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0"/>
  </p:handoutMasterIdLst>
  <p:sldIdLst>
    <p:sldId id="269" r:id="rId5"/>
    <p:sldId id="268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E5F9CB-B5AA-43C7-AE34-86F395999BF9}" v="2" dt="2021-09-20T10:04:47.4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522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lena Ohrman" userId="ab18e430-b6bd-4fe6-8994-5a38aeedd4d8" providerId="ADAL" clId="{8FE5F9CB-B5AA-43C7-AE34-86F395999BF9}"/>
    <pc:docChg chg="custSel addSld delSld modSld sldOrd">
      <pc:chgData name="Magdalena Ohrman" userId="ab18e430-b6bd-4fe6-8994-5a38aeedd4d8" providerId="ADAL" clId="{8FE5F9CB-B5AA-43C7-AE34-86F395999BF9}" dt="2021-09-21T11:15:59.195" v="377" actId="123"/>
      <pc:docMkLst>
        <pc:docMk/>
      </pc:docMkLst>
      <pc:sldChg chg="del">
        <pc:chgData name="Magdalena Ohrman" userId="ab18e430-b6bd-4fe6-8994-5a38aeedd4d8" providerId="ADAL" clId="{8FE5F9CB-B5AA-43C7-AE34-86F395999BF9}" dt="2021-09-21T11:07:25.568" v="351" actId="47"/>
        <pc:sldMkLst>
          <pc:docMk/>
          <pc:sldMk cId="3408955283" sldId="256"/>
        </pc:sldMkLst>
      </pc:sldChg>
      <pc:sldChg chg="del">
        <pc:chgData name="Magdalena Ohrman" userId="ab18e430-b6bd-4fe6-8994-5a38aeedd4d8" providerId="ADAL" clId="{8FE5F9CB-B5AA-43C7-AE34-86F395999BF9}" dt="2021-09-20T08:29:20.719" v="0" actId="47"/>
        <pc:sldMkLst>
          <pc:docMk/>
          <pc:sldMk cId="3356758632" sldId="257"/>
        </pc:sldMkLst>
      </pc:sldChg>
      <pc:sldChg chg="del">
        <pc:chgData name="Magdalena Ohrman" userId="ab18e430-b6bd-4fe6-8994-5a38aeedd4d8" providerId="ADAL" clId="{8FE5F9CB-B5AA-43C7-AE34-86F395999BF9}" dt="2021-09-20T08:29:20.719" v="0" actId="47"/>
        <pc:sldMkLst>
          <pc:docMk/>
          <pc:sldMk cId="1859644788" sldId="262"/>
        </pc:sldMkLst>
      </pc:sldChg>
      <pc:sldChg chg="del">
        <pc:chgData name="Magdalena Ohrman" userId="ab18e430-b6bd-4fe6-8994-5a38aeedd4d8" providerId="ADAL" clId="{8FE5F9CB-B5AA-43C7-AE34-86F395999BF9}" dt="2021-09-20T08:29:20.719" v="0" actId="47"/>
        <pc:sldMkLst>
          <pc:docMk/>
          <pc:sldMk cId="3120934533" sldId="263"/>
        </pc:sldMkLst>
      </pc:sldChg>
      <pc:sldChg chg="del">
        <pc:chgData name="Magdalena Ohrman" userId="ab18e430-b6bd-4fe6-8994-5a38aeedd4d8" providerId="ADAL" clId="{8FE5F9CB-B5AA-43C7-AE34-86F395999BF9}" dt="2021-09-20T08:29:20.719" v="0" actId="47"/>
        <pc:sldMkLst>
          <pc:docMk/>
          <pc:sldMk cId="1359874158" sldId="264"/>
        </pc:sldMkLst>
      </pc:sldChg>
      <pc:sldChg chg="del">
        <pc:chgData name="Magdalena Ohrman" userId="ab18e430-b6bd-4fe6-8994-5a38aeedd4d8" providerId="ADAL" clId="{8FE5F9CB-B5AA-43C7-AE34-86F395999BF9}" dt="2021-09-20T09:32:34.260" v="225" actId="47"/>
        <pc:sldMkLst>
          <pc:docMk/>
          <pc:sldMk cId="7065157" sldId="265"/>
        </pc:sldMkLst>
      </pc:sldChg>
      <pc:sldChg chg="modSp del mod">
        <pc:chgData name="Magdalena Ohrman" userId="ab18e430-b6bd-4fe6-8994-5a38aeedd4d8" providerId="ADAL" clId="{8FE5F9CB-B5AA-43C7-AE34-86F395999BF9}" dt="2021-09-21T11:07:20.907" v="350" actId="47"/>
        <pc:sldMkLst>
          <pc:docMk/>
          <pc:sldMk cId="2434776545" sldId="266"/>
        </pc:sldMkLst>
        <pc:spChg chg="mod">
          <ac:chgData name="Magdalena Ohrman" userId="ab18e430-b6bd-4fe6-8994-5a38aeedd4d8" providerId="ADAL" clId="{8FE5F9CB-B5AA-43C7-AE34-86F395999BF9}" dt="2021-09-20T09:24:43.436" v="3" actId="14100"/>
          <ac:spMkLst>
            <pc:docMk/>
            <pc:sldMk cId="2434776545" sldId="266"/>
            <ac:spMk id="3" creationId="{C7DDBA8A-4E2C-4176-8BF9-477D52EBB652}"/>
          </ac:spMkLst>
        </pc:spChg>
      </pc:sldChg>
      <pc:sldChg chg="modSp del mod">
        <pc:chgData name="Magdalena Ohrman" userId="ab18e430-b6bd-4fe6-8994-5a38aeedd4d8" providerId="ADAL" clId="{8FE5F9CB-B5AA-43C7-AE34-86F395999BF9}" dt="2021-09-21T11:07:20.907" v="350" actId="47"/>
        <pc:sldMkLst>
          <pc:docMk/>
          <pc:sldMk cId="574542115" sldId="267"/>
        </pc:sldMkLst>
        <pc:spChg chg="mod">
          <ac:chgData name="Magdalena Ohrman" userId="ab18e430-b6bd-4fe6-8994-5a38aeedd4d8" providerId="ADAL" clId="{8FE5F9CB-B5AA-43C7-AE34-86F395999BF9}" dt="2021-09-20T09:32:52.091" v="231" actId="27636"/>
          <ac:spMkLst>
            <pc:docMk/>
            <pc:sldMk cId="574542115" sldId="267"/>
            <ac:spMk id="3" creationId="{997E9988-BA48-4EBE-88C9-A8A998D95D70}"/>
          </ac:spMkLst>
        </pc:spChg>
      </pc:sldChg>
      <pc:sldChg chg="delSp modSp new mod">
        <pc:chgData name="Magdalena Ohrman" userId="ab18e430-b6bd-4fe6-8994-5a38aeedd4d8" providerId="ADAL" clId="{8FE5F9CB-B5AA-43C7-AE34-86F395999BF9}" dt="2021-09-20T09:30:11.942" v="24" actId="123"/>
        <pc:sldMkLst>
          <pc:docMk/>
          <pc:sldMk cId="5932724" sldId="268"/>
        </pc:sldMkLst>
        <pc:spChg chg="del mod">
          <ac:chgData name="Magdalena Ohrman" userId="ab18e430-b6bd-4fe6-8994-5a38aeedd4d8" providerId="ADAL" clId="{8FE5F9CB-B5AA-43C7-AE34-86F395999BF9}" dt="2021-09-20T09:25:03.176" v="6" actId="478"/>
          <ac:spMkLst>
            <pc:docMk/>
            <pc:sldMk cId="5932724" sldId="268"/>
            <ac:spMk id="2" creationId="{6503E6B9-A05B-44FF-A0F2-E94903066A23}"/>
          </ac:spMkLst>
        </pc:spChg>
        <pc:spChg chg="mod">
          <ac:chgData name="Magdalena Ohrman" userId="ab18e430-b6bd-4fe6-8994-5a38aeedd4d8" providerId="ADAL" clId="{8FE5F9CB-B5AA-43C7-AE34-86F395999BF9}" dt="2021-09-20T09:30:11.942" v="24" actId="123"/>
          <ac:spMkLst>
            <pc:docMk/>
            <pc:sldMk cId="5932724" sldId="268"/>
            <ac:spMk id="3" creationId="{BF81D76F-24AE-45C7-ADD8-F30339A885EF}"/>
          </ac:spMkLst>
        </pc:spChg>
      </pc:sldChg>
      <pc:sldChg chg="modSp new mod ord">
        <pc:chgData name="Magdalena Ohrman" userId="ab18e430-b6bd-4fe6-8994-5a38aeedd4d8" providerId="ADAL" clId="{8FE5F9CB-B5AA-43C7-AE34-86F395999BF9}" dt="2021-09-20T09:59:11.411" v="233"/>
        <pc:sldMkLst>
          <pc:docMk/>
          <pc:sldMk cId="1588995161" sldId="269"/>
        </pc:sldMkLst>
        <pc:spChg chg="mod">
          <ac:chgData name="Magdalena Ohrman" userId="ab18e430-b6bd-4fe6-8994-5a38aeedd4d8" providerId="ADAL" clId="{8FE5F9CB-B5AA-43C7-AE34-86F395999BF9}" dt="2021-09-20T09:31:27.905" v="46" actId="20577"/>
          <ac:spMkLst>
            <pc:docMk/>
            <pc:sldMk cId="1588995161" sldId="269"/>
            <ac:spMk id="2" creationId="{71FF0890-7B06-4991-8F37-425E5D683D37}"/>
          </ac:spMkLst>
        </pc:spChg>
        <pc:spChg chg="mod">
          <ac:chgData name="Magdalena Ohrman" userId="ab18e430-b6bd-4fe6-8994-5a38aeedd4d8" providerId="ADAL" clId="{8FE5F9CB-B5AA-43C7-AE34-86F395999BF9}" dt="2021-09-20T09:32:22.485" v="224" actId="20577"/>
          <ac:spMkLst>
            <pc:docMk/>
            <pc:sldMk cId="1588995161" sldId="269"/>
            <ac:spMk id="3" creationId="{717D3362-A880-4029-96D7-1658FB53CF36}"/>
          </ac:spMkLst>
        </pc:spChg>
      </pc:sldChg>
      <pc:sldChg chg="addSp">
        <pc:chgData name="Magdalena Ohrman" userId="ab18e430-b6bd-4fe6-8994-5a38aeedd4d8" providerId="ADAL" clId="{8FE5F9CB-B5AA-43C7-AE34-86F395999BF9}" dt="2021-09-20T09:59:57.110" v="242"/>
        <pc:sldMkLst>
          <pc:docMk/>
          <pc:sldMk cId="747393741" sldId="270"/>
        </pc:sldMkLst>
        <pc:picChg chg="add">
          <ac:chgData name="Magdalena Ohrman" userId="ab18e430-b6bd-4fe6-8994-5a38aeedd4d8" providerId="ADAL" clId="{8FE5F9CB-B5AA-43C7-AE34-86F395999BF9}" dt="2021-09-20T09:59:57.110" v="242"/>
          <ac:picMkLst>
            <pc:docMk/>
            <pc:sldMk cId="747393741" sldId="270"/>
            <ac:picMk id="1026" creationId="{52EF9EA0-57CB-45E4-A899-3DC55C497B0C}"/>
          </ac:picMkLst>
        </pc:picChg>
      </pc:sldChg>
      <pc:sldChg chg="addSp delSp modSp new add del mod">
        <pc:chgData name="Magdalena Ohrman" userId="ab18e430-b6bd-4fe6-8994-5a38aeedd4d8" providerId="ADAL" clId="{8FE5F9CB-B5AA-43C7-AE34-86F395999BF9}" dt="2021-09-20T10:04:34.970" v="349" actId="20577"/>
        <pc:sldMkLst>
          <pc:docMk/>
          <pc:sldMk cId="3817007127" sldId="270"/>
        </pc:sldMkLst>
        <pc:spChg chg="del">
          <ac:chgData name="Magdalena Ohrman" userId="ab18e430-b6bd-4fe6-8994-5a38aeedd4d8" providerId="ADAL" clId="{8FE5F9CB-B5AA-43C7-AE34-86F395999BF9}" dt="2021-09-20T09:59:20.755" v="238" actId="478"/>
          <ac:spMkLst>
            <pc:docMk/>
            <pc:sldMk cId="3817007127" sldId="270"/>
            <ac:spMk id="2" creationId="{36A9E033-B3A4-4A55-B378-5AEEFC681998}"/>
          </ac:spMkLst>
        </pc:spChg>
        <pc:spChg chg="add mod">
          <ac:chgData name="Magdalena Ohrman" userId="ab18e430-b6bd-4fe6-8994-5a38aeedd4d8" providerId="ADAL" clId="{8FE5F9CB-B5AA-43C7-AE34-86F395999BF9}" dt="2021-09-20T10:04:34.970" v="349" actId="20577"/>
          <ac:spMkLst>
            <pc:docMk/>
            <pc:sldMk cId="3817007127" sldId="270"/>
            <ac:spMk id="2" creationId="{F54B1265-04A9-4B58-9F76-0A10D7889514}"/>
          </ac:spMkLst>
        </pc:spChg>
        <pc:spChg chg="del">
          <ac:chgData name="Magdalena Ohrman" userId="ab18e430-b6bd-4fe6-8994-5a38aeedd4d8" providerId="ADAL" clId="{8FE5F9CB-B5AA-43C7-AE34-86F395999BF9}" dt="2021-09-20T09:59:24.159" v="239" actId="478"/>
          <ac:spMkLst>
            <pc:docMk/>
            <pc:sldMk cId="3817007127" sldId="270"/>
            <ac:spMk id="3" creationId="{450FAEDC-495B-42C3-9776-A512ADCB148A}"/>
          </ac:spMkLst>
        </pc:spChg>
        <pc:picChg chg="add mod modCrop">
          <ac:chgData name="Magdalena Ohrman" userId="ab18e430-b6bd-4fe6-8994-5a38aeedd4d8" providerId="ADAL" clId="{8FE5F9CB-B5AA-43C7-AE34-86F395999BF9}" dt="2021-09-20T10:01:33.823" v="287" actId="1035"/>
          <ac:picMkLst>
            <pc:docMk/>
            <pc:sldMk cId="3817007127" sldId="270"/>
            <ac:picMk id="5" creationId="{9E096FD2-35D9-4EC4-94D6-473A07F61000}"/>
          </ac:picMkLst>
        </pc:picChg>
        <pc:picChg chg="mod modCrop">
          <ac:chgData name="Magdalena Ohrman" userId="ab18e430-b6bd-4fe6-8994-5a38aeedd4d8" providerId="ADAL" clId="{8FE5F9CB-B5AA-43C7-AE34-86F395999BF9}" dt="2021-09-20T10:01:38.324" v="289" actId="1076"/>
          <ac:picMkLst>
            <pc:docMk/>
            <pc:sldMk cId="3817007127" sldId="270"/>
            <ac:picMk id="1026" creationId="{52EF9EA0-57CB-45E4-A899-3DC55C497B0C}"/>
          </ac:picMkLst>
        </pc:picChg>
      </pc:sldChg>
      <pc:sldChg chg="delSp modSp new mod">
        <pc:chgData name="Magdalena Ohrman" userId="ab18e430-b6bd-4fe6-8994-5a38aeedd4d8" providerId="ADAL" clId="{8FE5F9CB-B5AA-43C7-AE34-86F395999BF9}" dt="2021-09-21T11:11:24.269" v="365" actId="123"/>
        <pc:sldMkLst>
          <pc:docMk/>
          <pc:sldMk cId="2240612076" sldId="271"/>
        </pc:sldMkLst>
        <pc:spChg chg="del mod">
          <ac:chgData name="Magdalena Ohrman" userId="ab18e430-b6bd-4fe6-8994-5a38aeedd4d8" providerId="ADAL" clId="{8FE5F9CB-B5AA-43C7-AE34-86F395999BF9}" dt="2021-09-21T11:11:03.886" v="354" actId="478"/>
          <ac:spMkLst>
            <pc:docMk/>
            <pc:sldMk cId="2240612076" sldId="271"/>
            <ac:spMk id="2" creationId="{D419B485-903B-4FB4-B61B-E900E01471F5}"/>
          </ac:spMkLst>
        </pc:spChg>
        <pc:spChg chg="mod">
          <ac:chgData name="Magdalena Ohrman" userId="ab18e430-b6bd-4fe6-8994-5a38aeedd4d8" providerId="ADAL" clId="{8FE5F9CB-B5AA-43C7-AE34-86F395999BF9}" dt="2021-09-21T11:11:24.269" v="365" actId="123"/>
          <ac:spMkLst>
            <pc:docMk/>
            <pc:sldMk cId="2240612076" sldId="271"/>
            <ac:spMk id="3" creationId="{6F437BEB-FFBB-4DC1-9D30-AD01E209FA72}"/>
          </ac:spMkLst>
        </pc:spChg>
      </pc:sldChg>
      <pc:sldChg chg="delSp modSp new mod">
        <pc:chgData name="Magdalena Ohrman" userId="ab18e430-b6bd-4fe6-8994-5a38aeedd4d8" providerId="ADAL" clId="{8FE5F9CB-B5AA-43C7-AE34-86F395999BF9}" dt="2021-09-21T11:15:59.195" v="377" actId="123"/>
        <pc:sldMkLst>
          <pc:docMk/>
          <pc:sldMk cId="4128852199" sldId="272"/>
        </pc:sldMkLst>
        <pc:spChg chg="del mod">
          <ac:chgData name="Magdalena Ohrman" userId="ab18e430-b6bd-4fe6-8994-5a38aeedd4d8" providerId="ADAL" clId="{8FE5F9CB-B5AA-43C7-AE34-86F395999BF9}" dt="2021-09-21T11:15:24.913" v="368" actId="478"/>
          <ac:spMkLst>
            <pc:docMk/>
            <pc:sldMk cId="4128852199" sldId="272"/>
            <ac:spMk id="2" creationId="{C9630DA4-63C2-465A-B9EC-78B531DA8760}"/>
          </ac:spMkLst>
        </pc:spChg>
        <pc:spChg chg="mod">
          <ac:chgData name="Magdalena Ohrman" userId="ab18e430-b6bd-4fe6-8994-5a38aeedd4d8" providerId="ADAL" clId="{8FE5F9CB-B5AA-43C7-AE34-86F395999BF9}" dt="2021-09-21T11:15:59.195" v="377" actId="123"/>
          <ac:spMkLst>
            <pc:docMk/>
            <pc:sldMk cId="4128852199" sldId="272"/>
            <ac:spMk id="3" creationId="{B0F58705-E10F-4ACF-9F24-EED91757084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dallasclassics.org/wp-content/uploads/maurer_files/APPARATUSABBREVIATIONS.pdf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F0890-7B06-4991-8F37-425E5D683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dirty="0"/>
              <a:t>Work on Suetonius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D3362-A880-4029-96D7-1658FB53C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dirty="0"/>
              <a:t>How can we can an impression on what work is currently being done on Suetonius?</a:t>
            </a:r>
          </a:p>
          <a:p>
            <a:r>
              <a:rPr lang="sv-SE" dirty="0"/>
              <a:t>How can we do this for Nero as an emperor?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995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1D76F-24AE-45C7-ADD8-F30339A88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42452"/>
            <a:ext cx="8229600" cy="6174658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dirty="0" err="1"/>
              <a:t>ludis</a:t>
            </a:r>
            <a:r>
              <a:rPr lang="en-GB" dirty="0"/>
              <a:t>, quos pro </a:t>
            </a:r>
            <a:r>
              <a:rPr lang="en-GB" dirty="0" err="1"/>
              <a:t>aeternitate</a:t>
            </a:r>
            <a:r>
              <a:rPr lang="en-GB" dirty="0"/>
              <a:t> </a:t>
            </a:r>
            <a:r>
              <a:rPr lang="en-GB" dirty="0" err="1"/>
              <a:t>imperii</a:t>
            </a:r>
            <a:r>
              <a:rPr lang="en-GB" dirty="0"/>
              <a:t> </a:t>
            </a:r>
            <a:r>
              <a:rPr lang="en-GB" dirty="0" err="1"/>
              <a:t>susceptos</a:t>
            </a:r>
            <a:r>
              <a:rPr lang="en-GB" dirty="0"/>
              <a:t> </a:t>
            </a:r>
            <a:r>
              <a:rPr lang="en-GB" dirty="0" err="1"/>
              <a:t>appellari</a:t>
            </a:r>
            <a:r>
              <a:rPr lang="en-GB" dirty="0"/>
              <a:t> "</a:t>
            </a:r>
            <a:r>
              <a:rPr lang="en-GB" dirty="0" err="1"/>
              <a:t>maximos</a:t>
            </a:r>
            <a:r>
              <a:rPr lang="en-GB" dirty="0"/>
              <a:t>" </a:t>
            </a:r>
            <a:r>
              <a:rPr lang="en-GB" dirty="0" err="1"/>
              <a:t>voluit</a:t>
            </a:r>
            <a:r>
              <a:rPr lang="en-GB" dirty="0"/>
              <a:t>, ex utroque </a:t>
            </a:r>
            <a:r>
              <a:rPr lang="en-GB" dirty="0" err="1"/>
              <a:t>ordine</a:t>
            </a:r>
            <a:r>
              <a:rPr lang="en-GB" dirty="0"/>
              <a:t> et </a:t>
            </a:r>
            <a:r>
              <a:rPr lang="en-GB" dirty="0" err="1"/>
              <a:t>sexu</a:t>
            </a:r>
            <a:r>
              <a:rPr lang="en-GB" dirty="0"/>
              <a:t> </a:t>
            </a:r>
            <a:r>
              <a:rPr lang="en-GB" dirty="0" err="1"/>
              <a:t>plerique</a:t>
            </a:r>
            <a:r>
              <a:rPr lang="en-GB" dirty="0"/>
              <a:t> </a:t>
            </a:r>
            <a:r>
              <a:rPr lang="en-GB" dirty="0" err="1"/>
              <a:t>ludicras</a:t>
            </a:r>
            <a:r>
              <a:rPr lang="en-GB" dirty="0"/>
              <a:t> </a:t>
            </a:r>
            <a:r>
              <a:rPr lang="en-GB" dirty="0" err="1"/>
              <a:t>partes</a:t>
            </a:r>
            <a:r>
              <a:rPr lang="en-GB" dirty="0"/>
              <a:t> </a:t>
            </a:r>
            <a:r>
              <a:rPr lang="en-GB" dirty="0" err="1"/>
              <a:t>sustinuerunt</a:t>
            </a:r>
            <a:r>
              <a:rPr lang="en-GB" dirty="0"/>
              <a:t>;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500" dirty="0" err="1"/>
              <a:t>notissimus</a:t>
            </a:r>
            <a:r>
              <a:rPr lang="en-GB" sz="4500" dirty="0"/>
              <a:t> eques R. </a:t>
            </a:r>
            <a:r>
              <a:rPr lang="en-GB" sz="4500" dirty="0" err="1"/>
              <a:t>elephanto</a:t>
            </a:r>
            <a:r>
              <a:rPr lang="en-GB" sz="4500" dirty="0"/>
              <a:t> </a:t>
            </a:r>
            <a:r>
              <a:rPr lang="en-GB" sz="4500" dirty="0" err="1"/>
              <a:t>supersidens</a:t>
            </a:r>
            <a:r>
              <a:rPr lang="en-GB" sz="4500" dirty="0"/>
              <a:t> per </a:t>
            </a:r>
            <a:r>
              <a:rPr lang="en-GB" sz="4500" dirty="0" err="1"/>
              <a:t>catadromum</a:t>
            </a:r>
            <a:r>
              <a:rPr lang="en-GB" sz="4500" dirty="0"/>
              <a:t> </a:t>
            </a:r>
            <a:r>
              <a:rPr lang="en-GB" sz="4500" dirty="0" err="1"/>
              <a:t>decucurrit</a:t>
            </a:r>
            <a:r>
              <a:rPr lang="en-GB" sz="4500" dirty="0"/>
              <a:t>; </a:t>
            </a:r>
            <a:r>
              <a:rPr lang="en-GB" sz="4500" dirty="0" err="1"/>
              <a:t>inducta</a:t>
            </a:r>
            <a:r>
              <a:rPr lang="en-GB" sz="4500" dirty="0"/>
              <a:t> </a:t>
            </a:r>
            <a:r>
              <a:rPr lang="en-GB" sz="4500" dirty="0" err="1"/>
              <a:t>Afrani</a:t>
            </a:r>
            <a:r>
              <a:rPr lang="en-GB" sz="4500" dirty="0"/>
              <a:t> togata, </a:t>
            </a:r>
            <a:r>
              <a:rPr lang="en-GB" sz="4500" dirty="0" err="1"/>
              <a:t>quae</a:t>
            </a:r>
            <a:r>
              <a:rPr lang="en-GB" sz="4500" dirty="0"/>
              <a:t> </a:t>
            </a:r>
            <a:r>
              <a:rPr lang="en-GB" sz="4500" dirty="0" err="1"/>
              <a:t>Incendium</a:t>
            </a:r>
            <a:r>
              <a:rPr lang="en-GB" sz="4500" dirty="0"/>
              <a:t> </a:t>
            </a:r>
            <a:r>
              <a:rPr lang="en-GB" sz="4500" dirty="0" err="1"/>
              <a:t>inscribitur</a:t>
            </a:r>
            <a:r>
              <a:rPr lang="en-GB" sz="4500" dirty="0"/>
              <a:t>, </a:t>
            </a:r>
            <a:r>
              <a:rPr lang="en-GB" sz="4500" dirty="0" err="1"/>
              <a:t>concessumque</a:t>
            </a:r>
            <a:r>
              <a:rPr lang="en-GB" sz="4500" dirty="0"/>
              <a:t> </a:t>
            </a:r>
            <a:r>
              <a:rPr lang="en-GB" sz="4500" dirty="0" err="1"/>
              <a:t>ut</a:t>
            </a:r>
            <a:r>
              <a:rPr lang="en-GB" sz="4500" dirty="0"/>
              <a:t> </a:t>
            </a:r>
            <a:r>
              <a:rPr lang="en-GB" sz="4500" dirty="0" err="1"/>
              <a:t>scaenici</a:t>
            </a:r>
            <a:r>
              <a:rPr lang="en-GB" sz="4500" dirty="0"/>
              <a:t> </a:t>
            </a:r>
            <a:r>
              <a:rPr lang="en-GB" sz="4500" dirty="0" err="1"/>
              <a:t>ardentis</a:t>
            </a:r>
            <a:r>
              <a:rPr lang="en-GB" sz="4500" dirty="0"/>
              <a:t> domus </a:t>
            </a:r>
            <a:r>
              <a:rPr lang="en-GB" sz="4500" dirty="0" err="1"/>
              <a:t>supellectilem</a:t>
            </a:r>
            <a:r>
              <a:rPr lang="en-GB" sz="4500" dirty="0"/>
              <a:t> </a:t>
            </a:r>
            <a:r>
              <a:rPr lang="en-GB" sz="4500" dirty="0" err="1"/>
              <a:t>diriperent</a:t>
            </a:r>
            <a:r>
              <a:rPr lang="en-GB" sz="4500" dirty="0"/>
              <a:t> ac </a:t>
            </a:r>
            <a:r>
              <a:rPr lang="en-GB" sz="4500" dirty="0" err="1"/>
              <a:t>sibi</a:t>
            </a:r>
            <a:r>
              <a:rPr lang="en-GB" sz="4500" dirty="0"/>
              <a:t> </a:t>
            </a:r>
            <a:r>
              <a:rPr lang="en-GB" sz="4500" dirty="0" err="1"/>
              <a:t>haberent</a:t>
            </a:r>
            <a:r>
              <a:rPr lang="en-GB" sz="4500" dirty="0"/>
              <a:t>;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 err="1"/>
              <a:t>sparsa</a:t>
            </a:r>
            <a:r>
              <a:rPr lang="en-GB" dirty="0"/>
              <a:t> et populo </a:t>
            </a:r>
            <a:r>
              <a:rPr lang="en-GB" dirty="0" err="1"/>
              <a:t>missilia</a:t>
            </a:r>
            <a:r>
              <a:rPr lang="en-GB" dirty="0"/>
              <a:t> omnium rerum per </a:t>
            </a:r>
            <a:r>
              <a:rPr lang="en-GB" dirty="0" err="1"/>
              <a:t>omnes</a:t>
            </a:r>
            <a:r>
              <a:rPr lang="en-GB" dirty="0"/>
              <a:t> dies: </a:t>
            </a:r>
            <a:r>
              <a:rPr lang="en-GB" dirty="0" err="1"/>
              <a:t>singula</a:t>
            </a:r>
            <a:r>
              <a:rPr lang="en-GB" dirty="0"/>
              <a:t> </a:t>
            </a:r>
            <a:r>
              <a:rPr lang="en-GB" dirty="0" err="1"/>
              <a:t>cotidie</a:t>
            </a:r>
            <a:r>
              <a:rPr lang="en-GB" dirty="0"/>
              <a:t> milia avium </a:t>
            </a:r>
            <a:r>
              <a:rPr lang="en-GB" dirty="0" err="1"/>
              <a:t>cuiusque</a:t>
            </a:r>
            <a:r>
              <a:rPr lang="en-GB" dirty="0"/>
              <a:t> generis, multiplex </a:t>
            </a:r>
            <a:r>
              <a:rPr lang="en-GB" dirty="0" err="1"/>
              <a:t>penus</a:t>
            </a:r>
            <a:r>
              <a:rPr lang="en-GB" dirty="0"/>
              <a:t>, tesserae </a:t>
            </a:r>
            <a:r>
              <a:rPr lang="en-GB" dirty="0" err="1"/>
              <a:t>frumentariae</a:t>
            </a:r>
            <a:r>
              <a:rPr lang="en-GB" dirty="0"/>
              <a:t>, </a:t>
            </a:r>
            <a:r>
              <a:rPr lang="en-GB" dirty="0" err="1"/>
              <a:t>vestis</a:t>
            </a:r>
            <a:r>
              <a:rPr lang="en-GB" dirty="0"/>
              <a:t>, </a:t>
            </a:r>
            <a:r>
              <a:rPr lang="en-GB" dirty="0" err="1"/>
              <a:t>aurum</a:t>
            </a:r>
            <a:r>
              <a:rPr lang="en-GB" dirty="0"/>
              <a:t>, argentum, </a:t>
            </a:r>
            <a:r>
              <a:rPr lang="en-GB" dirty="0" err="1"/>
              <a:t>gemmae</a:t>
            </a:r>
            <a:r>
              <a:rPr lang="en-GB" dirty="0"/>
              <a:t>, </a:t>
            </a:r>
            <a:r>
              <a:rPr lang="en-GB" dirty="0" err="1"/>
              <a:t>margaritae</a:t>
            </a:r>
            <a:r>
              <a:rPr lang="en-GB" dirty="0"/>
              <a:t>, tabulae </a:t>
            </a:r>
            <a:r>
              <a:rPr lang="en-GB" dirty="0" err="1"/>
              <a:t>pictae</a:t>
            </a:r>
            <a:r>
              <a:rPr lang="en-GB" dirty="0"/>
              <a:t>, </a:t>
            </a:r>
            <a:r>
              <a:rPr lang="en-GB" dirty="0" err="1"/>
              <a:t>mancipia</a:t>
            </a:r>
            <a:r>
              <a:rPr lang="en-GB" dirty="0"/>
              <a:t>, </a:t>
            </a:r>
            <a:r>
              <a:rPr lang="en-GB" dirty="0" err="1"/>
              <a:t>iumenta</a:t>
            </a:r>
            <a:r>
              <a:rPr lang="en-GB" dirty="0"/>
              <a:t> </a:t>
            </a:r>
            <a:r>
              <a:rPr lang="en-GB" dirty="0" err="1"/>
              <a:t>atque</a:t>
            </a:r>
            <a:r>
              <a:rPr lang="en-GB" dirty="0"/>
              <a:t> </a:t>
            </a:r>
            <a:r>
              <a:rPr lang="en-GB" dirty="0" err="1"/>
              <a:t>etiam</a:t>
            </a:r>
            <a:r>
              <a:rPr lang="en-GB" dirty="0"/>
              <a:t> </a:t>
            </a:r>
            <a:r>
              <a:rPr lang="en-GB" dirty="0" err="1"/>
              <a:t>mansuetae</a:t>
            </a:r>
            <a:r>
              <a:rPr lang="en-GB" dirty="0"/>
              <a:t> ferae, </a:t>
            </a:r>
            <a:r>
              <a:rPr lang="en-GB" dirty="0" err="1"/>
              <a:t>novissimae</a:t>
            </a:r>
            <a:r>
              <a:rPr lang="en-GB" dirty="0"/>
              <a:t> naves, insulae, agri.</a:t>
            </a:r>
          </a:p>
        </p:txBody>
      </p:sp>
    </p:spTree>
    <p:extLst>
      <p:ext uri="{BB962C8B-B14F-4D97-AF65-F5344CB8AC3E}">
        <p14:creationId xmlns:p14="http://schemas.microsoft.com/office/powerpoint/2010/main" val="5932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9E096FD2-35D9-4EC4-94D6-473A07F610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609" b="65735"/>
          <a:stretch/>
        </p:blipFill>
        <p:spPr>
          <a:xfrm>
            <a:off x="207818" y="498986"/>
            <a:ext cx="8728364" cy="2753033"/>
          </a:xfrm>
          <a:prstGeom prst="rect">
            <a:avLst/>
          </a:prstGeom>
        </p:spPr>
      </p:pic>
      <p:pic>
        <p:nvPicPr>
          <p:cNvPr id="1026" name="Picture 2" descr="Text, letter&#10;&#10;Description automatically generated">
            <a:extLst>
              <a:ext uri="{FF2B5EF4-FFF2-40B4-BE49-F238E27FC236}">
                <a16:creationId xmlns:a16="http://schemas.microsoft.com/office/drawing/2014/main" id="{52EF9EA0-57CB-45E4-A899-3DC55C497B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717"/>
          <a:stretch/>
        </p:blipFill>
        <p:spPr bwMode="auto">
          <a:xfrm>
            <a:off x="207818" y="3605982"/>
            <a:ext cx="8728364" cy="2244139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54B1265-04A9-4B58-9F76-0A10D7889514}"/>
              </a:ext>
            </a:extLst>
          </p:cNvPr>
          <p:cNvSpPr txBox="1"/>
          <p:nvPr/>
        </p:nvSpPr>
        <p:spPr>
          <a:xfrm>
            <a:off x="324465" y="6037006"/>
            <a:ext cx="8611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dirty="0"/>
              <a:t>Handy list of abbreviations in the apparatus criticus </a:t>
            </a:r>
            <a:r>
              <a:rPr lang="sv-SE" dirty="0">
                <a:hlinkClick r:id="rId4"/>
              </a:rPr>
              <a:t>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007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37BEB-FFBB-4DC1-9D30-AD01E209F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83458"/>
            <a:ext cx="8229600" cy="6046839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60000"/>
              </a:lnSpc>
              <a:buNone/>
            </a:pPr>
            <a:r>
              <a:rPr lang="en-GB" dirty="0" err="1"/>
              <a:t>Hos</a:t>
            </a:r>
            <a:r>
              <a:rPr lang="en-GB" dirty="0"/>
              <a:t> </a:t>
            </a:r>
            <a:r>
              <a:rPr lang="en-GB" dirty="0" err="1"/>
              <a:t>ludos</a:t>
            </a:r>
            <a:r>
              <a:rPr lang="en-GB" dirty="0"/>
              <a:t> </a:t>
            </a:r>
            <a:r>
              <a:rPr lang="en-GB" dirty="0" err="1"/>
              <a:t>spectavit</a:t>
            </a:r>
            <a:r>
              <a:rPr lang="en-GB" dirty="0"/>
              <a:t> e </a:t>
            </a:r>
            <a:r>
              <a:rPr lang="en-GB" dirty="0" err="1"/>
              <a:t>proscaeni</a:t>
            </a:r>
            <a:r>
              <a:rPr lang="en-GB" dirty="0"/>
              <a:t> </a:t>
            </a:r>
            <a:r>
              <a:rPr lang="en-GB" dirty="0" err="1"/>
              <a:t>fastigio</a:t>
            </a:r>
            <a:r>
              <a:rPr lang="en-GB" dirty="0"/>
              <a:t>. </a:t>
            </a:r>
            <a:r>
              <a:rPr lang="en-GB" dirty="0" err="1"/>
              <a:t>Munere</a:t>
            </a:r>
            <a:r>
              <a:rPr lang="en-GB" dirty="0"/>
              <a:t>, quod in </a:t>
            </a:r>
            <a:r>
              <a:rPr lang="en-GB" dirty="0" err="1"/>
              <a:t>amphitheatro</a:t>
            </a:r>
            <a:r>
              <a:rPr lang="en-GB" dirty="0"/>
              <a:t> </a:t>
            </a:r>
            <a:r>
              <a:rPr lang="en-GB" dirty="0" err="1"/>
              <a:t>ligneo</a:t>
            </a:r>
            <a:r>
              <a:rPr lang="en-GB" dirty="0"/>
              <a:t> </a:t>
            </a:r>
            <a:r>
              <a:rPr lang="en-GB" dirty="0" err="1"/>
              <a:t>regione</a:t>
            </a:r>
            <a:r>
              <a:rPr lang="en-GB" dirty="0"/>
              <a:t> </a:t>
            </a:r>
            <a:r>
              <a:rPr lang="en-GB" dirty="0" err="1"/>
              <a:t>Martii</a:t>
            </a:r>
            <a:r>
              <a:rPr lang="en-GB" dirty="0"/>
              <a:t> </a:t>
            </a:r>
            <a:r>
              <a:rPr lang="en-GB" dirty="0" err="1"/>
              <a:t>campi</a:t>
            </a:r>
            <a:r>
              <a:rPr lang="en-GB" dirty="0"/>
              <a:t> intra anni </a:t>
            </a:r>
            <a:r>
              <a:rPr lang="en-GB" dirty="0" err="1"/>
              <a:t>spatium</a:t>
            </a:r>
            <a:r>
              <a:rPr lang="en-GB" dirty="0"/>
              <a:t> </a:t>
            </a:r>
            <a:r>
              <a:rPr lang="en-GB" dirty="0" err="1"/>
              <a:t>fabricato</a:t>
            </a:r>
            <a:r>
              <a:rPr lang="en-GB" dirty="0"/>
              <a:t> </a:t>
            </a:r>
            <a:r>
              <a:rPr lang="en-GB" dirty="0" err="1"/>
              <a:t>dedit</a:t>
            </a:r>
            <a:r>
              <a:rPr lang="en-GB" dirty="0"/>
              <a:t>, </a:t>
            </a:r>
            <a:r>
              <a:rPr lang="en-GB" dirty="0" err="1"/>
              <a:t>neminem</a:t>
            </a:r>
            <a:r>
              <a:rPr lang="en-GB" dirty="0"/>
              <a:t> </a:t>
            </a:r>
            <a:r>
              <a:rPr lang="en-GB" dirty="0" err="1"/>
              <a:t>occidit</a:t>
            </a:r>
            <a:r>
              <a:rPr lang="en-GB" dirty="0"/>
              <a:t>, ne </a:t>
            </a:r>
            <a:r>
              <a:rPr lang="en-GB" dirty="0" err="1"/>
              <a:t>noxiorum</a:t>
            </a:r>
            <a:r>
              <a:rPr lang="en-GB" dirty="0"/>
              <a:t> </a:t>
            </a:r>
            <a:r>
              <a:rPr lang="en-GB" dirty="0" err="1"/>
              <a:t>quidem</a:t>
            </a:r>
            <a:r>
              <a:rPr lang="en-GB" dirty="0"/>
              <a:t>. </a:t>
            </a:r>
            <a:r>
              <a:rPr lang="en-GB" dirty="0" err="1"/>
              <a:t>Exhibuit</a:t>
            </a:r>
            <a:r>
              <a:rPr lang="en-GB" dirty="0"/>
              <a:t> </a:t>
            </a:r>
            <a:r>
              <a:rPr lang="en-GB" dirty="0" err="1"/>
              <a:t>autem</a:t>
            </a:r>
            <a:r>
              <a:rPr lang="en-GB" dirty="0"/>
              <a:t> ad </a:t>
            </a:r>
            <a:r>
              <a:rPr lang="en-GB" dirty="0" err="1"/>
              <a:t>ferrum</a:t>
            </a:r>
            <a:r>
              <a:rPr lang="en-GB" dirty="0"/>
              <a:t> </a:t>
            </a:r>
            <a:r>
              <a:rPr lang="en-GB" dirty="0" err="1"/>
              <a:t>etiam</a:t>
            </a:r>
            <a:r>
              <a:rPr lang="en-GB" dirty="0"/>
              <a:t> </a:t>
            </a:r>
            <a:r>
              <a:rPr lang="en-GB" dirty="0" err="1"/>
              <a:t>quadringentos</a:t>
            </a:r>
            <a:r>
              <a:rPr lang="en-GB" dirty="0"/>
              <a:t> </a:t>
            </a:r>
            <a:r>
              <a:rPr lang="en-GB" dirty="0" err="1"/>
              <a:t>senatores</a:t>
            </a:r>
            <a:r>
              <a:rPr lang="en-GB" dirty="0"/>
              <a:t> </a:t>
            </a:r>
            <a:r>
              <a:rPr lang="en-GB" dirty="0" err="1"/>
              <a:t>sescentosque</a:t>
            </a:r>
            <a:r>
              <a:rPr lang="en-GB" dirty="0"/>
              <a:t> equites </a:t>
            </a:r>
            <a:r>
              <a:rPr lang="en-GB" dirty="0" err="1"/>
              <a:t>Romanos</a:t>
            </a:r>
            <a:r>
              <a:rPr lang="en-GB" dirty="0"/>
              <a:t> et </a:t>
            </a:r>
            <a:r>
              <a:rPr lang="en-GB" dirty="0" err="1"/>
              <a:t>quosdam</a:t>
            </a:r>
            <a:r>
              <a:rPr lang="en-GB" dirty="0"/>
              <a:t> </a:t>
            </a:r>
            <a:r>
              <a:rPr lang="en-GB" dirty="0" err="1"/>
              <a:t>fortunae</a:t>
            </a:r>
            <a:r>
              <a:rPr lang="en-GB" dirty="0"/>
              <a:t> </a:t>
            </a:r>
            <a:r>
              <a:rPr lang="en-GB" dirty="0" err="1"/>
              <a:t>atque</a:t>
            </a:r>
            <a:r>
              <a:rPr lang="en-GB" dirty="0"/>
              <a:t> </a:t>
            </a:r>
            <a:r>
              <a:rPr lang="en-GB" dirty="0" err="1"/>
              <a:t>existimationis</a:t>
            </a:r>
            <a:r>
              <a:rPr lang="en-GB" dirty="0"/>
              <a:t> </a:t>
            </a:r>
            <a:r>
              <a:rPr lang="en-GB" dirty="0" err="1"/>
              <a:t>integrae</a:t>
            </a:r>
            <a:r>
              <a:rPr lang="en-GB" dirty="0"/>
              <a:t>, ex </a:t>
            </a:r>
            <a:r>
              <a:rPr lang="en-GB" dirty="0" err="1"/>
              <a:t>isdem</a:t>
            </a:r>
            <a:r>
              <a:rPr lang="en-GB" dirty="0"/>
              <a:t> </a:t>
            </a:r>
            <a:r>
              <a:rPr lang="en-GB" dirty="0" err="1"/>
              <a:t>ordinibus</a:t>
            </a:r>
            <a:r>
              <a:rPr lang="en-GB" dirty="0"/>
              <a:t> </a:t>
            </a:r>
            <a:r>
              <a:rPr lang="en-GB" dirty="0" err="1"/>
              <a:t>confectores</a:t>
            </a:r>
            <a:r>
              <a:rPr lang="en-GB" dirty="0"/>
              <a:t> quoque </a:t>
            </a:r>
            <a:r>
              <a:rPr lang="en-GB" dirty="0" err="1"/>
              <a:t>ferarum</a:t>
            </a:r>
            <a:r>
              <a:rPr lang="en-GB" dirty="0"/>
              <a:t> et varia </a:t>
            </a:r>
            <a:r>
              <a:rPr lang="en-GB" dirty="0" err="1"/>
              <a:t>harenae</a:t>
            </a:r>
            <a:r>
              <a:rPr lang="en-GB" dirty="0"/>
              <a:t> </a:t>
            </a:r>
            <a:r>
              <a:rPr lang="en-GB" dirty="0" err="1"/>
              <a:t>ministeria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40612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58705-E10F-4ACF-9F24-EED917570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55638"/>
            <a:ext cx="8229600" cy="6361471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lnSpc>
                <a:spcPct val="160000"/>
              </a:lnSpc>
              <a:buNone/>
            </a:pPr>
            <a:r>
              <a:rPr lang="en-GB" dirty="0" err="1"/>
              <a:t>exhibuit</a:t>
            </a:r>
            <a:r>
              <a:rPr lang="en-GB" dirty="0"/>
              <a:t> et </a:t>
            </a:r>
            <a:r>
              <a:rPr lang="en-GB" dirty="0" err="1"/>
              <a:t>naumachiam</a:t>
            </a:r>
            <a:r>
              <a:rPr lang="en-GB" dirty="0"/>
              <a:t> marina aqua </a:t>
            </a:r>
            <a:r>
              <a:rPr lang="en-GB" dirty="0" err="1"/>
              <a:t>innantibus</a:t>
            </a:r>
            <a:r>
              <a:rPr lang="en-GB" dirty="0"/>
              <a:t> </a:t>
            </a:r>
            <a:r>
              <a:rPr lang="en-GB" dirty="0" err="1"/>
              <a:t>beluis</a:t>
            </a:r>
            <a:r>
              <a:rPr lang="en-GB" dirty="0"/>
              <a:t>; item </a:t>
            </a:r>
            <a:r>
              <a:rPr lang="en-GB" dirty="0" err="1"/>
              <a:t>pyrrichas</a:t>
            </a:r>
            <a:r>
              <a:rPr lang="en-GB" dirty="0"/>
              <a:t> </a:t>
            </a:r>
            <a:r>
              <a:rPr lang="en-GB" dirty="0" err="1"/>
              <a:t>quasdam</a:t>
            </a:r>
            <a:r>
              <a:rPr lang="en-GB" dirty="0"/>
              <a:t> e </a:t>
            </a:r>
            <a:r>
              <a:rPr lang="en-GB" dirty="0" err="1"/>
              <a:t>numero</a:t>
            </a:r>
            <a:r>
              <a:rPr lang="en-GB" dirty="0"/>
              <a:t> </a:t>
            </a:r>
            <a:r>
              <a:rPr lang="en-GB" dirty="0" err="1"/>
              <a:t>epheborum</a:t>
            </a:r>
            <a:r>
              <a:rPr lang="en-GB" dirty="0"/>
              <a:t>, </a:t>
            </a:r>
            <a:r>
              <a:rPr lang="en-GB" dirty="0" err="1"/>
              <a:t>quibus</a:t>
            </a:r>
            <a:r>
              <a:rPr lang="en-GB" dirty="0"/>
              <a:t> post </a:t>
            </a:r>
            <a:r>
              <a:rPr lang="en-GB" dirty="0" err="1"/>
              <a:t>editam</a:t>
            </a:r>
            <a:r>
              <a:rPr lang="en-GB" dirty="0"/>
              <a:t> </a:t>
            </a:r>
            <a:r>
              <a:rPr lang="en-GB" dirty="0" err="1"/>
              <a:t>operam</a:t>
            </a:r>
            <a:r>
              <a:rPr lang="en-GB" dirty="0"/>
              <a:t> </a:t>
            </a:r>
            <a:r>
              <a:rPr lang="en-GB" dirty="0" err="1"/>
              <a:t>diplomata</a:t>
            </a:r>
            <a:r>
              <a:rPr lang="en-GB" dirty="0"/>
              <a:t> </a:t>
            </a:r>
            <a:r>
              <a:rPr lang="en-GB" dirty="0" err="1"/>
              <a:t>civitatis</a:t>
            </a:r>
            <a:r>
              <a:rPr lang="en-GB" dirty="0"/>
              <a:t> </a:t>
            </a:r>
            <a:r>
              <a:rPr lang="en-GB" dirty="0" err="1"/>
              <a:t>Romanae</a:t>
            </a:r>
            <a:r>
              <a:rPr lang="en-GB" dirty="0"/>
              <a:t> </a:t>
            </a:r>
            <a:r>
              <a:rPr lang="en-GB" dirty="0" err="1"/>
              <a:t>singulis</a:t>
            </a:r>
            <a:r>
              <a:rPr lang="en-GB" dirty="0"/>
              <a:t> </a:t>
            </a:r>
            <a:r>
              <a:rPr lang="en-GB" dirty="0" err="1"/>
              <a:t>optulit</a:t>
            </a:r>
            <a:r>
              <a:rPr lang="en-GB" dirty="0"/>
              <a:t>. Inter </a:t>
            </a:r>
            <a:r>
              <a:rPr lang="en-GB" dirty="0" err="1"/>
              <a:t>pyrricharum</a:t>
            </a:r>
            <a:r>
              <a:rPr lang="en-GB" dirty="0"/>
              <a:t> argumenta taurus </a:t>
            </a:r>
            <a:r>
              <a:rPr lang="en-GB" dirty="0" err="1"/>
              <a:t>Pasiphaam</a:t>
            </a:r>
            <a:r>
              <a:rPr lang="en-GB" dirty="0"/>
              <a:t> </a:t>
            </a:r>
            <a:r>
              <a:rPr lang="en-GB" dirty="0" err="1"/>
              <a:t>ligneo</a:t>
            </a:r>
            <a:r>
              <a:rPr lang="en-GB" dirty="0"/>
              <a:t> </a:t>
            </a:r>
            <a:r>
              <a:rPr lang="en-GB" dirty="0" err="1"/>
              <a:t>iuvencae</a:t>
            </a:r>
            <a:r>
              <a:rPr lang="en-GB" dirty="0"/>
              <a:t> </a:t>
            </a:r>
            <a:r>
              <a:rPr lang="en-GB" dirty="0" err="1"/>
              <a:t>simulacro</a:t>
            </a:r>
            <a:r>
              <a:rPr lang="en-GB" dirty="0"/>
              <a:t> </a:t>
            </a:r>
            <a:r>
              <a:rPr lang="en-GB" dirty="0" err="1"/>
              <a:t>abditam</a:t>
            </a:r>
            <a:r>
              <a:rPr lang="en-GB" dirty="0"/>
              <a:t> </a:t>
            </a:r>
            <a:r>
              <a:rPr lang="en-GB" dirty="0" err="1"/>
              <a:t>iniit</a:t>
            </a:r>
            <a:r>
              <a:rPr lang="en-GB" dirty="0"/>
              <a:t>, </a:t>
            </a:r>
            <a:r>
              <a:rPr lang="en-GB" dirty="0" err="1"/>
              <a:t>ut</a:t>
            </a:r>
            <a:r>
              <a:rPr lang="en-GB" dirty="0"/>
              <a:t> multi </a:t>
            </a:r>
            <a:r>
              <a:rPr lang="en-GB" dirty="0" err="1"/>
              <a:t>spectantium</a:t>
            </a:r>
            <a:r>
              <a:rPr lang="en-GB" dirty="0"/>
              <a:t> </a:t>
            </a:r>
            <a:r>
              <a:rPr lang="en-GB" dirty="0" err="1"/>
              <a:t>crediderunt</a:t>
            </a:r>
            <a:r>
              <a:rPr lang="en-GB" dirty="0"/>
              <a:t>; Icarus primo </a:t>
            </a:r>
            <a:r>
              <a:rPr lang="en-GB" dirty="0" err="1"/>
              <a:t>statim</a:t>
            </a:r>
            <a:r>
              <a:rPr lang="en-GB" dirty="0"/>
              <a:t> </a:t>
            </a:r>
            <a:r>
              <a:rPr lang="en-GB" dirty="0" err="1"/>
              <a:t>conatu</a:t>
            </a:r>
            <a:r>
              <a:rPr lang="en-GB" dirty="0"/>
              <a:t> </a:t>
            </a:r>
            <a:r>
              <a:rPr lang="en-GB" dirty="0" err="1"/>
              <a:t>iuxta</a:t>
            </a:r>
            <a:r>
              <a:rPr lang="en-GB" dirty="0"/>
              <a:t> cubiculum </a:t>
            </a:r>
            <a:r>
              <a:rPr lang="en-GB" dirty="0" err="1"/>
              <a:t>eius</a:t>
            </a:r>
            <a:r>
              <a:rPr lang="en-GB" dirty="0"/>
              <a:t> </a:t>
            </a:r>
            <a:r>
              <a:rPr lang="en-GB" dirty="0" err="1"/>
              <a:t>decidit</a:t>
            </a:r>
            <a:r>
              <a:rPr lang="en-GB" dirty="0"/>
              <a:t> </a:t>
            </a:r>
            <a:r>
              <a:rPr lang="en-GB" dirty="0" err="1"/>
              <a:t>ipsumque</a:t>
            </a:r>
            <a:r>
              <a:rPr lang="en-GB" dirty="0"/>
              <a:t> </a:t>
            </a:r>
            <a:r>
              <a:rPr lang="en-GB" dirty="0" err="1"/>
              <a:t>cruore</a:t>
            </a:r>
            <a:r>
              <a:rPr lang="en-GB" dirty="0"/>
              <a:t> </a:t>
            </a:r>
            <a:r>
              <a:rPr lang="en-GB" dirty="0" err="1"/>
              <a:t>respersit</a:t>
            </a:r>
            <a:r>
              <a:rPr lang="en-GB" dirty="0"/>
              <a:t>. Nam </a:t>
            </a:r>
            <a:r>
              <a:rPr lang="en-GB" dirty="0" err="1"/>
              <a:t>perraro</a:t>
            </a:r>
            <a:r>
              <a:rPr lang="en-GB" dirty="0"/>
              <a:t> </a:t>
            </a:r>
            <a:r>
              <a:rPr lang="en-GB" dirty="0" err="1"/>
              <a:t>praesidere</a:t>
            </a:r>
            <a:r>
              <a:rPr lang="en-GB" dirty="0"/>
              <a:t>, </a:t>
            </a:r>
            <a:r>
              <a:rPr lang="en-GB" dirty="0" err="1"/>
              <a:t>ceterum</a:t>
            </a:r>
            <a:r>
              <a:rPr lang="en-GB" dirty="0"/>
              <a:t> </a:t>
            </a:r>
            <a:r>
              <a:rPr lang="en-GB" dirty="0" err="1"/>
              <a:t>accubans</a:t>
            </a:r>
            <a:r>
              <a:rPr lang="en-GB" dirty="0"/>
              <a:t>, parvis primum </a:t>
            </a:r>
            <a:r>
              <a:rPr lang="en-GB" dirty="0" err="1"/>
              <a:t>foraminibus</a:t>
            </a:r>
            <a:r>
              <a:rPr lang="en-GB" dirty="0"/>
              <a:t>, </a:t>
            </a:r>
            <a:r>
              <a:rPr lang="en-GB" dirty="0" err="1"/>
              <a:t>deinde</a:t>
            </a:r>
            <a:r>
              <a:rPr lang="en-GB" dirty="0"/>
              <a:t> toto </a:t>
            </a:r>
            <a:r>
              <a:rPr lang="en-GB" dirty="0" err="1"/>
              <a:t>podio</a:t>
            </a:r>
            <a:r>
              <a:rPr lang="en-GB" dirty="0"/>
              <a:t> </a:t>
            </a:r>
            <a:r>
              <a:rPr lang="en-GB" dirty="0" err="1"/>
              <a:t>adaperto</a:t>
            </a:r>
            <a:r>
              <a:rPr lang="en-GB" dirty="0"/>
              <a:t> </a:t>
            </a:r>
            <a:r>
              <a:rPr lang="en-GB" dirty="0" err="1"/>
              <a:t>spectare</a:t>
            </a:r>
            <a:r>
              <a:rPr lang="en-GB" dirty="0"/>
              <a:t> </a:t>
            </a:r>
            <a:r>
              <a:rPr lang="en-GB" dirty="0" err="1"/>
              <a:t>consueverat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288521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tin and Greek">
      <a:majorFont>
        <a:latin typeface="Palatino Linotype"/>
        <a:ea typeface=""/>
        <a:cs typeface=""/>
      </a:majorFont>
      <a:minorFont>
        <a:latin typeface="Palatino Linotyp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Intensive Latin Template" id="{997F0CE7-2573-413D-BFB5-76EF9C93EB1D}" vid="{BF73E14A-0365-48CC-A367-11FC695395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CD4514D-3FAB-4F0C-ACA6-E5E5F86C103D}">
  <ds:schemaRefs>
    <ds:schemaRef ds:uri="303dbf9b-b85b-46a0-94f1-894078c07ecd"/>
    <ds:schemaRef ds:uri="7534e9c7-d8a7-4ffa-a350-0e66096719e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7534e9c7-d8a7-4ffa-a350-0e66096719e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Intensive Latin Template</Template>
  <TotalTime>505</TotalTime>
  <Words>270</Words>
  <Application>Microsoft Office PowerPoint</Application>
  <PresentationFormat>On-screen Show (4:3)</PresentationFormat>
  <Paragraphs>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Palatino Linotype</vt:lpstr>
      <vt:lpstr>20140311PresentationUWTSDTemplate</vt:lpstr>
      <vt:lpstr>Work on Suetonius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Intensive Greek 2 Feedback Seminar 1</dc:title>
  <dc:creator>Magdalena Ohrman</dc:creator>
  <cp:lastModifiedBy>Magdalena Ohrman</cp:lastModifiedBy>
  <cp:revision>7</cp:revision>
  <dcterms:created xsi:type="dcterms:W3CDTF">2020-02-12T11:32:44Z</dcterms:created>
  <dcterms:modified xsi:type="dcterms:W3CDTF">2021-09-21T11:16:14Z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