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y="6858000" cx="12192000"/>
  <p:notesSz cx="6858000" cy="9144000"/>
  <p:embeddedFontLst>
    <p:embeddedFont>
      <p:font typeface="Gill Sans"/>
      <p:regular r:id="rId22"/>
      <p:bold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4" roundtripDataSignature="AMtx7mgomiSBJWerMk+PidyXRAYbH/NNr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11" Type="http://schemas.openxmlformats.org/officeDocument/2006/relationships/slide" Target="slides/slide7.xml"/><Relationship Id="rId22" Type="http://schemas.openxmlformats.org/officeDocument/2006/relationships/font" Target="fonts/GillSans-regular.fntdata"/><Relationship Id="rId10" Type="http://schemas.openxmlformats.org/officeDocument/2006/relationships/slide" Target="slides/slide6.xml"/><Relationship Id="rId21" Type="http://schemas.openxmlformats.org/officeDocument/2006/relationships/slide" Target="slides/slide17.xml"/><Relationship Id="rId13" Type="http://schemas.openxmlformats.org/officeDocument/2006/relationships/slide" Target="slides/slide9.xml"/><Relationship Id="rId24" Type="http://customschemas.google.com/relationships/presentationmetadata" Target="metadata"/><Relationship Id="rId12" Type="http://schemas.openxmlformats.org/officeDocument/2006/relationships/slide" Target="slides/slide8.xml"/><Relationship Id="rId23" Type="http://schemas.openxmlformats.org/officeDocument/2006/relationships/font" Target="fonts/GillSans-bold.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8" name="Google Shape;9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4" name="Google Shape;104;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is a significant health issue of the world and the second cause of mortality. It is also an important cause of mortality and disability in the United Kingdom. The populations of South Asia are at risk and with earlier onset. The ethical reaction to ethnic imbalances is the need to mitigate disparity in healthcare provision.</a:t>
            </a:r>
            <a:endParaRPr/>
          </a:p>
          <a:p>
            <a:pPr indent="0" lvl="0" marL="0" rtl="0" algn="l">
              <a:spcBef>
                <a:spcPts val="0"/>
              </a:spcBef>
              <a:spcAft>
                <a:spcPts val="0"/>
              </a:spcAft>
              <a:buNone/>
            </a:pPr>
            <a:r>
              <a:t/>
            </a:r>
            <a:endParaRPr/>
          </a:p>
        </p:txBody>
      </p:sp>
      <p:sp>
        <p:nvSpPr>
          <p:cNvPr id="105" name="Google Shape;105;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1" name="Google Shape;11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is a medical emergency when there is a blood flow disruption to the brain either due to blockage or bleeding in the blood vessels. This interruption causes the brain cells to lack oxygen and nutrients, and tissues begin to be damaged, causing neurologic impairment. Early recognition and rapid medical treatment is crucial in reducing mortality, limiting disability and improved outcome of recovery.</a:t>
            </a:r>
            <a:endParaRPr/>
          </a:p>
          <a:p>
            <a:pPr indent="0" lvl="0" marL="0" rtl="0" algn="l">
              <a:spcBef>
                <a:spcPts val="0"/>
              </a:spcBef>
              <a:spcAft>
                <a:spcPts val="0"/>
              </a:spcAft>
              <a:buNone/>
            </a:pPr>
            <a:r>
              <a:t/>
            </a:r>
            <a:endParaRPr/>
          </a:p>
        </p:txBody>
      </p:sp>
      <p:sp>
        <p:nvSpPr>
          <p:cNvPr id="112" name="Google Shape;11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9" name="Google Shape;119;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is a significant health problem worldwide and is one of the leading causes of death and disability worldwide. In the United Kingdom about 100,000 people suffer from stroke every year. Evidence also shows that South Asian populations have younger ages at stroke and greater cardiometabolic risks, which contributes to the ethnic inequality of stroke incidence and outcomes.</a:t>
            </a:r>
            <a:endParaRPr/>
          </a:p>
          <a:p>
            <a:pPr indent="0" lvl="0" marL="0" rtl="0" algn="l">
              <a:spcBef>
                <a:spcPts val="0"/>
              </a:spcBef>
              <a:spcAft>
                <a:spcPts val="0"/>
              </a:spcAft>
              <a:buNone/>
            </a:pPr>
            <a:r>
              <a:t/>
            </a:r>
            <a:endParaRPr/>
          </a:p>
        </p:txBody>
      </p:sp>
      <p:sp>
        <p:nvSpPr>
          <p:cNvPr id="120" name="Google Shape;120;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7" name="Google Shape;127;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is differentiated into ischaemic and haemorrhagic. Ischaemic arterial blockage leads to ischaemic stroke, which is the largest in cases. Haemorrhagic stroke is caused by hemorrhage in the brain. Proper early diagnosis of the subtype is extremely important since the approach to treatment varies primarily.</a:t>
            </a:r>
            <a:endParaRPr/>
          </a:p>
          <a:p>
            <a:pPr indent="0" lvl="0" marL="0" rtl="0" algn="l">
              <a:spcBef>
                <a:spcPts val="0"/>
              </a:spcBef>
              <a:spcAft>
                <a:spcPts val="0"/>
              </a:spcAft>
              <a:buNone/>
            </a:pPr>
            <a:r>
              <a:t/>
            </a:r>
            <a:endParaRPr/>
          </a:p>
        </p:txBody>
      </p:sp>
      <p:sp>
        <p:nvSpPr>
          <p:cNvPr id="128" name="Google Shape;128;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5" name="Google Shape;135;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Modifiable and non-modifiable are stroke risk factors. Modifiable factors include hypertension, diabetes, smoking, obesity and dyslipidaemia. None of the risks is modifiable and includes age, ethnicity and genetic predisposition. Vascular vulnerability also is a major problem in poor control of chronic conditions especially when high-risk ethnic groupings are considered.</a:t>
            </a:r>
            <a:endParaRPr/>
          </a:p>
          <a:p>
            <a:pPr indent="0" lvl="0" marL="0" rtl="0" algn="l">
              <a:spcBef>
                <a:spcPts val="0"/>
              </a:spcBef>
              <a:spcAft>
                <a:spcPts val="0"/>
              </a:spcAft>
              <a:buNone/>
            </a:pPr>
            <a:r>
              <a:t/>
            </a:r>
            <a:endParaRPr/>
          </a:p>
        </p:txBody>
      </p:sp>
      <p:sp>
        <p:nvSpPr>
          <p:cNvPr id="136" name="Google Shape;136;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3" name="Google Shape;143;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a:t>Stroke aetiology involves several pathological processes that disrupt cerebral circulation. Arterial narrowing, embolic clots originating from the heart, and rupture of weakened blood vessels can reduce oxygen supply to brain tissue. These mechanisms damage neurons and impair neurological function, emphasising the importance of understanding disease pathways for prevention and clinical management.</a:t>
            </a:r>
            <a:endParaRPr/>
          </a:p>
          <a:p>
            <a:pPr indent="0" lvl="0" marL="0" rtl="0" algn="l">
              <a:spcBef>
                <a:spcPts val="0"/>
              </a:spcBef>
              <a:spcAft>
                <a:spcPts val="0"/>
              </a:spcAft>
              <a:buNone/>
            </a:pPr>
            <a:r>
              <a:t/>
            </a:r>
            <a:endParaRPr/>
          </a:p>
        </p:txBody>
      </p:sp>
      <p:sp>
        <p:nvSpPr>
          <p:cNvPr id="144" name="Google Shape;144;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a:t>Stroke symptoms often strike out of nowhere and you need to seek immediate medical attention. The most common warning signs are facial drooping, weakness in your arm and inability in speaking. Individuals can also experience numbness on half of the body, vision problems, severe headache, dizziness, confusion or difficulty walking. Early recognition of these symptoms is vital because if a person is promptly treated for these symptoms, large amounts of brain damage are reduced, recovery is better and chances for survival after a stroke are increased.</a:t>
            </a:r>
            <a:endParaRPr/>
          </a:p>
        </p:txBody>
      </p:sp>
      <p:sp>
        <p:nvSpPr>
          <p:cNvPr id="152" name="Google Shape;15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Initial public awareness activates emergency services of specialist stroke services referral. Quick imaging verifies subtype of stroke and intervention. Severity is found through structured neurological examination. Immediate transfer to a hyperacute stroke unit will result in prompt and effective treatment leading to better survival and onset functional outcome.</a:t>
            </a:r>
            <a:endParaRPr/>
          </a:p>
          <a:p>
            <a:pPr indent="0" lvl="0" marL="0" rtl="0" algn="l">
              <a:spcBef>
                <a:spcPts val="0"/>
              </a:spcBef>
              <a:spcAft>
                <a:spcPts val="0"/>
              </a:spcAft>
              <a:buNone/>
            </a:pPr>
            <a:r>
              <a:t/>
            </a:r>
            <a:endParaRPr/>
          </a:p>
        </p:txBody>
      </p:sp>
      <p:sp>
        <p:nvSpPr>
          <p:cNvPr id="160" name="Google Shape;16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acute management aims at restoring cerebral blood flow by thrombolysis or thrombectomy as necessary. Stroke unit care by multidisciplinary means decreases mortality and disability. The long-term treatment involves blood pressure management, lipid management and management of diabetes to avert its recurrence and maximize recovery.</a:t>
            </a:r>
            <a:endParaRPr/>
          </a:p>
          <a:p>
            <a:pPr indent="0" lvl="0" marL="0" rtl="0" algn="l">
              <a:spcBef>
                <a:spcPts val="0"/>
              </a:spcBef>
              <a:spcAft>
                <a:spcPts val="0"/>
              </a:spcAft>
              <a:buNone/>
            </a:pPr>
            <a:r>
              <a:t/>
            </a:r>
            <a:endParaRPr/>
          </a:p>
        </p:txBody>
      </p:sp>
      <p:sp>
        <p:nvSpPr>
          <p:cNvPr id="168" name="Google Shape;168;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5" name="Google Shape;175;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poses significant healthcare expenses involving emergency treatment, rehabilitation and prolonged assistance. Disability normally leads to dependency, low employment and emotional pressure of the family. Recovery outcomes are even worse in localities when socioeconomic deprivation exists, with minority communities being disproportionately impacted.</a:t>
            </a:r>
            <a:endParaRPr/>
          </a:p>
          <a:p>
            <a:pPr indent="0" lvl="0" marL="0" rtl="0" algn="l">
              <a:spcBef>
                <a:spcPts val="0"/>
              </a:spcBef>
              <a:spcAft>
                <a:spcPts val="0"/>
              </a:spcAft>
              <a:buNone/>
            </a:pPr>
            <a:r>
              <a:t/>
            </a:r>
            <a:endParaRPr/>
          </a:p>
        </p:txBody>
      </p:sp>
      <p:sp>
        <p:nvSpPr>
          <p:cNvPr id="176" name="Google Shape;176;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3" name="Google Shape;183;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a:t>Stroke symptoms tend to occur suddenly and are in need of medical attention right away. The most common warning signs are drooping of the face, weakness of the arms and inability to speak. Individuals can also have numbness on one half of the body, vision problems, severe headache, dizziness, confusion, or difficulty walking. Early recognition of these symptoms is essential because prompt treatment can decreased the amount of damage to your brain, increase recovery and survival of a stroke.</a:t>
            </a:r>
            <a:endParaRPr/>
          </a:p>
        </p:txBody>
      </p:sp>
      <p:sp>
        <p:nvSpPr>
          <p:cNvPr id="184" name="Google Shape;184;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1" name="Google Shape;191;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Co-production is collaborative decision-making among the professionals, patients and families. It advocates distinctions of cultural sensitivity and respect. Patient empowerment to be actively engaged in their care procedure enhances compliance, contentment and long-term morbidity.</a:t>
            </a:r>
            <a:endParaRPr/>
          </a:p>
          <a:p>
            <a:pPr indent="0" lvl="0" marL="0" rtl="0" algn="l">
              <a:spcBef>
                <a:spcPts val="0"/>
              </a:spcBef>
              <a:spcAft>
                <a:spcPts val="0"/>
              </a:spcAft>
              <a:buNone/>
            </a:pPr>
            <a:r>
              <a:t/>
            </a:r>
            <a:endParaRPr/>
          </a:p>
        </p:txBody>
      </p:sp>
      <p:sp>
        <p:nvSpPr>
          <p:cNvPr id="192" name="Google Shape;192;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9" name="Google Shape;199;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a:t>The personalised care model has a focus on delivering patient-centred healthcare that recognises individual preferences, cultural background and clinical needs. Through shared decision-making, personalised planning and collaboration between different disciplines, patients become active participants in their care. This approach helps to improve adherence to treatment, supports long-term recovery and addresses wider social determinants of health in order to ultimately improve quality of life and health outcomes for stroke patients.</a:t>
            </a:r>
            <a:endParaRPr/>
          </a:p>
        </p:txBody>
      </p:sp>
      <p:sp>
        <p:nvSpPr>
          <p:cNvPr id="200" name="Google Shape;200;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7" name="Google Shape;207;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management is more than hospital-based treatment and requires long-term support services to recovery and rehabilitation. NHS stroke units offer specialist medical care and treatment. Organisations like Stroke Association, provide an education, emotional support and recovery programmes. Community rehabilitation services such as physiotherapy and speech therapy assist the patient towards becoming independent and in improving the quality of life on a long-term basis.</a:t>
            </a:r>
            <a:endParaRPr/>
          </a:p>
          <a:p>
            <a:pPr indent="0" lvl="0" marL="0" rtl="0" algn="l">
              <a:spcBef>
                <a:spcPts val="0"/>
              </a:spcBef>
              <a:spcAft>
                <a:spcPts val="0"/>
              </a:spcAft>
              <a:buNone/>
            </a:pPr>
            <a:r>
              <a:t/>
            </a:r>
            <a:endParaRPr/>
          </a:p>
        </p:txBody>
      </p:sp>
      <p:sp>
        <p:nvSpPr>
          <p:cNvPr id="208" name="Google Shape;208;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5" name="Google Shape;215;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1" name="Google Shape;221;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8" name="Shape 18"/>
        <p:cNvGrpSpPr/>
        <p:nvPr/>
      </p:nvGrpSpPr>
      <p:grpSpPr>
        <a:xfrm>
          <a:off x="0" y="0"/>
          <a:ext cx="0" cy="0"/>
          <a:chOff x="0" y="0"/>
          <a:chExt cx="0" cy="0"/>
        </a:xfrm>
      </p:grpSpPr>
      <p:sp>
        <p:nvSpPr>
          <p:cNvPr id="19" name="Google Shape;19;p19"/>
          <p:cNvSpPr/>
          <p:nvPr/>
        </p:nvSpPr>
        <p:spPr>
          <a:xfrm>
            <a:off x="446534" y="3085765"/>
            <a:ext cx="11262866" cy="3304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9"/>
          <p:cNvSpPr txBox="1"/>
          <p:nvPr>
            <p:ph type="ctrTitle"/>
          </p:nvPr>
        </p:nvSpPr>
        <p:spPr>
          <a:xfrm>
            <a:off x="581191" y="1020431"/>
            <a:ext cx="10993549" cy="1475013"/>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3600"/>
              <a:buFont typeface="Gill Sans"/>
              <a:buNone/>
              <a:defRPr sz="36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9"/>
          <p:cNvSpPr txBox="1"/>
          <p:nvPr>
            <p:ph idx="1" type="subTitle"/>
          </p:nvPr>
        </p:nvSpPr>
        <p:spPr>
          <a:xfrm>
            <a:off x="581194" y="2495445"/>
            <a:ext cx="10993546" cy="590321"/>
          </a:xfrm>
          <a:prstGeom prst="rect">
            <a:avLst/>
          </a:prstGeom>
          <a:noFill/>
          <a:ln>
            <a:noFill/>
          </a:ln>
        </p:spPr>
        <p:txBody>
          <a:bodyPr anchorCtr="0" anchor="t" bIns="45700" lIns="91425" spcFirstLastPara="1" rIns="91425" wrap="square" tIns="45700">
            <a:normAutofit/>
          </a:bodyPr>
          <a:lstStyle>
            <a:lvl1pPr lvl="0" algn="l">
              <a:spcBef>
                <a:spcPts val="320"/>
              </a:spcBef>
              <a:spcAft>
                <a:spcPts val="0"/>
              </a:spcAft>
              <a:buSzPts val="1472"/>
              <a:buNone/>
              <a:defRPr sz="1600" cap="none">
                <a:solidFill>
                  <a:schemeClr val="accent2"/>
                </a:solidFill>
              </a:defRPr>
            </a:lvl1pPr>
            <a:lvl2pPr lvl="1" algn="ctr">
              <a:spcBef>
                <a:spcPts val="600"/>
              </a:spcBef>
              <a:spcAft>
                <a:spcPts val="0"/>
              </a:spcAft>
              <a:buSzPts val="1472"/>
              <a:buNone/>
              <a:defRPr>
                <a:solidFill>
                  <a:srgbClr val="888888"/>
                </a:solidFill>
              </a:defRPr>
            </a:lvl2pPr>
            <a:lvl3pPr lvl="2" algn="ctr">
              <a:spcBef>
                <a:spcPts val="600"/>
              </a:spcBef>
              <a:spcAft>
                <a:spcPts val="0"/>
              </a:spcAft>
              <a:buSzPts val="1288"/>
              <a:buNone/>
              <a:defRPr>
                <a:solidFill>
                  <a:srgbClr val="888888"/>
                </a:solidFill>
              </a:defRPr>
            </a:lvl3pPr>
            <a:lvl4pPr lvl="3" algn="ctr">
              <a:spcBef>
                <a:spcPts val="600"/>
              </a:spcBef>
              <a:spcAft>
                <a:spcPts val="0"/>
              </a:spcAft>
              <a:buSzPts val="1104"/>
              <a:buNone/>
              <a:defRPr>
                <a:solidFill>
                  <a:srgbClr val="888888"/>
                </a:solidFill>
              </a:defRPr>
            </a:lvl4pPr>
            <a:lvl5pPr lvl="4" algn="ctr">
              <a:spcBef>
                <a:spcPts val="600"/>
              </a:spcBef>
              <a:spcAft>
                <a:spcPts val="0"/>
              </a:spcAft>
              <a:buSzPts val="1104"/>
              <a:buNone/>
              <a:defRPr>
                <a:solidFill>
                  <a:srgbClr val="888888"/>
                </a:solidFill>
              </a:defRPr>
            </a:lvl5pPr>
            <a:lvl6pPr lvl="5" algn="ctr">
              <a:spcBef>
                <a:spcPts val="600"/>
              </a:spcBef>
              <a:spcAft>
                <a:spcPts val="0"/>
              </a:spcAft>
              <a:buSzPts val="1104"/>
              <a:buNone/>
              <a:defRPr>
                <a:solidFill>
                  <a:srgbClr val="888888"/>
                </a:solidFill>
              </a:defRPr>
            </a:lvl6pPr>
            <a:lvl7pPr lvl="6" algn="ctr">
              <a:spcBef>
                <a:spcPts val="600"/>
              </a:spcBef>
              <a:spcAft>
                <a:spcPts val="0"/>
              </a:spcAft>
              <a:buSzPts val="1104"/>
              <a:buNone/>
              <a:defRPr>
                <a:solidFill>
                  <a:srgbClr val="888888"/>
                </a:solidFill>
              </a:defRPr>
            </a:lvl7pPr>
            <a:lvl8pPr lvl="7" algn="ctr">
              <a:spcBef>
                <a:spcPts val="600"/>
              </a:spcBef>
              <a:spcAft>
                <a:spcPts val="0"/>
              </a:spcAft>
              <a:buSzPts val="1104"/>
              <a:buNone/>
              <a:defRPr>
                <a:solidFill>
                  <a:srgbClr val="888888"/>
                </a:solidFill>
              </a:defRPr>
            </a:lvl8pPr>
            <a:lvl9pPr lvl="8" algn="ctr">
              <a:spcBef>
                <a:spcPts val="600"/>
              </a:spcBef>
              <a:spcAft>
                <a:spcPts val="600"/>
              </a:spcAft>
              <a:buSzPts val="1104"/>
              <a:buNone/>
              <a:defRPr>
                <a:solidFill>
                  <a:srgbClr val="888888"/>
                </a:solidFill>
              </a:defRPr>
            </a:lvl9pPr>
          </a:lstStyle>
          <a:p/>
        </p:txBody>
      </p:sp>
      <p:sp>
        <p:nvSpPr>
          <p:cNvPr id="22" name="Google Shape;22;p19"/>
          <p:cNvSpPr txBox="1"/>
          <p:nvPr>
            <p:ph idx="10" type="dt"/>
          </p:nvPr>
        </p:nvSpPr>
        <p:spPr>
          <a:xfrm>
            <a:off x="7605951" y="5956137"/>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9"/>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9"/>
          <p:cNvSpPr txBox="1"/>
          <p:nvPr>
            <p:ph idx="12" type="sldNum"/>
          </p:nvPr>
        </p:nvSpPr>
        <p:spPr>
          <a:xfrm>
            <a:off x="10558300" y="5956137"/>
            <a:ext cx="101644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900" u="none" cap="none" strike="noStrike">
                <a:solidFill>
                  <a:srgbClr val="EA5FAB"/>
                </a:solidFill>
                <a:latin typeface="Gill Sans"/>
                <a:ea typeface="Gill Sans"/>
                <a:cs typeface="Gill Sans"/>
                <a:sym typeface="Gill Sans"/>
              </a:defRPr>
            </a:lvl1pPr>
            <a:lvl2pPr indent="0" lvl="1" marL="0" algn="r">
              <a:spcBef>
                <a:spcPts val="0"/>
              </a:spcBef>
              <a:buNone/>
              <a:defRPr b="0" i="0" sz="900" u="none" cap="none" strike="noStrike">
                <a:solidFill>
                  <a:srgbClr val="EA5FAB"/>
                </a:solidFill>
                <a:latin typeface="Gill Sans"/>
                <a:ea typeface="Gill Sans"/>
                <a:cs typeface="Gill Sans"/>
                <a:sym typeface="Gill Sans"/>
              </a:defRPr>
            </a:lvl2pPr>
            <a:lvl3pPr indent="0" lvl="2" marL="0" algn="r">
              <a:spcBef>
                <a:spcPts val="0"/>
              </a:spcBef>
              <a:buNone/>
              <a:defRPr b="0" i="0" sz="900" u="none" cap="none" strike="noStrike">
                <a:solidFill>
                  <a:srgbClr val="EA5FAB"/>
                </a:solidFill>
                <a:latin typeface="Gill Sans"/>
                <a:ea typeface="Gill Sans"/>
                <a:cs typeface="Gill Sans"/>
                <a:sym typeface="Gill Sans"/>
              </a:defRPr>
            </a:lvl3pPr>
            <a:lvl4pPr indent="0" lvl="3" marL="0" algn="r">
              <a:spcBef>
                <a:spcPts val="0"/>
              </a:spcBef>
              <a:buNone/>
              <a:defRPr b="0" i="0" sz="900" u="none" cap="none" strike="noStrike">
                <a:solidFill>
                  <a:srgbClr val="EA5FAB"/>
                </a:solidFill>
                <a:latin typeface="Gill Sans"/>
                <a:ea typeface="Gill Sans"/>
                <a:cs typeface="Gill Sans"/>
                <a:sym typeface="Gill Sans"/>
              </a:defRPr>
            </a:lvl4pPr>
            <a:lvl5pPr indent="0" lvl="4" marL="0" algn="r">
              <a:spcBef>
                <a:spcPts val="0"/>
              </a:spcBef>
              <a:buNone/>
              <a:defRPr b="0" i="0" sz="900" u="none" cap="none" strike="noStrike">
                <a:solidFill>
                  <a:srgbClr val="EA5FAB"/>
                </a:solidFill>
                <a:latin typeface="Gill Sans"/>
                <a:ea typeface="Gill Sans"/>
                <a:cs typeface="Gill Sans"/>
                <a:sym typeface="Gill Sans"/>
              </a:defRPr>
            </a:lvl5pPr>
            <a:lvl6pPr indent="0" lvl="5" marL="0" algn="r">
              <a:spcBef>
                <a:spcPts val="0"/>
              </a:spcBef>
              <a:buNone/>
              <a:defRPr b="0" i="0" sz="900" u="none" cap="none" strike="noStrike">
                <a:solidFill>
                  <a:srgbClr val="EA5FAB"/>
                </a:solidFill>
                <a:latin typeface="Gill Sans"/>
                <a:ea typeface="Gill Sans"/>
                <a:cs typeface="Gill Sans"/>
                <a:sym typeface="Gill Sans"/>
              </a:defRPr>
            </a:lvl6pPr>
            <a:lvl7pPr indent="0" lvl="6" marL="0" algn="r">
              <a:spcBef>
                <a:spcPts val="0"/>
              </a:spcBef>
              <a:buNone/>
              <a:defRPr b="0" i="0" sz="900" u="none" cap="none" strike="noStrike">
                <a:solidFill>
                  <a:srgbClr val="EA5FAB"/>
                </a:solidFill>
                <a:latin typeface="Gill Sans"/>
                <a:ea typeface="Gill Sans"/>
                <a:cs typeface="Gill Sans"/>
                <a:sym typeface="Gill Sans"/>
              </a:defRPr>
            </a:lvl7pPr>
            <a:lvl8pPr indent="0" lvl="7" marL="0" algn="r">
              <a:spcBef>
                <a:spcPts val="0"/>
              </a:spcBef>
              <a:buNone/>
              <a:defRPr b="0" i="0" sz="900" u="none" cap="none" strike="noStrike">
                <a:solidFill>
                  <a:srgbClr val="EA5FAB"/>
                </a:solidFill>
                <a:latin typeface="Gill Sans"/>
                <a:ea typeface="Gill Sans"/>
                <a:cs typeface="Gill Sans"/>
                <a:sym typeface="Gill Sans"/>
              </a:defRPr>
            </a:lvl8pPr>
            <a:lvl9pPr indent="0" lvl="8" marL="0" algn="r">
              <a:spcBef>
                <a:spcPts val="0"/>
              </a:spcBef>
              <a:buNone/>
              <a:defRPr b="0" i="0" sz="900" u="none" cap="none" strike="noStrike">
                <a:solidFill>
                  <a:srgbClr val="EA5FAB"/>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5" name="Shape 25"/>
        <p:cNvGrpSpPr/>
        <p:nvPr/>
      </p:nvGrpSpPr>
      <p:grpSpPr>
        <a:xfrm>
          <a:off x="0" y="0"/>
          <a:ext cx="0" cy="0"/>
          <a:chOff x="0" y="0"/>
          <a:chExt cx="0" cy="0"/>
        </a:xfrm>
      </p:grpSpPr>
      <p:sp>
        <p:nvSpPr>
          <p:cNvPr id="26" name="Google Shape;26;p20"/>
          <p:cNvSpPr/>
          <p:nvPr/>
        </p:nvSpPr>
        <p:spPr>
          <a:xfrm>
            <a:off x="445982" y="606554"/>
            <a:ext cx="11300036" cy="125882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0"/>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20"/>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29" name="Google Shape;29;p20"/>
          <p:cNvSpPr txBox="1"/>
          <p:nvPr>
            <p:ph idx="2" type="body"/>
          </p:nvPr>
        </p:nvSpPr>
        <p:spPr>
          <a:xfrm>
            <a:off x="6188417" y="2228003"/>
            <a:ext cx="5422392" cy="3633047"/>
          </a:xfrm>
          <a:prstGeom prst="rect">
            <a:avLst/>
          </a:prstGeom>
          <a:noFill/>
          <a:ln>
            <a:noFill/>
          </a:ln>
        </p:spPr>
        <p:txBody>
          <a:bodyPr anchorCtr="0" anchor="ctr"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30" name="Google Shape;30;p20"/>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20"/>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20"/>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3" name="Shape 33"/>
        <p:cNvGrpSpPr/>
        <p:nvPr/>
      </p:nvGrpSpPr>
      <p:grpSpPr>
        <a:xfrm>
          <a:off x="0" y="0"/>
          <a:ext cx="0" cy="0"/>
          <a:chOff x="0" y="0"/>
          <a:chExt cx="0" cy="0"/>
        </a:xfrm>
      </p:grpSpPr>
      <p:sp>
        <p:nvSpPr>
          <p:cNvPr id="34" name="Google Shape;34;p21"/>
          <p:cNvSpPr/>
          <p:nvPr/>
        </p:nvSpPr>
        <p:spPr>
          <a:xfrm>
            <a:off x="440286" y="614407"/>
            <a:ext cx="11309338" cy="11892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1"/>
          <p:cNvSpPr txBox="1"/>
          <p:nvPr>
            <p:ph type="title"/>
          </p:nvPr>
        </p:nvSpPr>
        <p:spPr>
          <a:xfrm>
            <a:off x="581192" y="702156"/>
            <a:ext cx="11029616" cy="1013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21"/>
          <p:cNvSpPr txBox="1"/>
          <p:nvPr>
            <p:ph idx="1" type="body"/>
          </p:nvPr>
        </p:nvSpPr>
        <p:spPr>
          <a:xfrm>
            <a:off x="581192" y="2180496"/>
            <a:ext cx="11029615" cy="3678303"/>
          </a:xfrm>
          <a:prstGeom prst="rect">
            <a:avLst/>
          </a:prstGeom>
          <a:noFill/>
          <a:ln>
            <a:noFill/>
          </a:ln>
        </p:spPr>
        <p:txBody>
          <a:bodyPr anchorCtr="0" anchor="ctr"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37" name="Google Shape;37;p21"/>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21"/>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1"/>
          <p:cNvSpPr txBox="1"/>
          <p:nvPr>
            <p:ph idx="12" type="sldNum"/>
          </p:nvPr>
        </p:nvSpPr>
        <p:spPr>
          <a:xfrm>
            <a:off x="10558300" y="5956137"/>
            <a:ext cx="105250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0" name="Shape 40"/>
        <p:cNvGrpSpPr/>
        <p:nvPr/>
      </p:nvGrpSpPr>
      <p:grpSpPr>
        <a:xfrm>
          <a:off x="0" y="0"/>
          <a:ext cx="0" cy="0"/>
          <a:chOff x="0" y="0"/>
          <a:chExt cx="0" cy="0"/>
        </a:xfrm>
      </p:grpSpPr>
      <p:sp>
        <p:nvSpPr>
          <p:cNvPr id="41" name="Google Shape;41;p22"/>
          <p:cNvSpPr/>
          <p:nvPr/>
        </p:nvSpPr>
        <p:spPr>
          <a:xfrm>
            <a:off x="447817" y="5141974"/>
            <a:ext cx="11290860" cy="125882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2"/>
          <p:cNvSpPr txBox="1"/>
          <p:nvPr>
            <p:ph type="title"/>
          </p:nvPr>
        </p:nvSpPr>
        <p:spPr>
          <a:xfrm>
            <a:off x="581193" y="3043910"/>
            <a:ext cx="11029615" cy="1497507"/>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3600"/>
              <a:buFont typeface="Gill Sans"/>
              <a:buNone/>
              <a:defRPr b="0" sz="3600" cap="none">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2"/>
          <p:cNvSpPr txBox="1"/>
          <p:nvPr>
            <p:ph idx="1" type="body"/>
          </p:nvPr>
        </p:nvSpPr>
        <p:spPr>
          <a:xfrm>
            <a:off x="581192" y="4541417"/>
            <a:ext cx="11029615" cy="600556"/>
          </a:xfrm>
          <a:prstGeom prst="rect">
            <a:avLst/>
          </a:prstGeom>
          <a:noFill/>
          <a:ln>
            <a:noFill/>
          </a:ln>
        </p:spPr>
        <p:txBody>
          <a:bodyPr anchorCtr="0" anchor="t" bIns="45700" lIns="91425" spcFirstLastPara="1" rIns="91425" wrap="square" tIns="45700">
            <a:normAutofit/>
          </a:bodyPr>
          <a:lstStyle>
            <a:lvl1pPr indent="-228600" lvl="0" marL="457200" algn="l">
              <a:spcBef>
                <a:spcPts val="360"/>
              </a:spcBef>
              <a:spcAft>
                <a:spcPts val="0"/>
              </a:spcAft>
              <a:buSzPts val="1656"/>
              <a:buNone/>
              <a:defRPr sz="1800" cap="none">
                <a:solidFill>
                  <a:schemeClr val="accent2"/>
                </a:solidFill>
              </a:defRPr>
            </a:lvl1pPr>
            <a:lvl2pPr indent="-228600" lvl="1" marL="914400" algn="l">
              <a:spcBef>
                <a:spcPts val="600"/>
              </a:spcBef>
              <a:spcAft>
                <a:spcPts val="0"/>
              </a:spcAft>
              <a:buSzPts val="1656"/>
              <a:buNone/>
              <a:defRPr sz="1800">
                <a:solidFill>
                  <a:srgbClr val="888888"/>
                </a:solidFill>
              </a:defRPr>
            </a:lvl2pPr>
            <a:lvl3pPr indent="-228600" lvl="2" marL="1371600" algn="l">
              <a:spcBef>
                <a:spcPts val="600"/>
              </a:spcBef>
              <a:spcAft>
                <a:spcPts val="0"/>
              </a:spcAft>
              <a:buSzPts val="1472"/>
              <a:buNone/>
              <a:defRPr sz="1600">
                <a:solidFill>
                  <a:srgbClr val="888888"/>
                </a:solidFill>
              </a:defRPr>
            </a:lvl3pPr>
            <a:lvl4pPr indent="-228600" lvl="3" marL="1828800" algn="l">
              <a:spcBef>
                <a:spcPts val="600"/>
              </a:spcBef>
              <a:spcAft>
                <a:spcPts val="0"/>
              </a:spcAft>
              <a:buSzPts val="1288"/>
              <a:buNone/>
              <a:defRPr sz="1400">
                <a:solidFill>
                  <a:srgbClr val="888888"/>
                </a:solidFill>
              </a:defRPr>
            </a:lvl4pPr>
            <a:lvl5pPr indent="-228600" lvl="4" marL="2286000" algn="l">
              <a:spcBef>
                <a:spcPts val="600"/>
              </a:spcBef>
              <a:spcAft>
                <a:spcPts val="0"/>
              </a:spcAft>
              <a:buSzPts val="1288"/>
              <a:buNone/>
              <a:defRPr sz="1400">
                <a:solidFill>
                  <a:srgbClr val="888888"/>
                </a:solidFill>
              </a:defRPr>
            </a:lvl5pPr>
            <a:lvl6pPr indent="-228600" lvl="5" marL="2743200" algn="l">
              <a:spcBef>
                <a:spcPts val="600"/>
              </a:spcBef>
              <a:spcAft>
                <a:spcPts val="0"/>
              </a:spcAft>
              <a:buSzPts val="1288"/>
              <a:buNone/>
              <a:defRPr sz="1400">
                <a:solidFill>
                  <a:srgbClr val="888888"/>
                </a:solidFill>
              </a:defRPr>
            </a:lvl6pPr>
            <a:lvl7pPr indent="-228600" lvl="6" marL="3200400" algn="l">
              <a:spcBef>
                <a:spcPts val="600"/>
              </a:spcBef>
              <a:spcAft>
                <a:spcPts val="0"/>
              </a:spcAft>
              <a:buSzPts val="1288"/>
              <a:buNone/>
              <a:defRPr sz="1400">
                <a:solidFill>
                  <a:srgbClr val="888888"/>
                </a:solidFill>
              </a:defRPr>
            </a:lvl7pPr>
            <a:lvl8pPr indent="-228600" lvl="7" marL="3657600" algn="l">
              <a:spcBef>
                <a:spcPts val="600"/>
              </a:spcBef>
              <a:spcAft>
                <a:spcPts val="0"/>
              </a:spcAft>
              <a:buSzPts val="1288"/>
              <a:buNone/>
              <a:defRPr sz="1400">
                <a:solidFill>
                  <a:srgbClr val="888888"/>
                </a:solidFill>
              </a:defRPr>
            </a:lvl8pPr>
            <a:lvl9pPr indent="-228600" lvl="8" marL="4114800" algn="l">
              <a:spcBef>
                <a:spcPts val="600"/>
              </a:spcBef>
              <a:spcAft>
                <a:spcPts val="600"/>
              </a:spcAft>
              <a:buSzPts val="1288"/>
              <a:buNone/>
              <a:defRPr sz="1400">
                <a:solidFill>
                  <a:srgbClr val="888888"/>
                </a:solidFill>
              </a:defRPr>
            </a:lvl9pPr>
          </a:lstStyle>
          <a:p/>
        </p:txBody>
      </p:sp>
      <p:sp>
        <p:nvSpPr>
          <p:cNvPr id="44" name="Google Shape;44;p22"/>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22"/>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22"/>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900" u="none" cap="none" strike="noStrike">
                <a:solidFill>
                  <a:srgbClr val="EA5FAB"/>
                </a:solidFill>
                <a:latin typeface="Gill Sans"/>
                <a:ea typeface="Gill Sans"/>
                <a:cs typeface="Gill Sans"/>
                <a:sym typeface="Gill Sans"/>
              </a:defRPr>
            </a:lvl1pPr>
            <a:lvl2pPr indent="0" lvl="1" marL="0" algn="r">
              <a:spcBef>
                <a:spcPts val="0"/>
              </a:spcBef>
              <a:buNone/>
              <a:defRPr b="0" i="0" sz="900" u="none" cap="none" strike="noStrike">
                <a:solidFill>
                  <a:srgbClr val="EA5FAB"/>
                </a:solidFill>
                <a:latin typeface="Gill Sans"/>
                <a:ea typeface="Gill Sans"/>
                <a:cs typeface="Gill Sans"/>
                <a:sym typeface="Gill Sans"/>
              </a:defRPr>
            </a:lvl2pPr>
            <a:lvl3pPr indent="0" lvl="2" marL="0" algn="r">
              <a:spcBef>
                <a:spcPts val="0"/>
              </a:spcBef>
              <a:buNone/>
              <a:defRPr b="0" i="0" sz="900" u="none" cap="none" strike="noStrike">
                <a:solidFill>
                  <a:srgbClr val="EA5FAB"/>
                </a:solidFill>
                <a:latin typeface="Gill Sans"/>
                <a:ea typeface="Gill Sans"/>
                <a:cs typeface="Gill Sans"/>
                <a:sym typeface="Gill Sans"/>
              </a:defRPr>
            </a:lvl3pPr>
            <a:lvl4pPr indent="0" lvl="3" marL="0" algn="r">
              <a:spcBef>
                <a:spcPts val="0"/>
              </a:spcBef>
              <a:buNone/>
              <a:defRPr b="0" i="0" sz="900" u="none" cap="none" strike="noStrike">
                <a:solidFill>
                  <a:srgbClr val="EA5FAB"/>
                </a:solidFill>
                <a:latin typeface="Gill Sans"/>
                <a:ea typeface="Gill Sans"/>
                <a:cs typeface="Gill Sans"/>
                <a:sym typeface="Gill Sans"/>
              </a:defRPr>
            </a:lvl4pPr>
            <a:lvl5pPr indent="0" lvl="4" marL="0" algn="r">
              <a:spcBef>
                <a:spcPts val="0"/>
              </a:spcBef>
              <a:buNone/>
              <a:defRPr b="0" i="0" sz="900" u="none" cap="none" strike="noStrike">
                <a:solidFill>
                  <a:srgbClr val="EA5FAB"/>
                </a:solidFill>
                <a:latin typeface="Gill Sans"/>
                <a:ea typeface="Gill Sans"/>
                <a:cs typeface="Gill Sans"/>
                <a:sym typeface="Gill Sans"/>
              </a:defRPr>
            </a:lvl5pPr>
            <a:lvl6pPr indent="0" lvl="5" marL="0" algn="r">
              <a:spcBef>
                <a:spcPts val="0"/>
              </a:spcBef>
              <a:buNone/>
              <a:defRPr b="0" i="0" sz="900" u="none" cap="none" strike="noStrike">
                <a:solidFill>
                  <a:srgbClr val="EA5FAB"/>
                </a:solidFill>
                <a:latin typeface="Gill Sans"/>
                <a:ea typeface="Gill Sans"/>
                <a:cs typeface="Gill Sans"/>
                <a:sym typeface="Gill Sans"/>
              </a:defRPr>
            </a:lvl6pPr>
            <a:lvl7pPr indent="0" lvl="6" marL="0" algn="r">
              <a:spcBef>
                <a:spcPts val="0"/>
              </a:spcBef>
              <a:buNone/>
              <a:defRPr b="0" i="0" sz="900" u="none" cap="none" strike="noStrike">
                <a:solidFill>
                  <a:srgbClr val="EA5FAB"/>
                </a:solidFill>
                <a:latin typeface="Gill Sans"/>
                <a:ea typeface="Gill Sans"/>
                <a:cs typeface="Gill Sans"/>
                <a:sym typeface="Gill Sans"/>
              </a:defRPr>
            </a:lvl7pPr>
            <a:lvl8pPr indent="0" lvl="7" marL="0" algn="r">
              <a:spcBef>
                <a:spcPts val="0"/>
              </a:spcBef>
              <a:buNone/>
              <a:defRPr b="0" i="0" sz="900" u="none" cap="none" strike="noStrike">
                <a:solidFill>
                  <a:srgbClr val="EA5FAB"/>
                </a:solidFill>
                <a:latin typeface="Gill Sans"/>
                <a:ea typeface="Gill Sans"/>
                <a:cs typeface="Gill Sans"/>
                <a:sym typeface="Gill Sans"/>
              </a:defRPr>
            </a:lvl8pPr>
            <a:lvl9pPr indent="0" lvl="8" marL="0" algn="r">
              <a:spcBef>
                <a:spcPts val="0"/>
              </a:spcBef>
              <a:buNone/>
              <a:defRPr b="0" i="0" sz="900" u="none" cap="none" strike="noStrike">
                <a:solidFill>
                  <a:srgbClr val="EA5FAB"/>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7" name="Shape 47"/>
        <p:cNvGrpSpPr/>
        <p:nvPr/>
      </p:nvGrpSpPr>
      <p:grpSpPr>
        <a:xfrm>
          <a:off x="0" y="0"/>
          <a:ext cx="0" cy="0"/>
          <a:chOff x="0" y="0"/>
          <a:chExt cx="0" cy="0"/>
        </a:xfrm>
      </p:grpSpPr>
      <p:sp>
        <p:nvSpPr>
          <p:cNvPr id="48" name="Google Shape;48;p23"/>
          <p:cNvSpPr/>
          <p:nvPr/>
        </p:nvSpPr>
        <p:spPr>
          <a:xfrm>
            <a:off x="445982" y="606554"/>
            <a:ext cx="11300036" cy="125882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23"/>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23"/>
          <p:cNvSpPr txBox="1"/>
          <p:nvPr>
            <p:ph idx="1" type="body"/>
          </p:nvPr>
        </p:nvSpPr>
        <p:spPr>
          <a:xfrm>
            <a:off x="887219" y="2250892"/>
            <a:ext cx="5087075" cy="536005"/>
          </a:xfrm>
          <a:prstGeom prst="rect">
            <a:avLst/>
          </a:prstGeom>
          <a:noFill/>
          <a:ln>
            <a:noFill/>
          </a:ln>
        </p:spPr>
        <p:txBody>
          <a:bodyPr anchorCtr="0" anchor="b" bIns="45700" lIns="91425" spcFirstLastPara="1" rIns="91425" wrap="square" tIns="45700">
            <a:noAutofit/>
          </a:bodyPr>
          <a:lstStyle>
            <a:lvl1pPr indent="-228600" lvl="0" marL="457200" algn="l">
              <a:spcBef>
                <a:spcPts val="440"/>
              </a:spcBef>
              <a:spcAft>
                <a:spcPts val="0"/>
              </a:spcAft>
              <a:buSzPts val="2024"/>
              <a:buNone/>
              <a:defRPr b="0" sz="2200">
                <a:solidFill>
                  <a:schemeClr val="accent2"/>
                </a:solidFill>
              </a:defRPr>
            </a:lvl1pPr>
            <a:lvl2pPr indent="-228600" lvl="1" marL="914400" algn="l">
              <a:spcBef>
                <a:spcPts val="600"/>
              </a:spcBef>
              <a:spcAft>
                <a:spcPts val="0"/>
              </a:spcAft>
              <a:buSzPts val="1840"/>
              <a:buNone/>
              <a:defRPr b="1" sz="2000"/>
            </a:lvl2pPr>
            <a:lvl3pPr indent="-228600" lvl="2" marL="1371600" algn="l">
              <a:spcBef>
                <a:spcPts val="600"/>
              </a:spcBef>
              <a:spcAft>
                <a:spcPts val="0"/>
              </a:spcAft>
              <a:buSzPts val="1656"/>
              <a:buNone/>
              <a:defRPr b="1" sz="1800"/>
            </a:lvl3pPr>
            <a:lvl4pPr indent="-228600" lvl="3" marL="1828800" algn="l">
              <a:spcBef>
                <a:spcPts val="600"/>
              </a:spcBef>
              <a:spcAft>
                <a:spcPts val="0"/>
              </a:spcAft>
              <a:buSzPts val="1472"/>
              <a:buNone/>
              <a:defRPr b="1" sz="1600"/>
            </a:lvl4pPr>
            <a:lvl5pPr indent="-228600" lvl="4" marL="2286000" algn="l">
              <a:spcBef>
                <a:spcPts val="600"/>
              </a:spcBef>
              <a:spcAft>
                <a:spcPts val="0"/>
              </a:spcAft>
              <a:buSzPts val="1472"/>
              <a:buNone/>
              <a:defRPr b="1" sz="1600"/>
            </a:lvl5pPr>
            <a:lvl6pPr indent="-228600" lvl="5" marL="2743200" algn="l">
              <a:spcBef>
                <a:spcPts val="600"/>
              </a:spcBef>
              <a:spcAft>
                <a:spcPts val="0"/>
              </a:spcAft>
              <a:buSzPts val="1472"/>
              <a:buNone/>
              <a:defRPr b="1" sz="1600"/>
            </a:lvl6pPr>
            <a:lvl7pPr indent="-228600" lvl="6" marL="3200400" algn="l">
              <a:spcBef>
                <a:spcPts val="600"/>
              </a:spcBef>
              <a:spcAft>
                <a:spcPts val="0"/>
              </a:spcAft>
              <a:buSzPts val="1472"/>
              <a:buNone/>
              <a:defRPr b="1" sz="1600"/>
            </a:lvl7pPr>
            <a:lvl8pPr indent="-228600" lvl="7" marL="3657600" algn="l">
              <a:spcBef>
                <a:spcPts val="600"/>
              </a:spcBef>
              <a:spcAft>
                <a:spcPts val="0"/>
              </a:spcAft>
              <a:buSzPts val="1472"/>
              <a:buNone/>
              <a:defRPr b="1" sz="1600"/>
            </a:lvl8pPr>
            <a:lvl9pPr indent="-228600" lvl="8" marL="4114800" algn="l">
              <a:spcBef>
                <a:spcPts val="600"/>
              </a:spcBef>
              <a:spcAft>
                <a:spcPts val="600"/>
              </a:spcAft>
              <a:buSzPts val="1472"/>
              <a:buNone/>
              <a:defRPr b="1" sz="1600"/>
            </a:lvl9pPr>
          </a:lstStyle>
          <a:p/>
        </p:txBody>
      </p:sp>
      <p:sp>
        <p:nvSpPr>
          <p:cNvPr id="51" name="Google Shape;51;p23"/>
          <p:cNvSpPr txBox="1"/>
          <p:nvPr>
            <p:ph idx="2" type="body"/>
          </p:nvPr>
        </p:nvSpPr>
        <p:spPr>
          <a:xfrm>
            <a:off x="581194" y="2926052"/>
            <a:ext cx="5393100" cy="2934999"/>
          </a:xfrm>
          <a:prstGeom prst="rect">
            <a:avLst/>
          </a:prstGeom>
          <a:noFill/>
          <a:ln>
            <a:noFill/>
          </a:ln>
        </p:spPr>
        <p:txBody>
          <a:bodyPr anchorCtr="0" anchor="t"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52" name="Google Shape;52;p23"/>
          <p:cNvSpPr txBox="1"/>
          <p:nvPr>
            <p:ph idx="3" type="body"/>
          </p:nvPr>
        </p:nvSpPr>
        <p:spPr>
          <a:xfrm>
            <a:off x="6523735" y="2250892"/>
            <a:ext cx="5087073" cy="553373"/>
          </a:xfrm>
          <a:prstGeom prst="rect">
            <a:avLst/>
          </a:prstGeom>
          <a:noFill/>
          <a:ln>
            <a:noFill/>
          </a:ln>
        </p:spPr>
        <p:txBody>
          <a:bodyPr anchorCtr="0" anchor="b" bIns="45700" lIns="91425" spcFirstLastPara="1" rIns="91425" wrap="square" tIns="45700">
            <a:noAutofit/>
          </a:bodyPr>
          <a:lstStyle>
            <a:lvl1pPr indent="-228600" lvl="0" marL="457200" algn="l">
              <a:spcBef>
                <a:spcPts val="440"/>
              </a:spcBef>
              <a:spcAft>
                <a:spcPts val="0"/>
              </a:spcAft>
              <a:buSzPts val="2024"/>
              <a:buNone/>
              <a:defRPr b="0" sz="2200">
                <a:solidFill>
                  <a:schemeClr val="accent2"/>
                </a:solidFill>
              </a:defRPr>
            </a:lvl1pPr>
            <a:lvl2pPr indent="-228600" lvl="1" marL="914400" algn="l">
              <a:spcBef>
                <a:spcPts val="600"/>
              </a:spcBef>
              <a:spcAft>
                <a:spcPts val="0"/>
              </a:spcAft>
              <a:buSzPts val="1840"/>
              <a:buNone/>
              <a:defRPr b="1" sz="2000"/>
            </a:lvl2pPr>
            <a:lvl3pPr indent="-228600" lvl="2" marL="1371600" algn="l">
              <a:spcBef>
                <a:spcPts val="600"/>
              </a:spcBef>
              <a:spcAft>
                <a:spcPts val="0"/>
              </a:spcAft>
              <a:buSzPts val="1656"/>
              <a:buNone/>
              <a:defRPr b="1" sz="1800"/>
            </a:lvl3pPr>
            <a:lvl4pPr indent="-228600" lvl="3" marL="1828800" algn="l">
              <a:spcBef>
                <a:spcPts val="600"/>
              </a:spcBef>
              <a:spcAft>
                <a:spcPts val="0"/>
              </a:spcAft>
              <a:buSzPts val="1472"/>
              <a:buNone/>
              <a:defRPr b="1" sz="1600"/>
            </a:lvl4pPr>
            <a:lvl5pPr indent="-228600" lvl="4" marL="2286000" algn="l">
              <a:spcBef>
                <a:spcPts val="600"/>
              </a:spcBef>
              <a:spcAft>
                <a:spcPts val="0"/>
              </a:spcAft>
              <a:buSzPts val="1472"/>
              <a:buNone/>
              <a:defRPr b="1" sz="1600"/>
            </a:lvl5pPr>
            <a:lvl6pPr indent="-228600" lvl="5" marL="2743200" algn="l">
              <a:spcBef>
                <a:spcPts val="600"/>
              </a:spcBef>
              <a:spcAft>
                <a:spcPts val="0"/>
              </a:spcAft>
              <a:buSzPts val="1472"/>
              <a:buNone/>
              <a:defRPr b="1" sz="1600"/>
            </a:lvl6pPr>
            <a:lvl7pPr indent="-228600" lvl="6" marL="3200400" algn="l">
              <a:spcBef>
                <a:spcPts val="600"/>
              </a:spcBef>
              <a:spcAft>
                <a:spcPts val="0"/>
              </a:spcAft>
              <a:buSzPts val="1472"/>
              <a:buNone/>
              <a:defRPr b="1" sz="1600"/>
            </a:lvl7pPr>
            <a:lvl8pPr indent="-228600" lvl="7" marL="3657600" algn="l">
              <a:spcBef>
                <a:spcPts val="600"/>
              </a:spcBef>
              <a:spcAft>
                <a:spcPts val="0"/>
              </a:spcAft>
              <a:buSzPts val="1472"/>
              <a:buNone/>
              <a:defRPr b="1" sz="1600"/>
            </a:lvl8pPr>
            <a:lvl9pPr indent="-228600" lvl="8" marL="4114800" algn="l">
              <a:spcBef>
                <a:spcPts val="600"/>
              </a:spcBef>
              <a:spcAft>
                <a:spcPts val="600"/>
              </a:spcAft>
              <a:buSzPts val="1472"/>
              <a:buNone/>
              <a:defRPr b="1" sz="1600"/>
            </a:lvl9pPr>
          </a:lstStyle>
          <a:p/>
        </p:txBody>
      </p:sp>
      <p:sp>
        <p:nvSpPr>
          <p:cNvPr id="53" name="Google Shape;53;p23"/>
          <p:cNvSpPr txBox="1"/>
          <p:nvPr>
            <p:ph idx="4" type="body"/>
          </p:nvPr>
        </p:nvSpPr>
        <p:spPr>
          <a:xfrm>
            <a:off x="6217709" y="2926052"/>
            <a:ext cx="5393100" cy="2934999"/>
          </a:xfrm>
          <a:prstGeom prst="rect">
            <a:avLst/>
          </a:prstGeom>
          <a:noFill/>
          <a:ln>
            <a:noFill/>
          </a:ln>
        </p:spPr>
        <p:txBody>
          <a:bodyPr anchorCtr="0" anchor="t"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54" name="Google Shape;54;p23"/>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23"/>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3"/>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 name="Shape 57"/>
        <p:cNvGrpSpPr/>
        <p:nvPr/>
      </p:nvGrpSpPr>
      <p:grpSpPr>
        <a:xfrm>
          <a:off x="0" y="0"/>
          <a:ext cx="0" cy="0"/>
          <a:chOff x="0" y="0"/>
          <a:chExt cx="0" cy="0"/>
        </a:xfrm>
      </p:grpSpPr>
      <p:sp>
        <p:nvSpPr>
          <p:cNvPr id="58" name="Google Shape;58;p24"/>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4"/>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4"/>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
        <p:nvSpPr>
          <p:cNvPr id="61" name="Google Shape;61;p24"/>
          <p:cNvSpPr/>
          <p:nvPr/>
        </p:nvSpPr>
        <p:spPr>
          <a:xfrm>
            <a:off x="440683" y="606554"/>
            <a:ext cx="11300036" cy="125882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24"/>
          <p:cNvSpPr txBox="1"/>
          <p:nvPr>
            <p:ph type="title"/>
          </p:nvPr>
        </p:nvSpPr>
        <p:spPr>
          <a:xfrm>
            <a:off x="575894" y="729658"/>
            <a:ext cx="11029616" cy="98833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3" name="Shape 63"/>
        <p:cNvGrpSpPr/>
        <p:nvPr/>
      </p:nvGrpSpPr>
      <p:grpSpPr>
        <a:xfrm>
          <a:off x="0" y="0"/>
          <a:ext cx="0" cy="0"/>
          <a:chOff x="0" y="0"/>
          <a:chExt cx="0" cy="0"/>
        </a:xfrm>
      </p:grpSpPr>
      <p:sp>
        <p:nvSpPr>
          <p:cNvPr id="64" name="Google Shape;64;p25"/>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5"/>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5"/>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7" name="Shape 67"/>
        <p:cNvGrpSpPr/>
        <p:nvPr/>
      </p:nvGrpSpPr>
      <p:grpSpPr>
        <a:xfrm>
          <a:off x="0" y="0"/>
          <a:ext cx="0" cy="0"/>
          <a:chOff x="0" y="0"/>
          <a:chExt cx="0" cy="0"/>
        </a:xfrm>
      </p:grpSpPr>
      <p:sp>
        <p:nvSpPr>
          <p:cNvPr id="68" name="Google Shape;68;p26"/>
          <p:cNvSpPr/>
          <p:nvPr/>
        </p:nvSpPr>
        <p:spPr>
          <a:xfrm>
            <a:off x="447817" y="5141973"/>
            <a:ext cx="11298200" cy="127470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26"/>
          <p:cNvSpPr txBox="1"/>
          <p:nvPr>
            <p:ph type="title"/>
          </p:nvPr>
        </p:nvSpPr>
        <p:spPr>
          <a:xfrm>
            <a:off x="581192" y="5262296"/>
            <a:ext cx="4909445" cy="689514"/>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EA5FAB"/>
              </a:buClr>
              <a:buSzPts val="2000"/>
              <a:buFont typeface="Gill Sans"/>
              <a:buNone/>
              <a:defRPr b="0" sz="2000">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6"/>
          <p:cNvSpPr txBox="1"/>
          <p:nvPr>
            <p:ph idx="1" type="body"/>
          </p:nvPr>
        </p:nvSpPr>
        <p:spPr>
          <a:xfrm>
            <a:off x="447816" y="601200"/>
            <a:ext cx="11292840" cy="4204800"/>
          </a:xfrm>
          <a:prstGeom prst="rect">
            <a:avLst/>
          </a:prstGeom>
          <a:noFill/>
          <a:ln>
            <a:noFill/>
          </a:ln>
        </p:spPr>
        <p:txBody>
          <a:bodyPr anchorCtr="0" anchor="ctr" bIns="45700" lIns="91425" spcFirstLastPara="1" rIns="91425" wrap="square" tIns="45700">
            <a:normAutofit/>
          </a:bodyPr>
          <a:lstStyle>
            <a:lvl1pPr indent="-345440" lvl="0" marL="457200" algn="l">
              <a:spcBef>
                <a:spcPts val="400"/>
              </a:spcBef>
              <a:spcAft>
                <a:spcPts val="0"/>
              </a:spcAft>
              <a:buSzPts val="1840"/>
              <a:buChar char="◼"/>
              <a:defRPr sz="2000">
                <a:solidFill>
                  <a:schemeClr val="dk2"/>
                </a:solidFill>
              </a:defRPr>
            </a:lvl1pPr>
            <a:lvl2pPr indent="-333756" lvl="1" marL="914400" algn="l">
              <a:spcBef>
                <a:spcPts val="600"/>
              </a:spcBef>
              <a:spcAft>
                <a:spcPts val="0"/>
              </a:spcAft>
              <a:buSzPts val="1656"/>
              <a:buChar char="◼"/>
              <a:defRPr sz="1800">
                <a:solidFill>
                  <a:schemeClr val="dk2"/>
                </a:solidFill>
              </a:defRPr>
            </a:lvl2pPr>
            <a:lvl3pPr indent="-322072" lvl="2" marL="1371600" algn="l">
              <a:spcBef>
                <a:spcPts val="600"/>
              </a:spcBef>
              <a:spcAft>
                <a:spcPts val="0"/>
              </a:spcAft>
              <a:buSzPts val="1472"/>
              <a:buChar char="◼"/>
              <a:defRPr sz="1600">
                <a:solidFill>
                  <a:schemeClr val="dk2"/>
                </a:solidFill>
              </a:defRPr>
            </a:lvl3pPr>
            <a:lvl4pPr indent="-310388" lvl="3" marL="1828800" algn="l">
              <a:spcBef>
                <a:spcPts val="600"/>
              </a:spcBef>
              <a:spcAft>
                <a:spcPts val="0"/>
              </a:spcAft>
              <a:buSzPts val="1288"/>
              <a:buChar char="◼"/>
              <a:defRPr sz="1400">
                <a:solidFill>
                  <a:schemeClr val="dk2"/>
                </a:solidFill>
              </a:defRPr>
            </a:lvl4pPr>
            <a:lvl5pPr indent="-310388" lvl="4" marL="2286000" algn="l">
              <a:spcBef>
                <a:spcPts val="600"/>
              </a:spcBef>
              <a:spcAft>
                <a:spcPts val="0"/>
              </a:spcAft>
              <a:buSzPts val="1288"/>
              <a:buChar char="◼"/>
              <a:defRPr sz="1400">
                <a:solidFill>
                  <a:schemeClr val="dk2"/>
                </a:solidFill>
              </a:defRPr>
            </a:lvl5pPr>
            <a:lvl6pPr indent="-310388" lvl="5" marL="2743200" algn="l">
              <a:spcBef>
                <a:spcPts val="600"/>
              </a:spcBef>
              <a:spcAft>
                <a:spcPts val="0"/>
              </a:spcAft>
              <a:buSzPts val="1288"/>
              <a:buChar char="◼"/>
              <a:defRPr sz="1400">
                <a:solidFill>
                  <a:schemeClr val="dk2"/>
                </a:solidFill>
              </a:defRPr>
            </a:lvl6pPr>
            <a:lvl7pPr indent="-310388" lvl="6" marL="3200400" algn="l">
              <a:spcBef>
                <a:spcPts val="600"/>
              </a:spcBef>
              <a:spcAft>
                <a:spcPts val="0"/>
              </a:spcAft>
              <a:buSzPts val="1288"/>
              <a:buChar char="◼"/>
              <a:defRPr sz="1400">
                <a:solidFill>
                  <a:schemeClr val="dk2"/>
                </a:solidFill>
              </a:defRPr>
            </a:lvl7pPr>
            <a:lvl8pPr indent="-310388" lvl="7" marL="3657600" algn="l">
              <a:spcBef>
                <a:spcPts val="600"/>
              </a:spcBef>
              <a:spcAft>
                <a:spcPts val="0"/>
              </a:spcAft>
              <a:buSzPts val="1288"/>
              <a:buChar char="◼"/>
              <a:defRPr sz="1400">
                <a:solidFill>
                  <a:schemeClr val="dk2"/>
                </a:solidFill>
              </a:defRPr>
            </a:lvl8pPr>
            <a:lvl9pPr indent="-310388" lvl="8" marL="4114800" algn="l">
              <a:spcBef>
                <a:spcPts val="600"/>
              </a:spcBef>
              <a:spcAft>
                <a:spcPts val="600"/>
              </a:spcAft>
              <a:buSzPts val="1288"/>
              <a:buChar char="◼"/>
              <a:defRPr sz="1400">
                <a:solidFill>
                  <a:schemeClr val="dk2"/>
                </a:solidFill>
              </a:defRPr>
            </a:lvl9pPr>
          </a:lstStyle>
          <a:p/>
        </p:txBody>
      </p:sp>
      <p:sp>
        <p:nvSpPr>
          <p:cNvPr id="71" name="Google Shape;71;p26"/>
          <p:cNvSpPr txBox="1"/>
          <p:nvPr>
            <p:ph idx="2" type="body"/>
          </p:nvPr>
        </p:nvSpPr>
        <p:spPr>
          <a:xfrm>
            <a:off x="5740823" y="5262296"/>
            <a:ext cx="5869987" cy="689515"/>
          </a:xfrm>
          <a:prstGeom prst="rect">
            <a:avLst/>
          </a:prstGeom>
          <a:noFill/>
          <a:ln>
            <a:noFill/>
          </a:ln>
        </p:spPr>
        <p:txBody>
          <a:bodyPr anchorCtr="0" anchor="ctr" bIns="45700" lIns="91425" spcFirstLastPara="1" rIns="91425" wrap="square" tIns="45700">
            <a:normAutofit/>
          </a:bodyPr>
          <a:lstStyle>
            <a:lvl1pPr indent="-228600" lvl="0" marL="457200" algn="r">
              <a:spcBef>
                <a:spcPts val="220"/>
              </a:spcBef>
              <a:spcAft>
                <a:spcPts val="0"/>
              </a:spcAft>
              <a:buSzPts val="1012"/>
              <a:buNone/>
              <a:defRPr sz="1100">
                <a:solidFill>
                  <a:schemeClr val="lt1"/>
                </a:solidFill>
              </a:defRPr>
            </a:lvl1pPr>
            <a:lvl2pPr indent="-228600" lvl="1" marL="914400" algn="l">
              <a:spcBef>
                <a:spcPts val="600"/>
              </a:spcBef>
              <a:spcAft>
                <a:spcPts val="0"/>
              </a:spcAft>
              <a:buSzPts val="1012"/>
              <a:buNone/>
              <a:defRPr sz="1100"/>
            </a:lvl2pPr>
            <a:lvl3pPr indent="-228600" lvl="2" marL="1371600" algn="l">
              <a:spcBef>
                <a:spcPts val="600"/>
              </a:spcBef>
              <a:spcAft>
                <a:spcPts val="0"/>
              </a:spcAft>
              <a:buSzPts val="920"/>
              <a:buNone/>
              <a:defRPr sz="1000"/>
            </a:lvl3pPr>
            <a:lvl4pPr indent="-228600" lvl="3" marL="1828800" algn="l">
              <a:spcBef>
                <a:spcPts val="600"/>
              </a:spcBef>
              <a:spcAft>
                <a:spcPts val="0"/>
              </a:spcAft>
              <a:buSzPts val="828"/>
              <a:buNone/>
              <a:defRPr sz="900"/>
            </a:lvl4pPr>
            <a:lvl5pPr indent="-228600" lvl="4" marL="2286000" algn="l">
              <a:spcBef>
                <a:spcPts val="600"/>
              </a:spcBef>
              <a:spcAft>
                <a:spcPts val="0"/>
              </a:spcAft>
              <a:buSzPts val="828"/>
              <a:buNone/>
              <a:defRPr sz="900"/>
            </a:lvl5pPr>
            <a:lvl6pPr indent="-228600" lvl="5" marL="2743200" algn="l">
              <a:spcBef>
                <a:spcPts val="600"/>
              </a:spcBef>
              <a:spcAft>
                <a:spcPts val="0"/>
              </a:spcAft>
              <a:buSzPts val="828"/>
              <a:buNone/>
              <a:defRPr sz="900"/>
            </a:lvl6pPr>
            <a:lvl7pPr indent="-228600" lvl="6" marL="3200400" algn="l">
              <a:spcBef>
                <a:spcPts val="600"/>
              </a:spcBef>
              <a:spcAft>
                <a:spcPts val="0"/>
              </a:spcAft>
              <a:buSzPts val="828"/>
              <a:buNone/>
              <a:defRPr sz="900"/>
            </a:lvl7pPr>
            <a:lvl8pPr indent="-228600" lvl="7" marL="3657600" algn="l">
              <a:spcBef>
                <a:spcPts val="600"/>
              </a:spcBef>
              <a:spcAft>
                <a:spcPts val="0"/>
              </a:spcAft>
              <a:buSzPts val="828"/>
              <a:buNone/>
              <a:defRPr sz="900"/>
            </a:lvl8pPr>
            <a:lvl9pPr indent="-228600" lvl="8" marL="4114800" algn="l">
              <a:spcBef>
                <a:spcPts val="600"/>
              </a:spcBef>
              <a:spcAft>
                <a:spcPts val="600"/>
              </a:spcAft>
              <a:buSzPts val="828"/>
              <a:buNone/>
              <a:defRPr sz="900"/>
            </a:lvl9pPr>
          </a:lstStyle>
          <a:p/>
        </p:txBody>
      </p:sp>
      <p:sp>
        <p:nvSpPr>
          <p:cNvPr id="72" name="Google Shape;72;p26"/>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6"/>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26"/>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900" u="none" cap="none" strike="noStrike">
                <a:solidFill>
                  <a:srgbClr val="EA5FAB"/>
                </a:solidFill>
                <a:latin typeface="Gill Sans"/>
                <a:ea typeface="Gill Sans"/>
                <a:cs typeface="Gill Sans"/>
                <a:sym typeface="Gill Sans"/>
              </a:defRPr>
            </a:lvl1pPr>
            <a:lvl2pPr indent="0" lvl="1" marL="0" algn="r">
              <a:spcBef>
                <a:spcPts val="0"/>
              </a:spcBef>
              <a:buNone/>
              <a:defRPr b="0" i="0" sz="900" u="none" cap="none" strike="noStrike">
                <a:solidFill>
                  <a:srgbClr val="EA5FAB"/>
                </a:solidFill>
                <a:latin typeface="Gill Sans"/>
                <a:ea typeface="Gill Sans"/>
                <a:cs typeface="Gill Sans"/>
                <a:sym typeface="Gill Sans"/>
              </a:defRPr>
            </a:lvl2pPr>
            <a:lvl3pPr indent="0" lvl="2" marL="0" algn="r">
              <a:spcBef>
                <a:spcPts val="0"/>
              </a:spcBef>
              <a:buNone/>
              <a:defRPr b="0" i="0" sz="900" u="none" cap="none" strike="noStrike">
                <a:solidFill>
                  <a:srgbClr val="EA5FAB"/>
                </a:solidFill>
                <a:latin typeface="Gill Sans"/>
                <a:ea typeface="Gill Sans"/>
                <a:cs typeface="Gill Sans"/>
                <a:sym typeface="Gill Sans"/>
              </a:defRPr>
            </a:lvl3pPr>
            <a:lvl4pPr indent="0" lvl="3" marL="0" algn="r">
              <a:spcBef>
                <a:spcPts val="0"/>
              </a:spcBef>
              <a:buNone/>
              <a:defRPr b="0" i="0" sz="900" u="none" cap="none" strike="noStrike">
                <a:solidFill>
                  <a:srgbClr val="EA5FAB"/>
                </a:solidFill>
                <a:latin typeface="Gill Sans"/>
                <a:ea typeface="Gill Sans"/>
                <a:cs typeface="Gill Sans"/>
                <a:sym typeface="Gill Sans"/>
              </a:defRPr>
            </a:lvl4pPr>
            <a:lvl5pPr indent="0" lvl="4" marL="0" algn="r">
              <a:spcBef>
                <a:spcPts val="0"/>
              </a:spcBef>
              <a:buNone/>
              <a:defRPr b="0" i="0" sz="900" u="none" cap="none" strike="noStrike">
                <a:solidFill>
                  <a:srgbClr val="EA5FAB"/>
                </a:solidFill>
                <a:latin typeface="Gill Sans"/>
                <a:ea typeface="Gill Sans"/>
                <a:cs typeface="Gill Sans"/>
                <a:sym typeface="Gill Sans"/>
              </a:defRPr>
            </a:lvl5pPr>
            <a:lvl6pPr indent="0" lvl="5" marL="0" algn="r">
              <a:spcBef>
                <a:spcPts val="0"/>
              </a:spcBef>
              <a:buNone/>
              <a:defRPr b="0" i="0" sz="900" u="none" cap="none" strike="noStrike">
                <a:solidFill>
                  <a:srgbClr val="EA5FAB"/>
                </a:solidFill>
                <a:latin typeface="Gill Sans"/>
                <a:ea typeface="Gill Sans"/>
                <a:cs typeface="Gill Sans"/>
                <a:sym typeface="Gill Sans"/>
              </a:defRPr>
            </a:lvl6pPr>
            <a:lvl7pPr indent="0" lvl="6" marL="0" algn="r">
              <a:spcBef>
                <a:spcPts val="0"/>
              </a:spcBef>
              <a:buNone/>
              <a:defRPr b="0" i="0" sz="900" u="none" cap="none" strike="noStrike">
                <a:solidFill>
                  <a:srgbClr val="EA5FAB"/>
                </a:solidFill>
                <a:latin typeface="Gill Sans"/>
                <a:ea typeface="Gill Sans"/>
                <a:cs typeface="Gill Sans"/>
                <a:sym typeface="Gill Sans"/>
              </a:defRPr>
            </a:lvl7pPr>
            <a:lvl8pPr indent="0" lvl="7" marL="0" algn="r">
              <a:spcBef>
                <a:spcPts val="0"/>
              </a:spcBef>
              <a:buNone/>
              <a:defRPr b="0" i="0" sz="900" u="none" cap="none" strike="noStrike">
                <a:solidFill>
                  <a:srgbClr val="EA5FAB"/>
                </a:solidFill>
                <a:latin typeface="Gill Sans"/>
                <a:ea typeface="Gill Sans"/>
                <a:cs typeface="Gill Sans"/>
                <a:sym typeface="Gill Sans"/>
              </a:defRPr>
            </a:lvl8pPr>
            <a:lvl9pPr indent="0" lvl="8" marL="0" algn="r">
              <a:spcBef>
                <a:spcPts val="0"/>
              </a:spcBef>
              <a:buNone/>
              <a:defRPr b="0" i="0" sz="900" u="none" cap="none" strike="noStrike">
                <a:solidFill>
                  <a:srgbClr val="EA5FAB"/>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5" name="Shape 75"/>
        <p:cNvGrpSpPr/>
        <p:nvPr/>
      </p:nvGrpSpPr>
      <p:grpSpPr>
        <a:xfrm>
          <a:off x="0" y="0"/>
          <a:ext cx="0" cy="0"/>
          <a:chOff x="0" y="0"/>
          <a:chExt cx="0" cy="0"/>
        </a:xfrm>
      </p:grpSpPr>
      <p:sp>
        <p:nvSpPr>
          <p:cNvPr id="76" name="Google Shape;76;p27"/>
          <p:cNvSpPr txBox="1"/>
          <p:nvPr>
            <p:ph type="title"/>
          </p:nvPr>
        </p:nvSpPr>
        <p:spPr>
          <a:xfrm>
            <a:off x="581193" y="4693389"/>
            <a:ext cx="11029616"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400"/>
              <a:buFont typeface="Gill Sans"/>
              <a:buNone/>
              <a:defRPr b="0" sz="2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7"/>
          <p:cNvSpPr/>
          <p:nvPr>
            <p:ph idx="2" type="pic"/>
          </p:nvPr>
        </p:nvSpPr>
        <p:spPr>
          <a:xfrm>
            <a:off x="447817" y="599725"/>
            <a:ext cx="11290859" cy="3557252"/>
          </a:xfrm>
          <a:prstGeom prst="rect">
            <a:avLst/>
          </a:prstGeom>
          <a:noFill/>
          <a:ln>
            <a:noFill/>
          </a:ln>
        </p:spPr>
      </p:sp>
      <p:sp>
        <p:nvSpPr>
          <p:cNvPr id="78" name="Google Shape;78;p27"/>
          <p:cNvSpPr txBox="1"/>
          <p:nvPr>
            <p:ph idx="1" type="body"/>
          </p:nvPr>
        </p:nvSpPr>
        <p:spPr>
          <a:xfrm>
            <a:off x="581192" y="5260127"/>
            <a:ext cx="11029617" cy="598671"/>
          </a:xfrm>
          <a:prstGeom prst="rect">
            <a:avLst/>
          </a:prstGeom>
          <a:noFill/>
          <a:ln>
            <a:noFill/>
          </a:ln>
        </p:spPr>
        <p:txBody>
          <a:bodyPr anchorCtr="0" anchor="ctr" bIns="45700" lIns="91425" spcFirstLastPara="1" rIns="91425" wrap="square" tIns="45700">
            <a:normAutofit/>
          </a:bodyPr>
          <a:lstStyle>
            <a:lvl1pPr indent="-228600" lvl="0" marL="457200" algn="l">
              <a:spcBef>
                <a:spcPts val="240"/>
              </a:spcBef>
              <a:spcAft>
                <a:spcPts val="0"/>
              </a:spcAft>
              <a:buSzPts val="1104"/>
              <a:buNone/>
              <a:defRPr sz="1200"/>
            </a:lvl1pPr>
            <a:lvl2pPr indent="-228600" lvl="1" marL="914400" algn="l">
              <a:spcBef>
                <a:spcPts val="600"/>
              </a:spcBef>
              <a:spcAft>
                <a:spcPts val="0"/>
              </a:spcAft>
              <a:buSzPts val="1104"/>
              <a:buNone/>
              <a:defRPr sz="1200"/>
            </a:lvl2pPr>
            <a:lvl3pPr indent="-228600" lvl="2" marL="1371600" algn="l">
              <a:spcBef>
                <a:spcPts val="600"/>
              </a:spcBef>
              <a:spcAft>
                <a:spcPts val="0"/>
              </a:spcAft>
              <a:buSzPts val="920"/>
              <a:buNone/>
              <a:defRPr sz="1000"/>
            </a:lvl3pPr>
            <a:lvl4pPr indent="-228600" lvl="3" marL="1828800" algn="l">
              <a:spcBef>
                <a:spcPts val="600"/>
              </a:spcBef>
              <a:spcAft>
                <a:spcPts val="0"/>
              </a:spcAft>
              <a:buSzPts val="828"/>
              <a:buNone/>
              <a:defRPr sz="900"/>
            </a:lvl4pPr>
            <a:lvl5pPr indent="-228600" lvl="4" marL="2286000" algn="l">
              <a:spcBef>
                <a:spcPts val="600"/>
              </a:spcBef>
              <a:spcAft>
                <a:spcPts val="0"/>
              </a:spcAft>
              <a:buSzPts val="828"/>
              <a:buNone/>
              <a:defRPr sz="900"/>
            </a:lvl5pPr>
            <a:lvl6pPr indent="-228600" lvl="5" marL="2743200" algn="l">
              <a:spcBef>
                <a:spcPts val="600"/>
              </a:spcBef>
              <a:spcAft>
                <a:spcPts val="0"/>
              </a:spcAft>
              <a:buSzPts val="828"/>
              <a:buNone/>
              <a:defRPr sz="900"/>
            </a:lvl6pPr>
            <a:lvl7pPr indent="-228600" lvl="6" marL="3200400" algn="l">
              <a:spcBef>
                <a:spcPts val="600"/>
              </a:spcBef>
              <a:spcAft>
                <a:spcPts val="0"/>
              </a:spcAft>
              <a:buSzPts val="828"/>
              <a:buNone/>
              <a:defRPr sz="900"/>
            </a:lvl7pPr>
            <a:lvl8pPr indent="-228600" lvl="7" marL="3657600" algn="l">
              <a:spcBef>
                <a:spcPts val="600"/>
              </a:spcBef>
              <a:spcAft>
                <a:spcPts val="0"/>
              </a:spcAft>
              <a:buSzPts val="828"/>
              <a:buNone/>
              <a:defRPr sz="900"/>
            </a:lvl8pPr>
            <a:lvl9pPr indent="-228600" lvl="8" marL="4114800" algn="l">
              <a:spcBef>
                <a:spcPts val="600"/>
              </a:spcBef>
              <a:spcAft>
                <a:spcPts val="600"/>
              </a:spcAft>
              <a:buSzPts val="828"/>
              <a:buNone/>
              <a:defRPr sz="900"/>
            </a:lvl9pPr>
          </a:lstStyle>
          <a:p/>
        </p:txBody>
      </p:sp>
      <p:sp>
        <p:nvSpPr>
          <p:cNvPr id="79" name="Google Shape;79;p27"/>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7"/>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7"/>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2" name="Shape 82"/>
        <p:cNvGrpSpPr/>
        <p:nvPr/>
      </p:nvGrpSpPr>
      <p:grpSpPr>
        <a:xfrm>
          <a:off x="0" y="0"/>
          <a:ext cx="0" cy="0"/>
          <a:chOff x="0" y="0"/>
          <a:chExt cx="0" cy="0"/>
        </a:xfrm>
      </p:grpSpPr>
      <p:sp>
        <p:nvSpPr>
          <p:cNvPr id="83" name="Google Shape;83;p28"/>
          <p:cNvSpPr/>
          <p:nvPr/>
        </p:nvSpPr>
        <p:spPr>
          <a:xfrm>
            <a:off x="440286" y="614407"/>
            <a:ext cx="11309338" cy="11892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28"/>
          <p:cNvSpPr txBox="1"/>
          <p:nvPr>
            <p:ph type="title"/>
          </p:nvPr>
        </p:nvSpPr>
        <p:spPr>
          <a:xfrm>
            <a:off x="581192" y="702156"/>
            <a:ext cx="11029616" cy="1013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8"/>
          <p:cNvSpPr txBox="1"/>
          <p:nvPr>
            <p:ph idx="1" type="body"/>
          </p:nvPr>
        </p:nvSpPr>
        <p:spPr>
          <a:xfrm rot="5400000">
            <a:off x="4334603" y="-1417408"/>
            <a:ext cx="3522794" cy="11029616"/>
          </a:xfrm>
          <a:prstGeom prst="rect">
            <a:avLst/>
          </a:prstGeom>
          <a:noFill/>
          <a:ln>
            <a:noFill/>
          </a:ln>
        </p:spPr>
        <p:txBody>
          <a:bodyPr anchorCtr="0" anchor="t" bIns="45700" lIns="91425" spcFirstLastPara="1" rIns="91425" wrap="square" tIns="45700">
            <a:normAutofit/>
          </a:bodyPr>
          <a:lstStyle>
            <a:lvl1pPr indent="-333756" lvl="0" marL="457200" algn="l">
              <a:spcBef>
                <a:spcPts val="360"/>
              </a:spcBef>
              <a:spcAft>
                <a:spcPts val="0"/>
              </a:spcAft>
              <a:buSzPts val="1656"/>
              <a:buChar char="◼"/>
              <a:defRPr/>
            </a:lvl1pPr>
            <a:lvl2pPr indent="-322072" lvl="1" marL="914400" algn="l">
              <a:spcBef>
                <a:spcPts val="600"/>
              </a:spcBef>
              <a:spcAft>
                <a:spcPts val="0"/>
              </a:spcAft>
              <a:buSzPts val="1472"/>
              <a:buChar char="◼"/>
              <a:defRPr/>
            </a:lvl2pPr>
            <a:lvl3pPr indent="-310388" lvl="2" marL="1371600" algn="l">
              <a:spcBef>
                <a:spcPts val="600"/>
              </a:spcBef>
              <a:spcAft>
                <a:spcPts val="0"/>
              </a:spcAft>
              <a:buSzPts val="1288"/>
              <a:buChar char="◼"/>
              <a:defRPr/>
            </a:lvl3pPr>
            <a:lvl4pPr indent="-298703" lvl="3" marL="1828800" algn="l">
              <a:spcBef>
                <a:spcPts val="600"/>
              </a:spcBef>
              <a:spcAft>
                <a:spcPts val="0"/>
              </a:spcAft>
              <a:buSzPts val="1104"/>
              <a:buChar char="◼"/>
              <a:defRPr/>
            </a:lvl4pPr>
            <a:lvl5pPr indent="-298704" lvl="4" marL="2286000" algn="l">
              <a:spcBef>
                <a:spcPts val="600"/>
              </a:spcBef>
              <a:spcAft>
                <a:spcPts val="0"/>
              </a:spcAft>
              <a:buSzPts val="1104"/>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86" name="Google Shape;86;p28"/>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28"/>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8"/>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9" name="Shape 89"/>
        <p:cNvGrpSpPr/>
        <p:nvPr/>
      </p:nvGrpSpPr>
      <p:grpSpPr>
        <a:xfrm>
          <a:off x="0" y="0"/>
          <a:ext cx="0" cy="0"/>
          <a:chOff x="0" y="0"/>
          <a:chExt cx="0" cy="0"/>
        </a:xfrm>
      </p:grpSpPr>
      <p:sp>
        <p:nvSpPr>
          <p:cNvPr id="90" name="Google Shape;90;p29"/>
          <p:cNvSpPr/>
          <p:nvPr/>
        </p:nvSpPr>
        <p:spPr>
          <a:xfrm>
            <a:off x="8839201" y="599725"/>
            <a:ext cx="2906817" cy="581695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29"/>
          <p:cNvSpPr txBox="1"/>
          <p:nvPr>
            <p:ph type="title"/>
          </p:nvPr>
        </p:nvSpPr>
        <p:spPr>
          <a:xfrm rot="5400000">
            <a:off x="7249746" y="2265181"/>
            <a:ext cx="5183073" cy="2004164"/>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29"/>
          <p:cNvSpPr txBox="1"/>
          <p:nvPr>
            <p:ph idx="1" type="body"/>
          </p:nvPr>
        </p:nvSpPr>
        <p:spPr>
          <a:xfrm rot="5400000">
            <a:off x="2131526" y="-680877"/>
            <a:ext cx="5183073" cy="7896279"/>
          </a:xfrm>
          <a:prstGeom prst="rect">
            <a:avLst/>
          </a:prstGeom>
          <a:noFill/>
          <a:ln>
            <a:noFill/>
          </a:ln>
        </p:spPr>
        <p:txBody>
          <a:bodyPr anchorCtr="0" anchor="t"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93" name="Google Shape;93;p29"/>
          <p:cNvSpPr txBox="1"/>
          <p:nvPr>
            <p:ph idx="10" type="dt"/>
          </p:nvPr>
        </p:nvSpPr>
        <p:spPr>
          <a:xfrm>
            <a:off x="8993673" y="5956137"/>
            <a:ext cx="1328141"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9"/>
          <p:cNvSpPr txBox="1"/>
          <p:nvPr>
            <p:ph idx="11" type="ftr"/>
          </p:nvPr>
        </p:nvSpPr>
        <p:spPr>
          <a:xfrm>
            <a:off x="774923" y="5951811"/>
            <a:ext cx="789627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29"/>
          <p:cNvSpPr txBox="1"/>
          <p:nvPr>
            <p:ph idx="12" type="sldNum"/>
          </p:nvPr>
        </p:nvSpPr>
        <p:spPr>
          <a:xfrm>
            <a:off x="10446615" y="5956137"/>
            <a:ext cx="116419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900" u="none" cap="none" strike="noStrike">
                <a:solidFill>
                  <a:srgbClr val="EA5FAB"/>
                </a:solidFill>
                <a:latin typeface="Gill Sans"/>
                <a:ea typeface="Gill Sans"/>
                <a:cs typeface="Gill Sans"/>
                <a:sym typeface="Gill Sans"/>
              </a:defRPr>
            </a:lvl1pPr>
            <a:lvl2pPr indent="0" lvl="1" marL="0" algn="r">
              <a:spcBef>
                <a:spcPts val="0"/>
              </a:spcBef>
              <a:buNone/>
              <a:defRPr b="0" i="0" sz="900" u="none" cap="none" strike="noStrike">
                <a:solidFill>
                  <a:srgbClr val="EA5FAB"/>
                </a:solidFill>
                <a:latin typeface="Gill Sans"/>
                <a:ea typeface="Gill Sans"/>
                <a:cs typeface="Gill Sans"/>
                <a:sym typeface="Gill Sans"/>
              </a:defRPr>
            </a:lvl2pPr>
            <a:lvl3pPr indent="0" lvl="2" marL="0" algn="r">
              <a:spcBef>
                <a:spcPts val="0"/>
              </a:spcBef>
              <a:buNone/>
              <a:defRPr b="0" i="0" sz="900" u="none" cap="none" strike="noStrike">
                <a:solidFill>
                  <a:srgbClr val="EA5FAB"/>
                </a:solidFill>
                <a:latin typeface="Gill Sans"/>
                <a:ea typeface="Gill Sans"/>
                <a:cs typeface="Gill Sans"/>
                <a:sym typeface="Gill Sans"/>
              </a:defRPr>
            </a:lvl3pPr>
            <a:lvl4pPr indent="0" lvl="3" marL="0" algn="r">
              <a:spcBef>
                <a:spcPts val="0"/>
              </a:spcBef>
              <a:buNone/>
              <a:defRPr b="0" i="0" sz="900" u="none" cap="none" strike="noStrike">
                <a:solidFill>
                  <a:srgbClr val="EA5FAB"/>
                </a:solidFill>
                <a:latin typeface="Gill Sans"/>
                <a:ea typeface="Gill Sans"/>
                <a:cs typeface="Gill Sans"/>
                <a:sym typeface="Gill Sans"/>
              </a:defRPr>
            </a:lvl4pPr>
            <a:lvl5pPr indent="0" lvl="4" marL="0" algn="r">
              <a:spcBef>
                <a:spcPts val="0"/>
              </a:spcBef>
              <a:buNone/>
              <a:defRPr b="0" i="0" sz="900" u="none" cap="none" strike="noStrike">
                <a:solidFill>
                  <a:srgbClr val="EA5FAB"/>
                </a:solidFill>
                <a:latin typeface="Gill Sans"/>
                <a:ea typeface="Gill Sans"/>
                <a:cs typeface="Gill Sans"/>
                <a:sym typeface="Gill Sans"/>
              </a:defRPr>
            </a:lvl5pPr>
            <a:lvl6pPr indent="0" lvl="5" marL="0" algn="r">
              <a:spcBef>
                <a:spcPts val="0"/>
              </a:spcBef>
              <a:buNone/>
              <a:defRPr b="0" i="0" sz="900" u="none" cap="none" strike="noStrike">
                <a:solidFill>
                  <a:srgbClr val="EA5FAB"/>
                </a:solidFill>
                <a:latin typeface="Gill Sans"/>
                <a:ea typeface="Gill Sans"/>
                <a:cs typeface="Gill Sans"/>
                <a:sym typeface="Gill Sans"/>
              </a:defRPr>
            </a:lvl6pPr>
            <a:lvl7pPr indent="0" lvl="6" marL="0" algn="r">
              <a:spcBef>
                <a:spcPts val="0"/>
              </a:spcBef>
              <a:buNone/>
              <a:defRPr b="0" i="0" sz="900" u="none" cap="none" strike="noStrike">
                <a:solidFill>
                  <a:srgbClr val="EA5FAB"/>
                </a:solidFill>
                <a:latin typeface="Gill Sans"/>
                <a:ea typeface="Gill Sans"/>
                <a:cs typeface="Gill Sans"/>
                <a:sym typeface="Gill Sans"/>
              </a:defRPr>
            </a:lvl7pPr>
            <a:lvl8pPr indent="0" lvl="7" marL="0" algn="r">
              <a:spcBef>
                <a:spcPts val="0"/>
              </a:spcBef>
              <a:buNone/>
              <a:defRPr b="0" i="0" sz="900" u="none" cap="none" strike="noStrike">
                <a:solidFill>
                  <a:srgbClr val="EA5FAB"/>
                </a:solidFill>
                <a:latin typeface="Gill Sans"/>
                <a:ea typeface="Gill Sans"/>
                <a:cs typeface="Gill Sans"/>
                <a:sym typeface="Gill Sans"/>
              </a:defRPr>
            </a:lvl8pPr>
            <a:lvl9pPr indent="0" lvl="8" marL="0" algn="r">
              <a:spcBef>
                <a:spcPts val="0"/>
              </a:spcBef>
              <a:buNone/>
              <a:defRPr b="0" i="0" sz="900" u="none" cap="none" strike="noStrike">
                <a:solidFill>
                  <a:srgbClr val="EA5FAB"/>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8"/>
          <p:cNvSpPr txBox="1"/>
          <p:nvPr>
            <p:ph type="title"/>
          </p:nvPr>
        </p:nvSpPr>
        <p:spPr>
          <a:xfrm>
            <a:off x="581192" y="705124"/>
            <a:ext cx="11029616" cy="1189554"/>
          </a:xfrm>
          <a:prstGeom prst="rect">
            <a:avLst/>
          </a:prstGeom>
          <a:noFill/>
          <a:ln>
            <a:noFill/>
          </a:ln>
        </p:spPr>
        <p:txBody>
          <a:bodyPr anchorCtr="0" anchor="b" bIns="45700" lIns="91425" spcFirstLastPara="1" rIns="91425" wrap="square" tIns="45700">
            <a:normAutofit/>
          </a:bodyPr>
          <a:lstStyle>
            <a:lvl1pPr lvl="0" marR="0" rtl="0" algn="l">
              <a:spcBef>
                <a:spcPts val="0"/>
              </a:spcBef>
              <a:spcAft>
                <a:spcPts val="0"/>
              </a:spcAft>
              <a:buClr>
                <a:schemeClr val="lt1"/>
              </a:buClr>
              <a:buSzPts val="2800"/>
              <a:buFont typeface="Gill Sans"/>
              <a:buNone/>
              <a:defRPr b="0" i="0" sz="2800" u="none" cap="none" strike="noStrike">
                <a:solidFill>
                  <a:schemeClr val="lt1"/>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11" name="Google Shape;11;p18"/>
          <p:cNvSpPr txBox="1"/>
          <p:nvPr>
            <p:ph idx="1" type="body"/>
          </p:nvPr>
        </p:nvSpPr>
        <p:spPr>
          <a:xfrm>
            <a:off x="581192" y="2336003"/>
            <a:ext cx="11029616" cy="3522794"/>
          </a:xfrm>
          <a:prstGeom prst="rect">
            <a:avLst/>
          </a:prstGeom>
          <a:noFill/>
          <a:ln>
            <a:noFill/>
          </a:ln>
        </p:spPr>
        <p:txBody>
          <a:bodyPr anchorCtr="0" anchor="ctr" bIns="45700" lIns="91425" spcFirstLastPara="1" rIns="91425" wrap="square" tIns="45700">
            <a:normAutofit/>
          </a:bodyPr>
          <a:lstStyle>
            <a:lvl1pPr indent="-333756" lvl="0" marL="457200" marR="0" rtl="0" algn="l">
              <a:spcBef>
                <a:spcPts val="360"/>
              </a:spcBef>
              <a:spcAft>
                <a:spcPts val="0"/>
              </a:spcAft>
              <a:buClr>
                <a:schemeClr val="accent2"/>
              </a:buClr>
              <a:buSzPts val="1656"/>
              <a:buFont typeface="Noto Sans Symbols"/>
              <a:buChar char="◼"/>
              <a:defRPr b="0" i="0" sz="1800" u="none" cap="none" strike="noStrike">
                <a:solidFill>
                  <a:schemeClr val="dk2"/>
                </a:solidFill>
                <a:latin typeface="Gill Sans"/>
                <a:ea typeface="Gill Sans"/>
                <a:cs typeface="Gill Sans"/>
                <a:sym typeface="Gill Sans"/>
              </a:defRPr>
            </a:lvl1pPr>
            <a:lvl2pPr indent="-322072" lvl="1" marL="914400" marR="0" rtl="0" algn="l">
              <a:spcBef>
                <a:spcPts val="600"/>
              </a:spcBef>
              <a:spcAft>
                <a:spcPts val="0"/>
              </a:spcAft>
              <a:buClr>
                <a:schemeClr val="accent2"/>
              </a:buClr>
              <a:buSzPts val="1472"/>
              <a:buFont typeface="Noto Sans Symbols"/>
              <a:buChar char="◼"/>
              <a:defRPr b="0" i="0" sz="1600" u="none" cap="none" strike="noStrike">
                <a:solidFill>
                  <a:schemeClr val="dk2"/>
                </a:solidFill>
                <a:latin typeface="Gill Sans"/>
                <a:ea typeface="Gill Sans"/>
                <a:cs typeface="Gill Sans"/>
                <a:sym typeface="Gill Sans"/>
              </a:defRPr>
            </a:lvl2pPr>
            <a:lvl3pPr indent="-310388" lvl="2" marL="1371600" marR="0" rtl="0" algn="l">
              <a:spcBef>
                <a:spcPts val="600"/>
              </a:spcBef>
              <a:spcAft>
                <a:spcPts val="0"/>
              </a:spcAft>
              <a:buClr>
                <a:schemeClr val="accent2"/>
              </a:buClr>
              <a:buSzPts val="1288"/>
              <a:buFont typeface="Noto Sans Symbols"/>
              <a:buChar char="◼"/>
              <a:defRPr b="0" i="0" sz="1400" u="none" cap="none" strike="noStrike">
                <a:solidFill>
                  <a:schemeClr val="dk2"/>
                </a:solidFill>
                <a:latin typeface="Gill Sans"/>
                <a:ea typeface="Gill Sans"/>
                <a:cs typeface="Gill Sans"/>
                <a:sym typeface="Gill Sans"/>
              </a:defRPr>
            </a:lvl3pPr>
            <a:lvl4pPr indent="-298703" lvl="3" marL="18288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4pPr>
            <a:lvl5pPr indent="-298704" lvl="4" marL="22860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5pPr>
            <a:lvl6pPr indent="-298704" lvl="5" marL="27432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6pPr>
            <a:lvl7pPr indent="-298704" lvl="6" marL="32004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7pPr>
            <a:lvl8pPr indent="-298703" lvl="7" marL="36576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8pPr>
            <a:lvl9pPr indent="-298703" lvl="8" marL="4114800" marR="0" rtl="0" algn="l">
              <a:spcBef>
                <a:spcPts val="600"/>
              </a:spcBef>
              <a:spcAft>
                <a:spcPts val="60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9pPr>
          </a:lstStyle>
          <a:p/>
        </p:txBody>
      </p:sp>
      <p:sp>
        <p:nvSpPr>
          <p:cNvPr id="12" name="Google Shape;12;p18"/>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chemeClr val="accent2"/>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13" name="Google Shape;13;p18"/>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chemeClr val="accent2"/>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14" name="Google Shape;14;p18"/>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2"/>
                </a:solidFill>
                <a:latin typeface="Gill Sans"/>
                <a:ea typeface="Gill Sans"/>
                <a:cs typeface="Gill Sans"/>
                <a:sym typeface="Gill Sans"/>
              </a:defRPr>
            </a:lvl1pPr>
            <a:lvl2pPr indent="0" lvl="1" marL="0" marR="0" rtl="0" algn="r">
              <a:spcBef>
                <a:spcPts val="0"/>
              </a:spcBef>
              <a:buNone/>
              <a:defRPr b="0" i="0" sz="900" u="none" cap="none" strike="noStrike">
                <a:solidFill>
                  <a:schemeClr val="accent2"/>
                </a:solidFill>
                <a:latin typeface="Gill Sans"/>
                <a:ea typeface="Gill Sans"/>
                <a:cs typeface="Gill Sans"/>
                <a:sym typeface="Gill Sans"/>
              </a:defRPr>
            </a:lvl2pPr>
            <a:lvl3pPr indent="0" lvl="2" marL="0" marR="0" rtl="0" algn="r">
              <a:spcBef>
                <a:spcPts val="0"/>
              </a:spcBef>
              <a:buNone/>
              <a:defRPr b="0" i="0" sz="900" u="none" cap="none" strike="noStrike">
                <a:solidFill>
                  <a:schemeClr val="accent2"/>
                </a:solidFill>
                <a:latin typeface="Gill Sans"/>
                <a:ea typeface="Gill Sans"/>
                <a:cs typeface="Gill Sans"/>
                <a:sym typeface="Gill Sans"/>
              </a:defRPr>
            </a:lvl3pPr>
            <a:lvl4pPr indent="0" lvl="3" marL="0" marR="0" rtl="0" algn="r">
              <a:spcBef>
                <a:spcPts val="0"/>
              </a:spcBef>
              <a:buNone/>
              <a:defRPr b="0" i="0" sz="900" u="none" cap="none" strike="noStrike">
                <a:solidFill>
                  <a:schemeClr val="accent2"/>
                </a:solidFill>
                <a:latin typeface="Gill Sans"/>
                <a:ea typeface="Gill Sans"/>
                <a:cs typeface="Gill Sans"/>
                <a:sym typeface="Gill Sans"/>
              </a:defRPr>
            </a:lvl4pPr>
            <a:lvl5pPr indent="0" lvl="4" marL="0" marR="0" rtl="0" algn="r">
              <a:spcBef>
                <a:spcPts val="0"/>
              </a:spcBef>
              <a:buNone/>
              <a:defRPr b="0" i="0" sz="900" u="none" cap="none" strike="noStrike">
                <a:solidFill>
                  <a:schemeClr val="accent2"/>
                </a:solidFill>
                <a:latin typeface="Gill Sans"/>
                <a:ea typeface="Gill Sans"/>
                <a:cs typeface="Gill Sans"/>
                <a:sym typeface="Gill Sans"/>
              </a:defRPr>
            </a:lvl5pPr>
            <a:lvl6pPr indent="0" lvl="5" marL="0" marR="0" rtl="0" algn="r">
              <a:spcBef>
                <a:spcPts val="0"/>
              </a:spcBef>
              <a:buNone/>
              <a:defRPr b="0" i="0" sz="900" u="none" cap="none" strike="noStrike">
                <a:solidFill>
                  <a:schemeClr val="accent2"/>
                </a:solidFill>
                <a:latin typeface="Gill Sans"/>
                <a:ea typeface="Gill Sans"/>
                <a:cs typeface="Gill Sans"/>
                <a:sym typeface="Gill Sans"/>
              </a:defRPr>
            </a:lvl6pPr>
            <a:lvl7pPr indent="0" lvl="6" marL="0" marR="0" rtl="0" algn="r">
              <a:spcBef>
                <a:spcPts val="0"/>
              </a:spcBef>
              <a:buNone/>
              <a:defRPr b="0" i="0" sz="900" u="none" cap="none" strike="noStrike">
                <a:solidFill>
                  <a:schemeClr val="accent2"/>
                </a:solidFill>
                <a:latin typeface="Gill Sans"/>
                <a:ea typeface="Gill Sans"/>
                <a:cs typeface="Gill Sans"/>
                <a:sym typeface="Gill Sans"/>
              </a:defRPr>
            </a:lvl7pPr>
            <a:lvl8pPr indent="0" lvl="7" marL="0" marR="0" rtl="0" algn="r">
              <a:spcBef>
                <a:spcPts val="0"/>
              </a:spcBef>
              <a:buNone/>
              <a:defRPr b="0" i="0" sz="900" u="none" cap="none" strike="noStrike">
                <a:solidFill>
                  <a:schemeClr val="accent2"/>
                </a:solidFill>
                <a:latin typeface="Gill Sans"/>
                <a:ea typeface="Gill Sans"/>
                <a:cs typeface="Gill Sans"/>
                <a:sym typeface="Gill Sans"/>
              </a:defRPr>
            </a:lvl8pPr>
            <a:lvl9pPr indent="0" lvl="8" marL="0" marR="0" rtl="0" algn="r">
              <a:spcBef>
                <a:spcPts val="0"/>
              </a:spcBef>
              <a:buNone/>
              <a:defRPr b="0" i="0" sz="900" u="none" cap="none" strike="noStrike">
                <a:solidFill>
                  <a:schemeClr val="accent2"/>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
        <p:nvSpPr>
          <p:cNvPr id="15" name="Google Shape;15;p18"/>
          <p:cNvSpPr/>
          <p:nvPr/>
        </p:nvSpPr>
        <p:spPr>
          <a:xfrm>
            <a:off x="446534" y="457200"/>
            <a:ext cx="3703320" cy="9499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8"/>
          <p:cNvSpPr/>
          <p:nvPr/>
        </p:nvSpPr>
        <p:spPr>
          <a:xfrm>
            <a:off x="8042147" y="453643"/>
            <a:ext cx="3703320" cy="98554"/>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18"/>
          <p:cNvSpPr/>
          <p:nvPr/>
        </p:nvSpPr>
        <p:spPr>
          <a:xfrm>
            <a:off x="4241830" y="457200"/>
            <a:ext cx="3703320" cy="9144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9.png"/></Relationships>
</file>

<file path=ppt/slides/_rels/slide16.xml.rels><?xml version="1.0" encoding="UTF-8" standalone="yes"?><Relationships xmlns="http://schemas.openxmlformats.org/package/2006/relationships"><Relationship Id="rId11" Type="http://schemas.openxmlformats.org/officeDocument/2006/relationships/hyperlink" Target="https://my.klarity.health/stroke-disparities-in-minority-ethnic-groups-addressing-risks-barriers-and-health-equity" TargetMode="External"/><Relationship Id="rId10" Type="http://schemas.openxmlformats.org/officeDocument/2006/relationships/hyperlink" Target="https://www.kingsfund.org.uk/insight-and-analysis/long-reads/health-people-ethnic-minority-groups-england" TargetMode="External"/><Relationship Id="rId13" Type="http://schemas.openxmlformats.org/officeDocument/2006/relationships/hyperlink" Target="https://www.medrxiv.org/content/10.64898/2026.01.13.26343995v1" TargetMode="External"/><Relationship Id="rId12" Type="http://schemas.openxmlformats.org/officeDocument/2006/relationships/hyperlink" Target="https://pmc.ncbi.nlm.nih.gov/articles/PMC10841526/" TargetMode="External"/><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hyperlink" Target="https://pmc.ncbi.nlm.nih.gov/articles/PMC12928758/" TargetMode="External"/><Relationship Id="rId4" Type="http://schemas.openxmlformats.org/officeDocument/2006/relationships/hyperlink" Target="https://pmc.ncbi.nlm.nih.gov/articles/PMC12928758/" TargetMode="External"/><Relationship Id="rId9" Type="http://schemas.openxmlformats.org/officeDocument/2006/relationships/hyperlink" Target="https://www.ahajournals.org/doi/10.1161/STROKEAHA.121.036263" TargetMode="External"/><Relationship Id="rId15" Type="http://schemas.openxmlformats.org/officeDocument/2006/relationships/hyperlink" Target="https://www.medrxiv.org/content/10.1101/2026.01.13.24343995v1" TargetMode="External"/><Relationship Id="rId14" Type="http://schemas.openxmlformats.org/officeDocument/2006/relationships/hyperlink" Target="https://www.medrxiv.org/content/10.1101/2026.01.13.24343995v1" TargetMode="External"/><Relationship Id="rId17" Type="http://schemas.openxmlformats.org/officeDocument/2006/relationships/hyperlink" Target="https://www.nature.com/articles/s41599-022-01294-2.pdf" TargetMode="External"/><Relationship Id="rId16" Type="http://schemas.openxmlformats.org/officeDocument/2006/relationships/hyperlink" Target="https://elifesciences.org/articles/94088" TargetMode="External"/><Relationship Id="rId5" Type="http://schemas.openxmlformats.org/officeDocument/2006/relationships/hyperlink" Target="https://pmc.ncbi.nlm.nih.gov/articles/PMC12321967/" TargetMode="External"/><Relationship Id="rId6" Type="http://schemas.openxmlformats.org/officeDocument/2006/relationships/hyperlink" Target="https://pmc.ncbi.nlm.nih.gov/articles/PMC11718558/" TargetMode="External"/><Relationship Id="rId18" Type="http://schemas.openxmlformats.org/officeDocument/2006/relationships/hyperlink" Target="https://www.kingsfund.org.uk/insight-and-analysis/long-reads/health-people-ethnic-minority-groups-england" TargetMode="External"/><Relationship Id="rId7" Type="http://schemas.openxmlformats.org/officeDocument/2006/relationships/hyperlink" Target="https://jamanetwork.com/journals/jamanetworkopen/fullarticle/2828870" TargetMode="External"/><Relationship Id="rId8" Type="http://schemas.openxmlformats.org/officeDocument/2006/relationships/hyperlink" Target="https://pmc.ncbi.nlm.nih.gov/articles/PMC10275817/"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
          <p:cNvSpPr txBox="1"/>
          <p:nvPr>
            <p:ph type="ctrTitle"/>
          </p:nvPr>
        </p:nvSpPr>
        <p:spPr>
          <a:xfrm>
            <a:off x="1602656" y="390984"/>
            <a:ext cx="9144000" cy="2273557"/>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STROKE IN ETHNIC MINORITY: SOUTH ASIAN GROUP IN THE UNITED KINGDOM</a:t>
            </a:r>
            <a:endParaRPr sz="4000">
              <a:latin typeface="Times New Roman"/>
              <a:ea typeface="Times New Roman"/>
              <a:cs typeface="Times New Roman"/>
              <a:sym typeface="Times New Roman"/>
            </a:endParaRPr>
          </a:p>
        </p:txBody>
      </p:sp>
      <p:sp>
        <p:nvSpPr>
          <p:cNvPr id="101" name="Google Shape;101;p1"/>
          <p:cNvSpPr txBox="1"/>
          <p:nvPr/>
        </p:nvSpPr>
        <p:spPr>
          <a:xfrm>
            <a:off x="1243149" y="3055450"/>
            <a:ext cx="9924300" cy="410970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Student Name: Abdullah Ismail Nana</a:t>
            </a:r>
            <a:endParaRPr/>
          </a:p>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Module Name: </a:t>
            </a:r>
            <a:r>
              <a:rPr b="1" lang="en-IN" sz="1800">
                <a:solidFill>
                  <a:schemeClr val="lt1"/>
                </a:solidFill>
                <a:latin typeface="Times New Roman"/>
                <a:ea typeface="Times New Roman"/>
                <a:cs typeface="Times New Roman"/>
                <a:sym typeface="Times New Roman"/>
              </a:rPr>
              <a:t>Community Care and management of longer term Condition/ LCHS 7003</a:t>
            </a:r>
            <a:endParaRPr/>
          </a:p>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Instructor / Lecturer Name:</a:t>
            </a:r>
            <a:r>
              <a:rPr b="1" lang="en-IN" sz="1800">
                <a:solidFill>
                  <a:schemeClr val="lt1"/>
                </a:solidFill>
                <a:latin typeface="Times New Roman"/>
                <a:ea typeface="Times New Roman"/>
                <a:cs typeface="Times New Roman"/>
                <a:sym typeface="Times New Roman"/>
              </a:rPr>
              <a:t> Dr. Raheela Shaikh</a:t>
            </a:r>
            <a:endParaRPr/>
          </a:p>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Institution Name: University Of wales Trinity Saint Da</a:t>
            </a:r>
            <a:r>
              <a:rPr b="1" lang="en-IN" sz="1800">
                <a:solidFill>
                  <a:schemeClr val="lt1"/>
                </a:solidFill>
                <a:latin typeface="Times New Roman"/>
                <a:ea typeface="Times New Roman"/>
                <a:cs typeface="Times New Roman"/>
                <a:sym typeface="Times New Roman"/>
              </a:rPr>
              <a:t>vid</a:t>
            </a:r>
            <a:endParaRPr/>
          </a:p>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Date of Presentation: 11/03/2026</a:t>
            </a:r>
            <a:br>
              <a:rPr b="0" i="0" lang="en-IN" sz="1800" u="none" cap="none" strike="noStrike">
                <a:solidFill>
                  <a:schemeClr val="lt1"/>
                </a:solidFill>
                <a:latin typeface="Times New Roman"/>
                <a:ea typeface="Times New Roman"/>
                <a:cs typeface="Times New Roman"/>
                <a:sym typeface="Times New Roman"/>
              </a:rPr>
            </a:br>
            <a:br>
              <a:rPr b="0" i="0" lang="en-IN" sz="1800" u="none" cap="none" strike="noStrike">
                <a:solidFill>
                  <a:schemeClr val="lt1"/>
                </a:solidFill>
                <a:latin typeface="Gill Sans"/>
                <a:ea typeface="Gill Sans"/>
                <a:cs typeface="Gill Sans"/>
                <a:sym typeface="Gill Sans"/>
              </a:rPr>
            </a:br>
            <a:br>
              <a:rPr b="0" i="0" lang="en-IN" sz="1800" u="none" cap="none" strike="noStrike">
                <a:solidFill>
                  <a:schemeClr val="lt1"/>
                </a:solidFill>
                <a:latin typeface="Gill Sans"/>
                <a:ea typeface="Gill Sans"/>
                <a:cs typeface="Gill Sans"/>
                <a:sym typeface="Gill Sans"/>
              </a:rPr>
            </a:br>
            <a:br>
              <a:rPr b="0" i="0" lang="en-IN" sz="1800" u="none" cap="none" strike="noStrike">
                <a:solidFill>
                  <a:schemeClr val="lt1"/>
                </a:solidFill>
                <a:latin typeface="Gill Sans"/>
                <a:ea typeface="Gill Sans"/>
                <a:cs typeface="Gill Sans"/>
                <a:sym typeface="Gill Sans"/>
              </a:rPr>
            </a:br>
            <a:br>
              <a:rPr b="0" i="0" lang="en-IN" sz="1800" u="none" cap="none" strike="noStrike">
                <a:solidFill>
                  <a:schemeClr val="lt1"/>
                </a:solidFill>
                <a:latin typeface="Gill Sans"/>
                <a:ea typeface="Gill Sans"/>
                <a:cs typeface="Gill Sans"/>
                <a:sym typeface="Gill Sans"/>
              </a:rPr>
            </a:br>
            <a:endParaRPr b="0" i="0" sz="1800" u="none" cap="none" strike="noStrike">
              <a:solidFill>
                <a:schemeClr val="lt1"/>
              </a:solidFill>
              <a:latin typeface="Gill Sans"/>
              <a:ea typeface="Gill Sans"/>
              <a:cs typeface="Gill Sans"/>
              <a:sym typeface="Gill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2"/>
          <p:cNvSpPr txBox="1"/>
          <p:nvPr>
            <p:ph type="title"/>
          </p:nvPr>
        </p:nvSpPr>
        <p:spPr>
          <a:xfrm>
            <a:off x="581193" y="857477"/>
            <a:ext cx="11335504" cy="988332"/>
          </a:xfrm>
          <a:prstGeom prst="rect">
            <a:avLst/>
          </a:prstGeom>
          <a:noFill/>
          <a:ln>
            <a:noFill/>
          </a:ln>
        </p:spPr>
        <p:txBody>
          <a:bodyPr anchorCtr="0" anchor="b" bIns="45700" lIns="91425" spcFirstLastPara="1" rIns="91425" wrap="square" tIns="45700">
            <a:normAutofit/>
          </a:bodyPr>
          <a:lstStyle/>
          <a:p>
            <a:pPr indent="0" lvl="0" marL="0" rtl="0" algn="ctr">
              <a:lnSpc>
                <a:spcPct val="107000"/>
              </a:lnSpc>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INTRODUCTION</a:t>
            </a:r>
            <a:endParaRPr sz="4400">
              <a:latin typeface="Times New Roman"/>
              <a:ea typeface="Times New Roman"/>
              <a:cs typeface="Times New Roman"/>
              <a:sym typeface="Times New Roman"/>
            </a:endParaRPr>
          </a:p>
        </p:txBody>
      </p:sp>
      <p:sp>
        <p:nvSpPr>
          <p:cNvPr id="108" name="Google Shape;108;p2"/>
          <p:cNvSpPr txBox="1"/>
          <p:nvPr>
            <p:ph idx="1" type="body"/>
          </p:nvPr>
        </p:nvSpPr>
        <p:spPr>
          <a:xfrm>
            <a:off x="581193" y="2228003"/>
            <a:ext cx="11197852"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Stroke is the second leading cause of death globally and in the UK (Emmett et al., 2025;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South Asians show earlier onset and higher incidence than White groups (Aparicio and Springer, 2025; Pantoja-Ruiz et al., 2026).</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Stroke is an acute neurological deficit due to interrupted cerebral blood flow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UK data show widening ethnic inequalities in outcomes (Pantoja-Ruiz et al., 2026; The King’s Fund, 2023).</a:t>
            </a:r>
            <a:endParaRPr/>
          </a:p>
          <a:p>
            <a:pPr indent="-200844" lvl="0" marL="306000" rtl="0" algn="l">
              <a:spcBef>
                <a:spcPts val="1160"/>
              </a:spcBef>
              <a:spcAft>
                <a:spcPts val="0"/>
              </a:spcAft>
              <a:buSzPts val="1656"/>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3"/>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3600"/>
              <a:buFont typeface="Times New Roman"/>
              <a:buNone/>
            </a:pPr>
            <a:r>
              <a:rPr b="1" lang="en-IN" sz="3600">
                <a:latin typeface="Times New Roman"/>
                <a:ea typeface="Times New Roman"/>
                <a:cs typeface="Times New Roman"/>
                <a:sym typeface="Times New Roman"/>
              </a:rPr>
              <a:t>DEFINITION OF STROKE</a:t>
            </a:r>
            <a:endParaRPr sz="3600"/>
          </a:p>
        </p:txBody>
      </p:sp>
      <p:sp>
        <p:nvSpPr>
          <p:cNvPr id="115" name="Google Shape;115;p3"/>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Stroke is a sudden neurological deficit caused by interruption of blood supply to the brain due to vascular blockage or bleeding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Reduced cerebral blood flow leads to brain tissue damage and loss of neurological function.</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Stroke can result in long-term disability, cognitive impairment and reduced quality of life.</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Early recognition and immediate medical treatment are essential to reduce mortality and improve recovery outcomes (Emmett et al., 2025).</a:t>
            </a:r>
            <a:endParaRPr/>
          </a:p>
          <a:p>
            <a:pPr indent="-200844" lvl="0" marL="306000" rtl="0" algn="l">
              <a:spcBef>
                <a:spcPts val="1160"/>
              </a:spcBef>
              <a:spcAft>
                <a:spcPts val="0"/>
              </a:spcAft>
              <a:buSzPts val="1656"/>
              <a:buNone/>
            </a:pPr>
            <a:r>
              <a:t/>
            </a:r>
            <a:endParaRPr/>
          </a:p>
        </p:txBody>
      </p:sp>
      <p:pic>
        <p:nvPicPr>
          <p:cNvPr descr="Stroke - Symptoms and causes - Mayo Clinic" id="116" name="Google Shape;116;p3"/>
          <p:cNvPicPr preferRelativeResize="0"/>
          <p:nvPr>
            <p:ph idx="2" type="body"/>
          </p:nvPr>
        </p:nvPicPr>
        <p:blipFill rotWithShape="1">
          <a:blip r:embed="rId3">
            <a:alphaModFix/>
          </a:blip>
          <a:srcRect b="0" l="0" r="0" t="0"/>
          <a:stretch/>
        </p:blipFill>
        <p:spPr>
          <a:xfrm>
            <a:off x="6587613" y="2227263"/>
            <a:ext cx="4798142" cy="3633787"/>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4"/>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3200">
                <a:latin typeface="Times New Roman"/>
                <a:ea typeface="Times New Roman"/>
                <a:cs typeface="Times New Roman"/>
                <a:sym typeface="Times New Roman"/>
              </a:rPr>
              <a:t>STROKE STATISTICS (GLOBAL, UK AND SOUTH ASIAN POPULATION)</a:t>
            </a:r>
            <a:endParaRPr sz="3200"/>
          </a:p>
        </p:txBody>
      </p:sp>
      <p:sp>
        <p:nvSpPr>
          <p:cNvPr id="123" name="Google Shape;123;p4"/>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fontScale="92500" lnSpcReduction="20000"/>
          </a:bodyPr>
          <a:lstStyle/>
          <a:p>
            <a:pPr indent="-342900" lvl="0" marL="342900" rtl="0" algn="just">
              <a:lnSpc>
                <a:spcPct val="107000"/>
              </a:lnSpc>
              <a:spcBef>
                <a:spcPts val="0"/>
              </a:spcBef>
              <a:spcAft>
                <a:spcPts val="0"/>
              </a:spcAft>
              <a:buSzPct val="60060"/>
              <a:buFont typeface="Noto Sans Symbols"/>
              <a:buChar char="∙"/>
            </a:pPr>
            <a:r>
              <a:rPr lang="en-IN" sz="1800">
                <a:latin typeface="Times New Roman"/>
                <a:ea typeface="Times New Roman"/>
                <a:cs typeface="Times New Roman"/>
                <a:sym typeface="Times New Roman"/>
              </a:rPr>
              <a:t>Stroke is the </a:t>
            </a:r>
            <a:r>
              <a:rPr lang="en-IN">
                <a:latin typeface="Times New Roman"/>
                <a:ea typeface="Times New Roman"/>
                <a:cs typeface="Times New Roman"/>
                <a:sym typeface="Times New Roman"/>
              </a:rPr>
              <a:t>third</a:t>
            </a:r>
            <a:r>
              <a:rPr lang="en-IN" sz="1800">
                <a:latin typeface="Times New Roman"/>
                <a:ea typeface="Times New Roman"/>
                <a:cs typeface="Times New Roman"/>
                <a:sym typeface="Times New Roman"/>
              </a:rPr>
              <a:t> leading cause of death globally, causing about 6.5 million deaths each year (Bereda, 2025).</a:t>
            </a:r>
            <a:endParaRPr/>
          </a:p>
          <a:p>
            <a:pPr indent="-342900" lvl="0" marL="342900" rtl="0" algn="just">
              <a:lnSpc>
                <a:spcPct val="107000"/>
              </a:lnSpc>
              <a:spcBef>
                <a:spcPts val="1133"/>
              </a:spcBef>
              <a:spcAft>
                <a:spcPts val="0"/>
              </a:spcAft>
              <a:buSzPct val="60060"/>
              <a:buFont typeface="Noto Sans Symbols"/>
              <a:buChar char="∙"/>
            </a:pPr>
            <a:r>
              <a:rPr lang="en-IN" sz="1800">
                <a:latin typeface="Times New Roman"/>
                <a:ea typeface="Times New Roman"/>
                <a:cs typeface="Times New Roman"/>
                <a:sym typeface="Times New Roman"/>
              </a:rPr>
              <a:t>In the UK, around 100,000 people experience stroke annually, making it a major cause of disability (Emmett et al., 2025).</a:t>
            </a:r>
            <a:endParaRPr/>
          </a:p>
          <a:p>
            <a:pPr indent="-342900" lvl="0" marL="342900" rtl="0" algn="just">
              <a:lnSpc>
                <a:spcPct val="107000"/>
              </a:lnSpc>
              <a:spcBef>
                <a:spcPts val="1133"/>
              </a:spcBef>
              <a:spcAft>
                <a:spcPts val="0"/>
              </a:spcAft>
              <a:buSzPct val="60060"/>
              <a:buFont typeface="Noto Sans Symbols"/>
              <a:buChar char="∙"/>
            </a:pPr>
            <a:r>
              <a:rPr lang="en-IN" sz="1800">
                <a:latin typeface="Times New Roman"/>
                <a:ea typeface="Times New Roman"/>
                <a:cs typeface="Times New Roman"/>
                <a:sym typeface="Times New Roman"/>
              </a:rPr>
              <a:t>South Asian populations show earlier stroke onset and higher cardiometabolic risk compared with White populations (Aparicio and Springer, 2025).</a:t>
            </a:r>
            <a:endParaRPr/>
          </a:p>
          <a:p>
            <a:pPr indent="-342900" lvl="0" marL="342900" rtl="0" algn="just">
              <a:lnSpc>
                <a:spcPct val="107000"/>
              </a:lnSpc>
              <a:spcBef>
                <a:spcPts val="1133"/>
              </a:spcBef>
              <a:spcAft>
                <a:spcPts val="0"/>
              </a:spcAft>
              <a:buSzPct val="60060"/>
              <a:buFont typeface="Noto Sans Symbols"/>
              <a:buChar char="∙"/>
            </a:pPr>
            <a:r>
              <a:rPr lang="en-IN" sz="1800">
                <a:latin typeface="Times New Roman"/>
                <a:ea typeface="Times New Roman"/>
                <a:cs typeface="Times New Roman"/>
                <a:sym typeface="Times New Roman"/>
              </a:rPr>
              <a:t>UK studies show persistent ethnic inequalities in stroke incidence and outcomes (Pantoja-Ruiz et al., 2026; The King’s Fund, 2023).</a:t>
            </a:r>
            <a:endParaRPr/>
          </a:p>
          <a:p>
            <a:pPr indent="-208730" lvl="0" marL="306000" rtl="0" algn="l">
              <a:spcBef>
                <a:spcPts val="1133"/>
              </a:spcBef>
              <a:spcAft>
                <a:spcPts val="0"/>
              </a:spcAft>
              <a:buSzPct val="91999"/>
              <a:buNone/>
            </a:pPr>
            <a:r>
              <a:t/>
            </a:r>
            <a:endParaRPr/>
          </a:p>
        </p:txBody>
      </p:sp>
      <p:pic>
        <p:nvPicPr>
          <p:cNvPr id="124" name="Google Shape;124;p4"/>
          <p:cNvPicPr preferRelativeResize="0"/>
          <p:nvPr>
            <p:ph idx="2" type="body"/>
          </p:nvPr>
        </p:nvPicPr>
        <p:blipFill rotWithShape="1">
          <a:blip r:embed="rId3">
            <a:alphaModFix/>
          </a:blip>
          <a:srcRect b="0" l="0" r="0" t="0"/>
          <a:stretch/>
        </p:blipFill>
        <p:spPr>
          <a:xfrm>
            <a:off x="6188075" y="2512400"/>
            <a:ext cx="5422900" cy="306351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5"/>
          <p:cNvSpPr txBox="1"/>
          <p:nvPr>
            <p:ph type="title"/>
          </p:nvPr>
        </p:nvSpPr>
        <p:spPr>
          <a:xfrm>
            <a:off x="581359" y="81814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TYPES OF STROKE</a:t>
            </a:r>
            <a:endParaRPr/>
          </a:p>
        </p:txBody>
      </p:sp>
      <p:sp>
        <p:nvSpPr>
          <p:cNvPr id="131" name="Google Shape;131;p5"/>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Ischaemic stroke accounts for approximately 85% of cases and results from arterial occlusion (Emmett et al.,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Haemorrhagic stroke occurs due to intracerebral or subarachnoid bleeding (Faigle,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Stroke subtype distribution may vary across ethnic groups due to vascular and genetic factors (Sukumaran et al., 2024).</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Accurate early differentiation determines eligibility for acute reperfusion therapy (Faigle, 2023).</a:t>
            </a:r>
            <a:endParaRPr/>
          </a:p>
          <a:p>
            <a:pPr indent="-200844" lvl="0" marL="306000" rtl="0" algn="l">
              <a:spcBef>
                <a:spcPts val="1160"/>
              </a:spcBef>
              <a:spcAft>
                <a:spcPts val="0"/>
              </a:spcAft>
              <a:buSzPts val="1656"/>
              <a:buNone/>
            </a:pPr>
            <a:r>
              <a:t/>
            </a:r>
            <a:endParaRPr/>
          </a:p>
        </p:txBody>
      </p:sp>
      <p:pic>
        <p:nvPicPr>
          <p:cNvPr id="132" name="Google Shape;132;p5"/>
          <p:cNvPicPr preferRelativeResize="0"/>
          <p:nvPr>
            <p:ph idx="2" type="body"/>
          </p:nvPr>
        </p:nvPicPr>
        <p:blipFill rotWithShape="1">
          <a:blip r:embed="rId3">
            <a:alphaModFix/>
          </a:blip>
          <a:srcRect b="14882" l="0" r="0" t="14889"/>
          <a:stretch/>
        </p:blipFill>
        <p:spPr>
          <a:xfrm>
            <a:off x="6473100" y="1997450"/>
            <a:ext cx="5303700" cy="47079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6"/>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RISK FACTORS</a:t>
            </a:r>
            <a:endParaRPr/>
          </a:p>
        </p:txBody>
      </p:sp>
      <p:sp>
        <p:nvSpPr>
          <p:cNvPr id="139" name="Google Shape;139;p6"/>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Major modifiable risk factors include hypertension, diabetes, dyslipidaemia, smoking and obesity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South Asians demonstrate elevated cardiometabolic profiles contributing to disproportionate risk (The King’s Fund,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Non-modifiable factors include age, ethnicity and genetic susceptibility (Sukumaran et al., 2024).</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Inequities in chronic disease detection and control increase vascular vulnerability (Ikeme et al., 2022).</a:t>
            </a:r>
            <a:endParaRPr/>
          </a:p>
          <a:p>
            <a:pPr indent="-200844" lvl="0" marL="306000" rtl="0" algn="l">
              <a:spcBef>
                <a:spcPts val="1160"/>
              </a:spcBef>
              <a:spcAft>
                <a:spcPts val="0"/>
              </a:spcAft>
              <a:buSzPts val="1656"/>
              <a:buNone/>
            </a:pPr>
            <a:r>
              <a:t/>
            </a:r>
            <a:endParaRPr/>
          </a:p>
        </p:txBody>
      </p:sp>
      <p:pic>
        <p:nvPicPr>
          <p:cNvPr descr="Learn About Strokes, Risk Factors, and Prevention – Colorado Stroke  Advisory Board" id="140" name="Google Shape;140;p6"/>
          <p:cNvPicPr preferRelativeResize="0"/>
          <p:nvPr>
            <p:ph idx="2" type="body"/>
          </p:nvPr>
        </p:nvPicPr>
        <p:blipFill rotWithShape="1">
          <a:blip r:embed="rId3">
            <a:alphaModFix/>
          </a:blip>
          <a:srcRect b="0" l="0" r="0" t="0"/>
          <a:stretch/>
        </p:blipFill>
        <p:spPr>
          <a:xfrm>
            <a:off x="6587613" y="2227263"/>
            <a:ext cx="4463845" cy="363378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7"/>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000"/>
              <a:buFont typeface="Times New Roman"/>
              <a:buNone/>
            </a:pPr>
            <a:r>
              <a:rPr b="1" lang="en-IN" sz="4000">
                <a:latin typeface="Times New Roman"/>
                <a:ea typeface="Times New Roman"/>
                <a:cs typeface="Times New Roman"/>
                <a:sym typeface="Times New Roman"/>
              </a:rPr>
              <a:t>AETIOLOGY OF STROKE</a:t>
            </a:r>
            <a:endParaRPr/>
          </a:p>
        </p:txBody>
      </p:sp>
      <p:sp>
        <p:nvSpPr>
          <p:cNvPr id="147" name="Google Shape;147;p7"/>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lnSpcReduction="10000"/>
          </a:bodyPr>
          <a:lstStyle/>
          <a:p>
            <a:pPr indent="-306000" lvl="0" marL="306000" rtl="0" algn="just">
              <a:spcBef>
                <a:spcPts val="0"/>
              </a:spcBef>
              <a:spcAft>
                <a:spcPts val="0"/>
              </a:spcAft>
              <a:buSzPts val="1656"/>
              <a:buChar char="◼"/>
            </a:pPr>
            <a:r>
              <a:rPr lang="en-IN">
                <a:latin typeface="Times New Roman"/>
                <a:ea typeface="Times New Roman"/>
                <a:cs typeface="Times New Roman"/>
                <a:sym typeface="Times New Roman"/>
              </a:rPr>
              <a:t>Atherosclerotic plaque buildup narrows cerebral arteries and reduces blood flow to the brain (Bereda, 2025).</a:t>
            </a:r>
            <a:endParaRPr/>
          </a:p>
          <a:p>
            <a:pPr indent="-306000" lvl="0" marL="306000" rtl="0" algn="just">
              <a:spcBef>
                <a:spcPts val="960"/>
              </a:spcBef>
              <a:spcAft>
                <a:spcPts val="0"/>
              </a:spcAft>
              <a:buSzPts val="1656"/>
              <a:buChar char="◼"/>
            </a:pPr>
            <a:r>
              <a:rPr lang="en-IN">
                <a:latin typeface="Times New Roman"/>
                <a:ea typeface="Times New Roman"/>
                <a:cs typeface="Times New Roman"/>
                <a:sym typeface="Times New Roman"/>
              </a:rPr>
              <a:t>Cardioembolic events such as atrial fibrillation can send emboli to cerebral vessels causing blockage (Faigle, 2023).</a:t>
            </a:r>
            <a:endParaRPr/>
          </a:p>
          <a:p>
            <a:pPr indent="-306000" lvl="0" marL="306000" rtl="0" algn="just">
              <a:spcBef>
                <a:spcPts val="960"/>
              </a:spcBef>
              <a:spcAft>
                <a:spcPts val="0"/>
              </a:spcAft>
              <a:buSzPts val="1656"/>
              <a:buChar char="◼"/>
            </a:pPr>
            <a:r>
              <a:rPr lang="en-IN">
                <a:latin typeface="Times New Roman"/>
                <a:ea typeface="Times New Roman"/>
                <a:cs typeface="Times New Roman"/>
                <a:sym typeface="Times New Roman"/>
              </a:rPr>
              <a:t>Rupture of fragile cerebral blood vessels leads to intracerebral or subarachnoid haemorrhage (Sukumaran et al., 2024).</a:t>
            </a:r>
            <a:endParaRPr/>
          </a:p>
          <a:p>
            <a:pPr indent="-306000" lvl="0" marL="306000" rtl="0" algn="just">
              <a:spcBef>
                <a:spcPts val="960"/>
              </a:spcBef>
              <a:spcAft>
                <a:spcPts val="0"/>
              </a:spcAft>
              <a:buSzPts val="1656"/>
              <a:buChar char="◼"/>
            </a:pPr>
            <a:r>
              <a:rPr lang="en-IN">
                <a:latin typeface="Times New Roman"/>
                <a:ea typeface="Times New Roman"/>
                <a:cs typeface="Times New Roman"/>
                <a:sym typeface="Times New Roman"/>
              </a:rPr>
              <a:t>Genetic and vascular abnormalities may increase susceptibility to cerebrovascular disease (Aparicio and Springer, 2025).</a:t>
            </a:r>
            <a:endParaRPr/>
          </a:p>
          <a:p>
            <a:pPr indent="-200844" lvl="0" marL="306000" rtl="0" algn="l">
              <a:spcBef>
                <a:spcPts val="960"/>
              </a:spcBef>
              <a:spcAft>
                <a:spcPts val="0"/>
              </a:spcAft>
              <a:buSzPts val="1656"/>
              <a:buNone/>
            </a:pPr>
            <a:r>
              <a:t/>
            </a:r>
            <a:endParaRPr/>
          </a:p>
        </p:txBody>
      </p:sp>
      <p:pic>
        <p:nvPicPr>
          <p:cNvPr descr="Brain Stroke: Types, Causes, Symptoms, Prevention &amp; Treatment" id="148" name="Google Shape;148;p7"/>
          <p:cNvPicPr preferRelativeResize="0"/>
          <p:nvPr>
            <p:ph idx="2" type="body"/>
          </p:nvPr>
        </p:nvPicPr>
        <p:blipFill rotWithShape="1">
          <a:blip r:embed="rId3">
            <a:alphaModFix/>
          </a:blip>
          <a:srcRect b="0" l="0" r="0" t="0"/>
          <a:stretch/>
        </p:blipFill>
        <p:spPr>
          <a:xfrm>
            <a:off x="6518787" y="2227263"/>
            <a:ext cx="4197631" cy="363378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8"/>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SIGNS AND SYMPTOMS</a:t>
            </a:r>
            <a:endParaRPr/>
          </a:p>
        </p:txBody>
      </p:sp>
      <p:sp>
        <p:nvSpPr>
          <p:cNvPr id="155" name="Google Shape;155;p8"/>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fontScale="92500" lnSpcReduction="20000"/>
          </a:bodyPr>
          <a:lstStyle/>
          <a:p>
            <a:pPr indent="-306000" lvl="0" marL="306000" rtl="0" algn="just">
              <a:spcBef>
                <a:spcPts val="0"/>
              </a:spcBef>
              <a:spcAft>
                <a:spcPts val="0"/>
              </a:spcAft>
              <a:buSzPct val="91999"/>
              <a:buNone/>
            </a:pPr>
            <a:r>
              <a:rPr lang="en-IN" sz="1800">
                <a:solidFill>
                  <a:srgbClr val="000000"/>
                </a:solidFill>
                <a:latin typeface="Times New Roman"/>
                <a:ea typeface="Times New Roman"/>
                <a:cs typeface="Times New Roman"/>
                <a:sym typeface="Times New Roman"/>
              </a:rPr>
              <a:t> </a:t>
            </a:r>
            <a:endParaRPr sz="1800">
              <a:solidFill>
                <a:srgbClr val="000000"/>
              </a:solidFill>
              <a:latin typeface="Times New Roman"/>
              <a:ea typeface="Times New Roman"/>
              <a:cs typeface="Times New Roman"/>
              <a:sym typeface="Times New Roman"/>
            </a:endParaRPr>
          </a:p>
          <a:p>
            <a:pPr indent="-342900" lvl="0" marL="342900" rtl="0" algn="just">
              <a:spcBef>
                <a:spcPts val="1200"/>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Facial drooping, arm weakness and speech difficulty (FAST signs) requiring urgent medical attention (Emmett et al., 2025).</a:t>
            </a:r>
            <a:endParaRPr/>
          </a:p>
          <a:p>
            <a:pPr indent="-342900" lvl="0" marL="342900" rtl="0" algn="just">
              <a:spcBef>
                <a:spcPts val="933"/>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Sudden numbness or weakness in the face, arm or leg, usually affecting one side of the body (Bereda, 2025).</a:t>
            </a:r>
            <a:endParaRPr/>
          </a:p>
          <a:p>
            <a:pPr indent="-342900" lvl="0" marL="342900" rtl="0" algn="just">
              <a:spcBef>
                <a:spcPts val="933"/>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Vision disturbances, including blurred vision, double vision or sudden loss of sight (Faigle, 2023).</a:t>
            </a:r>
            <a:endParaRPr/>
          </a:p>
          <a:p>
            <a:pPr indent="-342900" lvl="0" marL="342900" rtl="0" algn="just">
              <a:spcBef>
                <a:spcPts val="933"/>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Severe headache, dizziness or confusion, which may indicate intracranial bleeding (Faigle, 2023).</a:t>
            </a:r>
            <a:endParaRPr/>
          </a:p>
          <a:p>
            <a:pPr indent="-342900" lvl="0" marL="342900" rtl="0" algn="just">
              <a:spcBef>
                <a:spcPts val="933"/>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Difficulty walking, loss of balance or coordination, reflecting impaired neurological function (Bereda, 2025).</a:t>
            </a:r>
            <a:endParaRPr/>
          </a:p>
          <a:p>
            <a:pPr indent="-208730" lvl="0" marL="306000" rtl="0" algn="l">
              <a:spcBef>
                <a:spcPts val="933"/>
              </a:spcBef>
              <a:spcAft>
                <a:spcPts val="0"/>
              </a:spcAft>
              <a:buSzPct val="91999"/>
              <a:buNone/>
            </a:pPr>
            <a:r>
              <a:t/>
            </a:r>
            <a:endParaRPr/>
          </a:p>
        </p:txBody>
      </p:sp>
      <p:pic>
        <p:nvPicPr>
          <p:cNvPr id="156" name="Google Shape;156;p8"/>
          <p:cNvPicPr preferRelativeResize="0"/>
          <p:nvPr>
            <p:ph idx="2" type="body"/>
          </p:nvPr>
        </p:nvPicPr>
        <p:blipFill rotWithShape="1">
          <a:blip r:embed="rId3">
            <a:alphaModFix/>
          </a:blip>
          <a:srcRect b="0" l="0" r="0" t="0"/>
          <a:stretch/>
        </p:blipFill>
        <p:spPr>
          <a:xfrm>
            <a:off x="6188075" y="2236523"/>
            <a:ext cx="5422900" cy="361526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9"/>
          <p:cNvSpPr txBox="1"/>
          <p:nvPr>
            <p:ph type="title"/>
          </p:nvPr>
        </p:nvSpPr>
        <p:spPr>
          <a:xfrm>
            <a:off x="581193" y="857477"/>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4400">
                <a:latin typeface="Times New Roman"/>
                <a:ea typeface="Times New Roman"/>
                <a:cs typeface="Times New Roman"/>
                <a:sym typeface="Times New Roman"/>
              </a:rPr>
              <a:t>INITIAL ASSESSMENT AND DIAGNOSIS (UK PATHWAY)</a:t>
            </a:r>
            <a:endParaRPr/>
          </a:p>
        </p:txBody>
      </p:sp>
      <p:sp>
        <p:nvSpPr>
          <p:cNvPr id="163" name="Google Shape;163;p9"/>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Immediate community recognition triggers emergency referral via 999 services to a Hyperacute Stroke Unit.</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Urgent CT or MRI imaging differentiates stroke subtype and guides treatment (Faigle,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NIH Stroke Scale enables structured neurological severity assessment (Ikeme et al., 2022).</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Monitoring ethnicity-specific outcomes is necessary to address disparities in care (Metcalf and Zhang, 2023).</a:t>
            </a:r>
            <a:endParaRPr/>
          </a:p>
          <a:p>
            <a:pPr indent="-200844" lvl="0" marL="306000" rtl="0" algn="l">
              <a:spcBef>
                <a:spcPts val="1160"/>
              </a:spcBef>
              <a:spcAft>
                <a:spcPts val="0"/>
              </a:spcAft>
              <a:buSzPts val="1656"/>
              <a:buNone/>
            </a:pPr>
            <a:r>
              <a:t/>
            </a:r>
            <a:endParaRPr/>
          </a:p>
        </p:txBody>
      </p:sp>
      <p:pic>
        <p:nvPicPr>
          <p:cNvPr id="164" name="Google Shape;164;p9"/>
          <p:cNvPicPr preferRelativeResize="0"/>
          <p:nvPr>
            <p:ph idx="2" type="body"/>
          </p:nvPr>
        </p:nvPicPr>
        <p:blipFill rotWithShape="1">
          <a:blip r:embed="rId3">
            <a:alphaModFix/>
          </a:blip>
          <a:srcRect b="0" l="0" r="0" t="0"/>
          <a:stretch/>
        </p:blipFill>
        <p:spPr>
          <a:xfrm>
            <a:off x="6188075" y="2882906"/>
            <a:ext cx="5422900" cy="2322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10"/>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4400">
                <a:latin typeface="Times New Roman"/>
                <a:ea typeface="Times New Roman"/>
                <a:cs typeface="Times New Roman"/>
                <a:sym typeface="Times New Roman"/>
              </a:rPr>
              <a:t>MANAGEMENT (UK CLINICAL GUIDANCE)</a:t>
            </a:r>
            <a:endParaRPr/>
          </a:p>
        </p:txBody>
      </p:sp>
      <p:sp>
        <p:nvSpPr>
          <p:cNvPr id="171" name="Google Shape;171;p10"/>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Intravenous thrombolysis and mechanical thrombectomy improve functional recovery when delivered promptly (Faigle,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Multidisciplinary stroke unit care reduces mortality and long-term disability (Emmett et al.,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Secondary prevention targets blood pressure, glycaemic and lipid optimisation.</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Treatment utilisation and long-term outcomes differ across ethnic groups (Metcalf and Zhang, 2023; Pantoja-Ruiz et al., 2026).</a:t>
            </a:r>
            <a:endParaRPr/>
          </a:p>
          <a:p>
            <a:pPr indent="-200844" lvl="0" marL="306000" rtl="0" algn="l">
              <a:spcBef>
                <a:spcPts val="1160"/>
              </a:spcBef>
              <a:spcAft>
                <a:spcPts val="0"/>
              </a:spcAft>
              <a:buSzPts val="1656"/>
              <a:buNone/>
            </a:pPr>
            <a:r>
              <a:t/>
            </a:r>
            <a:endParaRPr/>
          </a:p>
        </p:txBody>
      </p:sp>
      <p:pic>
        <p:nvPicPr>
          <p:cNvPr descr="National Clinical Guideline for Stroke | Stroke Association" id="172" name="Google Shape;172;p10"/>
          <p:cNvPicPr preferRelativeResize="0"/>
          <p:nvPr>
            <p:ph idx="2" type="body"/>
          </p:nvPr>
        </p:nvPicPr>
        <p:blipFill rotWithShape="1">
          <a:blip r:embed="rId3">
            <a:alphaModFix/>
          </a:blip>
          <a:srcRect b="0" l="0" r="0" t="0"/>
          <a:stretch/>
        </p:blipFill>
        <p:spPr>
          <a:xfrm>
            <a:off x="6188075" y="2153265"/>
            <a:ext cx="5422900" cy="341608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11"/>
          <p:cNvSpPr txBox="1"/>
          <p:nvPr>
            <p:ph type="title"/>
          </p:nvPr>
        </p:nvSpPr>
        <p:spPr>
          <a:xfrm>
            <a:off x="673610" y="865238"/>
            <a:ext cx="11029616" cy="557783"/>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Clr>
                <a:schemeClr val="lt1"/>
              </a:buClr>
              <a:buSzPts val="3600"/>
              <a:buFont typeface="Times New Roman"/>
              <a:buNone/>
            </a:pPr>
            <a:r>
              <a:rPr b="1" lang="en-IN" sz="3600">
                <a:latin typeface="Times New Roman"/>
                <a:ea typeface="Times New Roman"/>
                <a:cs typeface="Times New Roman"/>
                <a:sym typeface="Times New Roman"/>
              </a:rPr>
              <a:t>SOCIAL, FAMILY AND ECONOMIC BURDEN</a:t>
            </a:r>
            <a:endParaRPr sz="3600"/>
          </a:p>
        </p:txBody>
      </p:sp>
      <p:sp>
        <p:nvSpPr>
          <p:cNvPr id="179" name="Google Shape;179;p11"/>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lnSpcReduction="10000"/>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Stroke generates significant acute treatment and long-term rehabilitation costs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Ethnic inequalities contribute to disproportionate disability and dependency (Aparicio and Springer,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Socioeconomic deprivation worsens recovery outcomes in minority communities (The King’s Fund,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Persistent community disadvantage sustains widening incidence and outcome gaps (Pantoja-Ruiz et al., 2026).</a:t>
            </a:r>
            <a:endParaRPr/>
          </a:p>
          <a:p>
            <a:pPr indent="-200844" lvl="0" marL="306000" rtl="0" algn="l">
              <a:spcBef>
                <a:spcPts val="1160"/>
              </a:spcBef>
              <a:spcAft>
                <a:spcPts val="0"/>
              </a:spcAft>
              <a:buSzPts val="1656"/>
              <a:buNone/>
            </a:pPr>
            <a:r>
              <a:t/>
            </a:r>
            <a:endParaRPr/>
          </a:p>
        </p:txBody>
      </p:sp>
      <p:pic>
        <p:nvPicPr>
          <p:cNvPr id="180" name="Google Shape;180;p11"/>
          <p:cNvPicPr preferRelativeResize="0"/>
          <p:nvPr>
            <p:ph idx="2" type="body"/>
          </p:nvPr>
        </p:nvPicPr>
        <p:blipFill rotWithShape="1">
          <a:blip r:embed="rId3">
            <a:alphaModFix/>
          </a:blip>
          <a:srcRect b="0" l="0" r="0" t="0"/>
          <a:stretch/>
        </p:blipFill>
        <p:spPr>
          <a:xfrm>
            <a:off x="6188075" y="2236523"/>
            <a:ext cx="5422900" cy="361526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12"/>
          <p:cNvSpPr txBox="1"/>
          <p:nvPr>
            <p:ph type="title"/>
          </p:nvPr>
        </p:nvSpPr>
        <p:spPr>
          <a:xfrm>
            <a:off x="581193" y="896807"/>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PREVENTION</a:t>
            </a:r>
            <a:endParaRPr/>
          </a:p>
        </p:txBody>
      </p:sp>
      <p:sp>
        <p:nvSpPr>
          <p:cNvPr id="187" name="Google Shape;187;p12"/>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fontScale="92500" lnSpcReduction="20000"/>
          </a:bodyPr>
          <a:lstStyle/>
          <a:p>
            <a:pPr indent="-306000" lvl="0" marL="306000" rtl="0" algn="just">
              <a:spcBef>
                <a:spcPts val="0"/>
              </a:spcBef>
              <a:spcAft>
                <a:spcPts val="0"/>
              </a:spcAft>
              <a:buSzPct val="91999"/>
              <a:buFont typeface="Arial"/>
              <a:buChar char="•"/>
            </a:pPr>
            <a:r>
              <a:rPr lang="en-IN">
                <a:latin typeface="Times New Roman"/>
                <a:ea typeface="Times New Roman"/>
                <a:cs typeface="Times New Roman"/>
                <a:sym typeface="Times New Roman"/>
              </a:rPr>
              <a:t>Control hypertension, diabetes, and cholesterol to reduce vascular risk factors for stroke (Bereda, 2025).</a:t>
            </a:r>
            <a:endParaRPr/>
          </a:p>
          <a:p>
            <a:pPr indent="-306000" lvl="0" marL="306000" rtl="0" algn="just">
              <a:spcBef>
                <a:spcPts val="933"/>
              </a:spcBef>
              <a:spcAft>
                <a:spcPts val="0"/>
              </a:spcAft>
              <a:buSzPct val="91999"/>
              <a:buFont typeface="Arial"/>
              <a:buChar char="•"/>
            </a:pPr>
            <a:r>
              <a:rPr lang="en-IN">
                <a:latin typeface="Times New Roman"/>
                <a:ea typeface="Times New Roman"/>
                <a:cs typeface="Times New Roman"/>
                <a:sym typeface="Times New Roman"/>
              </a:rPr>
              <a:t>Adopt healthy lifestyles including exercise, balanced diet, and smoking cessation (Emmett et al., 2025).</a:t>
            </a:r>
            <a:endParaRPr/>
          </a:p>
          <a:p>
            <a:pPr indent="-306000" lvl="0" marL="306000" rtl="0" algn="just">
              <a:spcBef>
                <a:spcPts val="933"/>
              </a:spcBef>
              <a:spcAft>
                <a:spcPts val="0"/>
              </a:spcAft>
              <a:buSzPct val="91999"/>
              <a:buFont typeface="Arial"/>
              <a:buChar char="•"/>
            </a:pPr>
            <a:r>
              <a:rPr lang="en-IN">
                <a:latin typeface="Times New Roman"/>
                <a:ea typeface="Times New Roman"/>
                <a:cs typeface="Times New Roman"/>
                <a:sym typeface="Times New Roman"/>
              </a:rPr>
              <a:t>Conduct early screening and risk assessment for high-risk populations such as South Asians (Sukumaran et al., 2024).</a:t>
            </a:r>
            <a:endParaRPr/>
          </a:p>
          <a:p>
            <a:pPr indent="-306000" lvl="0" marL="306000" rtl="0" algn="just">
              <a:spcBef>
                <a:spcPts val="933"/>
              </a:spcBef>
              <a:spcAft>
                <a:spcPts val="0"/>
              </a:spcAft>
              <a:buSzPct val="91999"/>
              <a:buFont typeface="Arial"/>
              <a:buChar char="•"/>
            </a:pPr>
            <a:r>
              <a:rPr lang="en-IN">
                <a:latin typeface="Times New Roman"/>
                <a:ea typeface="Times New Roman"/>
                <a:cs typeface="Times New Roman"/>
                <a:sym typeface="Times New Roman"/>
              </a:rPr>
              <a:t>Ensure secondary prevention through medication adherence after stroke or transient ischaemic attack (Faigle, 2023).</a:t>
            </a:r>
            <a:endParaRPr/>
          </a:p>
          <a:p>
            <a:pPr indent="-306000" lvl="0" marL="306000" rtl="0" algn="just">
              <a:spcBef>
                <a:spcPts val="933"/>
              </a:spcBef>
              <a:spcAft>
                <a:spcPts val="0"/>
              </a:spcAft>
              <a:buSzPct val="91999"/>
              <a:buFont typeface="Arial"/>
              <a:buChar char="•"/>
            </a:pPr>
            <a:r>
              <a:rPr lang="en-IN">
                <a:latin typeface="Times New Roman"/>
                <a:ea typeface="Times New Roman"/>
                <a:cs typeface="Times New Roman"/>
                <a:sym typeface="Times New Roman"/>
              </a:rPr>
              <a:t>Promote public health awareness programmes to reduce stroke inequalities in ethnic communities (The King’s Fund, 2023).</a:t>
            </a:r>
            <a:endParaRPr/>
          </a:p>
          <a:p>
            <a:pPr indent="-208730" lvl="0" marL="306000" rtl="0" algn="just">
              <a:spcBef>
                <a:spcPts val="933"/>
              </a:spcBef>
              <a:spcAft>
                <a:spcPts val="0"/>
              </a:spcAft>
              <a:buSzPct val="91999"/>
              <a:buFont typeface="Arial"/>
              <a:buNone/>
            </a:pPr>
            <a:r>
              <a:t/>
            </a:r>
            <a:endParaRPr>
              <a:latin typeface="Times New Roman"/>
              <a:ea typeface="Times New Roman"/>
              <a:cs typeface="Times New Roman"/>
              <a:sym typeface="Times New Roman"/>
            </a:endParaRPr>
          </a:p>
        </p:txBody>
      </p:sp>
      <p:pic>
        <p:nvPicPr>
          <p:cNvPr id="188" name="Google Shape;188;p12"/>
          <p:cNvPicPr preferRelativeResize="0"/>
          <p:nvPr>
            <p:ph idx="2" type="body"/>
          </p:nvPr>
        </p:nvPicPr>
        <p:blipFill rotWithShape="1">
          <a:blip r:embed="rId3">
            <a:alphaModFix/>
          </a:blip>
          <a:srcRect b="0" l="0" r="0" t="0"/>
          <a:stretch/>
        </p:blipFill>
        <p:spPr>
          <a:xfrm>
            <a:off x="6188075" y="2236523"/>
            <a:ext cx="5422900" cy="361526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13"/>
          <p:cNvSpPr txBox="1"/>
          <p:nvPr>
            <p:ph type="title"/>
          </p:nvPr>
        </p:nvSpPr>
        <p:spPr>
          <a:xfrm>
            <a:off x="587500" y="857477"/>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CO-PRODUCTION MODEL</a:t>
            </a:r>
            <a:endParaRPr/>
          </a:p>
        </p:txBody>
      </p:sp>
      <p:sp>
        <p:nvSpPr>
          <p:cNvPr id="195" name="Google Shape;195;p13"/>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Co-production promotes collaborative partnerships between professionals, patients and families.</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Shared decision-making enhances culturally responsive stroke care (The King’s Fund,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Addressing structural and communication barriers improves equitable outcomes (Ikeme et al., 2022).</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Community engagement is essential to reduce persistent ethnic inequalities (Klarity Health Library, 2026).</a:t>
            </a:r>
            <a:endParaRPr/>
          </a:p>
          <a:p>
            <a:pPr indent="-200844" lvl="0" marL="306000" rtl="0" algn="l">
              <a:spcBef>
                <a:spcPts val="1160"/>
              </a:spcBef>
              <a:spcAft>
                <a:spcPts val="0"/>
              </a:spcAft>
              <a:buSzPts val="1656"/>
              <a:buNone/>
            </a:pPr>
            <a:r>
              <a:t/>
            </a:r>
            <a:endParaRPr/>
          </a:p>
        </p:txBody>
      </p:sp>
      <p:pic>
        <p:nvPicPr>
          <p:cNvPr descr="Home co-production - Enable" id="196" name="Google Shape;196;p13"/>
          <p:cNvPicPr preferRelativeResize="0"/>
          <p:nvPr>
            <p:ph idx="2" type="body"/>
          </p:nvPr>
        </p:nvPicPr>
        <p:blipFill rotWithShape="1">
          <a:blip r:embed="rId3">
            <a:alphaModFix/>
          </a:blip>
          <a:srcRect b="0" l="0" r="0" t="0"/>
          <a:stretch/>
        </p:blipFill>
        <p:spPr>
          <a:xfrm>
            <a:off x="6528618" y="2483580"/>
            <a:ext cx="4365523" cy="330762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14"/>
          <p:cNvSpPr txBox="1"/>
          <p:nvPr>
            <p:ph type="title"/>
          </p:nvPr>
        </p:nvSpPr>
        <p:spPr>
          <a:xfrm>
            <a:off x="581193" y="818148"/>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4400">
                <a:latin typeface="Times New Roman"/>
                <a:ea typeface="Times New Roman"/>
                <a:cs typeface="Times New Roman"/>
                <a:sym typeface="Times New Roman"/>
              </a:rPr>
              <a:t>COMPREHENSIVE MODEL OF PERSONALISED CARE AND SUPPORTED SELF-MANAGEMENT</a:t>
            </a:r>
            <a:endParaRPr/>
          </a:p>
        </p:txBody>
      </p:sp>
      <p:sp>
        <p:nvSpPr>
          <p:cNvPr id="203" name="Google Shape;203;p14"/>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fontScale="85000" lnSpcReduction="10000"/>
          </a:bodyPr>
          <a:lstStyle/>
          <a:p>
            <a:pPr indent="-306000" lvl="0" marL="306000" rtl="0" algn="l">
              <a:spcBef>
                <a:spcPts val="0"/>
              </a:spcBef>
              <a:spcAft>
                <a:spcPts val="0"/>
              </a:spcAft>
              <a:buSzPct val="91999"/>
              <a:buFont typeface="Arial"/>
              <a:buChar char="•"/>
            </a:pPr>
            <a:r>
              <a:rPr lang="en-IN">
                <a:latin typeface="Times New Roman"/>
                <a:ea typeface="Times New Roman"/>
                <a:cs typeface="Times New Roman"/>
                <a:sym typeface="Times New Roman"/>
              </a:rPr>
              <a:t>Shared decision-making encourages active patient involvement in treatment planning (The King’s Fund, 2023).</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Personalised care planning aligns treatment with individual health needs and cultural context (Aparicio and Springer, 2025).</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Social prescribing connects patients with community resources supporting recovery and wellbeing (Pantoja-Ruiz et al., 2026).</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Supported self-management helps individuals monitor symptoms and manage long-term conditions (Emmett et al., 2025).</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Personal health budgets allow patients greater control over services and support options (</a:t>
            </a:r>
            <a:r>
              <a:rPr lang="en-IN">
                <a:solidFill>
                  <a:srgbClr val="222222"/>
                </a:solidFill>
                <a:latin typeface="Times New Roman"/>
                <a:ea typeface="Times New Roman"/>
                <a:cs typeface="Times New Roman"/>
                <a:sym typeface="Times New Roman"/>
              </a:rPr>
              <a:t>Hao</a:t>
            </a:r>
            <a:r>
              <a:rPr lang="en-IN">
                <a:latin typeface="Times New Roman"/>
                <a:ea typeface="Times New Roman"/>
                <a:cs typeface="Times New Roman"/>
                <a:sym typeface="Times New Roman"/>
              </a:rPr>
              <a:t> et al., 2022).</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Multidisciplinary collaboration improves coordinated and patient-centred stroke care (Metcalf and Zhang, 2023).</a:t>
            </a:r>
            <a:endParaRPr/>
          </a:p>
          <a:p>
            <a:pPr indent="-216617" lvl="0" marL="306000" rtl="0" algn="l">
              <a:spcBef>
                <a:spcPts val="906"/>
              </a:spcBef>
              <a:spcAft>
                <a:spcPts val="0"/>
              </a:spcAft>
              <a:buSzPct val="91999"/>
              <a:buNone/>
            </a:pPr>
            <a:r>
              <a:t/>
            </a:r>
            <a:endParaRPr/>
          </a:p>
        </p:txBody>
      </p:sp>
      <p:pic>
        <p:nvPicPr>
          <p:cNvPr descr="What is Personalised Care? The Comprehensive Model and the Six Components -  Happy Healthy Lives" id="204" name="Google Shape;204;p14"/>
          <p:cNvPicPr preferRelativeResize="0"/>
          <p:nvPr>
            <p:ph idx="2" type="body"/>
          </p:nvPr>
        </p:nvPicPr>
        <p:blipFill rotWithShape="1">
          <a:blip r:embed="rId3">
            <a:alphaModFix/>
          </a:blip>
          <a:srcRect b="0" l="0" r="0" t="0"/>
          <a:stretch/>
        </p:blipFill>
        <p:spPr>
          <a:xfrm>
            <a:off x="6188075" y="2310581"/>
            <a:ext cx="5422900" cy="3197758"/>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15"/>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4000">
                <a:latin typeface="Times New Roman"/>
                <a:ea typeface="Times New Roman"/>
                <a:cs typeface="Times New Roman"/>
                <a:sym typeface="Times New Roman"/>
              </a:rPr>
              <a:t>STROKE RESOURCES AND SUPPORT SERVICES</a:t>
            </a:r>
            <a:endParaRPr sz="4000"/>
          </a:p>
        </p:txBody>
      </p:sp>
      <p:sp>
        <p:nvSpPr>
          <p:cNvPr id="211" name="Google Shape;211;p15"/>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NHS Stroke Units provide emergency treatment and specialist multidisciplinary care.</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The Stroke Association offers patient education, rehabilitation support and recovery programmes.</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Community services provide physiotherapy, occupational therapy and speech therapy after stroke.</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Public health programmes improve stroke awareness and prevention in ethnic minority groups (The King’s Fund, 2023; Klarity Health Library, 2026).</a:t>
            </a:r>
            <a:endParaRPr/>
          </a:p>
          <a:p>
            <a:pPr indent="-200844" lvl="0" marL="306000" rtl="0" algn="l">
              <a:spcBef>
                <a:spcPts val="1160"/>
              </a:spcBef>
              <a:spcAft>
                <a:spcPts val="0"/>
              </a:spcAft>
              <a:buSzPts val="1656"/>
              <a:buNone/>
            </a:pPr>
            <a:r>
              <a:t/>
            </a:r>
            <a:endParaRPr/>
          </a:p>
        </p:txBody>
      </p:sp>
      <p:pic>
        <p:nvPicPr>
          <p:cNvPr descr="Stroke: Admission and Stroke Care Team" id="212" name="Google Shape;212;p15"/>
          <p:cNvPicPr preferRelativeResize="0"/>
          <p:nvPr>
            <p:ph idx="2" type="body"/>
          </p:nvPr>
        </p:nvPicPr>
        <p:blipFill rotWithShape="1">
          <a:blip r:embed="rId3">
            <a:alphaModFix/>
          </a:blip>
          <a:srcRect b="0" l="0" r="0" t="0"/>
          <a:stretch/>
        </p:blipFill>
        <p:spPr>
          <a:xfrm>
            <a:off x="6722069" y="2227263"/>
            <a:ext cx="4354911" cy="363378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16"/>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lnSpc>
                <a:spcPct val="107000"/>
              </a:lnSpc>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REFERENCES </a:t>
            </a:r>
            <a:endParaRPr/>
          </a:p>
        </p:txBody>
      </p:sp>
      <p:sp>
        <p:nvSpPr>
          <p:cNvPr id="218" name="Google Shape;218;p16"/>
          <p:cNvSpPr txBox="1"/>
          <p:nvPr>
            <p:ph idx="1" type="body"/>
          </p:nvPr>
        </p:nvSpPr>
        <p:spPr>
          <a:xfrm>
            <a:off x="838200" y="2002605"/>
            <a:ext cx="10515600" cy="4351338"/>
          </a:xfrm>
          <a:prstGeom prst="rect">
            <a:avLst/>
          </a:prstGeom>
          <a:noFill/>
          <a:ln>
            <a:noFill/>
          </a:ln>
        </p:spPr>
        <p:txBody>
          <a:bodyPr anchorCtr="0" anchor="ctr" bIns="45700" lIns="91425" spcFirstLastPara="1" rIns="91425" wrap="square" tIns="45700">
            <a:noAutofit/>
          </a:bodyPr>
          <a:lstStyle/>
          <a:p>
            <a:pPr indent="0" lvl="0" marL="0" rtl="0" algn="just">
              <a:lnSpc>
                <a:spcPct val="107000"/>
              </a:lnSpc>
              <a:spcBef>
                <a:spcPts val="0"/>
              </a:spcBef>
              <a:spcAft>
                <a:spcPts val="0"/>
              </a:spcAft>
              <a:buSzPts val="644"/>
              <a:buNone/>
            </a:pPr>
            <a:r>
              <a:rPr lang="en-IN" sz="700">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Aparicio, H.J. and Springer, M.V., 2025. Racial and Ethnic Disparities in Stroke Incidence and Outcomes. Current Cardiovascular Risk Reports, 19(1), p.15. </a:t>
            </a:r>
            <a:r>
              <a:rPr lang="en-IN" sz="700" u="sng">
                <a:solidFill>
                  <a:srgbClr val="0563C1"/>
                </a:solidFill>
                <a:latin typeface="Times New Roman"/>
                <a:ea typeface="Times New Roman"/>
                <a:cs typeface="Times New Roman"/>
                <a:sym typeface="Times New Roman"/>
                <a:hlinkClick r:id="rId3">
                  <a:extLst>
                    <a:ext uri="{A12FA001-AC4F-418D-AE19-62706E023703}">
                      <ahyp:hlinkClr val="tx"/>
                    </a:ext>
                  </a:extLst>
                </a:hlinkClick>
              </a:rPr>
              <a:t>https://pmc.ncbi.nlm.nih.gov/articles/PMC12928758/</a:t>
            </a:r>
            <a:r>
              <a:rPr lang="en-IN" sz="700">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b="1" lang="en-IN" sz="700">
                <a:latin typeface="Times New Roman"/>
                <a:ea typeface="Times New Roman"/>
                <a:cs typeface="Times New Roman"/>
                <a:sym typeface="Times New Roman"/>
              </a:rPr>
              <a:t> </a:t>
            </a:r>
            <a:r>
              <a:rPr lang="en-IN" sz="700">
                <a:latin typeface="Times New Roman"/>
                <a:ea typeface="Times New Roman"/>
                <a:cs typeface="Times New Roman"/>
                <a:sym typeface="Times New Roman"/>
              </a:rPr>
              <a:t>Aparicio, H.J. and Springer, M.V., 2025. Racial and Ethnic Disparities in Stroke Incidence and Outcomes. Current Cardiovascular Risk Reports, 19(1), p.15. </a:t>
            </a:r>
            <a:r>
              <a:rPr lang="en-IN" sz="700" u="sng">
                <a:solidFill>
                  <a:srgbClr val="0563C1"/>
                </a:solidFill>
                <a:latin typeface="Times New Roman"/>
                <a:ea typeface="Times New Roman"/>
                <a:cs typeface="Times New Roman"/>
                <a:sym typeface="Times New Roman"/>
                <a:hlinkClick r:id="rId4">
                  <a:extLst>
                    <a:ext uri="{A12FA001-AC4F-418D-AE19-62706E023703}">
                      <ahyp:hlinkClr val="tx"/>
                    </a:ext>
                  </a:extLst>
                </a:hlinkClick>
              </a:rPr>
              <a:t>https://pmc.ncbi.nlm.nih.gov/articles/PMC12928758/</a:t>
            </a:r>
            <a:r>
              <a:rPr lang="en-IN" sz="700">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Bereda, G., 2025. Demographic Disparities in Stroke Occurrence: Insights From an Integrative Review of Emerging Trends. Brain and Behavior, 15(8), p.e70575. </a:t>
            </a:r>
            <a:r>
              <a:rPr lang="en-IN" sz="700" u="sng">
                <a:solidFill>
                  <a:srgbClr val="0563C1"/>
                </a:solidFill>
                <a:latin typeface="Times New Roman"/>
                <a:ea typeface="Times New Roman"/>
                <a:cs typeface="Times New Roman"/>
                <a:sym typeface="Times New Roman"/>
                <a:hlinkClick r:id="rId5">
                  <a:extLst>
                    <a:ext uri="{A12FA001-AC4F-418D-AE19-62706E023703}">
                      <ahyp:hlinkClr val="tx"/>
                    </a:ext>
                  </a:extLst>
                </a:hlinkClick>
              </a:rPr>
              <a:t>https://pmc.ncbi.nlm.nih.gov/articles/PMC12321967/</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Emmett, E.S., O’Connell, M.D.L. and Pei, R., 2025. Trends in Ethnic Disparities in Stroke Care and Long-Term Outcomes. JAMA Network Open, 8(1), p.e2453252. </a:t>
            </a:r>
            <a:r>
              <a:rPr lang="en-IN" sz="700" u="sng">
                <a:solidFill>
                  <a:srgbClr val="0563C1"/>
                </a:solidFill>
                <a:latin typeface="Times New Roman"/>
                <a:ea typeface="Times New Roman"/>
                <a:cs typeface="Times New Roman"/>
                <a:sym typeface="Times New Roman"/>
                <a:hlinkClick r:id="rId6">
                  <a:extLst>
                    <a:ext uri="{A12FA001-AC4F-418D-AE19-62706E023703}">
                      <ahyp:hlinkClr val="tx"/>
                    </a:ext>
                  </a:extLst>
                </a:hlinkClick>
              </a:rPr>
              <a:t>https://pmc.ncbi.nlm.nih.gov/articles/PMC11718558/</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Emmett, E.S., O’Connell, M.D.L. and Pei, R., 2025. Trends in Ethnic Disparities in Stroke Care and Long-Term Outcomes. </a:t>
            </a:r>
            <a:r>
              <a:rPr lang="en-IN" sz="700" u="sng">
                <a:solidFill>
                  <a:srgbClr val="0563C1"/>
                </a:solidFill>
                <a:latin typeface="Times New Roman"/>
                <a:ea typeface="Times New Roman"/>
                <a:cs typeface="Times New Roman"/>
                <a:sym typeface="Times New Roman"/>
                <a:hlinkClick r:id="rId7">
                  <a:extLst>
                    <a:ext uri="{A12FA001-AC4F-418D-AE19-62706E023703}">
                      <ahyp:hlinkClr val="tx"/>
                    </a:ext>
                  </a:extLst>
                </a:hlinkClick>
              </a:rPr>
              <a:t>https://jamanetwork.com/journals/jamanetworkopen/fullarticle/2828870</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Faigle, R., 2023. Racial and Ethnic Disparities in Stroke Reperfusion Therapy in the USA. Neurotherapeutics, 20(3), p.624. </a:t>
            </a:r>
            <a:r>
              <a:rPr lang="en-IN" sz="700" u="sng">
                <a:solidFill>
                  <a:srgbClr val="0563C1"/>
                </a:solidFill>
                <a:latin typeface="Times New Roman"/>
                <a:ea typeface="Times New Roman"/>
                <a:cs typeface="Times New Roman"/>
                <a:sym typeface="Times New Roman"/>
                <a:hlinkClick r:id="rId8">
                  <a:extLst>
                    <a:ext uri="{A12FA001-AC4F-418D-AE19-62706E023703}">
                      <ahyp:hlinkClr val="tx"/>
                    </a:ext>
                  </a:extLst>
                </a:hlinkClick>
              </a:rPr>
              <a:t>https://pmc.ncbi.nlm.nih.gov/articles/PMC10275817/</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Ikeme, S., Kottenmeier, E., Uzochukwu, G. and Brinjikji, W., 2022. Evidence-Based Disparities in Stroke Care Metrics and Outcomes in the United States: A Systematic Review. Stroke, 53(3), p.670. </a:t>
            </a:r>
            <a:r>
              <a:rPr lang="en-IN" sz="700" u="sng">
                <a:solidFill>
                  <a:srgbClr val="0563C1"/>
                </a:solidFill>
                <a:latin typeface="Times New Roman"/>
                <a:ea typeface="Times New Roman"/>
                <a:cs typeface="Times New Roman"/>
                <a:sym typeface="Times New Roman"/>
                <a:hlinkClick r:id="rId9">
                  <a:extLst>
                    <a:ext uri="{A12FA001-AC4F-418D-AE19-62706E023703}">
                      <ahyp:hlinkClr val="tx"/>
                    </a:ext>
                  </a:extLst>
                </a:hlinkClick>
              </a:rPr>
              <a:t>https://www.ahajournals.org/doi/10.1161/STROKEAHA.121.036263</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King's Fund, 2023. The Health Of People From Ethnic Minority Groups In England. </a:t>
            </a:r>
            <a:r>
              <a:rPr lang="en-IN" sz="700" u="sng">
                <a:solidFill>
                  <a:srgbClr val="0563C1"/>
                </a:solidFill>
                <a:latin typeface="Times New Roman"/>
                <a:ea typeface="Times New Roman"/>
                <a:cs typeface="Times New Roman"/>
                <a:sym typeface="Times New Roman"/>
                <a:hlinkClick r:id="rId10">
                  <a:extLst>
                    <a:ext uri="{A12FA001-AC4F-418D-AE19-62706E023703}">
                      <ahyp:hlinkClr val="tx"/>
                    </a:ext>
                  </a:extLst>
                </a:hlinkClick>
              </a:rPr>
              <a:t>https://www.kingsfund.org.uk/insight-and-analysis/long-reads/health-people-ethnic-minority-groups-england</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Klarity Health Library, 2026. Stroke Disparities in Minority Ethnic Groups: Addressing Risks, Barriers, And Health Equity. </a:t>
            </a:r>
            <a:r>
              <a:rPr lang="en-IN" sz="700" u="sng">
                <a:solidFill>
                  <a:srgbClr val="0563C1"/>
                </a:solidFill>
                <a:latin typeface="Times New Roman"/>
                <a:ea typeface="Times New Roman"/>
                <a:cs typeface="Times New Roman"/>
                <a:sym typeface="Times New Roman"/>
                <a:hlinkClick r:id="rId11">
                  <a:extLst>
                    <a:ext uri="{A12FA001-AC4F-418D-AE19-62706E023703}">
                      <ahyp:hlinkClr val="tx"/>
                    </a:ext>
                  </a:extLst>
                </a:hlinkClick>
              </a:rPr>
              <a:t>https://my.klarity.health/stroke-disparities-in-minority-ethnic-groups-addressing-risks-barriers-and-health-equity</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Metcalf, D.M. and Zhang, D., 2023. Racial and Ethnic Disparities in the Usage and Outcomes of Ischemic Stroke Treatment in the United States. Journal of Stroke and Cerebrovascular Diseases, 32(12), p.107393. </a:t>
            </a:r>
            <a:r>
              <a:rPr lang="en-IN" sz="700" u="sng">
                <a:solidFill>
                  <a:srgbClr val="0563C1"/>
                </a:solidFill>
                <a:latin typeface="Times New Roman"/>
                <a:ea typeface="Times New Roman"/>
                <a:cs typeface="Times New Roman"/>
                <a:sym typeface="Times New Roman"/>
                <a:hlinkClick r:id="rId12">
                  <a:extLst>
                    <a:ext uri="{A12FA001-AC4F-418D-AE19-62706E023703}">
                      <ahyp:hlinkClr val="tx"/>
                    </a:ext>
                  </a:extLst>
                </a:hlinkClick>
              </a:rPr>
              <a:t>https://pmc.ncbi.nlm.nih.gov/articles/PMC10841526/</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Pantoja-Ruiz, C., Bhalla, A. and Khanolkar, A., 2026. Widening Ethnic Inequalities in Stroke Incidence: A 30-Year Population-Based Analysis of the South London Stroke Register. medRxiv. </a:t>
            </a:r>
            <a:r>
              <a:rPr lang="en-IN" sz="700" u="sng">
                <a:solidFill>
                  <a:srgbClr val="0563C1"/>
                </a:solidFill>
                <a:latin typeface="Times New Roman"/>
                <a:ea typeface="Times New Roman"/>
                <a:cs typeface="Times New Roman"/>
                <a:sym typeface="Times New Roman"/>
                <a:hlinkClick r:id="rId13">
                  <a:extLst>
                    <a:ext uri="{A12FA001-AC4F-418D-AE19-62706E023703}">
                      <ahyp:hlinkClr val="tx"/>
                    </a:ext>
                  </a:extLst>
                </a:hlinkClick>
              </a:rPr>
              <a:t>https://www.medrxiv.org/content/10.64898/2026.01.13.26343995v1</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Pantoja-Ruiz, C., Bhalla, A. and Khanolkar, A., 2026. Widening Ethnic Inequalities in Stroke Incidence: A 30-Year Population-Based Analysis of the South London Stroke Register. </a:t>
            </a:r>
            <a:r>
              <a:rPr lang="en-IN" sz="700" u="sng">
                <a:solidFill>
                  <a:srgbClr val="0563C1"/>
                </a:solidFill>
                <a:latin typeface="Times New Roman"/>
                <a:ea typeface="Times New Roman"/>
                <a:cs typeface="Times New Roman"/>
                <a:sym typeface="Times New Roman"/>
                <a:hlinkClick r:id="rId14">
                  <a:extLst>
                    <a:ext uri="{A12FA001-AC4F-418D-AE19-62706E023703}">
                      <ahyp:hlinkClr val="tx"/>
                    </a:ext>
                  </a:extLst>
                </a:hlinkClick>
              </a:rPr>
              <a:t>https://www.medrxiv.org/content/10.1101/2026.01.13.24343995v1</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Pantoja-Ruiz, C., Khanolkar, A.R., Ismail, I., Lim, E., Almirova, A., Soley-Bori, M., Kalansooriya, W., Emmett, E.S., Douri, A., Wyatt, D. and Wang, Y., 2026. Widening Ethnic Inequalities in Stroke Incidence: A 30-Year Population-Based Analysis of the South London Stroke Register. medRxiv, pp.2026-01. </a:t>
            </a:r>
            <a:r>
              <a:rPr lang="en-IN" sz="700" u="sng">
                <a:solidFill>
                  <a:srgbClr val="0563C1"/>
                </a:solidFill>
                <a:latin typeface="Times New Roman"/>
                <a:ea typeface="Times New Roman"/>
                <a:cs typeface="Times New Roman"/>
                <a:sym typeface="Times New Roman"/>
                <a:hlinkClick r:id="rId15">
                  <a:extLst>
                    <a:ext uri="{A12FA001-AC4F-418D-AE19-62706E023703}">
                      <ahyp:hlinkClr val="tx"/>
                    </a:ext>
                  </a:extLst>
                </a:hlinkClick>
              </a:rPr>
              <a:t>https://www.medrxiv.org/content/10.1101/2026.01.13.24343995v1</a:t>
            </a:r>
            <a:r>
              <a:rPr lang="en-IN" sz="700">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Sukumaran, R., Nair, A.S. and Banerjee, M., 2024. Ethnic and region-specific genetic risk variants of stroke and its comorbid conditions can define the variations in the burden of stroke and its phenotypic traits. Elife, 13, p.RP94088. </a:t>
            </a:r>
            <a:r>
              <a:rPr lang="en-IN" sz="700" u="sng">
                <a:solidFill>
                  <a:srgbClr val="0563C1"/>
                </a:solidFill>
                <a:latin typeface="Times New Roman"/>
                <a:ea typeface="Times New Roman"/>
                <a:cs typeface="Times New Roman"/>
                <a:sym typeface="Times New Roman"/>
                <a:hlinkClick r:id="rId16">
                  <a:extLst>
                    <a:ext uri="{A12FA001-AC4F-418D-AE19-62706E023703}">
                      <ahyp:hlinkClr val="tx"/>
                    </a:ext>
                  </a:extLst>
                </a:hlinkClick>
              </a:rPr>
              <a:t>https://elifesciences.org/articles/94088</a:t>
            </a:r>
            <a:r>
              <a:rPr lang="en-IN" sz="700">
                <a:latin typeface="Times New Roman"/>
                <a:ea typeface="Times New Roman"/>
                <a:cs typeface="Times New Roman"/>
                <a:sym typeface="Times New Roman"/>
              </a:rPr>
              <a:t> </a:t>
            </a:r>
            <a:endParaRPr/>
          </a:p>
          <a:p>
            <a:pPr indent="0" lvl="0" marL="0" rtl="0" algn="just">
              <a:lnSpc>
                <a:spcPct val="107000"/>
              </a:lnSpc>
              <a:spcBef>
                <a:spcPts val="960"/>
              </a:spcBef>
              <a:spcAft>
                <a:spcPts val="0"/>
              </a:spcAft>
              <a:buSzPts val="736"/>
              <a:buNone/>
            </a:pPr>
            <a:r>
              <a:rPr b="0" i="0" lang="en-IN" sz="800">
                <a:solidFill>
                  <a:srgbClr val="222222"/>
                </a:solidFill>
                <a:latin typeface="Times New Roman"/>
                <a:ea typeface="Times New Roman"/>
                <a:cs typeface="Times New Roman"/>
                <a:sym typeface="Times New Roman"/>
              </a:rPr>
              <a:t>Hao, M., Ding, F., Xie, X., Fu, J., Qian, Y., Ide, T., Maystadt, J.F., Chen, S., Ge, Q. and Jiang, D., 2022. Varying climatic-social-geographical patterns shape the conflict risk at regional and global scales. </a:t>
            </a:r>
            <a:r>
              <a:rPr b="0" i="1" lang="en-IN" sz="800">
                <a:solidFill>
                  <a:srgbClr val="222222"/>
                </a:solidFill>
                <a:latin typeface="Times New Roman"/>
                <a:ea typeface="Times New Roman"/>
                <a:cs typeface="Times New Roman"/>
                <a:sym typeface="Times New Roman"/>
              </a:rPr>
              <a:t>Humanities and Social Sciences Communications</a:t>
            </a:r>
            <a:r>
              <a:rPr b="0" i="0" lang="en-IN" sz="800">
                <a:solidFill>
                  <a:srgbClr val="222222"/>
                </a:solidFill>
                <a:latin typeface="Times New Roman"/>
                <a:ea typeface="Times New Roman"/>
                <a:cs typeface="Times New Roman"/>
                <a:sym typeface="Times New Roman"/>
              </a:rPr>
              <a:t>, </a:t>
            </a:r>
            <a:r>
              <a:rPr b="0" i="1" lang="en-IN" sz="800">
                <a:solidFill>
                  <a:srgbClr val="222222"/>
                </a:solidFill>
                <a:latin typeface="Times New Roman"/>
                <a:ea typeface="Times New Roman"/>
                <a:cs typeface="Times New Roman"/>
                <a:sym typeface="Times New Roman"/>
              </a:rPr>
              <a:t>9</a:t>
            </a:r>
            <a:r>
              <a:rPr b="0" i="0" lang="en-IN" sz="800">
                <a:solidFill>
                  <a:srgbClr val="222222"/>
                </a:solidFill>
                <a:latin typeface="Times New Roman"/>
                <a:ea typeface="Times New Roman"/>
                <a:cs typeface="Times New Roman"/>
                <a:sym typeface="Times New Roman"/>
              </a:rPr>
              <a:t>(1), p.</a:t>
            </a:r>
            <a:r>
              <a:rPr lang="en-IN" sz="800">
                <a:solidFill>
                  <a:srgbClr val="222222"/>
                </a:solidFill>
                <a:latin typeface="Times New Roman"/>
                <a:ea typeface="Times New Roman"/>
                <a:cs typeface="Times New Roman"/>
                <a:sym typeface="Times New Roman"/>
              </a:rPr>
              <a:t>276. </a:t>
            </a:r>
            <a:r>
              <a:rPr lang="en-IN" sz="800" u="sng">
                <a:solidFill>
                  <a:srgbClr val="222222"/>
                </a:solidFill>
                <a:latin typeface="Times New Roman"/>
                <a:ea typeface="Times New Roman"/>
                <a:cs typeface="Times New Roman"/>
                <a:sym typeface="Times New Roman"/>
                <a:hlinkClick r:id="rId17">
                  <a:extLst>
                    <a:ext uri="{A12FA001-AC4F-418D-AE19-62706E023703}">
                      <ahyp:hlinkClr val="tx"/>
                    </a:ext>
                  </a:extLst>
                </a:hlinkClick>
              </a:rPr>
              <a:t>https://www.nature.com/articles/s41599-022-01294-2.pdf</a:t>
            </a:r>
            <a:r>
              <a:rPr lang="en-IN" sz="800">
                <a:solidFill>
                  <a:srgbClr val="222222"/>
                </a:solidFill>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The King’s Fund, 2023. </a:t>
            </a:r>
            <a:r>
              <a:rPr i="1" lang="en-IN" sz="700">
                <a:latin typeface="Times New Roman"/>
                <a:ea typeface="Times New Roman"/>
                <a:cs typeface="Times New Roman"/>
                <a:sym typeface="Times New Roman"/>
              </a:rPr>
              <a:t>The health of people from ethnic minority groups in England</a:t>
            </a:r>
            <a:r>
              <a:rPr lang="en-IN" sz="700">
                <a:latin typeface="Times New Roman"/>
                <a:ea typeface="Times New Roman"/>
                <a:cs typeface="Times New Roman"/>
                <a:sym typeface="Times New Roman"/>
              </a:rPr>
              <a:t>. Available at: </a:t>
            </a:r>
            <a:r>
              <a:rPr lang="en-IN" sz="700" u="sng">
                <a:solidFill>
                  <a:srgbClr val="0563C1"/>
                </a:solidFill>
                <a:latin typeface="Times New Roman"/>
                <a:ea typeface="Times New Roman"/>
                <a:cs typeface="Times New Roman"/>
                <a:sym typeface="Times New Roman"/>
                <a:hlinkClick r:id="rId18">
                  <a:extLst>
                    <a:ext uri="{A12FA001-AC4F-418D-AE19-62706E023703}">
                      <ahyp:hlinkClr val="tx"/>
                    </a:ext>
                  </a:extLst>
                </a:hlinkClick>
              </a:rPr>
              <a:t>https://www.kingsfund.org.uk/insight-and-analysis/long-reads/health-people-ethnic-minority-groups-england</a:t>
            </a:r>
            <a:r>
              <a:rPr lang="en-IN" sz="700">
                <a:latin typeface="Times New Roman"/>
                <a:ea typeface="Times New Roman"/>
                <a:cs typeface="Times New Roman"/>
                <a:sym typeface="Times New Roman"/>
              </a:rPr>
              <a:t> (Accessed on: 1 March 2026).</a:t>
            </a:r>
            <a:endParaRPr/>
          </a:p>
          <a:p>
            <a:pPr indent="0" lvl="0" marL="0" rtl="0" algn="l">
              <a:spcBef>
                <a:spcPts val="940"/>
              </a:spcBef>
              <a:spcAft>
                <a:spcPts val="0"/>
              </a:spcAft>
              <a:buSzPts val="644"/>
              <a:buNone/>
            </a:pPr>
            <a:r>
              <a:t/>
            </a:r>
            <a:endParaRPr sz="7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17"/>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2800"/>
              <a:buFont typeface="Gill Sans"/>
              <a:buNone/>
            </a:pPr>
            <a:r>
              <a:t/>
            </a:r>
            <a:endParaRPr/>
          </a:p>
        </p:txBody>
      </p:sp>
      <p:sp>
        <p:nvSpPr>
          <p:cNvPr id="224" name="Google Shape;224;p17"/>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200844" lvl="0" marL="306000" rtl="0" algn="l">
              <a:spcBef>
                <a:spcPts val="0"/>
              </a:spcBef>
              <a:spcAft>
                <a:spcPts val="0"/>
              </a:spcAft>
              <a:buSzPts val="1656"/>
              <a:buNone/>
            </a:pPr>
            <a:r>
              <a:t/>
            </a:r>
            <a:endParaRPr/>
          </a:p>
        </p:txBody>
      </p:sp>
      <p:sp>
        <p:nvSpPr>
          <p:cNvPr id="225" name="Google Shape;225;p17"/>
          <p:cNvSpPr txBox="1"/>
          <p:nvPr>
            <p:ph idx="2" type="body"/>
          </p:nvPr>
        </p:nvSpPr>
        <p:spPr>
          <a:xfrm>
            <a:off x="6188417" y="2228003"/>
            <a:ext cx="5422392" cy="3633047"/>
          </a:xfrm>
          <a:prstGeom prst="rect">
            <a:avLst/>
          </a:prstGeom>
          <a:noFill/>
          <a:ln>
            <a:noFill/>
          </a:ln>
        </p:spPr>
        <p:txBody>
          <a:bodyPr anchorCtr="0" anchor="ctr" bIns="45700" lIns="91425" spcFirstLastPara="1" rIns="91425" wrap="square" tIns="45700">
            <a:normAutofit/>
          </a:bodyPr>
          <a:lstStyle/>
          <a:p>
            <a:pPr indent="-200844" lvl="0" marL="306000" rtl="0" algn="l">
              <a:spcBef>
                <a:spcPts val="0"/>
              </a:spcBef>
              <a:spcAft>
                <a:spcPts val="0"/>
              </a:spcAft>
              <a:buSzPts val="1656"/>
              <a:buNone/>
            </a:pPr>
            <a:r>
              <a:t/>
            </a:r>
            <a:endParaRPr/>
          </a:p>
        </p:txBody>
      </p:sp>
      <p:pic>
        <p:nvPicPr>
          <p:cNvPr descr="Words thank you written above green leaves background ..." id="226" name="Google Shape;226;p17"/>
          <p:cNvPicPr preferRelativeResize="0"/>
          <p:nvPr/>
        </p:nvPicPr>
        <p:blipFill rotWithShape="1">
          <a:blip r:embed="rId3">
            <a:alphaModFix/>
          </a:blip>
          <a:srcRect b="0" l="0" r="0" t="0"/>
          <a:stretch/>
        </p:blipFill>
        <p:spPr>
          <a:xfrm>
            <a:off x="0" y="0"/>
            <a:ext cx="12192000" cy="68580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Dividend">
  <a:themeElements>
    <a:clrScheme name="Red Violet">
      <a:dk1>
        <a:srgbClr val="000000"/>
      </a:dk1>
      <a:lt1>
        <a:srgbClr val="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2026-02-28T08:08:06Z</dcterms:created>
</cp:coreProperties>
</file>