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6" r:id="rId2"/>
    <p:sldId id="257" r:id="rId3"/>
  </p:sldIdLst>
  <p:sldSz cx="9906000" cy="6858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A900"/>
    <a:srgbClr val="D09E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94"/>
  </p:normalViewPr>
  <p:slideViewPr>
    <p:cSldViewPr snapToGrid="0">
      <p:cViewPr varScale="1">
        <p:scale>
          <a:sx n="121" d="100"/>
          <a:sy n="121" d="100"/>
        </p:scale>
        <p:origin x="161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36D6C9-DB06-4A3B-B2CA-71462E9C3EAD}" type="datetimeFigureOut">
              <a:rPr lang="en-US" smtClean="0"/>
              <a:t>2/17/22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00150" y="1143000"/>
            <a:ext cx="44577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4802BD-B3CA-4CF4-95B8-1683E8F536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631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4802BD-B3CA-4CF4-95B8-1683E8F5360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2628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664D5-DFAB-45CA-B31D-74ADA6E952E5}" type="datetimeFigureOut">
              <a:rPr lang="en-US" smtClean="0"/>
              <a:t>2/17/22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48083-0C2F-4979-85FB-C23888F4B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051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664D5-DFAB-45CA-B31D-74ADA6E952E5}" type="datetimeFigureOut">
              <a:rPr lang="en-US" smtClean="0"/>
              <a:t>2/17/22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48083-0C2F-4979-85FB-C23888F4B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364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664D5-DFAB-45CA-B31D-74ADA6E952E5}" type="datetimeFigureOut">
              <a:rPr lang="en-US" smtClean="0"/>
              <a:t>2/17/22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48083-0C2F-4979-85FB-C23888F4B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056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664D5-DFAB-45CA-B31D-74ADA6E952E5}" type="datetimeFigureOut">
              <a:rPr lang="en-US" smtClean="0"/>
              <a:t>2/17/22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48083-0C2F-4979-85FB-C23888F4B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1811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664D5-DFAB-45CA-B31D-74ADA6E952E5}" type="datetimeFigureOut">
              <a:rPr lang="en-US" smtClean="0"/>
              <a:t>2/17/22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48083-0C2F-4979-85FB-C23888F4B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186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664D5-DFAB-45CA-B31D-74ADA6E952E5}" type="datetimeFigureOut">
              <a:rPr lang="en-US" smtClean="0"/>
              <a:t>2/17/22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48083-0C2F-4979-85FB-C23888F4B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506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664D5-DFAB-45CA-B31D-74ADA6E952E5}" type="datetimeFigureOut">
              <a:rPr lang="en-US" smtClean="0"/>
              <a:t>2/17/22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48083-0C2F-4979-85FB-C23888F4B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310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664D5-DFAB-45CA-B31D-74ADA6E952E5}" type="datetimeFigureOut">
              <a:rPr lang="en-US" smtClean="0"/>
              <a:t>2/17/22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48083-0C2F-4979-85FB-C23888F4B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750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664D5-DFAB-45CA-B31D-74ADA6E952E5}" type="datetimeFigureOut">
              <a:rPr lang="en-US" smtClean="0"/>
              <a:t>2/17/22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48083-0C2F-4979-85FB-C23888F4B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12603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664D5-DFAB-45CA-B31D-74ADA6E952E5}" type="datetimeFigureOut">
              <a:rPr lang="en-US" smtClean="0"/>
              <a:t>2/17/22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48083-0C2F-4979-85FB-C23888F4B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7034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D664D5-DFAB-45CA-B31D-74ADA6E952E5}" type="datetimeFigureOut">
              <a:rPr lang="en-US" smtClean="0"/>
              <a:t>2/17/22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48083-0C2F-4979-85FB-C23888F4B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081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D664D5-DFAB-45CA-B31D-74ADA6E952E5}" type="datetimeFigureOut">
              <a:rPr lang="en-US" smtClean="0"/>
              <a:t>2/17/22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648083-0C2F-4979-85FB-C23888F4B2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00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.pn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tmp"/><Relationship Id="rId5" Type="http://schemas.openxmlformats.org/officeDocument/2006/relationships/image" Target="../media/image3.jpeg"/><Relationship Id="rId4" Type="http://schemas.openxmlformats.org/officeDocument/2006/relationships/image" Target="../media/image2.jpe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3180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2112" y="1"/>
            <a:ext cx="6723888" cy="1161288"/>
          </a:xfrm>
          <a:solidFill>
            <a:srgbClr val="D09E00"/>
          </a:solidFill>
        </p:spPr>
        <p:txBody>
          <a:bodyPr>
            <a:normAutofit/>
          </a:bodyPr>
          <a:lstStyle/>
          <a:p>
            <a:pPr algn="ctr"/>
            <a:r>
              <a:rPr lang="en-GB" sz="3200" b="1" dirty="0"/>
              <a:t>      </a:t>
            </a:r>
            <a:r>
              <a:rPr lang="en-GB" b="1" dirty="0"/>
              <a:t>Hotel Trinity</a:t>
            </a:r>
            <a:br>
              <a:rPr lang="en-US" sz="3200" b="1" dirty="0"/>
            </a:br>
            <a:r>
              <a:rPr lang="en-US" sz="3200" b="1" dirty="0"/>
              <a:t>       </a:t>
            </a:r>
            <a:r>
              <a:rPr lang="en-US" sz="1600" b="1" dirty="0"/>
              <a:t>Swansea, South Wales</a:t>
            </a:r>
            <a:endParaRPr lang="en-US" sz="32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5576" y="73839"/>
            <a:ext cx="1160919" cy="101361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0789" y="1468975"/>
            <a:ext cx="5010912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Menu A at 55.00 + VAT</a:t>
            </a:r>
          </a:p>
          <a:p>
            <a:pPr algn="ctr"/>
            <a:r>
              <a:rPr lang="en-GB" sz="1400" dirty="0"/>
              <a:t>Parma Ham with Confit Figs and Mango Vinaigrette</a:t>
            </a:r>
          </a:p>
          <a:p>
            <a:pPr algn="ctr"/>
            <a:endParaRPr lang="en-GB" sz="1400" dirty="0"/>
          </a:p>
          <a:p>
            <a:pPr algn="ctr"/>
            <a:r>
              <a:rPr lang="en-GB" sz="1400" dirty="0"/>
              <a:t>Dill and Lime Crusted Salmon Filet with Roasted Vegetables and Beans Fricassee, Saffron Dressing</a:t>
            </a:r>
          </a:p>
          <a:p>
            <a:pPr algn="ctr"/>
            <a:endParaRPr lang="en-GB" sz="1400" dirty="0"/>
          </a:p>
          <a:p>
            <a:pPr algn="ctr"/>
            <a:r>
              <a:rPr lang="en-GB" sz="1400" dirty="0"/>
              <a:t>Baked Apple and Cinnamon Mousse with Toffee Sauce </a:t>
            </a:r>
          </a:p>
          <a:p>
            <a:pPr algn="ctr"/>
            <a:r>
              <a:rPr lang="en-GB" sz="1400" dirty="0"/>
              <a:t>Coffee and </a:t>
            </a:r>
            <a:r>
              <a:rPr lang="en-GB" sz="1400" dirty="0" err="1"/>
              <a:t>Petits</a:t>
            </a:r>
            <a:r>
              <a:rPr lang="en-GB" sz="1400" dirty="0"/>
              <a:t> Fours</a:t>
            </a:r>
            <a:endParaRPr lang="en-US" sz="1400" dirty="0"/>
          </a:p>
        </p:txBody>
      </p:sp>
      <p:sp>
        <p:nvSpPr>
          <p:cNvPr id="10" name="TextBox 9"/>
          <p:cNvSpPr txBox="1"/>
          <p:nvPr/>
        </p:nvSpPr>
        <p:spPr>
          <a:xfrm>
            <a:off x="70789" y="3557159"/>
            <a:ext cx="5010912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Menu B at 55.00 + VAT</a:t>
            </a:r>
          </a:p>
          <a:p>
            <a:pPr algn="ctr"/>
            <a:r>
              <a:rPr lang="en-GB" sz="1400" dirty="0"/>
              <a:t>Home Made Smoked Salmon with Cress Salad</a:t>
            </a:r>
          </a:p>
          <a:p>
            <a:pPr algn="ctr"/>
            <a:endParaRPr lang="en-GB" sz="1400" dirty="0"/>
          </a:p>
          <a:p>
            <a:pPr algn="ctr"/>
            <a:r>
              <a:rPr lang="en-GB" sz="1400" dirty="0"/>
              <a:t>Marinated Rump of Lamb with Sundried Tomato and Garlic, Black eye peas and Roots Vegetables Ragout, Minted Jus</a:t>
            </a:r>
          </a:p>
          <a:p>
            <a:pPr algn="ctr"/>
            <a:endParaRPr lang="en-GB" sz="1400" dirty="0"/>
          </a:p>
          <a:p>
            <a:pPr algn="ctr"/>
            <a:r>
              <a:rPr lang="en-GB" sz="1400" dirty="0"/>
              <a:t>Vanilla and Cherry Crème </a:t>
            </a:r>
            <a:r>
              <a:rPr lang="en-GB" sz="1400" dirty="0" err="1"/>
              <a:t>Brulee</a:t>
            </a:r>
            <a:endParaRPr lang="en-GB" sz="1400" dirty="0"/>
          </a:p>
          <a:p>
            <a:pPr algn="ctr"/>
            <a:r>
              <a:rPr lang="en-GB" sz="1400" dirty="0"/>
              <a:t>Coffee and </a:t>
            </a:r>
            <a:r>
              <a:rPr lang="en-GB" sz="1400" dirty="0" err="1"/>
              <a:t>Petits</a:t>
            </a:r>
            <a:r>
              <a:rPr lang="en-GB" sz="1400" dirty="0"/>
              <a:t> Fours</a:t>
            </a:r>
            <a:endParaRPr lang="en-US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6544056" y="2432307"/>
            <a:ext cx="2810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Some of products may contains peanuts and contain traces of other nuts and seeds</a:t>
            </a:r>
            <a:endParaRPr lang="en-US" sz="1200" dirty="0"/>
          </a:p>
        </p:txBody>
      </p:sp>
      <p:pic>
        <p:nvPicPr>
          <p:cNvPr id="1028" name="Picture 4" descr="Food Allergy, 3D Rendering, A Red Stop Sign Stock Photo, Picture And  Royalty Free Image. Image 57182790.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1332" y="1261874"/>
            <a:ext cx="935704" cy="1069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Quotes about Food hygiene (24 quotes)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8786" y="3078638"/>
            <a:ext cx="1467688" cy="600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6069919" y="4784718"/>
            <a:ext cx="373188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Nutrition, facts, information and Calories</a:t>
            </a:r>
            <a:endParaRPr lang="en-US" sz="1600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5875960" y="5762768"/>
            <a:ext cx="185261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/>
              <a:t>Available from 10Am – 8PM</a:t>
            </a:r>
            <a:endParaRPr lang="en-US" sz="1100" b="1" dirty="0"/>
          </a:p>
        </p:txBody>
      </p:sp>
      <p:pic>
        <p:nvPicPr>
          <p:cNvPr id="17" name="Picture 16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9898" y="6071218"/>
            <a:ext cx="1008888" cy="690533"/>
          </a:xfrm>
          <a:prstGeom prst="rect">
            <a:avLst/>
          </a:prstGeom>
        </p:spPr>
      </p:pic>
      <p:pic>
        <p:nvPicPr>
          <p:cNvPr id="1032" name="Picture 8" descr="Researchers reveal vulnerability that can bypass payment limits in  contactless Visa card | Packt Hub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6230" y="6071218"/>
            <a:ext cx="1088082" cy="725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/>
          <p:cNvSpPr txBox="1"/>
          <p:nvPr/>
        </p:nvSpPr>
        <p:spPr>
          <a:xfrm>
            <a:off x="7949184" y="5751866"/>
            <a:ext cx="185261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/>
              <a:t>Payment after delivery</a:t>
            </a:r>
            <a:endParaRPr lang="en-US" sz="11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1140307" y="5801179"/>
            <a:ext cx="3374136" cy="954107"/>
          </a:xfrm>
          <a:prstGeom prst="rect">
            <a:avLst/>
          </a:prstGeom>
          <a:solidFill>
            <a:srgbClr val="DEA900"/>
          </a:solidFill>
        </p:spPr>
        <p:txBody>
          <a:bodyPr wrap="square" rtlCol="0">
            <a:spAutoFit/>
          </a:bodyPr>
          <a:lstStyle/>
          <a:p>
            <a:r>
              <a:rPr lang="en-GB" sz="1400" dirty="0"/>
              <a:t>Hotel Trinity Metropole, </a:t>
            </a:r>
          </a:p>
          <a:p>
            <a:r>
              <a:rPr lang="en-US" sz="1400" b="1" dirty="0"/>
              <a:t>Swansea, South Wales</a:t>
            </a:r>
          </a:p>
          <a:p>
            <a:r>
              <a:rPr lang="en-GB" sz="1400" dirty="0"/>
              <a:t>Tel: +44 (0) 74024141 Email: sales.londonmet@hilton.com</a:t>
            </a:r>
            <a:endParaRPr lang="en-US" sz="1400" dirty="0"/>
          </a:p>
        </p:txBody>
      </p:sp>
      <p:sp>
        <p:nvSpPr>
          <p:cNvPr id="21" name="TextBox 20"/>
          <p:cNvSpPr txBox="1"/>
          <p:nvPr/>
        </p:nvSpPr>
        <p:spPr>
          <a:xfrm>
            <a:off x="-1266865" y="13061506"/>
            <a:ext cx="114223" cy="50347"/>
          </a:xfrm>
          <a:prstGeom prst="rect">
            <a:avLst/>
          </a:prstGeom>
          <a:solidFill>
            <a:srgbClr val="DEA900"/>
          </a:solidFill>
        </p:spPr>
        <p:txBody>
          <a:bodyPr wrap="square" rtlCol="0">
            <a:spAutoFit/>
          </a:bodyPr>
          <a:lstStyle/>
          <a:p>
            <a:endParaRPr lang="en-US" sz="1400" dirty="0"/>
          </a:p>
        </p:txBody>
      </p:sp>
      <p:pic>
        <p:nvPicPr>
          <p:cNvPr id="1034" name="Picture 10" descr="Call us now Stock Photos &amp;amp; Royalty-Free Images | Depositphotos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89" y="5762768"/>
            <a:ext cx="934866" cy="93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/>
          <p:cNvSpPr txBox="1"/>
          <p:nvPr/>
        </p:nvSpPr>
        <p:spPr>
          <a:xfrm>
            <a:off x="4901184" y="1468975"/>
            <a:ext cx="14487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i="1" dirty="0">
                <a:solidFill>
                  <a:srgbClr val="7030A0"/>
                </a:solidFill>
              </a:rPr>
              <a:t>Special Discount with meal</a:t>
            </a:r>
            <a:endParaRPr lang="en-US" sz="1400" b="1" i="1" dirty="0">
              <a:solidFill>
                <a:srgbClr val="7030A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027211" y="3647141"/>
            <a:ext cx="100310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Two wines pared with Manu A &amp; B  with 50% discount rate. Premium quality wine in discount rate only with these meal deal</a:t>
            </a:r>
            <a:endParaRPr lang="en-US" sz="1400" dirty="0"/>
          </a:p>
        </p:txBody>
      </p:sp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9299" y="2202942"/>
            <a:ext cx="1197172" cy="123812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069919" y="5131222"/>
            <a:ext cx="36649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Food contain: calories: 142 </a:t>
            </a:r>
            <a:r>
              <a:rPr lang="en-GB" sz="1400" dirty="0" err="1"/>
              <a:t>cal</a:t>
            </a:r>
            <a:r>
              <a:rPr lang="en-GB" sz="1400" dirty="0"/>
              <a:t>; sugar: 6g; carbs: 6g; Protein: 14g; Fats: 8g; Fibre: 2g; salt: 2g</a:t>
            </a:r>
            <a:endParaRPr lang="en-US" sz="1400" dirty="0"/>
          </a:p>
        </p:txBody>
      </p:sp>
      <p:sp>
        <p:nvSpPr>
          <p:cNvPr id="16" name="TextBox 15"/>
          <p:cNvSpPr txBox="1"/>
          <p:nvPr/>
        </p:nvSpPr>
        <p:spPr>
          <a:xfrm>
            <a:off x="6372708" y="3724969"/>
            <a:ext cx="34290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All five elements of food hygiene has been maintained like, 1) keep clean, 2) separate raw and cooked, 30 proper cooked, 4) safe temperature, 5) safe water and raw material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8977352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317</TotalTime>
  <Words>246</Words>
  <Application>Microsoft Macintosh PowerPoint</Application>
  <PresentationFormat>A4 Paper (210x297 mm)</PresentationFormat>
  <Paragraphs>27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      Hotel Trinity        Swansea, South Wales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Amina Begum (1906348)</cp:lastModifiedBy>
  <cp:revision>20</cp:revision>
  <dcterms:created xsi:type="dcterms:W3CDTF">2021-11-05T03:03:54Z</dcterms:created>
  <dcterms:modified xsi:type="dcterms:W3CDTF">2022-02-17T20:42:48Z</dcterms:modified>
</cp:coreProperties>
</file>