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8" r:id="rId3"/>
    <p:sldId id="257" r:id="rId4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671"/>
    <p:restoredTop sz="94643"/>
  </p:normalViewPr>
  <p:slideViewPr>
    <p:cSldViewPr snapToGrid="0" snapToObjects="1">
      <p:cViewPr varScale="1">
        <p:scale>
          <a:sx n="80" d="100"/>
          <a:sy n="80" d="100"/>
        </p:scale>
        <p:origin x="208" y="10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59B762-0815-074D-A019-709AF3D66D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56243F-176E-5343-ABD6-2E83822CD4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6C1FD6-C6E1-6843-9FA9-181A52BFC2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A73E2-B58A-344D-AF19-383ACD9428D2}" type="datetimeFigureOut">
              <a:rPr lang="cy-GB" smtClean="0"/>
              <a:t>15/03/20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CF4BFA-E665-1E42-9173-416B672B24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BB7D63-9FD7-6A41-B3FD-E8E862BBF6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52E90-6AD3-1A42-BE5C-9ED82DF316E5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5413812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D31888-7921-4442-958A-5E95438869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82AC88-17FA-A44A-8B65-542563BA6D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A936F5-6F50-B64F-9837-3D93EB32F9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A73E2-B58A-344D-AF19-383ACD9428D2}" type="datetimeFigureOut">
              <a:rPr lang="cy-GB" smtClean="0"/>
              <a:t>15/03/20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5D3260-E912-804E-BE3D-E33074EA0F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6906A7-E80E-414A-85E2-31CCC02577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52E90-6AD3-1A42-BE5C-9ED82DF316E5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4896730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C83791-ACB1-9741-8BD8-95B099A757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7D20CF-651D-DB43-9C06-9C0D9B0C29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0AD7DC-6F80-CD42-90A3-A493494E8E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A73E2-B58A-344D-AF19-383ACD9428D2}" type="datetimeFigureOut">
              <a:rPr lang="cy-GB" smtClean="0"/>
              <a:t>15/03/20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0BBCFB-CB55-DB48-9CB6-1E0FB09FF1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F79133-31AE-F848-96AA-9AC4811DE0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52E90-6AD3-1A42-BE5C-9ED82DF316E5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42708064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924590-7C77-6545-90B9-72ACFA6CDD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221FE1-CAEE-7343-A3FC-4EA7F216F56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A87466-B1A5-9742-B82A-AB5DAC3559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0FCF78-DFD9-754C-82C1-19499DE40B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A73E2-B58A-344D-AF19-383ACD9428D2}" type="datetimeFigureOut">
              <a:rPr lang="cy-GB" smtClean="0"/>
              <a:t>15/03/20</a:t>
            </a:fld>
            <a:endParaRPr lang="cy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B64B8E-F41E-9D47-85C8-4930F86DDD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9B9870-C461-5445-BDE5-1CB7B0AC7E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52E90-6AD3-1A42-BE5C-9ED82DF316E5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3612007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2F2E1C-0979-204C-94D8-384D49D4EE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778BB0-537E-C04A-8825-223068A1D0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435A994-7287-D941-8641-C009E7D345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70E5534-3A73-164E-89A6-C018A94DD80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2ED7D69-3C33-A54C-A5C7-C9A735DB71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C246029-E251-7B4F-A5D1-B30DBAC916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A73E2-B58A-344D-AF19-383ACD9428D2}" type="datetimeFigureOut">
              <a:rPr lang="cy-GB" smtClean="0"/>
              <a:t>15/03/20</a:t>
            </a:fld>
            <a:endParaRPr lang="cy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2B1C0C8-37EB-E449-93F0-B318AA86DA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994D00A-3ABC-5C4C-9571-81996E2745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52E90-6AD3-1A42-BE5C-9ED82DF316E5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6554862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D9EBF5-33A1-5945-A331-FA6BE92C59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4181279-7DA9-234A-863C-CBED4664E5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A73E2-B58A-344D-AF19-383ACD9428D2}" type="datetimeFigureOut">
              <a:rPr lang="cy-GB" smtClean="0"/>
              <a:t>15/03/20</a:t>
            </a:fld>
            <a:endParaRPr lang="cy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37A631-331F-6C4B-AD2F-ECCA718CD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5149870-206B-FB49-A0EE-3D1F579ABD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52E90-6AD3-1A42-BE5C-9ED82DF316E5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7252032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CCC6FF5-4027-A14A-A020-4880814192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A73E2-B58A-344D-AF19-383ACD9428D2}" type="datetimeFigureOut">
              <a:rPr lang="cy-GB" smtClean="0"/>
              <a:t>15/03/20</a:t>
            </a:fld>
            <a:endParaRPr lang="cy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0D0659-08E1-D64B-8FBF-B13ED33398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8F51D6-9014-1049-850F-C4110861BA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52E90-6AD3-1A42-BE5C-9ED82DF316E5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42827629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B0D7A6-D489-B141-ADD0-ACD0287889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2B7834-01F7-F64B-804D-FCED8A3F23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75A997-862B-0F46-8A9B-D241C20CD4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5C906CD-F2A0-1240-9BC8-B409B7BE7B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A73E2-B58A-344D-AF19-383ACD9428D2}" type="datetimeFigureOut">
              <a:rPr lang="cy-GB" smtClean="0"/>
              <a:t>15/03/20</a:t>
            </a:fld>
            <a:endParaRPr lang="cy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BC0AFE-CFF1-764C-B61B-88A927F58E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34B3D9-BBCF-CC4E-B51C-39FC6EDC38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52E90-6AD3-1A42-BE5C-9ED82DF316E5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2767269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448A82-3CE9-AF4D-A331-9856D424E4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1F0E2D5-2437-6148-B9E8-071AD6DD7CF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y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5D665B4-FBFB-5E48-8FE1-F0AC925CA4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069EF5F-FD69-2940-A3EE-109BEC30FB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A73E2-B58A-344D-AF19-383ACD9428D2}" type="datetimeFigureOut">
              <a:rPr lang="cy-GB" smtClean="0"/>
              <a:t>15/03/20</a:t>
            </a:fld>
            <a:endParaRPr lang="cy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251039-F722-DA42-8EF9-C78A00E8BB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963146-7DB8-4544-92CD-20BDB93357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52E90-6AD3-1A42-BE5C-9ED82DF316E5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164829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84F7C2-425D-AA4C-8E31-4F36BBAC54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535C5B-843C-3140-90C2-D5664ACEEA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7A4D02-BA05-DB48-94AB-0C42DF9C9C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A73E2-B58A-344D-AF19-383ACD9428D2}" type="datetimeFigureOut">
              <a:rPr lang="cy-GB" smtClean="0"/>
              <a:t>15/03/20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E93136-F3D5-A442-83C8-74C8A28A9C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9FE226-1C00-9D46-9EF0-2709D6E2EE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52E90-6AD3-1A42-BE5C-9ED82DF316E5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4146637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26834B0-C509-2C4A-8186-C7FEC646623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1DB4C55-8062-A945-837D-39BA14AEAE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248F21-38DF-B04B-BECE-806DA9FA2C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A73E2-B58A-344D-AF19-383ACD9428D2}" type="datetimeFigureOut">
              <a:rPr lang="cy-GB" smtClean="0"/>
              <a:t>15/03/20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820C8D-1A48-494E-9DC3-761B2FEB6C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3812D2-822E-4748-A9DB-4FF43FE74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52E90-6AD3-1A42-BE5C-9ED82DF316E5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0861769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D77819C-1EDD-9041-8D64-82ED8FDC2D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C8C554-C870-FB4E-AA08-B9C8255F77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2B0E5D-6805-3E4B-AC3C-5CAB42C44B4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EA73E2-B58A-344D-AF19-383ACD9428D2}" type="datetimeFigureOut">
              <a:rPr lang="cy-GB" smtClean="0"/>
              <a:t>15/03/20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925840-6BCE-7D41-B069-33C059DE96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2EC938-3A7B-9B46-8126-04277FD44A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A52E90-6AD3-1A42-BE5C-9ED82DF316E5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642393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tiff"/><Relationship Id="rId3" Type="http://schemas.openxmlformats.org/officeDocument/2006/relationships/image" Target="../media/image1.tiff"/><Relationship Id="rId7" Type="http://schemas.openxmlformats.org/officeDocument/2006/relationships/image" Target="../media/image5.tiff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4.tiff"/><Relationship Id="rId11" Type="http://schemas.openxmlformats.org/officeDocument/2006/relationships/image" Target="../media/image9.tiff"/><Relationship Id="rId5" Type="http://schemas.openxmlformats.org/officeDocument/2006/relationships/image" Target="../media/image3.tiff"/><Relationship Id="rId10" Type="http://schemas.openxmlformats.org/officeDocument/2006/relationships/image" Target="../media/image8.tiff"/><Relationship Id="rId4" Type="http://schemas.openxmlformats.org/officeDocument/2006/relationships/image" Target="../media/image2.tiff"/><Relationship Id="rId9" Type="http://schemas.openxmlformats.org/officeDocument/2006/relationships/image" Target="../media/image7.tif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5ABEDF-F910-AF47-976D-4923F295C332}"/>
              </a:ext>
            </a:extLst>
          </p:cNvPr>
          <p:cNvCxnSpPr>
            <a:cxnSpLocks/>
          </p:cNvCxnSpPr>
          <p:nvPr/>
        </p:nvCxnSpPr>
        <p:spPr>
          <a:xfrm>
            <a:off x="4049487" y="-404037"/>
            <a:ext cx="0" cy="79212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C5C7B5F-85AC-BC4E-A7F6-D65487C4564E}"/>
              </a:ext>
            </a:extLst>
          </p:cNvPr>
          <p:cNvCxnSpPr>
            <a:cxnSpLocks/>
          </p:cNvCxnSpPr>
          <p:nvPr/>
        </p:nvCxnSpPr>
        <p:spPr>
          <a:xfrm>
            <a:off x="8184249" y="-404037"/>
            <a:ext cx="0" cy="79212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8D68D42B-07CB-F143-8637-AE851F6CF369}"/>
              </a:ext>
            </a:extLst>
          </p:cNvPr>
          <p:cNvCxnSpPr>
            <a:cxnSpLocks/>
          </p:cNvCxnSpPr>
          <p:nvPr/>
        </p:nvCxnSpPr>
        <p:spPr>
          <a:xfrm>
            <a:off x="-555883" y="2179215"/>
            <a:ext cx="1333322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35A4F19A-80DF-4248-9C7E-F718491A558B}"/>
              </a:ext>
            </a:extLst>
          </p:cNvPr>
          <p:cNvCxnSpPr>
            <a:cxnSpLocks/>
          </p:cNvCxnSpPr>
          <p:nvPr/>
        </p:nvCxnSpPr>
        <p:spPr>
          <a:xfrm>
            <a:off x="-555883" y="4737747"/>
            <a:ext cx="1333322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91BDFC4C-BCAD-DB41-BABD-DD47FBBCF7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0131" y="35907"/>
            <a:ext cx="2076200" cy="20762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EDEF633-581E-C24F-A217-6D2E5B2A88C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7500" t="10465" r="15651" b="4938"/>
          <a:stretch/>
        </p:blipFill>
        <p:spPr>
          <a:xfrm>
            <a:off x="9254740" y="2242121"/>
            <a:ext cx="1972060" cy="249562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0334264-BBF4-514D-A0DD-80A2751223B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34959" y="45542"/>
            <a:ext cx="1561939" cy="206656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E16121F-A012-124D-9110-3852ECA19D8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15961" y="0"/>
            <a:ext cx="2165131" cy="216513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5BC1C30-B6A9-0443-8605-5999A4149A8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6200000">
            <a:off x="9215445" y="4855793"/>
            <a:ext cx="2000965" cy="195797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8A5F0D6-A8A4-1749-93F7-ADDC64CBA82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59662" y="2427077"/>
            <a:ext cx="2097138" cy="228374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52094C7-3FA4-E44D-8AF7-9564C694B8D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71097" y="4851880"/>
            <a:ext cx="3291542" cy="200612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7270204-71FC-4944-8006-9FA95B8E59D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374635" y="2225683"/>
            <a:ext cx="3484466" cy="243507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0F1B706-862E-3C41-AAB5-60A01852456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41234" y="4865819"/>
            <a:ext cx="2933994" cy="193579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708744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3E5ABEDF-F910-AF47-976D-4923F295C332}"/>
              </a:ext>
            </a:extLst>
          </p:cNvPr>
          <p:cNvCxnSpPr>
            <a:cxnSpLocks/>
          </p:cNvCxnSpPr>
          <p:nvPr/>
        </p:nvCxnSpPr>
        <p:spPr>
          <a:xfrm>
            <a:off x="4049487" y="-404037"/>
            <a:ext cx="0" cy="79212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BC5C7B5F-85AC-BC4E-A7F6-D65487C4564E}"/>
              </a:ext>
            </a:extLst>
          </p:cNvPr>
          <p:cNvCxnSpPr>
            <a:cxnSpLocks/>
          </p:cNvCxnSpPr>
          <p:nvPr/>
        </p:nvCxnSpPr>
        <p:spPr>
          <a:xfrm>
            <a:off x="8184249" y="-404037"/>
            <a:ext cx="0" cy="79212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8D68D42B-07CB-F143-8637-AE851F6CF369}"/>
              </a:ext>
            </a:extLst>
          </p:cNvPr>
          <p:cNvCxnSpPr>
            <a:cxnSpLocks/>
          </p:cNvCxnSpPr>
          <p:nvPr/>
        </p:nvCxnSpPr>
        <p:spPr>
          <a:xfrm>
            <a:off x="-555883" y="2179215"/>
            <a:ext cx="1333322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5A4F19A-80DF-4248-9C7E-F718491A558B}"/>
              </a:ext>
            </a:extLst>
          </p:cNvPr>
          <p:cNvCxnSpPr>
            <a:cxnSpLocks/>
          </p:cNvCxnSpPr>
          <p:nvPr/>
        </p:nvCxnSpPr>
        <p:spPr>
          <a:xfrm>
            <a:off x="-555883" y="4737747"/>
            <a:ext cx="1333322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6513" y="2395538"/>
            <a:ext cx="2073275" cy="2073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477" y="4836221"/>
            <a:ext cx="2021779" cy="20217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4109" y="2398713"/>
            <a:ext cx="1560513" cy="2066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206" y="39178"/>
            <a:ext cx="3055404" cy="2140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6912" y="39177"/>
            <a:ext cx="3292475" cy="2005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037" y="109071"/>
            <a:ext cx="1957387" cy="200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6949" y="4836221"/>
            <a:ext cx="1548421" cy="1955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2325" y="2462213"/>
            <a:ext cx="2932113" cy="1938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6227" y="4869389"/>
            <a:ext cx="1793845" cy="1955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78524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280212-3A2D-4F41-9E60-84F8953F0D96}"/>
              </a:ext>
            </a:extLst>
          </p:cNvPr>
          <p:cNvCxnSpPr>
            <a:cxnSpLocks/>
          </p:cNvCxnSpPr>
          <p:nvPr/>
        </p:nvCxnSpPr>
        <p:spPr>
          <a:xfrm>
            <a:off x="4049487" y="-350874"/>
            <a:ext cx="0" cy="77086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8A03FFF5-BAD5-6847-B69C-E4B9BAC1643B}"/>
              </a:ext>
            </a:extLst>
          </p:cNvPr>
          <p:cNvCxnSpPr>
            <a:cxnSpLocks/>
          </p:cNvCxnSpPr>
          <p:nvPr/>
        </p:nvCxnSpPr>
        <p:spPr>
          <a:xfrm>
            <a:off x="8173617" y="-350874"/>
            <a:ext cx="0" cy="77086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E8DDCDCF-5618-4849-883E-EACCEDD10882}"/>
              </a:ext>
            </a:extLst>
          </p:cNvPr>
          <p:cNvCxnSpPr>
            <a:cxnSpLocks/>
          </p:cNvCxnSpPr>
          <p:nvPr/>
        </p:nvCxnSpPr>
        <p:spPr>
          <a:xfrm>
            <a:off x="-733647" y="2199639"/>
            <a:ext cx="1356714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CDA6ABF-0875-F941-96D3-9D91621951A3}"/>
              </a:ext>
            </a:extLst>
          </p:cNvPr>
          <p:cNvCxnSpPr>
            <a:cxnSpLocks/>
          </p:cNvCxnSpPr>
          <p:nvPr/>
        </p:nvCxnSpPr>
        <p:spPr>
          <a:xfrm>
            <a:off x="-733647" y="4647653"/>
            <a:ext cx="1356714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AE3B46CE-3929-414C-82B4-F05FC5419E30}"/>
              </a:ext>
            </a:extLst>
          </p:cNvPr>
          <p:cNvSpPr txBox="1"/>
          <p:nvPr/>
        </p:nvSpPr>
        <p:spPr>
          <a:xfrm>
            <a:off x="935057" y="746007"/>
            <a:ext cx="239294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6000" b="1" dirty="0">
                <a:latin typeface="NTPreCursivef" panose="03000400000000000000" pitchFamily="66" charset="0"/>
              </a:rPr>
              <a:t>sgarff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FBE6242-312F-704F-8DF3-0F93EC09CF1D}"/>
              </a:ext>
            </a:extLst>
          </p:cNvPr>
          <p:cNvSpPr txBox="1"/>
          <p:nvPr/>
        </p:nvSpPr>
        <p:spPr>
          <a:xfrm>
            <a:off x="5137945" y="746006"/>
            <a:ext cx="234676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6000" b="1" dirty="0">
                <a:latin typeface="NTPreCursivef" panose="03000400000000000000" pitchFamily="66" charset="0"/>
              </a:rPr>
              <a:t>siswrn</a:t>
            </a:r>
            <a:endParaRPr lang="cy-GB" sz="5000" b="1" dirty="0">
              <a:latin typeface="NTPreCursivef" panose="03000400000000000000" pitchFamily="66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85DD3EE-2FA2-CD4E-A7AA-959F3B7052BD}"/>
              </a:ext>
            </a:extLst>
          </p:cNvPr>
          <p:cNvSpPr txBox="1"/>
          <p:nvPr/>
        </p:nvSpPr>
        <p:spPr>
          <a:xfrm>
            <a:off x="8884615" y="746007"/>
            <a:ext cx="31161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6000" b="1" dirty="0">
                <a:latin typeface="NTPreCursivef" panose="03000400000000000000" pitchFamily="66" charset="0"/>
              </a:rPr>
              <a:t>sglodion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A1DA0ED-A3E2-B44A-B6C3-CCC66BF4D6A3}"/>
              </a:ext>
            </a:extLst>
          </p:cNvPr>
          <p:cNvSpPr txBox="1"/>
          <p:nvPr/>
        </p:nvSpPr>
        <p:spPr>
          <a:xfrm>
            <a:off x="984702" y="2915815"/>
            <a:ext cx="200544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6000" b="1" dirty="0">
                <a:latin typeface="NTPreCursivef" panose="03000400000000000000" pitchFamily="66" charset="0"/>
              </a:rPr>
              <a:t>selsig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2C99F4F-D7B7-D447-9D3A-ACB15B470E6D}"/>
              </a:ext>
            </a:extLst>
          </p:cNvPr>
          <p:cNvSpPr txBox="1"/>
          <p:nvPr/>
        </p:nvSpPr>
        <p:spPr>
          <a:xfrm>
            <a:off x="5471970" y="3022781"/>
            <a:ext cx="193076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6000" b="1" dirty="0">
                <a:latin typeface="NTPreCursivef" panose="03000400000000000000" pitchFamily="66" charset="0"/>
              </a:rPr>
              <a:t>saith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7A8E378-B9CD-B340-A775-47109EAEDB60}"/>
              </a:ext>
            </a:extLst>
          </p:cNvPr>
          <p:cNvSpPr txBox="1"/>
          <p:nvPr/>
        </p:nvSpPr>
        <p:spPr>
          <a:xfrm>
            <a:off x="9036039" y="2990259"/>
            <a:ext cx="206509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6000" b="1" dirty="0">
                <a:latin typeface="NTPreCursivef" panose="03000400000000000000" pitchFamily="66" charset="0"/>
              </a:rPr>
              <a:t>seren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2ADF083-F197-2A4F-A080-72494A724F31}"/>
              </a:ext>
            </a:extLst>
          </p:cNvPr>
          <p:cNvSpPr txBox="1"/>
          <p:nvPr/>
        </p:nvSpPr>
        <p:spPr>
          <a:xfrm>
            <a:off x="748420" y="5256863"/>
            <a:ext cx="247800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6000" b="1" dirty="0">
                <a:latin typeface="NTPreCursivef" panose="03000400000000000000" pitchFamily="66" charset="0"/>
              </a:rPr>
              <a:t>sosban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551395B-954D-1E42-B395-949D1482F885}"/>
              </a:ext>
            </a:extLst>
          </p:cNvPr>
          <p:cNvSpPr txBox="1"/>
          <p:nvPr/>
        </p:nvSpPr>
        <p:spPr>
          <a:xfrm>
            <a:off x="5413268" y="5328334"/>
            <a:ext cx="176736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6000" b="1" dirty="0">
                <a:latin typeface="NTPreCursivef" panose="03000400000000000000" pitchFamily="66" charset="0"/>
              </a:rPr>
              <a:t>sach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E0EE8AD-603C-3A41-AEC0-6BC90E79066B}"/>
              </a:ext>
            </a:extLst>
          </p:cNvPr>
          <p:cNvSpPr txBox="1"/>
          <p:nvPr/>
        </p:nvSpPr>
        <p:spPr>
          <a:xfrm>
            <a:off x="9078401" y="5350142"/>
            <a:ext cx="23917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6000" b="1" dirty="0">
                <a:latin typeface="NTPreCursivef" panose="03000400000000000000" pitchFamily="66" charset="0"/>
              </a:rPr>
              <a:t>siocled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1703533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1067</TotalTime>
  <Words>9</Words>
  <Application>Microsoft Macintosh PowerPoint</Application>
  <PresentationFormat>Widescreen</PresentationFormat>
  <Paragraphs>9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NTPreCursivef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Office User</cp:lastModifiedBy>
  <cp:revision>26</cp:revision>
  <cp:lastPrinted>2020-03-10T08:26:38Z</cp:lastPrinted>
  <dcterms:created xsi:type="dcterms:W3CDTF">2020-03-03T19:15:09Z</dcterms:created>
  <dcterms:modified xsi:type="dcterms:W3CDTF">2020-03-15T20:32:09Z</dcterms:modified>
</cp:coreProperties>
</file>