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471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342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800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334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971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317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449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54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948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55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078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17358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4354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38245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3450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4931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038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F3E8B1C-86EF-43CF-8304-249481088644}" type="datetimeFigureOut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411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  <p:sldLayoutId id="2147483800" r:id="rId12"/>
    <p:sldLayoutId id="2147483801" r:id="rId13"/>
    <p:sldLayoutId id="2147483802" r:id="rId14"/>
    <p:sldLayoutId id="2147483803" r:id="rId15"/>
    <p:sldLayoutId id="2147483804" r:id="rId16"/>
    <p:sldLayoutId id="2147483805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107283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42F00-BD74-466C-ACAA-7441BEEDE5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3581" y="-275149"/>
            <a:ext cx="9237516" cy="31319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dirty="0"/>
              <a:t>Foreign Languages &amp; Cultural Awareness</a:t>
            </a:r>
            <a:br>
              <a:rPr lang="en-US" sz="3400" dirty="0"/>
            </a:br>
            <a:r>
              <a:rPr lang="en-US" sz="3400" dirty="0"/>
              <a:t>Spanish-</a:t>
            </a:r>
            <a:r>
              <a:rPr lang="en-US" sz="3400" dirty="0" err="1"/>
              <a:t>Espanol</a:t>
            </a:r>
            <a:br>
              <a:rPr lang="en-US" sz="3400" dirty="0"/>
            </a:br>
            <a:r>
              <a:rPr lang="en-US" sz="3400" dirty="0"/>
              <a:t>BMIH5003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496EC-D8E8-4441-AF0C-21ED5EEF85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755" y="3074936"/>
            <a:ext cx="11194869" cy="1727016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10000"/>
              </a:lnSpc>
            </a:pP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</a:rPr>
              <a:t>Rodrigo Aguilera</a:t>
            </a:r>
          </a:p>
          <a:p>
            <a:pPr>
              <a:lnSpc>
                <a:spcPct val="110000"/>
              </a:lnSpc>
            </a:pP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</a:rPr>
              <a:t>International Hotel Management</a:t>
            </a:r>
          </a:p>
          <a:p>
            <a:pPr>
              <a:lnSpc>
                <a:spcPct val="110000"/>
              </a:lnSpc>
            </a:pPr>
            <a:endParaRPr lang="en-US" sz="2800" b="1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lnSpc>
                <a:spcPct val="110000"/>
              </a:lnSpc>
            </a:pP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>
              <a:lnSpc>
                <a:spcPct val="110000"/>
              </a:lnSpc>
            </a:pPr>
            <a:endParaRPr lang="en-US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92DE7A-FECB-40A9-AB6D-AC05CD6830C9}"/>
              </a:ext>
            </a:extLst>
          </p:cNvPr>
          <p:cNvSpPr txBox="1"/>
          <p:nvPr/>
        </p:nvSpPr>
        <p:spPr>
          <a:xfrm>
            <a:off x="2393805" y="4856481"/>
            <a:ext cx="763944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b="1" dirty="0"/>
              <a:t>Student:  Muhammed Azizur Rahman</a:t>
            </a:r>
          </a:p>
          <a:p>
            <a:pPr algn="ctr">
              <a:spcAft>
                <a:spcPts val="600"/>
              </a:spcAft>
            </a:pPr>
            <a:r>
              <a:rPr lang="en-US" b="1" dirty="0">
                <a:solidFill>
                  <a:srgbClr val="C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2107283@student.uwtsd.ac.uk</a:t>
            </a:r>
            <a:endParaRPr lang="en-US" b="1" dirty="0">
              <a:solidFill>
                <a:srgbClr val="C00000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en-US" b="1" dirty="0"/>
              <a:t>2107283</a:t>
            </a:r>
          </a:p>
          <a:p>
            <a:pPr algn="ctr">
              <a:spcAft>
                <a:spcPts val="600"/>
              </a:spcAft>
            </a:pPr>
            <a:endParaRPr lang="en-US" b="1" dirty="0"/>
          </a:p>
          <a:p>
            <a:pPr algn="ctr">
              <a:spcAft>
                <a:spcPts val="600"/>
              </a:spcAft>
            </a:pPr>
            <a:endParaRPr lang="en-US" b="1" dirty="0"/>
          </a:p>
          <a:p>
            <a:pPr algn="ctr">
              <a:spcAft>
                <a:spcPts val="600"/>
              </a:spcAft>
            </a:pPr>
            <a:endParaRPr lang="en-GB" b="1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622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F78CE1-ABD6-44AC-9817-F9FA5824DC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601198" y="2926080"/>
            <a:ext cx="1920239" cy="1410788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787897-8D97-4E70-85D2-94A256F7259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2729" y="3283886"/>
            <a:ext cx="609600" cy="6096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DF5E0A7-E6FF-4C67-96FA-3DEF2AD06DCB}"/>
              </a:ext>
            </a:extLst>
          </p:cNvPr>
          <p:cNvSpPr txBox="1"/>
          <p:nvPr/>
        </p:nvSpPr>
        <p:spPr>
          <a:xfrm>
            <a:off x="2194558" y="-927459"/>
            <a:ext cx="9065625" cy="8422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	Buenos días! Hotel SKY LINK . Como le puedo ayudar? 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help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Sra. María: 	Buenos días! Me gustaría reservar una habitación en el hotel. 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Make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reservation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	Muy bien. Como se llama usted?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Sra. María: 	Me llamo RAHMAN.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	Muy bien  señor RAHMAN. Para cuantas personas? 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Sra. María: 	Para </a:t>
            </a:r>
            <a:r>
              <a:rPr lang="es-ES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TRES</a:t>
            </a: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personas.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	dos habitaciones?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Sra. María: 	SI cuenta con DOS </a:t>
            </a:r>
            <a:r>
              <a:rPr lang="es-ES" sz="16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habitaciónES</a:t>
            </a: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	Cama doble o dos individuales? 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(doublé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bed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 singles)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Sra. María: 	DOS </a:t>
            </a:r>
            <a:r>
              <a:rPr lang="es-ES" sz="16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camaS</a:t>
            </a: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dobles.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	Para que fecha?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Sra. María: 	Para el OCHO de ABRIL de </a:t>
            </a:r>
            <a:r>
              <a:rPr lang="es-ES" sz="16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dos mil </a:t>
            </a:r>
            <a:r>
              <a:rPr lang="es-ES" sz="1600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vintitres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	Por cuantas noches? 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many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nights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Sra. María: 	Por  TRES noche.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	Bueno. Todo esta reservado. 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Everything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ES" sz="16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reserved</a:t>
            </a:r>
            <a:r>
              <a:rPr lang="es-ES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Sra. María: 	Genial! Muchas Gracias. Adiós.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ES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	Muchas gracias. Adiós.  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78981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4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60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140</TotalTime>
  <Words>244</Words>
  <Application>Microsoft Office PowerPoint</Application>
  <PresentationFormat>Widescreen</PresentationFormat>
  <Paragraphs>32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Tw Cen MT</vt:lpstr>
      <vt:lpstr>Droplet</vt:lpstr>
      <vt:lpstr>Foreign Languages &amp; Cultural Awareness Spanish-Espanol BMIH5003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Spanish-Espanol BMIH5003</dc:title>
  <dc:creator>Muhammed</dc:creator>
  <cp:lastModifiedBy>Muhammed</cp:lastModifiedBy>
  <cp:revision>15</cp:revision>
  <dcterms:created xsi:type="dcterms:W3CDTF">2022-11-08T12:41:59Z</dcterms:created>
  <dcterms:modified xsi:type="dcterms:W3CDTF">2022-11-11T01:50:10Z</dcterms:modified>
</cp:coreProperties>
</file>