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8" r:id="rId1"/>
  </p:sldMasterIdLst>
  <p:notesMasterIdLst>
    <p:notesMasterId r:id="rId9"/>
  </p:notesMasterIdLst>
  <p:sldIdLst>
    <p:sldId id="257" r:id="rId2"/>
    <p:sldId id="256" r:id="rId3"/>
    <p:sldId id="258" r:id="rId4"/>
    <p:sldId id="259" r:id="rId5"/>
    <p:sldId id="260" r:id="rId6"/>
    <p:sldId id="262"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481" autoAdjust="0"/>
    <p:restoredTop sz="86414"/>
  </p:normalViewPr>
  <p:slideViewPr>
    <p:cSldViewPr snapToGrid="0">
      <p:cViewPr>
        <p:scale>
          <a:sx n="82" d="100"/>
          <a:sy n="82" d="100"/>
        </p:scale>
        <p:origin x="176" y="464"/>
      </p:cViewPr>
      <p:guideLst/>
    </p:cSldViewPr>
  </p:slideViewPr>
  <p:outlineViewPr>
    <p:cViewPr>
      <p:scale>
        <a:sx n="33" d="100"/>
        <a:sy n="33" d="100"/>
      </p:scale>
      <p:origin x="0" y="-855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47036E-B9B6-4AA9-AC9E-15FC02AE4E4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5944188-0D61-41E9-9A38-703A10FD6CE4}">
      <dgm:prSet/>
      <dgm:spPr/>
      <dgm:t>
        <a:bodyPr/>
        <a:lstStyle/>
        <a:p>
          <a:r>
            <a:rPr lang="en-US" dirty="0"/>
            <a:t>M</a:t>
          </a:r>
          <a:r>
            <a:rPr lang="en-GB" dirty="0" err="1"/>
            <a:t>uhammad</a:t>
          </a:r>
          <a:r>
            <a:rPr lang="en-GB" dirty="0"/>
            <a:t> Umar Khail</a:t>
          </a:r>
          <a:endParaRPr lang="en-US" dirty="0"/>
        </a:p>
      </dgm:t>
    </dgm:pt>
    <dgm:pt modelId="{DCC67AAA-C340-48B1-BC89-A691D268F18A}" type="parTrans" cxnId="{BA9600F6-8296-48D9-BB11-099D9428A973}">
      <dgm:prSet/>
      <dgm:spPr/>
      <dgm:t>
        <a:bodyPr/>
        <a:lstStyle/>
        <a:p>
          <a:endParaRPr lang="en-US"/>
        </a:p>
      </dgm:t>
    </dgm:pt>
    <dgm:pt modelId="{484F8D75-1CEF-4E95-9B44-1D44F210CB87}" type="sibTrans" cxnId="{BA9600F6-8296-48D9-BB11-099D9428A973}">
      <dgm:prSet/>
      <dgm:spPr/>
      <dgm:t>
        <a:bodyPr/>
        <a:lstStyle/>
        <a:p>
          <a:endParaRPr lang="en-US"/>
        </a:p>
      </dgm:t>
    </dgm:pt>
    <dgm:pt modelId="{5CDF9BD0-F445-4012-B3C0-E9FED10564F2}">
      <dgm:prSet/>
      <dgm:spPr/>
      <dgm:t>
        <a:bodyPr/>
        <a:lstStyle/>
        <a:p>
          <a:r>
            <a:rPr lang="en-GB"/>
            <a:t>Student Number: 2514816</a:t>
          </a:r>
          <a:endParaRPr lang="en-US"/>
        </a:p>
      </dgm:t>
    </dgm:pt>
    <dgm:pt modelId="{598EEC22-0C4D-47D6-9A33-D00DE57DA4D7}" type="parTrans" cxnId="{8F494D7C-1BF6-43ED-880E-C4A74CCE5E15}">
      <dgm:prSet/>
      <dgm:spPr/>
      <dgm:t>
        <a:bodyPr/>
        <a:lstStyle/>
        <a:p>
          <a:endParaRPr lang="en-US"/>
        </a:p>
      </dgm:t>
    </dgm:pt>
    <dgm:pt modelId="{37BCC80E-3E56-4F79-A92C-36FE19905204}" type="sibTrans" cxnId="{8F494D7C-1BF6-43ED-880E-C4A74CCE5E15}">
      <dgm:prSet/>
      <dgm:spPr/>
      <dgm:t>
        <a:bodyPr/>
        <a:lstStyle/>
        <a:p>
          <a:endParaRPr lang="en-US"/>
        </a:p>
      </dgm:t>
    </dgm:pt>
    <dgm:pt modelId="{59D8C5F8-0C68-46FE-BA0F-8FE0D0E905C0}">
      <dgm:prSet/>
      <dgm:spPr/>
      <dgm:t>
        <a:bodyPr/>
        <a:lstStyle/>
        <a:p>
          <a:r>
            <a:rPr lang="en-GB"/>
            <a:t>Amanullah Zamankhel</a:t>
          </a:r>
          <a:endParaRPr lang="en-US"/>
        </a:p>
      </dgm:t>
    </dgm:pt>
    <dgm:pt modelId="{9E904FA8-AC8C-4F55-BCF7-4AA099EFD49B}" type="parTrans" cxnId="{EEF1E6E3-3157-49D0-9C50-C8389D4A62B9}">
      <dgm:prSet/>
      <dgm:spPr/>
      <dgm:t>
        <a:bodyPr/>
        <a:lstStyle/>
        <a:p>
          <a:endParaRPr lang="en-US"/>
        </a:p>
      </dgm:t>
    </dgm:pt>
    <dgm:pt modelId="{0E0799DA-CD50-4617-A139-C0F2C5C3A0C6}" type="sibTrans" cxnId="{EEF1E6E3-3157-49D0-9C50-C8389D4A62B9}">
      <dgm:prSet/>
      <dgm:spPr/>
      <dgm:t>
        <a:bodyPr/>
        <a:lstStyle/>
        <a:p>
          <a:endParaRPr lang="en-US"/>
        </a:p>
      </dgm:t>
    </dgm:pt>
    <dgm:pt modelId="{D1683531-2529-4589-9855-B3F2B89ABBFE}">
      <dgm:prSet/>
      <dgm:spPr/>
      <dgm:t>
        <a:bodyPr/>
        <a:lstStyle/>
        <a:p>
          <a:r>
            <a:rPr lang="en-GB"/>
            <a:t>Student Number: 2513365</a:t>
          </a:r>
          <a:endParaRPr lang="en-US"/>
        </a:p>
      </dgm:t>
    </dgm:pt>
    <dgm:pt modelId="{200535F5-D8B9-4B52-8C1D-B21FAA096382}" type="parTrans" cxnId="{137179D7-29DF-4ADC-B98B-455ACCF17830}">
      <dgm:prSet/>
      <dgm:spPr/>
      <dgm:t>
        <a:bodyPr/>
        <a:lstStyle/>
        <a:p>
          <a:endParaRPr lang="en-US"/>
        </a:p>
      </dgm:t>
    </dgm:pt>
    <dgm:pt modelId="{9F14F589-AA80-418F-90DC-9260D9CB34CB}" type="sibTrans" cxnId="{137179D7-29DF-4ADC-B98B-455ACCF17830}">
      <dgm:prSet/>
      <dgm:spPr/>
      <dgm:t>
        <a:bodyPr/>
        <a:lstStyle/>
        <a:p>
          <a:endParaRPr lang="en-US"/>
        </a:p>
      </dgm:t>
    </dgm:pt>
    <dgm:pt modelId="{1E9BA9FE-0A70-485F-BA94-3402FC64C885}">
      <dgm:prSet/>
      <dgm:spPr/>
      <dgm:t>
        <a:bodyPr/>
        <a:lstStyle/>
        <a:p>
          <a:r>
            <a:rPr lang="en-GB"/>
            <a:t>Musurat Bi</a:t>
          </a:r>
          <a:endParaRPr lang="en-US"/>
        </a:p>
      </dgm:t>
    </dgm:pt>
    <dgm:pt modelId="{FAA27CBF-C879-4B74-874E-DBFA2228FED2}" type="parTrans" cxnId="{E7CB7524-9540-4E36-BDF0-94E690A8401F}">
      <dgm:prSet/>
      <dgm:spPr/>
      <dgm:t>
        <a:bodyPr/>
        <a:lstStyle/>
        <a:p>
          <a:endParaRPr lang="en-US"/>
        </a:p>
      </dgm:t>
    </dgm:pt>
    <dgm:pt modelId="{4A374ED4-D059-4C27-8A42-2D726A0EE3E5}" type="sibTrans" cxnId="{E7CB7524-9540-4E36-BDF0-94E690A8401F}">
      <dgm:prSet/>
      <dgm:spPr/>
      <dgm:t>
        <a:bodyPr/>
        <a:lstStyle/>
        <a:p>
          <a:endParaRPr lang="en-US"/>
        </a:p>
      </dgm:t>
    </dgm:pt>
    <dgm:pt modelId="{EDAB62D6-A074-451C-B852-9814BD9F256B}">
      <dgm:prSet/>
      <dgm:spPr/>
      <dgm:t>
        <a:bodyPr/>
        <a:lstStyle/>
        <a:p>
          <a:r>
            <a:rPr lang="en-GB"/>
            <a:t>Student Number: 2025115281</a:t>
          </a:r>
          <a:endParaRPr lang="en-US"/>
        </a:p>
      </dgm:t>
    </dgm:pt>
    <dgm:pt modelId="{E50B43F6-986F-4C29-ACBB-4A9FC98EFE44}" type="parTrans" cxnId="{3B21D375-4BE3-4A51-AF60-1C207A9D15AD}">
      <dgm:prSet/>
      <dgm:spPr/>
      <dgm:t>
        <a:bodyPr/>
        <a:lstStyle/>
        <a:p>
          <a:endParaRPr lang="en-US"/>
        </a:p>
      </dgm:t>
    </dgm:pt>
    <dgm:pt modelId="{8DC3A24B-2F2B-422F-9046-3401BDEB4947}" type="sibTrans" cxnId="{3B21D375-4BE3-4A51-AF60-1C207A9D15AD}">
      <dgm:prSet/>
      <dgm:spPr/>
      <dgm:t>
        <a:bodyPr/>
        <a:lstStyle/>
        <a:p>
          <a:endParaRPr lang="en-US"/>
        </a:p>
      </dgm:t>
    </dgm:pt>
    <dgm:pt modelId="{8624D231-B130-4D21-9281-DB583F4EAD74}" type="pres">
      <dgm:prSet presAssocID="{AD47036E-B9B6-4AA9-AC9E-15FC02AE4E47}" presName="vert0" presStyleCnt="0">
        <dgm:presLayoutVars>
          <dgm:dir/>
          <dgm:animOne val="branch"/>
          <dgm:animLvl val="lvl"/>
        </dgm:presLayoutVars>
      </dgm:prSet>
      <dgm:spPr/>
    </dgm:pt>
    <dgm:pt modelId="{EE5538CE-5025-46E8-B86D-8E6F3B04D1C6}" type="pres">
      <dgm:prSet presAssocID="{95944188-0D61-41E9-9A38-703A10FD6CE4}" presName="thickLine" presStyleLbl="alignNode1" presStyleIdx="0" presStyleCnt="6"/>
      <dgm:spPr/>
    </dgm:pt>
    <dgm:pt modelId="{A5C22C51-9D49-4515-B060-12A2BC241AEE}" type="pres">
      <dgm:prSet presAssocID="{95944188-0D61-41E9-9A38-703A10FD6CE4}" presName="horz1" presStyleCnt="0"/>
      <dgm:spPr/>
    </dgm:pt>
    <dgm:pt modelId="{49E7B2E1-9F7A-44DC-8905-3E052ABCBB91}" type="pres">
      <dgm:prSet presAssocID="{95944188-0D61-41E9-9A38-703A10FD6CE4}" presName="tx1" presStyleLbl="revTx" presStyleIdx="0" presStyleCnt="6"/>
      <dgm:spPr/>
    </dgm:pt>
    <dgm:pt modelId="{D3C7362E-DFCA-4DCA-BD64-B9BAB203435B}" type="pres">
      <dgm:prSet presAssocID="{95944188-0D61-41E9-9A38-703A10FD6CE4}" presName="vert1" presStyleCnt="0"/>
      <dgm:spPr/>
    </dgm:pt>
    <dgm:pt modelId="{3AAD5375-BC57-4CA7-A5E9-5ABC70E51DD9}" type="pres">
      <dgm:prSet presAssocID="{5CDF9BD0-F445-4012-B3C0-E9FED10564F2}" presName="thickLine" presStyleLbl="alignNode1" presStyleIdx="1" presStyleCnt="6"/>
      <dgm:spPr/>
    </dgm:pt>
    <dgm:pt modelId="{4B1E76B2-C8A5-4A80-BD90-C2D368D6C253}" type="pres">
      <dgm:prSet presAssocID="{5CDF9BD0-F445-4012-B3C0-E9FED10564F2}" presName="horz1" presStyleCnt="0"/>
      <dgm:spPr/>
    </dgm:pt>
    <dgm:pt modelId="{766F7DCC-7B88-45F0-87DC-0F78D06C3DBC}" type="pres">
      <dgm:prSet presAssocID="{5CDF9BD0-F445-4012-B3C0-E9FED10564F2}" presName="tx1" presStyleLbl="revTx" presStyleIdx="1" presStyleCnt="6"/>
      <dgm:spPr/>
    </dgm:pt>
    <dgm:pt modelId="{94BA7112-E005-49EF-91FA-4B886B6EB7A1}" type="pres">
      <dgm:prSet presAssocID="{5CDF9BD0-F445-4012-B3C0-E9FED10564F2}" presName="vert1" presStyleCnt="0"/>
      <dgm:spPr/>
    </dgm:pt>
    <dgm:pt modelId="{008998DD-EECE-4FF5-9324-39A723BAAE15}" type="pres">
      <dgm:prSet presAssocID="{59D8C5F8-0C68-46FE-BA0F-8FE0D0E905C0}" presName="thickLine" presStyleLbl="alignNode1" presStyleIdx="2" presStyleCnt="6"/>
      <dgm:spPr/>
    </dgm:pt>
    <dgm:pt modelId="{41A11A79-327F-4C2D-8A74-6F5C1CF5F560}" type="pres">
      <dgm:prSet presAssocID="{59D8C5F8-0C68-46FE-BA0F-8FE0D0E905C0}" presName="horz1" presStyleCnt="0"/>
      <dgm:spPr/>
    </dgm:pt>
    <dgm:pt modelId="{202417A1-FAFD-4802-A29D-9FE3F1C09234}" type="pres">
      <dgm:prSet presAssocID="{59D8C5F8-0C68-46FE-BA0F-8FE0D0E905C0}" presName="tx1" presStyleLbl="revTx" presStyleIdx="2" presStyleCnt="6"/>
      <dgm:spPr/>
    </dgm:pt>
    <dgm:pt modelId="{BC33DF1C-BB2B-4FEA-844A-06897E089E44}" type="pres">
      <dgm:prSet presAssocID="{59D8C5F8-0C68-46FE-BA0F-8FE0D0E905C0}" presName="vert1" presStyleCnt="0"/>
      <dgm:spPr/>
    </dgm:pt>
    <dgm:pt modelId="{86758448-88A6-49FD-8B92-8183CB08571F}" type="pres">
      <dgm:prSet presAssocID="{D1683531-2529-4589-9855-B3F2B89ABBFE}" presName="thickLine" presStyleLbl="alignNode1" presStyleIdx="3" presStyleCnt="6"/>
      <dgm:spPr/>
    </dgm:pt>
    <dgm:pt modelId="{FBBC388E-A9AD-4B32-93C2-AA655F057667}" type="pres">
      <dgm:prSet presAssocID="{D1683531-2529-4589-9855-B3F2B89ABBFE}" presName="horz1" presStyleCnt="0"/>
      <dgm:spPr/>
    </dgm:pt>
    <dgm:pt modelId="{41B6485E-07E2-417F-8E7E-811027021C6B}" type="pres">
      <dgm:prSet presAssocID="{D1683531-2529-4589-9855-B3F2B89ABBFE}" presName="tx1" presStyleLbl="revTx" presStyleIdx="3" presStyleCnt="6"/>
      <dgm:spPr/>
    </dgm:pt>
    <dgm:pt modelId="{F23CC74F-D88B-42E3-8425-25F777D70D0B}" type="pres">
      <dgm:prSet presAssocID="{D1683531-2529-4589-9855-B3F2B89ABBFE}" presName="vert1" presStyleCnt="0"/>
      <dgm:spPr/>
    </dgm:pt>
    <dgm:pt modelId="{F5828E43-0726-4D08-B6CF-FCFC7C71FFCD}" type="pres">
      <dgm:prSet presAssocID="{1E9BA9FE-0A70-485F-BA94-3402FC64C885}" presName="thickLine" presStyleLbl="alignNode1" presStyleIdx="4" presStyleCnt="6"/>
      <dgm:spPr/>
    </dgm:pt>
    <dgm:pt modelId="{46305188-A196-436B-9D79-D45AC444E17B}" type="pres">
      <dgm:prSet presAssocID="{1E9BA9FE-0A70-485F-BA94-3402FC64C885}" presName="horz1" presStyleCnt="0"/>
      <dgm:spPr/>
    </dgm:pt>
    <dgm:pt modelId="{F67918E0-101B-41CA-88D1-7CBB69B59AF7}" type="pres">
      <dgm:prSet presAssocID="{1E9BA9FE-0A70-485F-BA94-3402FC64C885}" presName="tx1" presStyleLbl="revTx" presStyleIdx="4" presStyleCnt="6"/>
      <dgm:spPr/>
    </dgm:pt>
    <dgm:pt modelId="{E884351F-FCCF-43F1-BF82-FC53166CF2F5}" type="pres">
      <dgm:prSet presAssocID="{1E9BA9FE-0A70-485F-BA94-3402FC64C885}" presName="vert1" presStyleCnt="0"/>
      <dgm:spPr/>
    </dgm:pt>
    <dgm:pt modelId="{7635145C-D320-4E58-8436-CB616C6A05DE}" type="pres">
      <dgm:prSet presAssocID="{EDAB62D6-A074-451C-B852-9814BD9F256B}" presName="thickLine" presStyleLbl="alignNode1" presStyleIdx="5" presStyleCnt="6"/>
      <dgm:spPr/>
    </dgm:pt>
    <dgm:pt modelId="{6492E6DC-EEC8-4F95-90D4-19844F976435}" type="pres">
      <dgm:prSet presAssocID="{EDAB62D6-A074-451C-B852-9814BD9F256B}" presName="horz1" presStyleCnt="0"/>
      <dgm:spPr/>
    </dgm:pt>
    <dgm:pt modelId="{C66E97B6-FEE5-4D90-92B6-46A5C717531C}" type="pres">
      <dgm:prSet presAssocID="{EDAB62D6-A074-451C-B852-9814BD9F256B}" presName="tx1" presStyleLbl="revTx" presStyleIdx="5" presStyleCnt="6"/>
      <dgm:spPr/>
    </dgm:pt>
    <dgm:pt modelId="{F4031131-0D72-4946-97DB-6DFC75DFDDC5}" type="pres">
      <dgm:prSet presAssocID="{EDAB62D6-A074-451C-B852-9814BD9F256B}" presName="vert1" presStyleCnt="0"/>
      <dgm:spPr/>
    </dgm:pt>
  </dgm:ptLst>
  <dgm:cxnLst>
    <dgm:cxn modelId="{CD140200-885C-4454-93C7-79208FD9B388}" type="presOf" srcId="{EDAB62D6-A074-451C-B852-9814BD9F256B}" destId="{C66E97B6-FEE5-4D90-92B6-46A5C717531C}" srcOrd="0" destOrd="0" presId="urn:microsoft.com/office/officeart/2008/layout/LinedList"/>
    <dgm:cxn modelId="{E569860A-A63E-4AB5-BA1E-BC49AA0F66F8}" type="presOf" srcId="{1E9BA9FE-0A70-485F-BA94-3402FC64C885}" destId="{F67918E0-101B-41CA-88D1-7CBB69B59AF7}" srcOrd="0" destOrd="0" presId="urn:microsoft.com/office/officeart/2008/layout/LinedList"/>
    <dgm:cxn modelId="{E7CB7524-9540-4E36-BDF0-94E690A8401F}" srcId="{AD47036E-B9B6-4AA9-AC9E-15FC02AE4E47}" destId="{1E9BA9FE-0A70-485F-BA94-3402FC64C885}" srcOrd="4" destOrd="0" parTransId="{FAA27CBF-C879-4B74-874E-DBFA2228FED2}" sibTransId="{4A374ED4-D059-4C27-8A42-2D726A0EE3E5}"/>
    <dgm:cxn modelId="{953F8733-C638-498F-ACCD-A7EEF42E97C3}" type="presOf" srcId="{95944188-0D61-41E9-9A38-703A10FD6CE4}" destId="{49E7B2E1-9F7A-44DC-8905-3E052ABCBB91}" srcOrd="0" destOrd="0" presId="urn:microsoft.com/office/officeart/2008/layout/LinedList"/>
    <dgm:cxn modelId="{92EB796F-3B8D-4FC2-B2FC-8BB693DB66CD}" type="presOf" srcId="{AD47036E-B9B6-4AA9-AC9E-15FC02AE4E47}" destId="{8624D231-B130-4D21-9281-DB583F4EAD74}" srcOrd="0" destOrd="0" presId="urn:microsoft.com/office/officeart/2008/layout/LinedList"/>
    <dgm:cxn modelId="{3B21D375-4BE3-4A51-AF60-1C207A9D15AD}" srcId="{AD47036E-B9B6-4AA9-AC9E-15FC02AE4E47}" destId="{EDAB62D6-A074-451C-B852-9814BD9F256B}" srcOrd="5" destOrd="0" parTransId="{E50B43F6-986F-4C29-ACBB-4A9FC98EFE44}" sibTransId="{8DC3A24B-2F2B-422F-9046-3401BDEB4947}"/>
    <dgm:cxn modelId="{8F494D7C-1BF6-43ED-880E-C4A74CCE5E15}" srcId="{AD47036E-B9B6-4AA9-AC9E-15FC02AE4E47}" destId="{5CDF9BD0-F445-4012-B3C0-E9FED10564F2}" srcOrd="1" destOrd="0" parTransId="{598EEC22-0C4D-47D6-9A33-D00DE57DA4D7}" sibTransId="{37BCC80E-3E56-4F79-A92C-36FE19905204}"/>
    <dgm:cxn modelId="{C43854D6-CE42-4C5A-8306-A4D185E5488B}" type="presOf" srcId="{5CDF9BD0-F445-4012-B3C0-E9FED10564F2}" destId="{766F7DCC-7B88-45F0-87DC-0F78D06C3DBC}" srcOrd="0" destOrd="0" presId="urn:microsoft.com/office/officeart/2008/layout/LinedList"/>
    <dgm:cxn modelId="{137179D7-29DF-4ADC-B98B-455ACCF17830}" srcId="{AD47036E-B9B6-4AA9-AC9E-15FC02AE4E47}" destId="{D1683531-2529-4589-9855-B3F2B89ABBFE}" srcOrd="3" destOrd="0" parTransId="{200535F5-D8B9-4B52-8C1D-B21FAA096382}" sibTransId="{9F14F589-AA80-418F-90DC-9260D9CB34CB}"/>
    <dgm:cxn modelId="{EEF1E6E3-3157-49D0-9C50-C8389D4A62B9}" srcId="{AD47036E-B9B6-4AA9-AC9E-15FC02AE4E47}" destId="{59D8C5F8-0C68-46FE-BA0F-8FE0D0E905C0}" srcOrd="2" destOrd="0" parTransId="{9E904FA8-AC8C-4F55-BCF7-4AA099EFD49B}" sibTransId="{0E0799DA-CD50-4617-A139-C0F2C5C3A0C6}"/>
    <dgm:cxn modelId="{BA9600F6-8296-48D9-BB11-099D9428A973}" srcId="{AD47036E-B9B6-4AA9-AC9E-15FC02AE4E47}" destId="{95944188-0D61-41E9-9A38-703A10FD6CE4}" srcOrd="0" destOrd="0" parTransId="{DCC67AAA-C340-48B1-BC89-A691D268F18A}" sibTransId="{484F8D75-1CEF-4E95-9B44-1D44F210CB87}"/>
    <dgm:cxn modelId="{913DEFFC-87BB-4F08-9312-DAB11BE0CBF0}" type="presOf" srcId="{D1683531-2529-4589-9855-B3F2B89ABBFE}" destId="{41B6485E-07E2-417F-8E7E-811027021C6B}" srcOrd="0" destOrd="0" presId="urn:microsoft.com/office/officeart/2008/layout/LinedList"/>
    <dgm:cxn modelId="{3CF930FE-C6C5-4D37-A6CC-BE879A483526}" type="presOf" srcId="{59D8C5F8-0C68-46FE-BA0F-8FE0D0E905C0}" destId="{202417A1-FAFD-4802-A29D-9FE3F1C09234}" srcOrd="0" destOrd="0" presId="urn:microsoft.com/office/officeart/2008/layout/LinedList"/>
    <dgm:cxn modelId="{68E64DE5-E1FD-48B6-98BD-5191AC657D90}" type="presParOf" srcId="{8624D231-B130-4D21-9281-DB583F4EAD74}" destId="{EE5538CE-5025-46E8-B86D-8E6F3B04D1C6}" srcOrd="0" destOrd="0" presId="urn:microsoft.com/office/officeart/2008/layout/LinedList"/>
    <dgm:cxn modelId="{06BEEBD3-8C59-43F6-8D7E-935963E118A9}" type="presParOf" srcId="{8624D231-B130-4D21-9281-DB583F4EAD74}" destId="{A5C22C51-9D49-4515-B060-12A2BC241AEE}" srcOrd="1" destOrd="0" presId="urn:microsoft.com/office/officeart/2008/layout/LinedList"/>
    <dgm:cxn modelId="{6ACB120A-9853-473A-A1D9-67333273647B}" type="presParOf" srcId="{A5C22C51-9D49-4515-B060-12A2BC241AEE}" destId="{49E7B2E1-9F7A-44DC-8905-3E052ABCBB91}" srcOrd="0" destOrd="0" presId="urn:microsoft.com/office/officeart/2008/layout/LinedList"/>
    <dgm:cxn modelId="{A4CAF898-BAE5-48CA-92F0-A19F2E209421}" type="presParOf" srcId="{A5C22C51-9D49-4515-B060-12A2BC241AEE}" destId="{D3C7362E-DFCA-4DCA-BD64-B9BAB203435B}" srcOrd="1" destOrd="0" presId="urn:microsoft.com/office/officeart/2008/layout/LinedList"/>
    <dgm:cxn modelId="{4D4963E0-95FC-41BD-9700-65B3F4AEAB1C}" type="presParOf" srcId="{8624D231-B130-4D21-9281-DB583F4EAD74}" destId="{3AAD5375-BC57-4CA7-A5E9-5ABC70E51DD9}" srcOrd="2" destOrd="0" presId="urn:microsoft.com/office/officeart/2008/layout/LinedList"/>
    <dgm:cxn modelId="{8DBF8BDF-07F0-4CBC-BA9E-1ECC5BAF55B2}" type="presParOf" srcId="{8624D231-B130-4D21-9281-DB583F4EAD74}" destId="{4B1E76B2-C8A5-4A80-BD90-C2D368D6C253}" srcOrd="3" destOrd="0" presId="urn:microsoft.com/office/officeart/2008/layout/LinedList"/>
    <dgm:cxn modelId="{3E7003FA-B17F-47A0-B9DB-6B4E5723E532}" type="presParOf" srcId="{4B1E76B2-C8A5-4A80-BD90-C2D368D6C253}" destId="{766F7DCC-7B88-45F0-87DC-0F78D06C3DBC}" srcOrd="0" destOrd="0" presId="urn:microsoft.com/office/officeart/2008/layout/LinedList"/>
    <dgm:cxn modelId="{AAB96C17-B477-42C7-BBA7-5C8632F60BA0}" type="presParOf" srcId="{4B1E76B2-C8A5-4A80-BD90-C2D368D6C253}" destId="{94BA7112-E005-49EF-91FA-4B886B6EB7A1}" srcOrd="1" destOrd="0" presId="urn:microsoft.com/office/officeart/2008/layout/LinedList"/>
    <dgm:cxn modelId="{C7CD8E68-317D-4460-9736-711FD71F8401}" type="presParOf" srcId="{8624D231-B130-4D21-9281-DB583F4EAD74}" destId="{008998DD-EECE-4FF5-9324-39A723BAAE15}" srcOrd="4" destOrd="0" presId="urn:microsoft.com/office/officeart/2008/layout/LinedList"/>
    <dgm:cxn modelId="{52250CAA-3006-472C-AE09-86F49D828204}" type="presParOf" srcId="{8624D231-B130-4D21-9281-DB583F4EAD74}" destId="{41A11A79-327F-4C2D-8A74-6F5C1CF5F560}" srcOrd="5" destOrd="0" presId="urn:microsoft.com/office/officeart/2008/layout/LinedList"/>
    <dgm:cxn modelId="{71A3B219-8D56-4258-9CDF-FD2BEF51C860}" type="presParOf" srcId="{41A11A79-327F-4C2D-8A74-6F5C1CF5F560}" destId="{202417A1-FAFD-4802-A29D-9FE3F1C09234}" srcOrd="0" destOrd="0" presId="urn:microsoft.com/office/officeart/2008/layout/LinedList"/>
    <dgm:cxn modelId="{ECDE060E-A3A3-4337-88BB-6163FB797473}" type="presParOf" srcId="{41A11A79-327F-4C2D-8A74-6F5C1CF5F560}" destId="{BC33DF1C-BB2B-4FEA-844A-06897E089E44}" srcOrd="1" destOrd="0" presId="urn:microsoft.com/office/officeart/2008/layout/LinedList"/>
    <dgm:cxn modelId="{734F951F-A886-4854-84C7-19235ADC2612}" type="presParOf" srcId="{8624D231-B130-4D21-9281-DB583F4EAD74}" destId="{86758448-88A6-49FD-8B92-8183CB08571F}" srcOrd="6" destOrd="0" presId="urn:microsoft.com/office/officeart/2008/layout/LinedList"/>
    <dgm:cxn modelId="{2B99DCF2-5B38-4E36-B4D4-3C9F95D35763}" type="presParOf" srcId="{8624D231-B130-4D21-9281-DB583F4EAD74}" destId="{FBBC388E-A9AD-4B32-93C2-AA655F057667}" srcOrd="7" destOrd="0" presId="urn:microsoft.com/office/officeart/2008/layout/LinedList"/>
    <dgm:cxn modelId="{397F2B07-9397-4EBA-9A4A-EE06A67E9394}" type="presParOf" srcId="{FBBC388E-A9AD-4B32-93C2-AA655F057667}" destId="{41B6485E-07E2-417F-8E7E-811027021C6B}" srcOrd="0" destOrd="0" presId="urn:microsoft.com/office/officeart/2008/layout/LinedList"/>
    <dgm:cxn modelId="{72051C78-AB83-4891-8437-25FCEA9AD116}" type="presParOf" srcId="{FBBC388E-A9AD-4B32-93C2-AA655F057667}" destId="{F23CC74F-D88B-42E3-8425-25F777D70D0B}" srcOrd="1" destOrd="0" presId="urn:microsoft.com/office/officeart/2008/layout/LinedList"/>
    <dgm:cxn modelId="{D5152207-986A-4E1D-B001-13C293160DC8}" type="presParOf" srcId="{8624D231-B130-4D21-9281-DB583F4EAD74}" destId="{F5828E43-0726-4D08-B6CF-FCFC7C71FFCD}" srcOrd="8" destOrd="0" presId="urn:microsoft.com/office/officeart/2008/layout/LinedList"/>
    <dgm:cxn modelId="{CEBD3A9C-192D-4811-BD16-8832E5E9FFC3}" type="presParOf" srcId="{8624D231-B130-4D21-9281-DB583F4EAD74}" destId="{46305188-A196-436B-9D79-D45AC444E17B}" srcOrd="9" destOrd="0" presId="urn:microsoft.com/office/officeart/2008/layout/LinedList"/>
    <dgm:cxn modelId="{157BA0A9-23AC-4249-A6DC-4F5DD29C4224}" type="presParOf" srcId="{46305188-A196-436B-9D79-D45AC444E17B}" destId="{F67918E0-101B-41CA-88D1-7CBB69B59AF7}" srcOrd="0" destOrd="0" presId="urn:microsoft.com/office/officeart/2008/layout/LinedList"/>
    <dgm:cxn modelId="{E3ADA287-8950-4533-B61C-3CC8BB1A3C4A}" type="presParOf" srcId="{46305188-A196-436B-9D79-D45AC444E17B}" destId="{E884351F-FCCF-43F1-BF82-FC53166CF2F5}" srcOrd="1" destOrd="0" presId="urn:microsoft.com/office/officeart/2008/layout/LinedList"/>
    <dgm:cxn modelId="{49E29F6B-24E0-486B-BDC9-9CDC0D87DE59}" type="presParOf" srcId="{8624D231-B130-4D21-9281-DB583F4EAD74}" destId="{7635145C-D320-4E58-8436-CB616C6A05DE}" srcOrd="10" destOrd="0" presId="urn:microsoft.com/office/officeart/2008/layout/LinedList"/>
    <dgm:cxn modelId="{614CF709-511A-43B6-9178-56A8456EBA16}" type="presParOf" srcId="{8624D231-B130-4D21-9281-DB583F4EAD74}" destId="{6492E6DC-EEC8-4F95-90D4-19844F976435}" srcOrd="11" destOrd="0" presId="urn:microsoft.com/office/officeart/2008/layout/LinedList"/>
    <dgm:cxn modelId="{54AD3067-B0B4-4618-899A-1F248965DFA2}" type="presParOf" srcId="{6492E6DC-EEC8-4F95-90D4-19844F976435}" destId="{C66E97B6-FEE5-4D90-92B6-46A5C717531C}" srcOrd="0" destOrd="0" presId="urn:microsoft.com/office/officeart/2008/layout/LinedList"/>
    <dgm:cxn modelId="{17FCDC40-41A7-4052-9685-5F506987ACFC}" type="presParOf" srcId="{6492E6DC-EEC8-4F95-90D4-19844F976435}" destId="{F4031131-0D72-4946-97DB-6DFC75DFDDC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5538CE-5025-46E8-B86D-8E6F3B04D1C6}">
      <dsp:nvSpPr>
        <dsp:cNvPr id="0" name=""/>
        <dsp:cNvSpPr/>
      </dsp:nvSpPr>
      <dsp:spPr>
        <a:xfrm>
          <a:off x="0" y="1127"/>
          <a:ext cx="727587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E7B2E1-9F7A-44DC-8905-3E052ABCBB91}">
      <dsp:nvSpPr>
        <dsp:cNvPr id="0" name=""/>
        <dsp:cNvSpPr/>
      </dsp:nvSpPr>
      <dsp:spPr>
        <a:xfrm>
          <a:off x="0" y="1127"/>
          <a:ext cx="7275871" cy="384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M</a:t>
          </a:r>
          <a:r>
            <a:rPr lang="en-GB" sz="1700" kern="1200" dirty="0" err="1"/>
            <a:t>uhammad</a:t>
          </a:r>
          <a:r>
            <a:rPr lang="en-GB" sz="1700" kern="1200" dirty="0"/>
            <a:t> Umar Khail</a:t>
          </a:r>
          <a:endParaRPr lang="en-US" sz="1700" kern="1200" dirty="0"/>
        </a:p>
      </dsp:txBody>
      <dsp:txXfrm>
        <a:off x="0" y="1127"/>
        <a:ext cx="7275871" cy="384344"/>
      </dsp:txXfrm>
    </dsp:sp>
    <dsp:sp modelId="{3AAD5375-BC57-4CA7-A5E9-5ABC70E51DD9}">
      <dsp:nvSpPr>
        <dsp:cNvPr id="0" name=""/>
        <dsp:cNvSpPr/>
      </dsp:nvSpPr>
      <dsp:spPr>
        <a:xfrm>
          <a:off x="0" y="385472"/>
          <a:ext cx="727587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6F7DCC-7B88-45F0-87DC-0F78D06C3DBC}">
      <dsp:nvSpPr>
        <dsp:cNvPr id="0" name=""/>
        <dsp:cNvSpPr/>
      </dsp:nvSpPr>
      <dsp:spPr>
        <a:xfrm>
          <a:off x="0" y="385472"/>
          <a:ext cx="7275871" cy="384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Student Number: 2514816</a:t>
          </a:r>
          <a:endParaRPr lang="en-US" sz="1700" kern="1200"/>
        </a:p>
      </dsp:txBody>
      <dsp:txXfrm>
        <a:off x="0" y="385472"/>
        <a:ext cx="7275871" cy="384344"/>
      </dsp:txXfrm>
    </dsp:sp>
    <dsp:sp modelId="{008998DD-EECE-4FF5-9324-39A723BAAE15}">
      <dsp:nvSpPr>
        <dsp:cNvPr id="0" name=""/>
        <dsp:cNvSpPr/>
      </dsp:nvSpPr>
      <dsp:spPr>
        <a:xfrm>
          <a:off x="0" y="769817"/>
          <a:ext cx="727587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2417A1-FAFD-4802-A29D-9FE3F1C09234}">
      <dsp:nvSpPr>
        <dsp:cNvPr id="0" name=""/>
        <dsp:cNvSpPr/>
      </dsp:nvSpPr>
      <dsp:spPr>
        <a:xfrm>
          <a:off x="0" y="769817"/>
          <a:ext cx="7275871" cy="384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Amanullah Zamankhel</a:t>
          </a:r>
          <a:endParaRPr lang="en-US" sz="1700" kern="1200"/>
        </a:p>
      </dsp:txBody>
      <dsp:txXfrm>
        <a:off x="0" y="769817"/>
        <a:ext cx="7275871" cy="384344"/>
      </dsp:txXfrm>
    </dsp:sp>
    <dsp:sp modelId="{86758448-88A6-49FD-8B92-8183CB08571F}">
      <dsp:nvSpPr>
        <dsp:cNvPr id="0" name=""/>
        <dsp:cNvSpPr/>
      </dsp:nvSpPr>
      <dsp:spPr>
        <a:xfrm>
          <a:off x="0" y="1154162"/>
          <a:ext cx="727587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B6485E-07E2-417F-8E7E-811027021C6B}">
      <dsp:nvSpPr>
        <dsp:cNvPr id="0" name=""/>
        <dsp:cNvSpPr/>
      </dsp:nvSpPr>
      <dsp:spPr>
        <a:xfrm>
          <a:off x="0" y="1154162"/>
          <a:ext cx="7275871" cy="384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Student Number: 2513365</a:t>
          </a:r>
          <a:endParaRPr lang="en-US" sz="1700" kern="1200"/>
        </a:p>
      </dsp:txBody>
      <dsp:txXfrm>
        <a:off x="0" y="1154162"/>
        <a:ext cx="7275871" cy="384344"/>
      </dsp:txXfrm>
    </dsp:sp>
    <dsp:sp modelId="{F5828E43-0726-4D08-B6CF-FCFC7C71FFCD}">
      <dsp:nvSpPr>
        <dsp:cNvPr id="0" name=""/>
        <dsp:cNvSpPr/>
      </dsp:nvSpPr>
      <dsp:spPr>
        <a:xfrm>
          <a:off x="0" y="1538506"/>
          <a:ext cx="727587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7918E0-101B-41CA-88D1-7CBB69B59AF7}">
      <dsp:nvSpPr>
        <dsp:cNvPr id="0" name=""/>
        <dsp:cNvSpPr/>
      </dsp:nvSpPr>
      <dsp:spPr>
        <a:xfrm>
          <a:off x="0" y="1538506"/>
          <a:ext cx="7275871" cy="384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Musurat Bi</a:t>
          </a:r>
          <a:endParaRPr lang="en-US" sz="1700" kern="1200"/>
        </a:p>
      </dsp:txBody>
      <dsp:txXfrm>
        <a:off x="0" y="1538506"/>
        <a:ext cx="7275871" cy="384344"/>
      </dsp:txXfrm>
    </dsp:sp>
    <dsp:sp modelId="{7635145C-D320-4E58-8436-CB616C6A05DE}">
      <dsp:nvSpPr>
        <dsp:cNvPr id="0" name=""/>
        <dsp:cNvSpPr/>
      </dsp:nvSpPr>
      <dsp:spPr>
        <a:xfrm>
          <a:off x="0" y="1922851"/>
          <a:ext cx="727587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6E97B6-FEE5-4D90-92B6-46A5C717531C}">
      <dsp:nvSpPr>
        <dsp:cNvPr id="0" name=""/>
        <dsp:cNvSpPr/>
      </dsp:nvSpPr>
      <dsp:spPr>
        <a:xfrm>
          <a:off x="0" y="1922851"/>
          <a:ext cx="7275871" cy="384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Student Number: 2025115281</a:t>
          </a:r>
          <a:endParaRPr lang="en-US" sz="1700" kern="1200"/>
        </a:p>
      </dsp:txBody>
      <dsp:txXfrm>
        <a:off x="0" y="1922851"/>
        <a:ext cx="7275871" cy="38434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22B0CF-4AFC-480D-86C4-1C95B0FB0AD9}" type="datetimeFigureOut">
              <a:rPr lang="en-GB" smtClean="0"/>
              <a:t>13/10/2025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4AA378-FABE-4E70-940E-A4C3E07D2F73}" type="slidenum">
              <a:rPr lang="en-GB" smtClean="0"/>
              <a:t>‹#›</a:t>
            </a:fld>
            <a:endParaRPr lang="en-GB" dirty="0"/>
          </a:p>
        </p:txBody>
      </p:sp>
    </p:spTree>
    <p:extLst>
      <p:ext uri="{BB962C8B-B14F-4D97-AF65-F5344CB8AC3E}">
        <p14:creationId xmlns:p14="http://schemas.microsoft.com/office/powerpoint/2010/main" val="4748536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4AA378-FABE-4E70-940E-A4C3E07D2F73}" type="slidenum">
              <a:rPr lang="en-GB" smtClean="0"/>
              <a:t>3</a:t>
            </a:fld>
            <a:endParaRPr lang="en-GB"/>
          </a:p>
        </p:txBody>
      </p:sp>
    </p:spTree>
    <p:extLst>
      <p:ext uri="{BB962C8B-B14F-4D97-AF65-F5344CB8AC3E}">
        <p14:creationId xmlns:p14="http://schemas.microsoft.com/office/powerpoint/2010/main" val="3386891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F4AA378-FABE-4E70-940E-A4C3E07D2F73}" type="slidenum">
              <a:rPr lang="en-GB" smtClean="0"/>
              <a:t>5</a:t>
            </a:fld>
            <a:endParaRPr lang="en-GB" dirty="0"/>
          </a:p>
        </p:txBody>
      </p:sp>
    </p:spTree>
    <p:extLst>
      <p:ext uri="{BB962C8B-B14F-4D97-AF65-F5344CB8AC3E}">
        <p14:creationId xmlns:p14="http://schemas.microsoft.com/office/powerpoint/2010/main" val="20381760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0B6B6B42-622C-4D42-ABF3-4B3A2F312B7B}" type="datetimeFigureOut">
              <a:rPr lang="en-GB" smtClean="0"/>
              <a:t>13/10/2025</a:t>
            </a:fld>
            <a:endParaRPr lang="en-GB" dirty="0"/>
          </a:p>
        </p:txBody>
      </p:sp>
      <p:sp>
        <p:nvSpPr>
          <p:cNvPr id="5" name="Footer Placeholder 4"/>
          <p:cNvSpPr>
            <a:spLocks noGrp="1"/>
          </p:cNvSpPr>
          <p:nvPr>
            <p:ph type="ftr" sz="quarter" idx="11"/>
          </p:nvPr>
        </p:nvSpPr>
        <p:spPr>
          <a:xfrm>
            <a:off x="3962399" y="5870575"/>
            <a:ext cx="4893958" cy="377825"/>
          </a:xfrm>
        </p:spPr>
        <p:txBody>
          <a:bodyPr/>
          <a:lstStyle/>
          <a:p>
            <a:endParaRPr lang="en-GB" dirty="0"/>
          </a:p>
        </p:txBody>
      </p:sp>
      <p:sp>
        <p:nvSpPr>
          <p:cNvPr id="6" name="Slide Number Placeholder 5"/>
          <p:cNvSpPr>
            <a:spLocks noGrp="1"/>
          </p:cNvSpPr>
          <p:nvPr>
            <p:ph type="sldNum" sz="quarter" idx="12"/>
          </p:nvPr>
        </p:nvSpPr>
        <p:spPr>
          <a:xfrm>
            <a:off x="10608958" y="5870575"/>
            <a:ext cx="551167" cy="377825"/>
          </a:xfrm>
        </p:spPr>
        <p:txBody>
          <a:bodyPr/>
          <a:lstStyle/>
          <a:p>
            <a:fld id="{7382481C-D00A-4EE1-AE14-992A7621AB54}" type="slidenum">
              <a:rPr lang="en-GB" smtClean="0"/>
              <a:t>‹#›</a:t>
            </a:fld>
            <a:endParaRPr lang="en-GB" dirty="0"/>
          </a:p>
        </p:txBody>
      </p:sp>
    </p:spTree>
    <p:extLst>
      <p:ext uri="{BB962C8B-B14F-4D97-AF65-F5344CB8AC3E}">
        <p14:creationId xmlns:p14="http://schemas.microsoft.com/office/powerpoint/2010/main" val="249216450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6B6B42-622C-4D42-ABF3-4B3A2F312B7B}" type="datetimeFigureOut">
              <a:rPr lang="en-GB" smtClean="0"/>
              <a:t>13/10/2025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382481C-D00A-4EE1-AE14-992A7621AB54}" type="slidenum">
              <a:rPr lang="en-GB" smtClean="0"/>
              <a:t>‹#›</a:t>
            </a:fld>
            <a:endParaRPr lang="en-GB" dirty="0"/>
          </a:p>
        </p:txBody>
      </p:sp>
    </p:spTree>
    <p:extLst>
      <p:ext uri="{BB962C8B-B14F-4D97-AF65-F5344CB8AC3E}">
        <p14:creationId xmlns:p14="http://schemas.microsoft.com/office/powerpoint/2010/main" val="2278741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6B6B42-622C-4D42-ABF3-4B3A2F312B7B}" type="datetimeFigureOut">
              <a:rPr lang="en-GB" smtClean="0"/>
              <a:t>13/10/2025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382481C-D00A-4EE1-AE14-992A7621AB54}" type="slidenum">
              <a:rPr lang="en-GB" smtClean="0"/>
              <a:t>‹#›</a:t>
            </a:fld>
            <a:endParaRPr lang="en-GB" dirty="0"/>
          </a:p>
        </p:txBody>
      </p:sp>
    </p:spTree>
    <p:extLst>
      <p:ext uri="{BB962C8B-B14F-4D97-AF65-F5344CB8AC3E}">
        <p14:creationId xmlns:p14="http://schemas.microsoft.com/office/powerpoint/2010/main" val="1220293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6B6B42-622C-4D42-ABF3-4B3A2F312B7B}" type="datetimeFigureOut">
              <a:rPr lang="en-GB" smtClean="0"/>
              <a:t>13/10/2025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382481C-D00A-4EE1-AE14-992A7621AB54}" type="slidenum">
              <a:rPr lang="en-GB" smtClean="0"/>
              <a:t>‹#›</a:t>
            </a:fld>
            <a:endParaRPr lang="en-GB" dirty="0"/>
          </a:p>
        </p:txBody>
      </p:sp>
    </p:spTree>
    <p:extLst>
      <p:ext uri="{BB962C8B-B14F-4D97-AF65-F5344CB8AC3E}">
        <p14:creationId xmlns:p14="http://schemas.microsoft.com/office/powerpoint/2010/main" val="2606373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6B6B42-622C-4D42-ABF3-4B3A2F312B7B}" type="datetimeFigureOut">
              <a:rPr lang="en-GB" smtClean="0"/>
              <a:t>13/10/2025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382481C-D00A-4EE1-AE14-992A7621AB54}" type="slidenum">
              <a:rPr lang="en-GB" smtClean="0"/>
              <a:t>‹#›</a:t>
            </a:fld>
            <a:endParaRPr lang="en-GB" dirty="0"/>
          </a:p>
        </p:txBody>
      </p:sp>
    </p:spTree>
    <p:extLst>
      <p:ext uri="{BB962C8B-B14F-4D97-AF65-F5344CB8AC3E}">
        <p14:creationId xmlns:p14="http://schemas.microsoft.com/office/powerpoint/2010/main" val="1099774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6B6B42-622C-4D42-ABF3-4B3A2F312B7B}" type="datetimeFigureOut">
              <a:rPr lang="en-GB" smtClean="0"/>
              <a:t>13/10/2025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382481C-D00A-4EE1-AE14-992A7621AB54}" type="slidenum">
              <a:rPr lang="en-GB" smtClean="0"/>
              <a:t>‹#›</a:t>
            </a:fld>
            <a:endParaRPr lang="en-GB" dirty="0"/>
          </a:p>
        </p:txBody>
      </p:sp>
    </p:spTree>
    <p:extLst>
      <p:ext uri="{BB962C8B-B14F-4D97-AF65-F5344CB8AC3E}">
        <p14:creationId xmlns:p14="http://schemas.microsoft.com/office/powerpoint/2010/main" val="1725020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B6B6B42-622C-4D42-ABF3-4B3A2F312B7B}" type="datetimeFigureOut">
              <a:rPr lang="en-GB" smtClean="0"/>
              <a:t>13/10/2025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382481C-D00A-4EE1-AE14-992A7621AB54}" type="slidenum">
              <a:rPr lang="en-GB" smtClean="0"/>
              <a:t>‹#›</a:t>
            </a:fld>
            <a:endParaRPr lang="en-GB" dirty="0"/>
          </a:p>
        </p:txBody>
      </p:sp>
    </p:spTree>
    <p:extLst>
      <p:ext uri="{BB962C8B-B14F-4D97-AF65-F5344CB8AC3E}">
        <p14:creationId xmlns:p14="http://schemas.microsoft.com/office/powerpoint/2010/main" val="7222135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6B6B42-622C-4D42-ABF3-4B3A2F312B7B}" type="datetimeFigureOut">
              <a:rPr lang="en-GB" smtClean="0"/>
              <a:t>13/10/2025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382481C-D00A-4EE1-AE14-992A7621AB54}" type="slidenum">
              <a:rPr lang="en-GB" smtClean="0"/>
              <a:t>‹#›</a:t>
            </a:fld>
            <a:endParaRPr lang="en-GB" dirty="0"/>
          </a:p>
        </p:txBody>
      </p:sp>
    </p:spTree>
    <p:extLst>
      <p:ext uri="{BB962C8B-B14F-4D97-AF65-F5344CB8AC3E}">
        <p14:creationId xmlns:p14="http://schemas.microsoft.com/office/powerpoint/2010/main" val="3988292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6B6B42-622C-4D42-ABF3-4B3A2F312B7B}" type="datetimeFigureOut">
              <a:rPr lang="en-GB" smtClean="0"/>
              <a:t>13/10/2025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382481C-D00A-4EE1-AE14-992A7621AB54}" type="slidenum">
              <a:rPr lang="en-GB" smtClean="0"/>
              <a:t>‹#›</a:t>
            </a:fld>
            <a:endParaRPr lang="en-GB" dirty="0"/>
          </a:p>
        </p:txBody>
      </p:sp>
    </p:spTree>
    <p:extLst>
      <p:ext uri="{BB962C8B-B14F-4D97-AF65-F5344CB8AC3E}">
        <p14:creationId xmlns:p14="http://schemas.microsoft.com/office/powerpoint/2010/main" val="942285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6B6B42-622C-4D42-ABF3-4B3A2F312B7B}" type="datetimeFigureOut">
              <a:rPr lang="en-GB" smtClean="0"/>
              <a:t>13/10/2025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382481C-D00A-4EE1-AE14-992A7621AB54}" type="slidenum">
              <a:rPr lang="en-GB" smtClean="0"/>
              <a:t>‹#›</a:t>
            </a:fld>
            <a:endParaRPr lang="en-GB" dirty="0"/>
          </a:p>
        </p:txBody>
      </p:sp>
    </p:spTree>
    <p:extLst>
      <p:ext uri="{BB962C8B-B14F-4D97-AF65-F5344CB8AC3E}">
        <p14:creationId xmlns:p14="http://schemas.microsoft.com/office/powerpoint/2010/main" val="3851178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6B6B42-622C-4D42-ABF3-4B3A2F312B7B}" type="datetimeFigureOut">
              <a:rPr lang="en-GB" smtClean="0"/>
              <a:t>13/10/2025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382481C-D00A-4EE1-AE14-992A7621AB54}" type="slidenum">
              <a:rPr lang="en-GB" smtClean="0"/>
              <a:t>‹#›</a:t>
            </a:fld>
            <a:endParaRPr lang="en-GB" dirty="0"/>
          </a:p>
        </p:txBody>
      </p:sp>
    </p:spTree>
    <p:extLst>
      <p:ext uri="{BB962C8B-B14F-4D97-AF65-F5344CB8AC3E}">
        <p14:creationId xmlns:p14="http://schemas.microsoft.com/office/powerpoint/2010/main" val="39049681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6B6B42-622C-4D42-ABF3-4B3A2F312B7B}" type="datetimeFigureOut">
              <a:rPr lang="en-GB" smtClean="0"/>
              <a:t>13/10/2025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382481C-D00A-4EE1-AE14-992A7621AB54}" type="slidenum">
              <a:rPr lang="en-GB" smtClean="0"/>
              <a:t>‹#›</a:t>
            </a:fld>
            <a:endParaRPr lang="en-GB" dirty="0"/>
          </a:p>
        </p:txBody>
      </p:sp>
    </p:spTree>
    <p:extLst>
      <p:ext uri="{BB962C8B-B14F-4D97-AF65-F5344CB8AC3E}">
        <p14:creationId xmlns:p14="http://schemas.microsoft.com/office/powerpoint/2010/main" val="25661805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6B6B42-622C-4D42-ABF3-4B3A2F312B7B}" type="datetimeFigureOut">
              <a:rPr lang="en-GB" smtClean="0"/>
              <a:t>13/10/2025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382481C-D00A-4EE1-AE14-992A7621AB54}" type="slidenum">
              <a:rPr lang="en-GB" smtClean="0"/>
              <a:t>‹#›</a:t>
            </a:fld>
            <a:endParaRPr lang="en-GB" dirty="0"/>
          </a:p>
        </p:txBody>
      </p:sp>
    </p:spTree>
    <p:extLst>
      <p:ext uri="{BB962C8B-B14F-4D97-AF65-F5344CB8AC3E}">
        <p14:creationId xmlns:p14="http://schemas.microsoft.com/office/powerpoint/2010/main" val="34917183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6B6B42-622C-4D42-ABF3-4B3A2F312B7B}" type="datetimeFigureOut">
              <a:rPr lang="en-GB" smtClean="0"/>
              <a:t>13/10/2025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382481C-D00A-4EE1-AE14-992A7621AB54}" type="slidenum">
              <a:rPr lang="en-GB" smtClean="0"/>
              <a:t>‹#›</a:t>
            </a:fld>
            <a:endParaRPr lang="en-GB" dirty="0"/>
          </a:p>
        </p:txBody>
      </p:sp>
    </p:spTree>
    <p:extLst>
      <p:ext uri="{BB962C8B-B14F-4D97-AF65-F5344CB8AC3E}">
        <p14:creationId xmlns:p14="http://schemas.microsoft.com/office/powerpoint/2010/main" val="14475802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6B6B42-622C-4D42-ABF3-4B3A2F312B7B}" type="datetimeFigureOut">
              <a:rPr lang="en-GB" smtClean="0"/>
              <a:t>13/10/2025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382481C-D00A-4EE1-AE14-992A7621AB54}" type="slidenum">
              <a:rPr lang="en-GB" smtClean="0"/>
              <a:t>‹#›</a:t>
            </a:fld>
            <a:endParaRPr lang="en-GB" dirty="0"/>
          </a:p>
        </p:txBody>
      </p:sp>
    </p:spTree>
    <p:extLst>
      <p:ext uri="{BB962C8B-B14F-4D97-AF65-F5344CB8AC3E}">
        <p14:creationId xmlns:p14="http://schemas.microsoft.com/office/powerpoint/2010/main" val="11190685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6B6B42-622C-4D42-ABF3-4B3A2F312B7B}" type="datetimeFigureOut">
              <a:rPr lang="en-GB" smtClean="0"/>
              <a:t>13/10/2025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382481C-D00A-4EE1-AE14-992A7621AB54}" type="slidenum">
              <a:rPr lang="en-GB" smtClean="0"/>
              <a:t>‹#›</a:t>
            </a:fld>
            <a:endParaRPr lang="en-GB"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32978761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6B6B42-622C-4D42-ABF3-4B3A2F312B7B}" type="datetimeFigureOut">
              <a:rPr lang="en-GB" smtClean="0"/>
              <a:t>13/10/2025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382481C-D00A-4EE1-AE14-992A7621AB54}" type="slidenum">
              <a:rPr lang="en-GB" smtClean="0"/>
              <a:t>‹#›</a:t>
            </a:fld>
            <a:endParaRPr lang="en-GB" dirty="0"/>
          </a:p>
        </p:txBody>
      </p:sp>
    </p:spTree>
    <p:extLst>
      <p:ext uri="{BB962C8B-B14F-4D97-AF65-F5344CB8AC3E}">
        <p14:creationId xmlns:p14="http://schemas.microsoft.com/office/powerpoint/2010/main" val="35244156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B6B6B42-622C-4D42-ABF3-4B3A2F312B7B}" type="datetimeFigureOut">
              <a:rPr lang="en-GB" smtClean="0"/>
              <a:t>13/10/2025</a:t>
            </a:fld>
            <a:endParaRPr lang="en-GB"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382481C-D00A-4EE1-AE14-992A7621AB54}" type="slidenum">
              <a:rPr lang="en-GB" smtClean="0"/>
              <a:t>‹#›</a:t>
            </a:fld>
            <a:endParaRPr lang="en-GB" dirty="0"/>
          </a:p>
        </p:txBody>
      </p:sp>
    </p:spTree>
    <p:extLst>
      <p:ext uri="{BB962C8B-B14F-4D97-AF65-F5344CB8AC3E}">
        <p14:creationId xmlns:p14="http://schemas.microsoft.com/office/powerpoint/2010/main" val="4121504169"/>
      </p:ext>
    </p:extLst>
  </p:cSld>
  <p:clrMap bg1="dk1" tx1="lt1" bg2="dk2" tx2="lt2" accent1="accent1" accent2="accent2" accent3="accent3" accent4="accent4" accent5="accent5" accent6="accent6" hlink="hlink" folHlink="folHlink"/>
  <p:sldLayoutIdLst>
    <p:sldLayoutId id="2147484009" r:id="rId1"/>
    <p:sldLayoutId id="2147484010" r:id="rId2"/>
    <p:sldLayoutId id="2147484011" r:id="rId3"/>
    <p:sldLayoutId id="2147484012" r:id="rId4"/>
    <p:sldLayoutId id="2147484013" r:id="rId5"/>
    <p:sldLayoutId id="2147484014" r:id="rId6"/>
    <p:sldLayoutId id="2147484015" r:id="rId7"/>
    <p:sldLayoutId id="2147484016" r:id="rId8"/>
    <p:sldLayoutId id="2147484017" r:id="rId9"/>
    <p:sldLayoutId id="2147484018" r:id="rId10"/>
    <p:sldLayoutId id="2147484019" r:id="rId11"/>
    <p:sldLayoutId id="2147484020" r:id="rId12"/>
    <p:sldLayoutId id="2147484021" r:id="rId13"/>
    <p:sldLayoutId id="2147484022" r:id="rId14"/>
    <p:sldLayoutId id="2147484023" r:id="rId15"/>
    <p:sldLayoutId id="2147484024" r:id="rId16"/>
    <p:sldLayoutId id="214748402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7D940-4DCE-A92A-BE42-2AAFC37ECA2B}"/>
              </a:ext>
            </a:extLst>
          </p:cNvPr>
          <p:cNvSpPr>
            <a:spLocks noGrp="1"/>
          </p:cNvSpPr>
          <p:nvPr>
            <p:ph type="title"/>
          </p:nvPr>
        </p:nvSpPr>
        <p:spPr/>
        <p:txBody>
          <a:bodyPr>
            <a:normAutofit/>
          </a:bodyPr>
          <a:lstStyle/>
          <a:p>
            <a:r>
              <a:rPr lang="en-US" dirty="0"/>
              <a:t>Digital Skills and Research Methods (LCHS4007_BIRM)</a:t>
            </a:r>
            <a:endParaRPr lang="en-GB" dirty="0"/>
          </a:p>
        </p:txBody>
      </p:sp>
      <p:sp>
        <p:nvSpPr>
          <p:cNvPr id="3" name="TextBox 2">
            <a:extLst>
              <a:ext uri="{FF2B5EF4-FFF2-40B4-BE49-F238E27FC236}">
                <a16:creationId xmlns:a16="http://schemas.microsoft.com/office/drawing/2014/main" id="{FEBBD16F-EA67-2FD4-FBF7-1890E9327503}"/>
              </a:ext>
            </a:extLst>
          </p:cNvPr>
          <p:cNvSpPr txBox="1"/>
          <p:nvPr/>
        </p:nvSpPr>
        <p:spPr>
          <a:xfrm>
            <a:off x="838200" y="1881822"/>
            <a:ext cx="9665109" cy="523220"/>
          </a:xfrm>
          <a:prstGeom prst="rect">
            <a:avLst/>
          </a:prstGeom>
          <a:noFill/>
        </p:spPr>
        <p:txBody>
          <a:bodyPr wrap="square" rtlCol="0">
            <a:spAutoFit/>
          </a:bodyPr>
          <a:lstStyle/>
          <a:p>
            <a:r>
              <a:rPr lang="en-US" sz="2800" dirty="0"/>
              <a:t>P</a:t>
            </a:r>
            <a:r>
              <a:rPr lang="en-GB" sz="2800" dirty="0"/>
              <a:t>resented by </a:t>
            </a:r>
            <a:endParaRPr lang="en-US" sz="2800" dirty="0"/>
          </a:p>
        </p:txBody>
      </p:sp>
      <p:graphicFrame>
        <p:nvGraphicFramePr>
          <p:cNvPr id="8" name="TextBox 3">
            <a:extLst>
              <a:ext uri="{FF2B5EF4-FFF2-40B4-BE49-F238E27FC236}">
                <a16:creationId xmlns:a16="http://schemas.microsoft.com/office/drawing/2014/main" id="{2C2AC346-31CB-5843-5F20-E3DBFDA3DA91}"/>
              </a:ext>
            </a:extLst>
          </p:cNvPr>
          <p:cNvGraphicFramePr/>
          <p:nvPr/>
        </p:nvGraphicFramePr>
        <p:xfrm>
          <a:off x="838200" y="2684206"/>
          <a:ext cx="7275871" cy="2308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6865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8D7A5F1-E6F8-E612-E470-D789A2B0AD5A}"/>
              </a:ext>
            </a:extLst>
          </p:cNvPr>
          <p:cNvSpPr>
            <a:spLocks noGrp="1"/>
          </p:cNvSpPr>
          <p:nvPr>
            <p:ph type="title"/>
          </p:nvPr>
        </p:nvSpPr>
        <p:spPr/>
        <p:txBody>
          <a:bodyPr/>
          <a:lstStyle/>
          <a:p>
            <a:r>
              <a:rPr lang="en-US" dirty="0"/>
              <a:t>Welcome to our presentation</a:t>
            </a:r>
            <a:endParaRPr lang="en-GB" dirty="0"/>
          </a:p>
        </p:txBody>
      </p:sp>
      <p:sp>
        <p:nvSpPr>
          <p:cNvPr id="5" name="Content Placeholder 4">
            <a:extLst>
              <a:ext uri="{FF2B5EF4-FFF2-40B4-BE49-F238E27FC236}">
                <a16:creationId xmlns:a16="http://schemas.microsoft.com/office/drawing/2014/main" id="{E0E7CB68-96C8-85B2-CEE9-AC7610AF35F1}"/>
              </a:ext>
            </a:extLst>
          </p:cNvPr>
          <p:cNvSpPr>
            <a:spLocks noGrp="1"/>
          </p:cNvSpPr>
          <p:nvPr>
            <p:ph idx="1"/>
          </p:nvPr>
        </p:nvSpPr>
        <p:spPr/>
        <p:txBody>
          <a:bodyPr>
            <a:normAutofit/>
          </a:bodyPr>
          <a:lstStyle/>
          <a:p>
            <a:pPr marL="0" indent="0">
              <a:buNone/>
            </a:pPr>
            <a:r>
              <a:rPr lang="en-US" dirty="0"/>
              <a:t>In this presentation, we will explore the role of digital technology in enhancing efficiency at Sunrise Residential Care Home.</a:t>
            </a:r>
          </a:p>
          <a:p>
            <a:pPr marL="0" indent="0">
              <a:buNone/>
            </a:pPr>
            <a:r>
              <a:rPr lang="en-US" b="1" dirty="0"/>
              <a:t>Importance of efficiency in residential Care:</a:t>
            </a:r>
          </a:p>
          <a:p>
            <a:pPr marL="0" indent="0">
              <a:buNone/>
            </a:pPr>
            <a:r>
              <a:rPr lang="en-US" dirty="0"/>
              <a:t>Efficient operations lead to better resident outcomes and satisfaction.</a:t>
            </a:r>
          </a:p>
          <a:p>
            <a:pPr marL="0" indent="0">
              <a:buNone/>
            </a:pPr>
            <a:r>
              <a:rPr lang="en-US" dirty="0"/>
              <a:t>Streamlining processes can reduce costs and improve staff morale.</a:t>
            </a:r>
          </a:p>
          <a:p>
            <a:pPr marL="0" indent="0">
              <a:buNone/>
            </a:pPr>
            <a:r>
              <a:rPr lang="en-US" dirty="0"/>
              <a:t>Embracing technology is essential in modern healthcare settings to meet growing demands.</a:t>
            </a:r>
            <a:endParaRPr lang="en-GB" dirty="0"/>
          </a:p>
        </p:txBody>
      </p:sp>
    </p:spTree>
    <p:extLst>
      <p:ext uri="{BB962C8B-B14F-4D97-AF65-F5344CB8AC3E}">
        <p14:creationId xmlns:p14="http://schemas.microsoft.com/office/powerpoint/2010/main" val="2658934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D1418-8454-9964-0308-014CA00DB290}"/>
              </a:ext>
            </a:extLst>
          </p:cNvPr>
          <p:cNvSpPr>
            <a:spLocks noGrp="1"/>
          </p:cNvSpPr>
          <p:nvPr>
            <p:ph type="title"/>
          </p:nvPr>
        </p:nvSpPr>
        <p:spPr/>
        <p:txBody>
          <a:bodyPr/>
          <a:lstStyle/>
          <a:p>
            <a:r>
              <a:rPr lang="en-US" dirty="0"/>
              <a:t>Digital Technology </a:t>
            </a:r>
            <a:endParaRPr lang="en-GB" dirty="0"/>
          </a:p>
        </p:txBody>
      </p:sp>
      <p:sp>
        <p:nvSpPr>
          <p:cNvPr id="3" name="Content Placeholder 2">
            <a:extLst>
              <a:ext uri="{FF2B5EF4-FFF2-40B4-BE49-F238E27FC236}">
                <a16:creationId xmlns:a16="http://schemas.microsoft.com/office/drawing/2014/main" id="{5D857B27-1C74-4AA4-632E-B7D338E852FD}"/>
              </a:ext>
            </a:extLst>
          </p:cNvPr>
          <p:cNvSpPr>
            <a:spLocks noGrp="1"/>
          </p:cNvSpPr>
          <p:nvPr>
            <p:ph idx="1"/>
          </p:nvPr>
        </p:nvSpPr>
        <p:spPr/>
        <p:txBody>
          <a:bodyPr>
            <a:normAutofit/>
          </a:bodyPr>
          <a:lstStyle/>
          <a:p>
            <a:pPr marL="0" indent="0">
              <a:buNone/>
            </a:pPr>
            <a:r>
              <a:rPr lang="en-US" dirty="0"/>
              <a:t>Sunrise residential care home uses digital records for resident care plan, assessment and daily notes, this improves efficiency because everything is logged down and easy to access of e the residents of sunrise care home and on the log of each residents it includes health records. It also allows real time updates and mobile access because it helps reduce medication errors and improves compliance.</a:t>
            </a:r>
          </a:p>
          <a:p>
            <a:pPr marL="0" indent="0">
              <a:buNone/>
            </a:pPr>
            <a:r>
              <a:rPr lang="en-US" dirty="0"/>
              <a:t>From our research we've learnt SRCH (Sunrise residential care home) utilize Word Excel, Microsoft PowerPoint, Microsoft teams.</a:t>
            </a:r>
            <a:endParaRPr lang="en-GB" dirty="0"/>
          </a:p>
        </p:txBody>
      </p:sp>
    </p:spTree>
    <p:extLst>
      <p:ext uri="{BB962C8B-B14F-4D97-AF65-F5344CB8AC3E}">
        <p14:creationId xmlns:p14="http://schemas.microsoft.com/office/powerpoint/2010/main" val="25494692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841EB-4A92-B028-46BC-886C22093379}"/>
              </a:ext>
            </a:extLst>
          </p:cNvPr>
          <p:cNvSpPr>
            <a:spLocks noGrp="1"/>
          </p:cNvSpPr>
          <p:nvPr>
            <p:ph type="title"/>
          </p:nvPr>
        </p:nvSpPr>
        <p:spPr/>
        <p:txBody>
          <a:bodyPr/>
          <a:lstStyle/>
          <a:p>
            <a:r>
              <a:rPr lang="en-US" dirty="0"/>
              <a:t>Person-centered care approach</a:t>
            </a:r>
            <a:endParaRPr lang="en-GB" dirty="0"/>
          </a:p>
        </p:txBody>
      </p:sp>
      <p:sp>
        <p:nvSpPr>
          <p:cNvPr id="3" name="Content Placeholder 2">
            <a:extLst>
              <a:ext uri="{FF2B5EF4-FFF2-40B4-BE49-F238E27FC236}">
                <a16:creationId xmlns:a16="http://schemas.microsoft.com/office/drawing/2014/main" id="{2D0ABCF9-2351-9067-D77C-F58F7AC594D6}"/>
              </a:ext>
            </a:extLst>
          </p:cNvPr>
          <p:cNvSpPr>
            <a:spLocks noGrp="1"/>
          </p:cNvSpPr>
          <p:nvPr>
            <p:ph idx="1"/>
          </p:nvPr>
        </p:nvSpPr>
        <p:spPr/>
        <p:txBody>
          <a:bodyPr>
            <a:normAutofit fontScale="92500" lnSpcReduction="10000"/>
          </a:bodyPr>
          <a:lstStyle/>
          <a:p>
            <a:r>
              <a:rPr lang="en-US" dirty="0"/>
              <a:t>Enhancing efficiency in long term care for older adults with dementia, mobility issues and long-term health conditions requires a multi faceted approach that addresses physical, cognitive, emotional and social needs of the individual. Here are several strategies and techniques to improve care and quality of life for these individuals, while also ensuring care providers can work more efficiently:</a:t>
            </a:r>
          </a:p>
          <a:p>
            <a:r>
              <a:rPr lang="en-GB" u="sng" dirty="0"/>
              <a:t>Personalised care plans</a:t>
            </a:r>
            <a:r>
              <a:rPr lang="en-GB" dirty="0"/>
              <a:t>: tailor care plans to the individuals' preferences, routines and values. This helps reduce confusion and anxiety, especially those with dementia.</a:t>
            </a:r>
          </a:p>
          <a:p>
            <a:r>
              <a:rPr lang="en-GB" u="sng" dirty="0"/>
              <a:t>Routine and consistency</a:t>
            </a:r>
            <a:r>
              <a:rPr lang="en-GB" dirty="0"/>
              <a:t>: establishing consistent daily routines can help minimize cognitive and emotional stress, especially in those with dementia. Predictable schedules for meals, rest and activates help improve comfort and cooperation</a:t>
            </a:r>
          </a:p>
          <a:p>
            <a:r>
              <a:rPr lang="en-GB" u="sng" dirty="0"/>
              <a:t>Empowerment and engagement: involve</a:t>
            </a:r>
            <a:r>
              <a:rPr lang="en-GB" dirty="0"/>
              <a:t> the individual in decisions about their care as much as possible, promoting a sense of autonomy, it helps by keeping the patients comfortable and gains trust for the fellow colleagues.</a:t>
            </a:r>
          </a:p>
          <a:p>
            <a:endParaRPr lang="en-GB" dirty="0"/>
          </a:p>
        </p:txBody>
      </p:sp>
    </p:spTree>
    <p:extLst>
      <p:ext uri="{BB962C8B-B14F-4D97-AF65-F5344CB8AC3E}">
        <p14:creationId xmlns:p14="http://schemas.microsoft.com/office/powerpoint/2010/main" val="1019010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A083A-CF0A-ACD5-E8C1-D0521A1ED978}"/>
              </a:ext>
            </a:extLst>
          </p:cNvPr>
          <p:cNvSpPr>
            <a:spLocks noGrp="1"/>
          </p:cNvSpPr>
          <p:nvPr>
            <p:ph type="title"/>
          </p:nvPr>
        </p:nvSpPr>
        <p:spPr/>
        <p:txBody>
          <a:bodyPr/>
          <a:lstStyle/>
          <a:p>
            <a:r>
              <a:rPr lang="en-US" dirty="0"/>
              <a:t>Technology support</a:t>
            </a:r>
            <a:endParaRPr lang="en-GB" dirty="0"/>
          </a:p>
        </p:txBody>
      </p:sp>
      <p:sp>
        <p:nvSpPr>
          <p:cNvPr id="3" name="Content Placeholder 2">
            <a:extLst>
              <a:ext uri="{FF2B5EF4-FFF2-40B4-BE49-F238E27FC236}">
                <a16:creationId xmlns:a16="http://schemas.microsoft.com/office/drawing/2014/main" id="{F0E6B2E3-9AFA-ABA9-7529-7A7D6CC58DFD}"/>
              </a:ext>
            </a:extLst>
          </p:cNvPr>
          <p:cNvSpPr>
            <a:spLocks noGrp="1"/>
          </p:cNvSpPr>
          <p:nvPr>
            <p:ph idx="1"/>
          </p:nvPr>
        </p:nvSpPr>
        <p:spPr/>
        <p:txBody>
          <a:bodyPr>
            <a:normAutofit/>
          </a:bodyPr>
          <a:lstStyle/>
          <a:p>
            <a:r>
              <a:rPr lang="en-US" sz="2000" dirty="0"/>
              <a:t>Through the use of technology, within the Sunrise Residential Care home, there is an improvement in the care provided. The efficiency of care is also increased. This is because, healthcare professionals, within the care home, are able to access information easily. There are digital care records online meaning any information that needs to be updated can be done within seconds. Due to this, care plans will be kept up to date. </a:t>
            </a:r>
          </a:p>
          <a:p>
            <a:r>
              <a:rPr lang="en-US" sz="2000" dirty="0"/>
              <a:t>Another benefit would be improved communication and coordination. The use of Microsoft Teams, care providers can communicate with colleagues efficiently without interrupting daily care routines. For example, a healthcare professional within the Sunrise Residential Care home can create a care plan, for a service user, with a colleague much more easily unlike meeting in person. Furthermore, service providers are able to communicate with client’s families about any information that may need to be given or received, with less difficulty.  </a:t>
            </a:r>
          </a:p>
        </p:txBody>
      </p:sp>
    </p:spTree>
    <p:extLst>
      <p:ext uri="{BB962C8B-B14F-4D97-AF65-F5344CB8AC3E}">
        <p14:creationId xmlns:p14="http://schemas.microsoft.com/office/powerpoint/2010/main" val="2109359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A2BC6-6B44-2CFD-07C3-FEE601E60EFE}"/>
              </a:ext>
            </a:extLst>
          </p:cNvPr>
          <p:cNvSpPr>
            <a:spLocks noGrp="1"/>
          </p:cNvSpPr>
          <p:nvPr>
            <p:ph type="title"/>
          </p:nvPr>
        </p:nvSpPr>
        <p:spPr/>
        <p:txBody>
          <a:bodyPr/>
          <a:lstStyle/>
          <a:p>
            <a:r>
              <a:rPr lang="en-US" dirty="0"/>
              <a:t>Tools for efficiency </a:t>
            </a:r>
          </a:p>
        </p:txBody>
      </p:sp>
      <p:sp>
        <p:nvSpPr>
          <p:cNvPr id="3" name="Content Placeholder 2">
            <a:extLst>
              <a:ext uri="{FF2B5EF4-FFF2-40B4-BE49-F238E27FC236}">
                <a16:creationId xmlns:a16="http://schemas.microsoft.com/office/drawing/2014/main" id="{E05F2C40-4378-83A9-F9E1-CFB10FCE4757}"/>
              </a:ext>
            </a:extLst>
          </p:cNvPr>
          <p:cNvSpPr>
            <a:spLocks noGrp="1"/>
          </p:cNvSpPr>
          <p:nvPr>
            <p:ph idx="1"/>
          </p:nvPr>
        </p:nvSpPr>
        <p:spPr>
          <a:xfrm>
            <a:off x="685801" y="1735667"/>
            <a:ext cx="10131425" cy="4106333"/>
          </a:xfrm>
        </p:spPr>
        <p:txBody>
          <a:bodyPr>
            <a:normAutofit/>
          </a:bodyPr>
          <a:lstStyle/>
          <a:p>
            <a:pPr marL="0" lvl="0" indent="0" defTabSz="914400" eaLnBrk="0" fontAlgn="base" hangingPunct="0">
              <a:spcBef>
                <a:spcPct val="0"/>
              </a:spcBef>
              <a:spcAft>
                <a:spcPct val="0"/>
              </a:spcAft>
              <a:buClrTx/>
              <a:buSzTx/>
              <a:buNone/>
            </a:pPr>
            <a:r>
              <a:rPr lang="en-US" altLang="en-US" sz="2000" dirty="0">
                <a:latin typeface="Arial" panose="020B0604020202020204" pitchFamily="34" charset="0"/>
              </a:rPr>
              <a:t>Efficient care for patients with </a:t>
            </a:r>
            <a:r>
              <a:rPr lang="en-US" altLang="en-US" sz="2000" b="1" dirty="0">
                <a:latin typeface="Arial" panose="020B0604020202020204" pitchFamily="34" charset="0"/>
              </a:rPr>
              <a:t>dementia and long-term health conditions</a:t>
            </a:r>
            <a:r>
              <a:rPr lang="en-US" altLang="en-US" sz="2000" dirty="0">
                <a:latin typeface="Arial" panose="020B0604020202020204" pitchFamily="34" charset="0"/>
              </a:rPr>
              <a:t> depends on tools that support:</a:t>
            </a:r>
          </a:p>
          <a:p>
            <a:pPr marL="0" lvl="0" indent="0" defTabSz="914400" eaLnBrk="0" fontAlgn="base" hangingPunct="0">
              <a:spcBef>
                <a:spcPct val="0"/>
              </a:spcBef>
              <a:spcAft>
                <a:spcPct val="0"/>
              </a:spcAft>
              <a:buClrTx/>
              <a:buSzTx/>
              <a:buFontTx/>
              <a:buChar char="•"/>
            </a:pPr>
            <a:r>
              <a:rPr lang="en-US" altLang="en-US" sz="2000" b="1" dirty="0">
                <a:latin typeface="Arial" panose="020B0604020202020204" pitchFamily="34" charset="0"/>
              </a:rPr>
              <a:t>Memory and cognitive function</a:t>
            </a:r>
            <a:endParaRPr lang="en-US" altLang="en-US" sz="2000" dirty="0">
              <a:latin typeface="Arial" panose="020B0604020202020204" pitchFamily="34" charset="0"/>
            </a:endParaRPr>
          </a:p>
          <a:p>
            <a:pPr marL="0" lvl="0" indent="0" defTabSz="914400" eaLnBrk="0" fontAlgn="base" hangingPunct="0">
              <a:spcBef>
                <a:spcPct val="0"/>
              </a:spcBef>
              <a:spcAft>
                <a:spcPct val="0"/>
              </a:spcAft>
              <a:buClrTx/>
              <a:buSzTx/>
              <a:buFontTx/>
              <a:buChar char="•"/>
            </a:pPr>
            <a:r>
              <a:rPr lang="en-US" altLang="en-US" sz="2000" b="1" dirty="0">
                <a:latin typeface="Arial" panose="020B0604020202020204" pitchFamily="34" charset="0"/>
              </a:rPr>
              <a:t>Medication adherence</a:t>
            </a:r>
            <a:endParaRPr lang="en-US" altLang="en-US" sz="2000" dirty="0">
              <a:latin typeface="Arial" panose="020B0604020202020204" pitchFamily="34" charset="0"/>
            </a:endParaRPr>
          </a:p>
          <a:p>
            <a:pPr marL="0" lvl="0" indent="0" defTabSz="914400" eaLnBrk="0" fontAlgn="base" hangingPunct="0">
              <a:spcBef>
                <a:spcPct val="0"/>
              </a:spcBef>
              <a:spcAft>
                <a:spcPct val="0"/>
              </a:spcAft>
              <a:buClrTx/>
              <a:buSzTx/>
              <a:buFontTx/>
              <a:buChar char="•"/>
            </a:pPr>
            <a:r>
              <a:rPr lang="en-US" altLang="en-US" sz="2000" b="1" dirty="0">
                <a:latin typeface="Arial" panose="020B0604020202020204" pitchFamily="34" charset="0"/>
              </a:rPr>
              <a:t>Mobility and safety</a:t>
            </a:r>
            <a:endParaRPr lang="en-US" altLang="en-US" sz="2000" dirty="0">
              <a:latin typeface="Arial" panose="020B0604020202020204" pitchFamily="34" charset="0"/>
            </a:endParaRPr>
          </a:p>
          <a:p>
            <a:pPr marL="0" lvl="0" indent="0" defTabSz="914400" eaLnBrk="0" fontAlgn="base" hangingPunct="0">
              <a:spcBef>
                <a:spcPct val="0"/>
              </a:spcBef>
              <a:spcAft>
                <a:spcPct val="0"/>
              </a:spcAft>
              <a:buClrTx/>
              <a:buSzTx/>
              <a:buFontTx/>
              <a:buChar char="•"/>
            </a:pPr>
            <a:r>
              <a:rPr lang="en-US" altLang="en-US" sz="2000" b="1" dirty="0">
                <a:latin typeface="Arial" panose="020B0604020202020204" pitchFamily="34" charset="0"/>
              </a:rPr>
              <a:t>Health monitoring</a:t>
            </a:r>
            <a:endParaRPr lang="en-US" altLang="en-US" sz="2000" dirty="0">
              <a:latin typeface="Arial" panose="020B0604020202020204" pitchFamily="34" charset="0"/>
            </a:endParaRPr>
          </a:p>
          <a:p>
            <a:pPr marL="0" lvl="0" indent="0" defTabSz="914400" eaLnBrk="0" fontAlgn="base" hangingPunct="0">
              <a:spcBef>
                <a:spcPct val="0"/>
              </a:spcBef>
              <a:spcAft>
                <a:spcPct val="0"/>
              </a:spcAft>
              <a:buClrTx/>
              <a:buSzTx/>
              <a:buFontTx/>
              <a:buChar char="•"/>
            </a:pPr>
            <a:r>
              <a:rPr lang="en-US" altLang="en-US" sz="2000" b="1" dirty="0">
                <a:latin typeface="Arial" panose="020B0604020202020204" pitchFamily="34" charset="0"/>
              </a:rPr>
              <a:t>Care coordination</a:t>
            </a:r>
            <a:endParaRPr lang="en-US" altLang="en-US" sz="2000" dirty="0">
              <a:latin typeface="Arial" panose="020B0604020202020204" pitchFamily="34" charset="0"/>
            </a:endParaRPr>
          </a:p>
          <a:p>
            <a:pPr marL="0" lvl="0" indent="0" defTabSz="914400" eaLnBrk="0" fontAlgn="base" hangingPunct="0">
              <a:spcBef>
                <a:spcPct val="0"/>
              </a:spcBef>
              <a:spcAft>
                <a:spcPct val="0"/>
              </a:spcAft>
              <a:buClrTx/>
              <a:buSzTx/>
              <a:buFontTx/>
              <a:buChar char="•"/>
            </a:pPr>
            <a:r>
              <a:rPr lang="en-US" altLang="en-US" sz="2000" b="1" dirty="0">
                <a:latin typeface="Arial" panose="020B0604020202020204" pitchFamily="34" charset="0"/>
              </a:rPr>
              <a:t>Emotional well-being</a:t>
            </a:r>
            <a:endParaRPr lang="en-US" altLang="en-US" sz="2000" dirty="0">
              <a:latin typeface="Arial" panose="020B0604020202020204" pitchFamily="34" charset="0"/>
            </a:endParaRPr>
          </a:p>
          <a:p>
            <a:pPr marL="0" lvl="0" indent="0" defTabSz="914400" eaLnBrk="0" fontAlgn="base" hangingPunct="0">
              <a:spcBef>
                <a:spcPct val="0"/>
              </a:spcBef>
              <a:spcAft>
                <a:spcPct val="0"/>
              </a:spcAft>
              <a:buClrTx/>
              <a:buSzTx/>
              <a:buFontTx/>
              <a:buChar char="•"/>
            </a:pPr>
            <a:r>
              <a:rPr lang="en-US" altLang="en-US" sz="2000" b="1" dirty="0">
                <a:latin typeface="Arial" panose="020B0604020202020204" pitchFamily="34" charset="0"/>
              </a:rPr>
              <a:t>Caregiver support</a:t>
            </a:r>
            <a:endParaRPr lang="en-US" altLang="en-US" sz="2000" dirty="0">
              <a:latin typeface="Arial" panose="020B0604020202020204" pitchFamily="34" charset="0"/>
            </a:endParaRPr>
          </a:p>
          <a:p>
            <a:pPr marL="0" lvl="0" indent="0" defTabSz="914400" eaLnBrk="0" fontAlgn="base" hangingPunct="0">
              <a:spcBef>
                <a:spcPct val="0"/>
              </a:spcBef>
              <a:spcAft>
                <a:spcPct val="0"/>
              </a:spcAft>
              <a:buClrTx/>
              <a:buSzTx/>
              <a:buNone/>
            </a:pPr>
            <a:r>
              <a:rPr lang="en-US" altLang="en-US" sz="2000" dirty="0">
                <a:latin typeface="Arial" panose="020B0604020202020204" pitchFamily="34" charset="0"/>
              </a:rPr>
              <a:t>On the next slide </a:t>
            </a:r>
            <a:r>
              <a:rPr lang="en-US" altLang="en-US" sz="2000" dirty="0" err="1">
                <a:latin typeface="Arial" panose="020B0604020202020204" pitchFamily="34" charset="0"/>
              </a:rPr>
              <a:t>i</a:t>
            </a:r>
            <a:r>
              <a:rPr lang="en-US" altLang="en-US" sz="2000" dirty="0">
                <a:latin typeface="Arial" panose="020B0604020202020204" pitchFamily="34" charset="0"/>
              </a:rPr>
              <a:t> will be showing a practical breakdown of </a:t>
            </a:r>
            <a:r>
              <a:rPr lang="en-US" altLang="en-US" sz="2000" b="1" dirty="0">
                <a:latin typeface="Arial" panose="020B0604020202020204" pitchFamily="34" charset="0"/>
              </a:rPr>
              <a:t>efficient tools</a:t>
            </a:r>
            <a:r>
              <a:rPr lang="en-US" altLang="en-US" sz="2000" dirty="0">
                <a:latin typeface="Arial" panose="020B0604020202020204" pitchFamily="34" charset="0"/>
              </a:rPr>
              <a:t> across categories, with examples that are commonly used in home and professional care settings:</a:t>
            </a:r>
          </a:p>
          <a:p>
            <a:pPr marL="0" indent="0">
              <a:buNone/>
            </a:pPr>
            <a:endParaRPr lang="en-US" dirty="0"/>
          </a:p>
        </p:txBody>
      </p:sp>
      <p:sp>
        <p:nvSpPr>
          <p:cNvPr id="7" name="Rectangle 3">
            <a:extLst>
              <a:ext uri="{FF2B5EF4-FFF2-40B4-BE49-F238E27FC236}">
                <a16:creationId xmlns:a16="http://schemas.microsoft.com/office/drawing/2014/main" id="{623DC36E-2E41-28AA-0805-30D5FEF3C278}"/>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4">
            <a:extLst>
              <a:ext uri="{FF2B5EF4-FFF2-40B4-BE49-F238E27FC236}">
                <a16:creationId xmlns:a16="http://schemas.microsoft.com/office/drawing/2014/main" id="{1ACACF6F-F162-88A7-51DC-1A9CB3E42F0A}"/>
              </a:ext>
            </a:extLst>
          </p:cNvPr>
          <p:cNvSpPr>
            <a:spLocks noChangeArrowheads="1"/>
          </p:cNvSpPr>
          <p:nvPr/>
        </p:nvSpPr>
        <p:spPr bwMode="auto">
          <a:xfrm>
            <a:off x="0" y="457200"/>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2552905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C15C8-4EE2-3911-ADA2-A60D974484CD}"/>
              </a:ext>
            </a:extLst>
          </p:cNvPr>
          <p:cNvSpPr>
            <a:spLocks noGrp="1"/>
          </p:cNvSpPr>
          <p:nvPr>
            <p:ph type="title"/>
          </p:nvPr>
        </p:nvSpPr>
        <p:spPr/>
        <p:txBody>
          <a:bodyPr/>
          <a:lstStyle/>
          <a:p>
            <a:r>
              <a:rPr lang="en-US" dirty="0"/>
              <a:t>Essential Tools &amp; Technologies for Efficient Dementia and Long-Term Care</a:t>
            </a:r>
          </a:p>
        </p:txBody>
      </p:sp>
      <p:sp>
        <p:nvSpPr>
          <p:cNvPr id="4" name="Rectangle 1">
            <a:extLst>
              <a:ext uri="{FF2B5EF4-FFF2-40B4-BE49-F238E27FC236}">
                <a16:creationId xmlns:a16="http://schemas.microsoft.com/office/drawing/2014/main" id="{3B7DA1F7-1EB2-C651-E72B-094A3E0A5E96}"/>
              </a:ext>
            </a:extLst>
          </p:cNvPr>
          <p:cNvSpPr>
            <a:spLocks noGrp="1" noChangeArrowheads="1"/>
          </p:cNvSpPr>
          <p:nvPr>
            <p:ph idx="1"/>
          </p:nvPr>
        </p:nvSpPr>
        <p:spPr bwMode="auto">
          <a:xfrm>
            <a:off x="685801" y="1850424"/>
            <a:ext cx="11108409"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effectLst/>
                <a:latin typeface="Arial" panose="020B0604020202020204" pitchFamily="34" charset="0"/>
              </a:rPr>
              <a:t>1. Care Planning and Management Tools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effectLst/>
                <a:latin typeface="Arial" panose="020B0604020202020204" pitchFamily="34" charset="0"/>
              </a:rPr>
              <a:t>Electronic Health Records (EHRs)</a:t>
            </a:r>
            <a:endParaRPr kumimoji="0" lang="en-US" altLang="en-US" sz="1400" b="0" i="0" u="none" strike="noStrike" cap="none" normalizeH="0" baseline="0" dirty="0">
              <a:ln>
                <a:noFill/>
              </a:ln>
              <a:effectLst/>
              <a:latin typeface="Arial" panose="020B0604020202020204" pitchFamily="34" charset="0"/>
            </a:endParaRP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Enables real-time access to patient history, medications, appointments, and care plans.</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Helps reduce duplication and medication errors.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effectLst/>
                <a:latin typeface="Arial" panose="020B0604020202020204" pitchFamily="34" charset="0"/>
              </a:rPr>
              <a:t>Care Management Software</a:t>
            </a:r>
            <a:r>
              <a:rPr kumimoji="0" lang="en-US" altLang="en-US" sz="1400" b="0" i="0" u="none" strike="noStrike" cap="none" normalizeH="0" baseline="0" dirty="0">
                <a:ln>
                  <a:noFill/>
                </a:ln>
                <a:effectLst/>
                <a:latin typeface="Arial" panose="020B0604020202020204" pitchFamily="34" charset="0"/>
              </a:rPr>
              <a:t> (e.g., Person </a:t>
            </a:r>
            <a:r>
              <a:rPr kumimoji="0" lang="en-US" altLang="en-US" sz="1400" b="0" i="0" u="none" strike="noStrike" cap="none" normalizeH="0" baseline="0" dirty="0" err="1">
                <a:ln>
                  <a:noFill/>
                </a:ln>
                <a:effectLst/>
                <a:latin typeface="Arial" panose="020B0604020202020204" pitchFamily="34" charset="0"/>
              </a:rPr>
              <a:t>Centred</a:t>
            </a:r>
            <a:r>
              <a:rPr kumimoji="0" lang="en-US" altLang="en-US" sz="1400" b="0" i="0" u="none" strike="noStrike" cap="none" normalizeH="0" baseline="0" dirty="0">
                <a:ln>
                  <a:noFill/>
                </a:ln>
                <a:effectLst/>
                <a:latin typeface="Arial" panose="020B0604020202020204" pitchFamily="34" charset="0"/>
              </a:rPr>
              <a:t> Software, Nourish, KareInn)</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Tailored to dementia and elderly care settings.</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Tracks daily activities, mood, nutrition, hydration, and incidents efficiently.</a:t>
            </a:r>
          </a:p>
          <a:p>
            <a:pPr marL="457200" marR="0" lvl="1" indent="0" algn="l" defTabSz="914400" rtl="0" eaLnBrk="0" fontAlgn="base" latinLnBrk="0" hangingPunct="0">
              <a:lnSpc>
                <a:spcPct val="100000"/>
              </a:lnSpc>
              <a:spcBef>
                <a:spcPct val="0"/>
              </a:spcBef>
              <a:spcAft>
                <a:spcPct val="0"/>
              </a:spcAft>
              <a:buClrTx/>
              <a:buSzTx/>
              <a:buFontTx/>
              <a:buChar char="•"/>
              <a:tabLst/>
            </a:pPr>
            <a:endParaRPr kumimoji="0" lang="en-US" altLang="en-US" sz="1400" b="0" i="0" u="none" strike="noStrike" cap="none" normalizeH="0" baseline="0" dirty="0">
              <a:ln>
                <a:noFill/>
              </a:ln>
              <a:effectLst/>
              <a:latin typeface="Arial" panose="020B0604020202020204" pitchFamily="34" charset="0"/>
            </a:endParaRPr>
          </a:p>
          <a:p>
            <a:pPr marL="457200" marR="0" lvl="1" indent="0" algn="l" defTabSz="914400" rtl="0" eaLnBrk="0" fontAlgn="base" latinLnBrk="0" hangingPunct="0">
              <a:lnSpc>
                <a:spcPct val="100000"/>
              </a:lnSpc>
              <a:spcBef>
                <a:spcPct val="0"/>
              </a:spcBef>
              <a:spcAft>
                <a:spcPct val="0"/>
              </a:spcAft>
              <a:buClrTx/>
              <a:buSzTx/>
              <a:buFontTx/>
              <a:buChar char="•"/>
              <a:tabLst/>
            </a:pPr>
            <a:endParaRPr kumimoji="0" lang="en-US" altLang="en-US" sz="1400" b="0"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3">
            <a:extLst>
              <a:ext uri="{FF2B5EF4-FFF2-40B4-BE49-F238E27FC236}">
                <a16:creationId xmlns:a16="http://schemas.microsoft.com/office/drawing/2014/main" id="{5AA19C87-67E9-B5FD-0B34-C0BBD072BCEB}"/>
              </a:ext>
            </a:extLst>
          </p:cNvPr>
          <p:cNvSpPr>
            <a:spLocks noChangeArrowheads="1"/>
          </p:cNvSpPr>
          <p:nvPr/>
        </p:nvSpPr>
        <p:spPr bwMode="auto">
          <a:xfrm>
            <a:off x="152400" y="441325"/>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8" name="Rectangle 5">
            <a:extLst>
              <a:ext uri="{FF2B5EF4-FFF2-40B4-BE49-F238E27FC236}">
                <a16:creationId xmlns:a16="http://schemas.microsoft.com/office/drawing/2014/main" id="{9A6C7C05-CD20-C551-DA30-BC34578EB333}"/>
              </a:ext>
            </a:extLst>
          </p:cNvPr>
          <p:cNvSpPr>
            <a:spLocks noChangeArrowheads="1"/>
          </p:cNvSpPr>
          <p:nvPr/>
        </p:nvSpPr>
        <p:spPr bwMode="auto">
          <a:xfrm>
            <a:off x="152400" y="609600"/>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9" name="Rectangle 6">
            <a:extLst>
              <a:ext uri="{FF2B5EF4-FFF2-40B4-BE49-F238E27FC236}">
                <a16:creationId xmlns:a16="http://schemas.microsoft.com/office/drawing/2014/main" id="{4DF77370-4893-ED5A-C273-ACFF65EA1E07}"/>
              </a:ext>
            </a:extLst>
          </p:cNvPr>
          <p:cNvSpPr>
            <a:spLocks noChangeArrowheads="1"/>
          </p:cNvSpPr>
          <p:nvPr/>
        </p:nvSpPr>
        <p:spPr bwMode="auto">
          <a:xfrm>
            <a:off x="0" y="-94565"/>
            <a:ext cx="24878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7">
            <a:extLst>
              <a:ext uri="{FF2B5EF4-FFF2-40B4-BE49-F238E27FC236}">
                <a16:creationId xmlns:a16="http://schemas.microsoft.com/office/drawing/2014/main" id="{7EA2C3A2-9C1A-70CE-334D-B954F1E7FF93}"/>
              </a:ext>
            </a:extLst>
          </p:cNvPr>
          <p:cNvSpPr>
            <a:spLocks noChangeArrowheads="1"/>
          </p:cNvSpPr>
          <p:nvPr/>
        </p:nvSpPr>
        <p:spPr bwMode="auto">
          <a:xfrm>
            <a:off x="0" y="457200"/>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12" name="TextBox 11">
            <a:extLst>
              <a:ext uri="{FF2B5EF4-FFF2-40B4-BE49-F238E27FC236}">
                <a16:creationId xmlns:a16="http://schemas.microsoft.com/office/drawing/2014/main" id="{C006EE60-08B1-F8E8-237E-11DD1C2F09C7}"/>
              </a:ext>
            </a:extLst>
          </p:cNvPr>
          <p:cNvSpPr txBox="1"/>
          <p:nvPr/>
        </p:nvSpPr>
        <p:spPr>
          <a:xfrm>
            <a:off x="685801" y="3597717"/>
            <a:ext cx="11661182" cy="1169551"/>
          </a:xfrm>
          <a:prstGeom prst="rect">
            <a:avLst/>
          </a:prstGeom>
          <a:noFill/>
        </p:spPr>
        <p:txBody>
          <a:bodyPr wrap="square">
            <a:spAutoFit/>
          </a:bodyPr>
          <a:lstStyle/>
          <a:p>
            <a:pPr marL="0" indent="0" algn="l" rtl="0" eaLnBrk="0" latinLnBrk="0" hangingPunct="0">
              <a:buNone/>
            </a:pPr>
            <a:r>
              <a:rPr lang="en-US" sz="1400" b="1">
                <a:solidFill>
                  <a:srgbClr val="FFFFFF"/>
                </a:solidFill>
                <a:effectLst/>
                <a:latin typeface="Arial" panose="020B0604020202020204" pitchFamily="34" charset="0"/>
              </a:rPr>
              <a:t>2. Medication Management Tools</a:t>
            </a:r>
            <a:endParaRPr lang="en-US" sz="1400">
              <a:solidFill>
                <a:srgbClr val="FFFFFF"/>
              </a:solidFill>
              <a:effectLst/>
              <a:latin typeface="Arial" panose="020B0604020202020204" pitchFamily="34" charset="0"/>
            </a:endParaRPr>
          </a:p>
          <a:p>
            <a:pPr marL="0" indent="0" algn="l" rtl="0" eaLnBrk="0" latinLnBrk="0" hangingPunct="0">
              <a:buFont typeface="Arial" panose="020B0604020202020204" pitchFamily="34" charset="0"/>
              <a:buChar char="•"/>
            </a:pPr>
            <a:r>
              <a:rPr lang="en-US" sz="1400" b="1">
                <a:solidFill>
                  <a:srgbClr val="FFFFFF"/>
                </a:solidFill>
                <a:effectLst/>
                <a:latin typeface="Arial" panose="020B0604020202020204" pitchFamily="34" charset="0"/>
              </a:rPr>
              <a:t>Automatic Pill Dispensers</a:t>
            </a:r>
            <a:r>
              <a:rPr lang="en-US" sz="1400">
                <a:solidFill>
                  <a:srgbClr val="FFFFFF"/>
                </a:solidFill>
                <a:effectLst/>
                <a:latin typeface="Arial" panose="020B0604020202020204" pitchFamily="34" charset="0"/>
              </a:rPr>
              <a:t> equipped with alarms</a:t>
            </a:r>
          </a:p>
          <a:p>
            <a:pPr marL="457200" indent="0" algn="l" rtl="0" eaLnBrk="0" latinLnBrk="0" hangingPunct="0">
              <a:buFont typeface="Arial" panose="020B0604020202020204" pitchFamily="34" charset="0"/>
              <a:buChar char="•"/>
            </a:pPr>
            <a:r>
              <a:rPr lang="en-US" sz="1400">
                <a:solidFill>
                  <a:srgbClr val="FFFFFF"/>
                </a:solidFill>
                <a:effectLst/>
                <a:latin typeface="Arial" panose="020B0604020202020204" pitchFamily="34" charset="0"/>
              </a:rPr>
              <a:t>Helps minimize medication mistakes and promotes adherence.</a:t>
            </a:r>
          </a:p>
          <a:p>
            <a:pPr marL="0" indent="0" algn="l" rtl="0" eaLnBrk="0" latinLnBrk="0" hangingPunct="0">
              <a:buFont typeface="Arial" panose="020B0604020202020204" pitchFamily="34" charset="0"/>
              <a:buChar char="•"/>
            </a:pPr>
            <a:r>
              <a:rPr lang="en-US" sz="1400" b="1">
                <a:solidFill>
                  <a:srgbClr val="FFFFFF"/>
                </a:solidFill>
                <a:effectLst/>
                <a:latin typeface="Arial" panose="020B0604020202020204" pitchFamily="34" charset="0"/>
              </a:rPr>
              <a:t>eMAR (Electronic Medication Administration Records)</a:t>
            </a:r>
            <a:endParaRPr lang="en-US" sz="1400">
              <a:solidFill>
                <a:srgbClr val="FFFFFF"/>
              </a:solidFill>
              <a:effectLst/>
              <a:latin typeface="Arial" panose="020B0604020202020204" pitchFamily="34" charset="0"/>
            </a:endParaRPr>
          </a:p>
          <a:p>
            <a:pPr marL="457200" indent="0" algn="l" rtl="0" eaLnBrk="0" latinLnBrk="0" hangingPunct="0">
              <a:buFont typeface="Arial" panose="020B0604020202020204" pitchFamily="34" charset="0"/>
              <a:buChar char="•"/>
            </a:pPr>
            <a:r>
              <a:rPr lang="en-US" sz="1400">
                <a:solidFill>
                  <a:srgbClr val="FFFFFF"/>
                </a:solidFill>
                <a:effectLst/>
                <a:latin typeface="Arial" panose="020B0604020202020204" pitchFamily="34" charset="0"/>
              </a:rPr>
              <a:t>Provides precise tracking and reminders for medication schedules.</a:t>
            </a:r>
            <a:endParaRPr lang="en-US" sz="1400" dirty="0"/>
          </a:p>
        </p:txBody>
      </p:sp>
      <p:sp>
        <p:nvSpPr>
          <p:cNvPr id="18" name="Rectangle 9">
            <a:extLst>
              <a:ext uri="{FF2B5EF4-FFF2-40B4-BE49-F238E27FC236}">
                <a16:creationId xmlns:a16="http://schemas.microsoft.com/office/drawing/2014/main" id="{883850E1-9E7B-7ACB-F21E-2345A07A39F5}"/>
              </a:ext>
            </a:extLst>
          </p:cNvPr>
          <p:cNvSpPr>
            <a:spLocks noChangeArrowheads="1"/>
          </p:cNvSpPr>
          <p:nvPr/>
        </p:nvSpPr>
        <p:spPr bwMode="auto">
          <a:xfrm>
            <a:off x="152400" y="609600"/>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26" name="TextBox 25">
            <a:extLst>
              <a:ext uri="{FF2B5EF4-FFF2-40B4-BE49-F238E27FC236}">
                <a16:creationId xmlns:a16="http://schemas.microsoft.com/office/drawing/2014/main" id="{B5964C04-C9C1-96D0-A8FF-62B2CD957852}"/>
              </a:ext>
            </a:extLst>
          </p:cNvPr>
          <p:cNvSpPr txBox="1"/>
          <p:nvPr/>
        </p:nvSpPr>
        <p:spPr>
          <a:xfrm>
            <a:off x="685801" y="4816237"/>
            <a:ext cx="9785887" cy="1600438"/>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effectLst/>
                <a:latin typeface="Arial" panose="020B0604020202020204" pitchFamily="34" charset="0"/>
              </a:rPr>
              <a:t>3. Monitoring and Safety Devices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effectLst/>
                <a:latin typeface="Arial" panose="020B0604020202020204" pitchFamily="34" charset="0"/>
              </a:rPr>
              <a:t>Fall Detectors and Motion Sensors</a:t>
            </a:r>
            <a:endParaRPr kumimoji="0" lang="en-US" altLang="en-US" sz="1400" b="0" i="0" u="none" strike="noStrike" cap="none" normalizeH="0" baseline="0" dirty="0">
              <a:ln>
                <a:noFill/>
              </a:ln>
              <a:effectLst/>
              <a:latin typeface="Arial" panose="020B0604020202020204" pitchFamily="34" charset="0"/>
            </a:endParaRP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Alerts staff immediately if a patient falls or wanders.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effectLst/>
                <a:latin typeface="Arial" panose="020B0604020202020204" pitchFamily="34" charset="0"/>
              </a:rPr>
              <a:t>Wander Management Systems</a:t>
            </a:r>
            <a:endParaRPr kumimoji="0" lang="en-US" altLang="en-US" sz="1400" b="0" i="0" u="none" strike="noStrike" cap="none" normalizeH="0" baseline="0" dirty="0">
              <a:ln>
                <a:noFill/>
              </a:ln>
              <a:effectLst/>
              <a:latin typeface="Arial" panose="020B0604020202020204" pitchFamily="34" charset="0"/>
            </a:endParaRP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GPS or RFID-based tracking for individuals prone to wandering.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effectLst/>
                <a:latin typeface="Arial" panose="020B0604020202020204" pitchFamily="34" charset="0"/>
              </a:rPr>
              <a:t>Smart Home Monitoring Systems</a:t>
            </a:r>
            <a:endParaRPr kumimoji="0" lang="en-US" altLang="en-US" sz="1400" b="0" i="0" u="none" strike="noStrike" cap="none" normalizeH="0" baseline="0" dirty="0">
              <a:ln>
                <a:noFill/>
              </a:ln>
              <a:effectLst/>
              <a:latin typeface="Arial" panose="020B0604020202020204" pitchFamily="34" charset="0"/>
            </a:endParaRP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Monitor vital signs, movement, sleep, and behavior patterns.</a:t>
            </a:r>
          </a:p>
        </p:txBody>
      </p:sp>
    </p:spTree>
    <p:extLst>
      <p:ext uri="{BB962C8B-B14F-4D97-AF65-F5344CB8AC3E}">
        <p14:creationId xmlns:p14="http://schemas.microsoft.com/office/powerpoint/2010/main" val="9519931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Celestial</Template>
  <TotalTime>1088</TotalTime>
  <Words>769</Words>
  <Application>Microsoft Macintosh PowerPoint</Application>
  <PresentationFormat>Widescreen</PresentationFormat>
  <Paragraphs>59</Paragraphs>
  <Slides>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Arial</vt:lpstr>
      <vt:lpstr>Calibri</vt:lpstr>
      <vt:lpstr>Calibri Light</vt:lpstr>
      <vt:lpstr>Celestial</vt:lpstr>
      <vt:lpstr>Digital Skills and Research Methods (LCHS4007_BIRM)</vt:lpstr>
      <vt:lpstr>Welcome to our presentation</vt:lpstr>
      <vt:lpstr>Digital Technology </vt:lpstr>
      <vt:lpstr>Person-centered care approach</vt:lpstr>
      <vt:lpstr>Technology support</vt:lpstr>
      <vt:lpstr>Tools for efficiency </vt:lpstr>
      <vt:lpstr>Essential Tools &amp; Technologies for Efficient Dementia and Long-Term Care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(LCHS4007_BIRM)</dc:title>
  <dc:creator>Musurat Bi (2511528)</dc:creator>
  <cp:lastModifiedBy>umarkhalil2002@hotmail.com</cp:lastModifiedBy>
  <cp:revision>8</cp:revision>
  <cp:lastPrinted>2025-10-13T14:59:33Z</cp:lastPrinted>
  <dcterms:created xsi:type="dcterms:W3CDTF">2025-10-12T00:59:48Z</dcterms:created>
  <dcterms:modified xsi:type="dcterms:W3CDTF">2025-10-13T15:22:59Z</dcterms:modified>
</cp:coreProperties>
</file>