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8" r:id="rId3"/>
    <p:sldId id="260" r:id="rId4"/>
    <p:sldId id="261" r:id="rId5"/>
    <p:sldId id="259" r:id="rId6"/>
    <p:sldId id="264" r:id="rId7"/>
    <p:sldId id="262" r:id="rId8"/>
    <p:sldId id="265" r:id="rId9"/>
    <p:sldId id="267" r:id="rId10"/>
    <p:sldId id="263" r:id="rId11"/>
    <p:sldId id="268" r:id="rId1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0E40714-95FF-204F-BB7F-3E69525A7F4C}" v="16" dt="2026-10-11T21:06:19.955"/>
    <p1510:client id="{E4AC0F54-4230-9C41-BF53-E006FD4A37A4}" v="4" dt="2026-10-11T21:08:15.31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med Basharat (2604365)" userId="S::2604365@student.uwtsd.ac.uk::d0997d97-fa15-44ba-9c1b-57db347a6aaf" providerId="AD" clId="Web-{00000000-0000-0000-0000-000000000000}"/>
    <pc:docChg chg="addSld modSld">
      <pc:chgData name="Mohammed Basharat (2604365)" userId="S::2604365@student.uwtsd.ac.uk::d0997d97-fa15-44ba-9c1b-57db347a6aaf" providerId="AD" clId="Web-{00000000-0000-0000-0000-000000000000}" dt="2026-10-07T14:28:54.541" v="487" actId="20577"/>
      <pc:docMkLst>
        <pc:docMk/>
      </pc:docMkLst>
      <pc:sldChg chg="modSp">
        <pc:chgData name="Mohammed Basharat (2604365)" userId="S::2604365@student.uwtsd.ac.uk::d0997d97-fa15-44ba-9c1b-57db347a6aaf" providerId="AD" clId="Web-{00000000-0000-0000-0000-000000000000}" dt="2026-10-07T13:32:44.456" v="0" actId="1076"/>
        <pc:sldMkLst>
          <pc:docMk/>
          <pc:sldMk cId="3742856835" sldId="258"/>
        </pc:sldMkLst>
        <pc:spChg chg="mod">
          <ac:chgData name="Mohammed Basharat (2604365)" userId="S::2604365@student.uwtsd.ac.uk::d0997d97-fa15-44ba-9c1b-57db347a6aaf" providerId="AD" clId="Web-{00000000-0000-0000-0000-000000000000}" dt="2026-10-07T13:32:44.456" v="0" actId="1076"/>
          <ac:spMkLst>
            <pc:docMk/>
            <pc:sldMk cId="3742856835" sldId="258"/>
            <ac:spMk id="3" creationId="{D9652C51-D866-9AF0-82C9-6509542CF3B6}"/>
          </ac:spMkLst>
        </pc:spChg>
      </pc:sldChg>
      <pc:sldChg chg="modSp">
        <pc:chgData name="Mohammed Basharat (2604365)" userId="S::2604365@student.uwtsd.ac.uk::d0997d97-fa15-44ba-9c1b-57db347a6aaf" providerId="AD" clId="Web-{00000000-0000-0000-0000-000000000000}" dt="2026-10-07T14:16:42.833" v="260" actId="20577"/>
        <pc:sldMkLst>
          <pc:docMk/>
          <pc:sldMk cId="3616256907" sldId="260"/>
        </pc:sldMkLst>
        <pc:spChg chg="mod">
          <ac:chgData name="Mohammed Basharat (2604365)" userId="S::2604365@student.uwtsd.ac.uk::d0997d97-fa15-44ba-9c1b-57db347a6aaf" providerId="AD" clId="Web-{00000000-0000-0000-0000-000000000000}" dt="2026-10-07T13:39:19.314" v="13" actId="20577"/>
          <ac:spMkLst>
            <pc:docMk/>
            <pc:sldMk cId="3616256907" sldId="260"/>
            <ac:spMk id="2" creationId="{C41E656F-068A-1783-96D6-BB3E557795E6}"/>
          </ac:spMkLst>
        </pc:spChg>
        <pc:spChg chg="mod">
          <ac:chgData name="Mohammed Basharat (2604365)" userId="S::2604365@student.uwtsd.ac.uk::d0997d97-fa15-44ba-9c1b-57db347a6aaf" providerId="AD" clId="Web-{00000000-0000-0000-0000-000000000000}" dt="2026-10-07T14:16:42.833" v="260" actId="20577"/>
          <ac:spMkLst>
            <pc:docMk/>
            <pc:sldMk cId="3616256907" sldId="260"/>
            <ac:spMk id="3" creationId="{2BC959BA-4EE1-7786-3DD3-1BDFBB65532A}"/>
          </ac:spMkLst>
        </pc:spChg>
      </pc:sldChg>
      <pc:sldChg chg="addSp delSp modSp">
        <pc:chgData name="Mohammed Basharat (2604365)" userId="S::2604365@student.uwtsd.ac.uk::d0997d97-fa15-44ba-9c1b-57db347a6aaf" providerId="AD" clId="Web-{00000000-0000-0000-0000-000000000000}" dt="2026-10-07T14:28:54.541" v="487" actId="20577"/>
        <pc:sldMkLst>
          <pc:docMk/>
          <pc:sldMk cId="1991556948" sldId="261"/>
        </pc:sldMkLst>
        <pc:spChg chg="mod">
          <ac:chgData name="Mohammed Basharat (2604365)" userId="S::2604365@student.uwtsd.ac.uk::d0997d97-fa15-44ba-9c1b-57db347a6aaf" providerId="AD" clId="Web-{00000000-0000-0000-0000-000000000000}" dt="2026-10-07T13:38:40.250" v="12" actId="20577"/>
          <ac:spMkLst>
            <pc:docMk/>
            <pc:sldMk cId="1991556948" sldId="261"/>
            <ac:spMk id="2" creationId="{EBDA4E7F-1449-0DA0-24FD-104E97821310}"/>
          </ac:spMkLst>
        </pc:spChg>
        <pc:spChg chg="mod">
          <ac:chgData name="Mohammed Basharat (2604365)" userId="S::2604365@student.uwtsd.ac.uk::d0997d97-fa15-44ba-9c1b-57db347a6aaf" providerId="AD" clId="Web-{00000000-0000-0000-0000-000000000000}" dt="2026-10-07T14:28:54.541" v="487" actId="20577"/>
          <ac:spMkLst>
            <pc:docMk/>
            <pc:sldMk cId="1991556948" sldId="261"/>
            <ac:spMk id="3" creationId="{343F3374-48B1-E9A7-4483-E2BAEA7525F8}"/>
          </ac:spMkLst>
        </pc:spChg>
        <pc:spChg chg="add mod">
          <ac:chgData name="Mohammed Basharat (2604365)" userId="S::2604365@student.uwtsd.ac.uk::d0997d97-fa15-44ba-9c1b-57db347a6aaf" providerId="AD" clId="Web-{00000000-0000-0000-0000-000000000000}" dt="2026-10-07T14:28:25.915" v="474" actId="14100"/>
          <ac:spMkLst>
            <pc:docMk/>
            <pc:sldMk cId="1991556948" sldId="261"/>
            <ac:spMk id="5" creationId="{333DF992-1252-9742-AF8A-C24EC5877227}"/>
          </ac:spMkLst>
        </pc:spChg>
      </pc:sldChg>
      <pc:sldChg chg="modSp new">
        <pc:chgData name="Mohammed Basharat (2604365)" userId="S::2604365@student.uwtsd.ac.uk::d0997d97-fa15-44ba-9c1b-57db347a6aaf" providerId="AD" clId="Web-{00000000-0000-0000-0000-000000000000}" dt="2026-10-07T14:02:18.620" v="45" actId="20577"/>
        <pc:sldMkLst>
          <pc:docMk/>
          <pc:sldMk cId="1199191796" sldId="263"/>
        </pc:sldMkLst>
        <pc:spChg chg="mod">
          <ac:chgData name="Mohammed Basharat (2604365)" userId="S::2604365@student.uwtsd.ac.uk::d0997d97-fa15-44ba-9c1b-57db347a6aaf" providerId="AD" clId="Web-{00000000-0000-0000-0000-000000000000}" dt="2026-10-07T14:02:18.620" v="45" actId="20577"/>
          <ac:spMkLst>
            <pc:docMk/>
            <pc:sldMk cId="1199191796" sldId="263"/>
            <ac:spMk id="3" creationId="{80250A0C-3E09-4219-52D0-C5C9CD0A010A}"/>
          </ac:spMkLst>
        </pc:spChg>
      </pc:sldChg>
    </pc:docChg>
  </pc:docChgLst>
  <pc:docChgLst>
    <pc:chgData name="Subhan Slehry (2604233)" userId="S::2604233@student.uwtsd.ac.uk::ee88e04c-beb6-43f2-8e8b-8196cbdda57b" providerId="AD" clId="Web-{315D22EA-8E24-711E-232A-587C5E301920}"/>
    <pc:docChg chg="addSld delSld modSld">
      <pc:chgData name="Subhan Slehry (2604233)" userId="S::2604233@student.uwtsd.ac.uk::ee88e04c-beb6-43f2-8e8b-8196cbdda57b" providerId="AD" clId="Web-{315D22EA-8E24-711E-232A-587C5E301920}" dt="2026-10-08T14:13:37.142" v="307" actId="1076"/>
      <pc:docMkLst>
        <pc:docMk/>
      </pc:docMkLst>
      <pc:sldChg chg="modSp add del">
        <pc:chgData name="Subhan Slehry (2604233)" userId="S::2604233@student.uwtsd.ac.uk::ee88e04c-beb6-43f2-8e8b-8196cbdda57b" providerId="AD" clId="Web-{315D22EA-8E24-711E-232A-587C5E301920}" dt="2026-10-08T13:58:34.369" v="234" actId="20577"/>
        <pc:sldMkLst>
          <pc:docMk/>
          <pc:sldMk cId="3742856835" sldId="258"/>
        </pc:sldMkLst>
        <pc:spChg chg="mod">
          <ac:chgData name="Subhan Slehry (2604233)" userId="S::2604233@student.uwtsd.ac.uk::ee88e04c-beb6-43f2-8e8b-8196cbdda57b" providerId="AD" clId="Web-{315D22EA-8E24-711E-232A-587C5E301920}" dt="2026-10-08T13:55:07.881" v="0" actId="1076"/>
          <ac:spMkLst>
            <pc:docMk/>
            <pc:sldMk cId="3742856835" sldId="258"/>
            <ac:spMk id="2" creationId="{BA847D79-7BF3-63C4-EE0C-2341C3AB27BB}"/>
          </ac:spMkLst>
        </pc:spChg>
        <pc:spChg chg="mod">
          <ac:chgData name="Subhan Slehry (2604233)" userId="S::2604233@student.uwtsd.ac.uk::ee88e04c-beb6-43f2-8e8b-8196cbdda57b" providerId="AD" clId="Web-{315D22EA-8E24-711E-232A-587C5E301920}" dt="2026-10-08T13:58:34.369" v="234" actId="20577"/>
          <ac:spMkLst>
            <pc:docMk/>
            <pc:sldMk cId="3742856835" sldId="258"/>
            <ac:spMk id="3" creationId="{D9652C51-D866-9AF0-82C9-6509542CF3B6}"/>
          </ac:spMkLst>
        </pc:spChg>
      </pc:sldChg>
      <pc:sldChg chg="addSp modSp">
        <pc:chgData name="Subhan Slehry (2604233)" userId="S::2604233@student.uwtsd.ac.uk::ee88e04c-beb6-43f2-8e8b-8196cbdda57b" providerId="AD" clId="Web-{315D22EA-8E24-711E-232A-587C5E301920}" dt="2026-10-08T14:13:37.142" v="307" actId="1076"/>
        <pc:sldMkLst>
          <pc:docMk/>
          <pc:sldMk cId="3616256907" sldId="260"/>
        </pc:sldMkLst>
        <pc:spChg chg="mod">
          <ac:chgData name="Subhan Slehry (2604233)" userId="S::2604233@student.uwtsd.ac.uk::ee88e04c-beb6-43f2-8e8b-8196cbdda57b" providerId="AD" clId="Web-{315D22EA-8E24-711E-232A-587C5E301920}" dt="2026-10-08T13:59:59.293" v="287" actId="14100"/>
          <ac:spMkLst>
            <pc:docMk/>
            <pc:sldMk cId="3616256907" sldId="260"/>
            <ac:spMk id="2" creationId="{C41E656F-068A-1783-96D6-BB3E557795E6}"/>
          </ac:spMkLst>
        </pc:spChg>
        <pc:spChg chg="mod">
          <ac:chgData name="Subhan Slehry (2604233)" userId="S::2604233@student.uwtsd.ac.uk::ee88e04c-beb6-43f2-8e8b-8196cbdda57b" providerId="AD" clId="Web-{315D22EA-8E24-711E-232A-587C5E301920}" dt="2026-10-08T13:59:37.543" v="284" actId="1076"/>
          <ac:spMkLst>
            <pc:docMk/>
            <pc:sldMk cId="3616256907" sldId="260"/>
            <ac:spMk id="3" creationId="{2BC959BA-4EE1-7786-3DD3-1BDFBB65532A}"/>
          </ac:spMkLst>
        </pc:spChg>
        <pc:spChg chg="add mod">
          <ac:chgData name="Subhan Slehry (2604233)" userId="S::2604233@student.uwtsd.ac.uk::ee88e04c-beb6-43f2-8e8b-8196cbdda57b" providerId="AD" clId="Web-{315D22EA-8E24-711E-232A-587C5E301920}" dt="2026-10-08T14:13:37.142" v="307" actId="1076"/>
          <ac:spMkLst>
            <pc:docMk/>
            <pc:sldMk cId="3616256907" sldId="260"/>
            <ac:spMk id="4" creationId="{E2CDCCB8-8C82-7043-A728-5EB70ED1E39A}"/>
          </ac:spMkLst>
        </pc:spChg>
      </pc:sldChg>
      <pc:sldChg chg="modSp">
        <pc:chgData name="Subhan Slehry (2604233)" userId="S::2604233@student.uwtsd.ac.uk::ee88e04c-beb6-43f2-8e8b-8196cbdda57b" providerId="AD" clId="Web-{315D22EA-8E24-711E-232A-587C5E301920}" dt="2026-10-08T14:09:37.933" v="306" actId="20577"/>
        <pc:sldMkLst>
          <pc:docMk/>
          <pc:sldMk cId="1893436299" sldId="262"/>
        </pc:sldMkLst>
        <pc:spChg chg="mod">
          <ac:chgData name="Subhan Slehry (2604233)" userId="S::2604233@student.uwtsd.ac.uk::ee88e04c-beb6-43f2-8e8b-8196cbdda57b" providerId="AD" clId="Web-{315D22EA-8E24-711E-232A-587C5E301920}" dt="2026-10-08T14:05:26.863" v="288" actId="1076"/>
          <ac:spMkLst>
            <pc:docMk/>
            <pc:sldMk cId="1893436299" sldId="262"/>
            <ac:spMk id="4" creationId="{218DC5B6-09D7-200E-921F-A8CACE2DB570}"/>
          </ac:spMkLst>
        </pc:spChg>
        <pc:spChg chg="mod">
          <ac:chgData name="Subhan Slehry (2604233)" userId="S::2604233@student.uwtsd.ac.uk::ee88e04c-beb6-43f2-8e8b-8196cbdda57b" providerId="AD" clId="Web-{315D22EA-8E24-711E-232A-587C5E301920}" dt="2026-10-08T14:09:37.933" v="306" actId="20577"/>
          <ac:spMkLst>
            <pc:docMk/>
            <pc:sldMk cId="1893436299" sldId="262"/>
            <ac:spMk id="24" creationId="{D9285F42-C290-A370-EA5F-F324B47287C2}"/>
          </ac:spMkLst>
        </pc:spChg>
      </pc:sldChg>
    </pc:docChg>
  </pc:docChgLst>
  <pc:docChgLst>
    <pc:chgData name="Mahek Haroon (2605099)" userId="be2d3921-a8aa-43fb-a62f-12157a1d00b3" providerId="ADAL" clId="{A8279373-A614-4183-89C6-34B861273EA3}"/>
    <pc:docChg chg="undo custSel addSld delSld modSld sldOrd">
      <pc:chgData name="Mahek Haroon (2605099)" userId="be2d3921-a8aa-43fb-a62f-12157a1d00b3" providerId="ADAL" clId="{A8279373-A614-4183-89C6-34B861273EA3}" dt="2026-10-11T21:08:15.310" v="1108" actId="1076"/>
      <pc:docMkLst>
        <pc:docMk/>
      </pc:docMkLst>
      <pc:sldChg chg="addSp modSp mod setBg">
        <pc:chgData name="Mahek Haroon (2605099)" userId="be2d3921-a8aa-43fb-a62f-12157a1d00b3" providerId="ADAL" clId="{A8279373-A614-4183-89C6-34B861273EA3}" dt="2026-10-07T13:55:57.899" v="770" actId="26606"/>
        <pc:sldMkLst>
          <pc:docMk/>
          <pc:sldMk cId="109857222" sldId="256"/>
        </pc:sldMkLst>
        <pc:spChg chg="mod">
          <ac:chgData name="Mahek Haroon (2605099)" userId="be2d3921-a8aa-43fb-a62f-12157a1d00b3" providerId="ADAL" clId="{A8279373-A614-4183-89C6-34B861273EA3}" dt="2026-10-07T13:55:57.899" v="770" actId="26606"/>
          <ac:spMkLst>
            <pc:docMk/>
            <pc:sldMk cId="109857222" sldId="256"/>
            <ac:spMk id="2" creationId="{00000000-0000-0000-0000-000000000000}"/>
          </ac:spMkLst>
        </pc:spChg>
        <pc:spChg chg="mod">
          <ac:chgData name="Mahek Haroon (2605099)" userId="be2d3921-a8aa-43fb-a62f-12157a1d00b3" providerId="ADAL" clId="{A8279373-A614-4183-89C6-34B861273EA3}" dt="2026-10-07T13:55:57.899" v="770" actId="26606"/>
          <ac:spMkLst>
            <pc:docMk/>
            <pc:sldMk cId="109857222" sldId="256"/>
            <ac:spMk id="3" creationId="{00000000-0000-0000-0000-000000000000}"/>
          </ac:spMkLst>
        </pc:spChg>
      </pc:sldChg>
      <pc:sldChg chg="addSp delSp modSp mod setBg">
        <pc:chgData name="Mahek Haroon (2605099)" userId="be2d3921-a8aa-43fb-a62f-12157a1d00b3" providerId="ADAL" clId="{A8279373-A614-4183-89C6-34B861273EA3}" dt="2026-10-08T13:50:01.524" v="1076" actId="1076"/>
        <pc:sldMkLst>
          <pc:docMk/>
          <pc:sldMk cId="3742856835" sldId="258"/>
        </pc:sldMkLst>
        <pc:spChg chg="add mod">
          <ac:chgData name="Mahek Haroon (2605099)" userId="be2d3921-a8aa-43fb-a62f-12157a1d00b3" providerId="ADAL" clId="{A8279373-A614-4183-89C6-34B861273EA3}" dt="2026-10-08T13:50:01.524" v="1076" actId="1076"/>
          <ac:spMkLst>
            <pc:docMk/>
            <pc:sldMk cId="3742856835" sldId="258"/>
            <ac:spMk id="2" creationId="{BA847D79-7BF3-63C4-EE0C-2341C3AB27BB}"/>
          </ac:spMkLst>
        </pc:spChg>
        <pc:spChg chg="mod">
          <ac:chgData name="Mahek Haroon (2605099)" userId="be2d3921-a8aa-43fb-a62f-12157a1d00b3" providerId="ADAL" clId="{A8279373-A614-4183-89C6-34B861273EA3}" dt="2026-10-08T13:49:52.934" v="1075" actId="20577"/>
          <ac:spMkLst>
            <pc:docMk/>
            <pc:sldMk cId="3742856835" sldId="258"/>
            <ac:spMk id="3" creationId="{D9652C51-D866-9AF0-82C9-6509542CF3B6}"/>
          </ac:spMkLst>
        </pc:spChg>
      </pc:sldChg>
      <pc:sldChg chg="addSp delSp modSp new mod setBg">
        <pc:chgData name="Mahek Haroon (2605099)" userId="be2d3921-a8aa-43fb-a62f-12157a1d00b3" providerId="ADAL" clId="{A8279373-A614-4183-89C6-34B861273EA3}" dt="2026-10-11T18:25:15.407" v="1104" actId="1076"/>
        <pc:sldMkLst>
          <pc:docMk/>
          <pc:sldMk cId="1884683024" sldId="259"/>
        </pc:sldMkLst>
        <pc:spChg chg="mod">
          <ac:chgData name="Mahek Haroon (2605099)" userId="be2d3921-a8aa-43fb-a62f-12157a1d00b3" providerId="ADAL" clId="{A8279373-A614-4183-89C6-34B861273EA3}" dt="2026-10-11T18:25:13.466" v="1103" actId="1076"/>
          <ac:spMkLst>
            <pc:docMk/>
            <pc:sldMk cId="1884683024" sldId="259"/>
            <ac:spMk id="2" creationId="{FDEBECD3-3BD5-851B-B9B0-832D21726470}"/>
          </ac:spMkLst>
        </pc:spChg>
        <pc:spChg chg="mod ord">
          <ac:chgData name="Mahek Haroon (2605099)" userId="be2d3921-a8aa-43fb-a62f-12157a1d00b3" providerId="ADAL" clId="{A8279373-A614-4183-89C6-34B861273EA3}" dt="2026-10-11T18:25:15.407" v="1104" actId="1076"/>
          <ac:spMkLst>
            <pc:docMk/>
            <pc:sldMk cId="1884683024" sldId="259"/>
            <ac:spMk id="3" creationId="{6309D1BE-47F2-67FC-F659-8DAC1C4139F6}"/>
          </ac:spMkLst>
        </pc:spChg>
        <pc:grpChg chg="add">
          <ac:chgData name="Mahek Haroon (2605099)" userId="be2d3921-a8aa-43fb-a62f-12157a1d00b3" providerId="ADAL" clId="{A8279373-A614-4183-89C6-34B861273EA3}" dt="2026-10-09T21:57:48.819" v="1095" actId="26606"/>
          <ac:grpSpMkLst>
            <pc:docMk/>
            <pc:sldMk cId="1884683024" sldId="259"/>
            <ac:grpSpMk id="40" creationId="{1FD67D68-9B83-C338-8342-3348D8F22347}"/>
          </ac:grpSpMkLst>
        </pc:grpChg>
        <pc:picChg chg="add mod ord">
          <ac:chgData name="Mahek Haroon (2605099)" userId="be2d3921-a8aa-43fb-a62f-12157a1d00b3" providerId="ADAL" clId="{A8279373-A614-4183-89C6-34B861273EA3}" dt="2026-10-09T21:57:48.819" v="1095" actId="26606"/>
          <ac:picMkLst>
            <pc:docMk/>
            <pc:sldMk cId="1884683024" sldId="259"/>
            <ac:picMk id="4" creationId="{C9FB797A-B758-D0E2-0F72-E41CB9670B87}"/>
          </ac:picMkLst>
        </pc:picChg>
      </pc:sldChg>
      <pc:sldChg chg="new">
        <pc:chgData name="Mahek Haroon (2605099)" userId="be2d3921-a8aa-43fb-a62f-12157a1d00b3" providerId="ADAL" clId="{A8279373-A614-4183-89C6-34B861273EA3}" dt="2026-10-07T13:16:54.086" v="275" actId="680"/>
        <pc:sldMkLst>
          <pc:docMk/>
          <pc:sldMk cId="3616256907" sldId="260"/>
        </pc:sldMkLst>
      </pc:sldChg>
      <pc:sldChg chg="new">
        <pc:chgData name="Mahek Haroon (2605099)" userId="be2d3921-a8aa-43fb-a62f-12157a1d00b3" providerId="ADAL" clId="{A8279373-A614-4183-89C6-34B861273EA3}" dt="2026-10-07T13:17:09.026" v="276" actId="680"/>
        <pc:sldMkLst>
          <pc:docMk/>
          <pc:sldMk cId="1991556948" sldId="261"/>
        </pc:sldMkLst>
      </pc:sldChg>
      <pc:sldChg chg="modSp mod">
        <pc:chgData name="Mahek Haroon (2605099)" userId="be2d3921-a8aa-43fb-a62f-12157a1d00b3" providerId="ADAL" clId="{A8279373-A614-4183-89C6-34B861273EA3}" dt="2026-10-07T14:22:01.930" v="1008" actId="20577"/>
        <pc:sldMkLst>
          <pc:docMk/>
          <pc:sldMk cId="1199191796" sldId="263"/>
        </pc:sldMkLst>
        <pc:spChg chg="mod">
          <ac:chgData name="Mahek Haroon (2605099)" userId="be2d3921-a8aa-43fb-a62f-12157a1d00b3" providerId="ADAL" clId="{A8279373-A614-4183-89C6-34B861273EA3}" dt="2026-10-07T14:22:01.930" v="1008" actId="20577"/>
          <ac:spMkLst>
            <pc:docMk/>
            <pc:sldMk cId="1199191796" sldId="263"/>
            <ac:spMk id="2" creationId="{7D7E72DE-89D0-44EB-D712-1574D1914A86}"/>
          </ac:spMkLst>
        </pc:spChg>
      </pc:sldChg>
      <pc:sldChg chg="addSp delSp modSp new mod setBg">
        <pc:chgData name="Mahek Haroon (2605099)" userId="be2d3921-a8aa-43fb-a62f-12157a1d00b3" providerId="ADAL" clId="{A8279373-A614-4183-89C6-34B861273EA3}" dt="2026-10-08T13:47:56.461" v="1063" actId="1076"/>
        <pc:sldMkLst>
          <pc:docMk/>
          <pc:sldMk cId="2409658560" sldId="264"/>
        </pc:sldMkLst>
        <pc:spChg chg="mod">
          <ac:chgData name="Mahek Haroon (2605099)" userId="be2d3921-a8aa-43fb-a62f-12157a1d00b3" providerId="ADAL" clId="{A8279373-A614-4183-89C6-34B861273EA3}" dt="2026-10-08T13:47:54.230" v="1062" actId="1076"/>
          <ac:spMkLst>
            <pc:docMk/>
            <pc:sldMk cId="2409658560" sldId="264"/>
            <ac:spMk id="2" creationId="{9E7B2420-83C1-1DFC-E8AF-23F853DF6708}"/>
          </ac:spMkLst>
        </pc:spChg>
        <pc:spChg chg="add mod ord">
          <ac:chgData name="Mahek Haroon (2605099)" userId="be2d3921-a8aa-43fb-a62f-12157a1d00b3" providerId="ADAL" clId="{A8279373-A614-4183-89C6-34B861273EA3}" dt="2026-10-08T13:47:56.461" v="1063" actId="1076"/>
          <ac:spMkLst>
            <pc:docMk/>
            <pc:sldMk cId="2409658560" sldId="264"/>
            <ac:spMk id="5" creationId="{26FFB078-3550-EFF8-CB40-BE8D0CE54325}"/>
          </ac:spMkLst>
        </pc:spChg>
        <pc:picChg chg="add mod">
          <ac:chgData name="Mahek Haroon (2605099)" userId="be2d3921-a8aa-43fb-a62f-12157a1d00b3" providerId="ADAL" clId="{A8279373-A614-4183-89C6-34B861273EA3}" dt="2026-10-08T13:47:51.614" v="1061" actId="1076"/>
          <ac:picMkLst>
            <pc:docMk/>
            <pc:sldMk cId="2409658560" sldId="264"/>
            <ac:picMk id="3" creationId="{C11FD02C-A463-7DBC-1278-5F15E3BAE8B6}"/>
          </ac:picMkLst>
        </pc:picChg>
      </pc:sldChg>
      <pc:sldChg chg="ord">
        <pc:chgData name="Mahek Haroon (2605099)" userId="be2d3921-a8aa-43fb-a62f-12157a1d00b3" providerId="ADAL" clId="{A8279373-A614-4183-89C6-34B861273EA3}" dt="2026-10-11T21:08:15.310" v="1108" actId="1076"/>
        <pc:sldMkLst>
          <pc:docMk/>
          <pc:sldMk cId="2840286367" sldId="267"/>
        </pc:sldMkLst>
      </pc:sldChg>
    </pc:docChg>
  </pc:docChgLst>
  <pc:docChgLst>
    <pc:chgData clId="Web-{90AF7E1D-7C1D-A57D-26DC-D6396DDDF521}"/>
    <pc:docChg chg="modSld">
      <pc:chgData name="" userId="" providerId="" clId="Web-{90AF7E1D-7C1D-A57D-26DC-D6396DDDF521}" dt="2026-10-08T22:58:09.485" v="2" actId="20577"/>
      <pc:docMkLst>
        <pc:docMk/>
      </pc:docMkLst>
      <pc:sldChg chg="modSp">
        <pc:chgData name="" userId="" providerId="" clId="Web-{90AF7E1D-7C1D-A57D-26DC-D6396DDDF521}" dt="2026-10-08T22:58:09.485" v="2" actId="20577"/>
        <pc:sldMkLst>
          <pc:docMk/>
          <pc:sldMk cId="3742856835" sldId="258"/>
        </pc:sldMkLst>
        <pc:spChg chg="mod">
          <ac:chgData name="" userId="" providerId="" clId="Web-{90AF7E1D-7C1D-A57D-26DC-D6396DDDF521}" dt="2026-10-08T22:58:09.485" v="2" actId="20577"/>
          <ac:spMkLst>
            <pc:docMk/>
            <pc:sldMk cId="3742856835" sldId="258"/>
            <ac:spMk id="3" creationId="{D9652C51-D866-9AF0-82C9-6509542CF3B6}"/>
          </ac:spMkLst>
        </pc:spChg>
      </pc:sldChg>
    </pc:docChg>
  </pc:docChgLst>
  <pc:docChgLst>
    <pc:chgData name="Mohammed Basharat (2604365)" userId="S::2604365@student.uwtsd.ac.uk::d0997d97-fa15-44ba-9c1b-57db347a6aaf" providerId="AD" clId="Web-{90AF7E1D-7C1D-A57D-26DC-D6396DDDF521}"/>
    <pc:docChg chg="addSld modSld">
      <pc:chgData name="Mohammed Basharat (2604365)" userId="S::2604365@student.uwtsd.ac.uk::d0997d97-fa15-44ba-9c1b-57db347a6aaf" providerId="AD" clId="Web-{90AF7E1D-7C1D-A57D-26DC-D6396DDDF521}" dt="2026-10-08T23:47:44.958" v="393" actId="20577"/>
      <pc:docMkLst>
        <pc:docMk/>
      </pc:docMkLst>
      <pc:sldChg chg="modSp">
        <pc:chgData name="Mohammed Basharat (2604365)" userId="S::2604365@student.uwtsd.ac.uk::d0997d97-fa15-44ba-9c1b-57db347a6aaf" providerId="AD" clId="Web-{90AF7E1D-7C1D-A57D-26DC-D6396DDDF521}" dt="2026-10-08T22:58:57.065" v="14" actId="20577"/>
        <pc:sldMkLst>
          <pc:docMk/>
          <pc:sldMk cId="3742856835" sldId="258"/>
        </pc:sldMkLst>
        <pc:spChg chg="mod">
          <ac:chgData name="Mohammed Basharat (2604365)" userId="S::2604365@student.uwtsd.ac.uk::d0997d97-fa15-44ba-9c1b-57db347a6aaf" providerId="AD" clId="Web-{90AF7E1D-7C1D-A57D-26DC-D6396DDDF521}" dt="2026-10-08T22:58:57.065" v="14" actId="20577"/>
          <ac:spMkLst>
            <pc:docMk/>
            <pc:sldMk cId="3742856835" sldId="258"/>
            <ac:spMk id="3" creationId="{D9652C51-D866-9AF0-82C9-6509542CF3B6}"/>
          </ac:spMkLst>
        </pc:spChg>
      </pc:sldChg>
      <pc:sldChg chg="modSp">
        <pc:chgData name="Mohammed Basharat (2604365)" userId="S::2604365@student.uwtsd.ac.uk::d0997d97-fa15-44ba-9c1b-57db347a6aaf" providerId="AD" clId="Web-{90AF7E1D-7C1D-A57D-26DC-D6396DDDF521}" dt="2026-10-08T23:27:35.285" v="253" actId="20577"/>
        <pc:sldMkLst>
          <pc:docMk/>
          <pc:sldMk cId="3616256907" sldId="260"/>
        </pc:sldMkLst>
        <pc:spChg chg="mod">
          <ac:chgData name="Mohammed Basharat (2604365)" userId="S::2604365@student.uwtsd.ac.uk::d0997d97-fa15-44ba-9c1b-57db347a6aaf" providerId="AD" clId="Web-{90AF7E1D-7C1D-A57D-26DC-D6396DDDF521}" dt="2026-10-08T23:27:35.285" v="253" actId="20577"/>
          <ac:spMkLst>
            <pc:docMk/>
            <pc:sldMk cId="3616256907" sldId="260"/>
            <ac:spMk id="3" creationId="{2BC959BA-4EE1-7786-3DD3-1BDFBB65532A}"/>
          </ac:spMkLst>
        </pc:spChg>
      </pc:sldChg>
      <pc:sldChg chg="modSp">
        <pc:chgData name="Mohammed Basharat (2604365)" userId="S::2604365@student.uwtsd.ac.uk::d0997d97-fa15-44ba-9c1b-57db347a6aaf" providerId="AD" clId="Web-{90AF7E1D-7C1D-A57D-26DC-D6396DDDF521}" dt="2026-10-08T23:47:44.958" v="393" actId="20577"/>
        <pc:sldMkLst>
          <pc:docMk/>
          <pc:sldMk cId="1991556948" sldId="261"/>
        </pc:sldMkLst>
        <pc:spChg chg="mod">
          <ac:chgData name="Mohammed Basharat (2604365)" userId="S::2604365@student.uwtsd.ac.uk::d0997d97-fa15-44ba-9c1b-57db347a6aaf" providerId="AD" clId="Web-{90AF7E1D-7C1D-A57D-26DC-D6396DDDF521}" dt="2026-10-08T23:47:44.958" v="393" actId="20577"/>
          <ac:spMkLst>
            <pc:docMk/>
            <pc:sldMk cId="1991556948" sldId="261"/>
            <ac:spMk id="3" creationId="{343F3374-48B1-E9A7-4483-E2BAEA7525F8}"/>
          </ac:spMkLst>
        </pc:spChg>
        <pc:spChg chg="mod">
          <ac:chgData name="Mohammed Basharat (2604365)" userId="S::2604365@student.uwtsd.ac.uk::d0997d97-fa15-44ba-9c1b-57db347a6aaf" providerId="AD" clId="Web-{90AF7E1D-7C1D-A57D-26DC-D6396DDDF521}" dt="2026-10-08T23:44:16.762" v="362" actId="20577"/>
          <ac:spMkLst>
            <pc:docMk/>
            <pc:sldMk cId="1991556948" sldId="261"/>
            <ac:spMk id="5" creationId="{333DF992-1252-9742-AF8A-C24EC5877227}"/>
          </ac:spMkLst>
        </pc:spChg>
      </pc:sldChg>
      <pc:sldChg chg="addSp delSp modSp">
        <pc:chgData name="Mohammed Basharat (2604365)" userId="S::2604365@student.uwtsd.ac.uk::d0997d97-fa15-44ba-9c1b-57db347a6aaf" providerId="AD" clId="Web-{90AF7E1D-7C1D-A57D-26DC-D6396DDDF521}" dt="2026-10-08T23:19:45.962" v="203" actId="20577"/>
        <pc:sldMkLst>
          <pc:docMk/>
          <pc:sldMk cId="1199191796" sldId="263"/>
        </pc:sldMkLst>
        <pc:spChg chg="mod">
          <ac:chgData name="Mohammed Basharat (2604365)" userId="S::2604365@student.uwtsd.ac.uk::d0997d97-fa15-44ba-9c1b-57db347a6aaf" providerId="AD" clId="Web-{90AF7E1D-7C1D-A57D-26DC-D6396DDDF521}" dt="2026-10-08T23:19:45.962" v="203" actId="20577"/>
          <ac:spMkLst>
            <pc:docMk/>
            <pc:sldMk cId="1199191796" sldId="263"/>
            <ac:spMk id="3" creationId="{80250A0C-3E09-4219-52D0-C5C9CD0A010A}"/>
          </ac:spMkLst>
        </pc:spChg>
      </pc:sldChg>
    </pc:docChg>
  </pc:docChgLst>
  <pc:docChgLst>
    <pc:chgData name="Subhan Slehry (2604233)" userId="ee88e04c-beb6-43f2-8e8b-8196cbdda57b" providerId="ADAL" clId="{5F3BD652-153F-4D48-961C-4D13EFCAEE84}"/>
    <pc:docChg chg="undo custSel addSld delSld modSld">
      <pc:chgData name="Subhan Slehry (2604233)" userId="ee88e04c-beb6-43f2-8e8b-8196cbdda57b" providerId="ADAL" clId="{5F3BD652-153F-4D48-961C-4D13EFCAEE84}" dt="2026-10-11T21:06:19.955" v="1943" actId="20577"/>
      <pc:docMkLst>
        <pc:docMk/>
      </pc:docMkLst>
      <pc:sldChg chg="modSp mod modTransition">
        <pc:chgData name="Subhan Slehry (2604233)" userId="ee88e04c-beb6-43f2-8e8b-8196cbdda57b" providerId="ADAL" clId="{5F3BD652-153F-4D48-961C-4D13EFCAEE84}" dt="2026-10-11T20:45:28.009" v="1909" actId="12563"/>
        <pc:sldMkLst>
          <pc:docMk/>
          <pc:sldMk cId="109857222" sldId="256"/>
        </pc:sldMkLst>
        <pc:spChg chg="mod">
          <ac:chgData name="Subhan Slehry (2604233)" userId="ee88e04c-beb6-43f2-8e8b-8196cbdda57b" providerId="ADAL" clId="{5F3BD652-153F-4D48-961C-4D13EFCAEE84}" dt="2026-10-07T13:37:45.025" v="1" actId="20577"/>
          <ac:spMkLst>
            <pc:docMk/>
            <pc:sldMk cId="109857222" sldId="256"/>
            <ac:spMk id="3" creationId="{00000000-0000-0000-0000-000000000000}"/>
          </ac:spMkLst>
        </pc:spChg>
      </pc:sldChg>
      <pc:sldChg chg="modTransition">
        <pc:chgData name="Subhan Slehry (2604233)" userId="ee88e04c-beb6-43f2-8e8b-8196cbdda57b" providerId="ADAL" clId="{5F3BD652-153F-4D48-961C-4D13EFCAEE84}" dt="2026-10-11T20:45:39.846" v="1910" actId="12563"/>
        <pc:sldMkLst>
          <pc:docMk/>
          <pc:sldMk cId="3742856835" sldId="258"/>
        </pc:sldMkLst>
      </pc:sldChg>
      <pc:sldChg chg="modTransition">
        <pc:chgData name="Subhan Slehry (2604233)" userId="ee88e04c-beb6-43f2-8e8b-8196cbdda57b" providerId="ADAL" clId="{5F3BD652-153F-4D48-961C-4D13EFCAEE84}" dt="2026-10-11T20:45:49.801" v="1913" actId="12563"/>
        <pc:sldMkLst>
          <pc:docMk/>
          <pc:sldMk cId="1884683024" sldId="259"/>
        </pc:sldMkLst>
      </pc:sldChg>
      <pc:sldChg chg="modTransition">
        <pc:chgData name="Subhan Slehry (2604233)" userId="ee88e04c-beb6-43f2-8e8b-8196cbdda57b" providerId="ADAL" clId="{5F3BD652-153F-4D48-961C-4D13EFCAEE84}" dt="2026-10-11T20:45:43.364" v="1911" actId="12563"/>
        <pc:sldMkLst>
          <pc:docMk/>
          <pc:sldMk cId="3616256907" sldId="260"/>
        </pc:sldMkLst>
      </pc:sldChg>
      <pc:sldChg chg="modTransition">
        <pc:chgData name="Subhan Slehry (2604233)" userId="ee88e04c-beb6-43f2-8e8b-8196cbdda57b" providerId="ADAL" clId="{5F3BD652-153F-4D48-961C-4D13EFCAEE84}" dt="2026-10-11T20:45:46.483" v="1912" actId="12563"/>
        <pc:sldMkLst>
          <pc:docMk/>
          <pc:sldMk cId="1991556948" sldId="261"/>
        </pc:sldMkLst>
      </pc:sldChg>
      <pc:sldChg chg="addSp delSp modSp new mod modTransition">
        <pc:chgData name="Subhan Slehry (2604233)" userId="ee88e04c-beb6-43f2-8e8b-8196cbdda57b" providerId="ADAL" clId="{5F3BD652-153F-4D48-961C-4D13EFCAEE84}" dt="2026-10-11T20:45:56.572" v="1915" actId="12563"/>
        <pc:sldMkLst>
          <pc:docMk/>
          <pc:sldMk cId="1893436299" sldId="262"/>
        </pc:sldMkLst>
        <pc:spChg chg="mod">
          <ac:chgData name="Subhan Slehry (2604233)" userId="ee88e04c-beb6-43f2-8e8b-8196cbdda57b" providerId="ADAL" clId="{5F3BD652-153F-4D48-961C-4D13EFCAEE84}" dt="2026-10-07T13:41:34.144" v="3" actId="22"/>
          <ac:spMkLst>
            <pc:docMk/>
            <pc:sldMk cId="1893436299" sldId="262"/>
            <ac:spMk id="2" creationId="{97719DCA-5A7D-6C4E-751F-3051B5F9B689}"/>
          </ac:spMkLst>
        </pc:spChg>
        <pc:spChg chg="add mod">
          <ac:chgData name="Subhan Slehry (2604233)" userId="ee88e04c-beb6-43f2-8e8b-8196cbdda57b" providerId="ADAL" clId="{5F3BD652-153F-4D48-961C-4D13EFCAEE84}" dt="2026-10-07T14:22:03.850" v="509" actId="1076"/>
          <ac:spMkLst>
            <pc:docMk/>
            <pc:sldMk cId="1893436299" sldId="262"/>
            <ac:spMk id="4" creationId="{218DC5B6-09D7-200E-921F-A8CACE2DB570}"/>
          </ac:spMkLst>
        </pc:spChg>
        <pc:spChg chg="add mod">
          <ac:chgData name="Subhan Slehry (2604233)" userId="ee88e04c-beb6-43f2-8e8b-8196cbdda57b" providerId="ADAL" clId="{5F3BD652-153F-4D48-961C-4D13EFCAEE84}" dt="2026-10-07T14:03:08.441" v="389" actId="115"/>
          <ac:spMkLst>
            <pc:docMk/>
            <pc:sldMk cId="1893436299" sldId="262"/>
            <ac:spMk id="8" creationId="{EB0F8D8E-DF1A-2933-2B7C-87E2AE61C609}"/>
          </ac:spMkLst>
        </pc:spChg>
        <pc:spChg chg="add mod">
          <ac:chgData name="Subhan Slehry (2604233)" userId="ee88e04c-beb6-43f2-8e8b-8196cbdda57b" providerId="ADAL" clId="{5F3BD652-153F-4D48-961C-4D13EFCAEE84}" dt="2026-10-07T14:22:59.600" v="586" actId="20577"/>
          <ac:spMkLst>
            <pc:docMk/>
            <pc:sldMk cId="1893436299" sldId="262"/>
            <ac:spMk id="9" creationId="{3975442E-5D4A-8173-CF71-952A8E329404}"/>
          </ac:spMkLst>
        </pc:spChg>
        <pc:spChg chg="add mod">
          <ac:chgData name="Subhan Slehry (2604233)" userId="ee88e04c-beb6-43f2-8e8b-8196cbdda57b" providerId="ADAL" clId="{5F3BD652-153F-4D48-961C-4D13EFCAEE84}" dt="2026-10-07T14:02:56.167" v="387" actId="115"/>
          <ac:spMkLst>
            <pc:docMk/>
            <pc:sldMk cId="1893436299" sldId="262"/>
            <ac:spMk id="10" creationId="{4FA921A2-3C0E-903E-C27C-90C1B7C14615}"/>
          </ac:spMkLst>
        </pc:spChg>
        <pc:spChg chg="add mod">
          <ac:chgData name="Subhan Slehry (2604233)" userId="ee88e04c-beb6-43f2-8e8b-8196cbdda57b" providerId="ADAL" clId="{5F3BD652-153F-4D48-961C-4D13EFCAEE84}" dt="2026-10-07T14:02:03.104" v="377" actId="1076"/>
          <ac:spMkLst>
            <pc:docMk/>
            <pc:sldMk cId="1893436299" sldId="262"/>
            <ac:spMk id="16" creationId="{4B9BBADE-400F-0C32-9342-7A354E6C2BDF}"/>
          </ac:spMkLst>
        </pc:spChg>
        <pc:spChg chg="add mod">
          <ac:chgData name="Subhan Slehry (2604233)" userId="ee88e04c-beb6-43f2-8e8b-8196cbdda57b" providerId="ADAL" clId="{5F3BD652-153F-4D48-961C-4D13EFCAEE84}" dt="2026-10-07T14:22:25.539" v="529" actId="20577"/>
          <ac:spMkLst>
            <pc:docMk/>
            <pc:sldMk cId="1893436299" sldId="262"/>
            <ac:spMk id="24" creationId="{D9285F42-C290-A370-EA5F-F324B47287C2}"/>
          </ac:spMkLst>
        </pc:spChg>
        <pc:cxnChg chg="add mod">
          <ac:chgData name="Subhan Slehry (2604233)" userId="ee88e04c-beb6-43f2-8e8b-8196cbdda57b" providerId="ADAL" clId="{5F3BD652-153F-4D48-961C-4D13EFCAEE84}" dt="2026-10-07T14:02:38.649" v="384" actId="14100"/>
          <ac:cxnSpMkLst>
            <pc:docMk/>
            <pc:sldMk cId="1893436299" sldId="262"/>
            <ac:cxnSpMk id="5" creationId="{FC925624-3039-370D-CC15-3A2613F39A8E}"/>
          </ac:cxnSpMkLst>
        </pc:cxnChg>
        <pc:cxnChg chg="add mod">
          <ac:chgData name="Subhan Slehry (2604233)" userId="ee88e04c-beb6-43f2-8e8b-8196cbdda57b" providerId="ADAL" clId="{5F3BD652-153F-4D48-961C-4D13EFCAEE84}" dt="2026-10-07T14:02:46.528" v="385" actId="14100"/>
          <ac:cxnSpMkLst>
            <pc:docMk/>
            <pc:sldMk cId="1893436299" sldId="262"/>
            <ac:cxnSpMk id="11" creationId="{560018CD-802F-DE4E-B02B-A3637322F505}"/>
          </ac:cxnSpMkLst>
        </pc:cxnChg>
      </pc:sldChg>
      <pc:sldChg chg="modSp mod modTransition">
        <pc:chgData name="Subhan Slehry (2604233)" userId="ee88e04c-beb6-43f2-8e8b-8196cbdda57b" providerId="ADAL" clId="{5F3BD652-153F-4D48-961C-4D13EFCAEE84}" dt="2026-10-11T21:06:19.955" v="1943" actId="20577"/>
        <pc:sldMkLst>
          <pc:docMk/>
          <pc:sldMk cId="1199191796" sldId="263"/>
        </pc:sldMkLst>
        <pc:spChg chg="mod">
          <ac:chgData name="Subhan Slehry (2604233)" userId="ee88e04c-beb6-43f2-8e8b-8196cbdda57b" providerId="ADAL" clId="{5F3BD652-153F-4D48-961C-4D13EFCAEE84}" dt="2026-10-11T21:01:22.906" v="1940" actId="20577"/>
          <ac:spMkLst>
            <pc:docMk/>
            <pc:sldMk cId="1199191796" sldId="263"/>
            <ac:spMk id="2" creationId="{7D7E72DE-89D0-44EB-D712-1574D1914A86}"/>
          </ac:spMkLst>
        </pc:spChg>
        <pc:spChg chg="mod">
          <ac:chgData name="Subhan Slehry (2604233)" userId="ee88e04c-beb6-43f2-8e8b-8196cbdda57b" providerId="ADAL" clId="{5F3BD652-153F-4D48-961C-4D13EFCAEE84}" dt="2026-10-11T21:06:19.955" v="1943" actId="20577"/>
          <ac:spMkLst>
            <pc:docMk/>
            <pc:sldMk cId="1199191796" sldId="263"/>
            <ac:spMk id="3" creationId="{80250A0C-3E09-4219-52D0-C5C9CD0A010A}"/>
          </ac:spMkLst>
        </pc:spChg>
      </pc:sldChg>
      <pc:sldChg chg="modTransition">
        <pc:chgData name="Subhan Slehry (2604233)" userId="ee88e04c-beb6-43f2-8e8b-8196cbdda57b" providerId="ADAL" clId="{5F3BD652-153F-4D48-961C-4D13EFCAEE84}" dt="2026-10-11T20:45:53.037" v="1914" actId="12563"/>
        <pc:sldMkLst>
          <pc:docMk/>
          <pc:sldMk cId="2409658560" sldId="264"/>
        </pc:sldMkLst>
      </pc:sldChg>
      <pc:sldChg chg="addSp modSp mod modTransition setBg">
        <pc:chgData name="Subhan Slehry (2604233)" userId="ee88e04c-beb6-43f2-8e8b-8196cbdda57b" providerId="ADAL" clId="{5F3BD652-153F-4D48-961C-4D13EFCAEE84}" dt="2026-10-11T20:46:02.124" v="1916" actId="12563"/>
        <pc:sldMkLst>
          <pc:docMk/>
          <pc:sldMk cId="3495648364" sldId="265"/>
        </pc:sldMkLst>
        <pc:spChg chg="mod">
          <ac:chgData name="Subhan Slehry (2604233)" userId="ee88e04c-beb6-43f2-8e8b-8196cbdda57b" providerId="ADAL" clId="{5F3BD652-153F-4D48-961C-4D13EFCAEE84}" dt="2026-10-11T20:42:46.879" v="1908" actId="26606"/>
          <ac:spMkLst>
            <pc:docMk/>
            <pc:sldMk cId="3495648364" sldId="265"/>
            <ac:spMk id="2" creationId="{55791C7C-FB38-E447-5B50-8CF93121D4E9}"/>
          </ac:spMkLst>
        </pc:spChg>
        <pc:spChg chg="mod ord">
          <ac:chgData name="Subhan Slehry (2604233)" userId="ee88e04c-beb6-43f2-8e8b-8196cbdda57b" providerId="ADAL" clId="{5F3BD652-153F-4D48-961C-4D13EFCAEE84}" dt="2026-10-11T20:42:46.879" v="1908" actId="26606"/>
          <ac:spMkLst>
            <pc:docMk/>
            <pc:sldMk cId="3495648364" sldId="265"/>
            <ac:spMk id="4" creationId="{3BD081C1-EC7A-3757-4EB4-517AC7B63CFC}"/>
          </ac:spMkLst>
        </pc:spChg>
        <pc:spChg chg="add">
          <ac:chgData name="Subhan Slehry (2604233)" userId="ee88e04c-beb6-43f2-8e8b-8196cbdda57b" providerId="ADAL" clId="{5F3BD652-153F-4D48-961C-4D13EFCAEE84}" dt="2026-10-11T20:42:46.879" v="1908" actId="26606"/>
          <ac:spMkLst>
            <pc:docMk/>
            <pc:sldMk cId="3495648364" sldId="265"/>
            <ac:spMk id="11" creationId="{327D73B4-9F5C-4A64-A179-51B9500CB8B5}"/>
          </ac:spMkLst>
        </pc:spChg>
        <pc:spChg chg="add">
          <ac:chgData name="Subhan Slehry (2604233)" userId="ee88e04c-beb6-43f2-8e8b-8196cbdda57b" providerId="ADAL" clId="{5F3BD652-153F-4D48-961C-4D13EFCAEE84}" dt="2026-10-11T20:42:46.879" v="1908" actId="26606"/>
          <ac:spMkLst>
            <pc:docMk/>
            <pc:sldMk cId="3495648364" sldId="265"/>
            <ac:spMk id="13" creationId="{C1F06963-6374-4B48-844F-071A9BAAAE02}"/>
          </ac:spMkLst>
        </pc:spChg>
        <pc:spChg chg="add">
          <ac:chgData name="Subhan Slehry (2604233)" userId="ee88e04c-beb6-43f2-8e8b-8196cbdda57b" providerId="ADAL" clId="{5F3BD652-153F-4D48-961C-4D13EFCAEE84}" dt="2026-10-11T20:42:46.879" v="1908" actId="26606"/>
          <ac:spMkLst>
            <pc:docMk/>
            <pc:sldMk cId="3495648364" sldId="265"/>
            <ac:spMk id="15" creationId="{6CB927A4-E432-4310-9CD5-E89FF5063179}"/>
          </ac:spMkLst>
        </pc:spChg>
        <pc:spChg chg="add">
          <ac:chgData name="Subhan Slehry (2604233)" userId="ee88e04c-beb6-43f2-8e8b-8196cbdda57b" providerId="ADAL" clId="{5F3BD652-153F-4D48-961C-4D13EFCAEE84}" dt="2026-10-11T20:42:46.879" v="1908" actId="26606"/>
          <ac:spMkLst>
            <pc:docMk/>
            <pc:sldMk cId="3495648364" sldId="265"/>
            <ac:spMk id="17" creationId="{1453BF6C-B012-48B7-B4E8-6D7AC7C27D02}"/>
          </ac:spMkLst>
        </pc:spChg>
        <pc:spChg chg="add">
          <ac:chgData name="Subhan Slehry (2604233)" userId="ee88e04c-beb6-43f2-8e8b-8196cbdda57b" providerId="ADAL" clId="{5F3BD652-153F-4D48-961C-4D13EFCAEE84}" dt="2026-10-11T20:42:46.879" v="1908" actId="26606"/>
          <ac:spMkLst>
            <pc:docMk/>
            <pc:sldMk cId="3495648364" sldId="265"/>
            <ac:spMk id="19" creationId="{E3020543-B24B-4EC4-8FFC-8DD88EEA91A8}"/>
          </ac:spMkLst>
        </pc:spChg>
        <pc:picChg chg="add mod">
          <ac:chgData name="Subhan Slehry (2604233)" userId="ee88e04c-beb6-43f2-8e8b-8196cbdda57b" providerId="ADAL" clId="{5F3BD652-153F-4D48-961C-4D13EFCAEE84}" dt="2026-10-11T20:42:46.879" v="1908" actId="26606"/>
          <ac:picMkLst>
            <pc:docMk/>
            <pc:sldMk cId="3495648364" sldId="265"/>
            <ac:picMk id="6" creationId="{F9E9A8A6-8D45-93E2-6905-3CB1AF5EA154}"/>
          </ac:picMkLst>
        </pc:picChg>
        <pc:cxnChg chg="add">
          <ac:chgData name="Subhan Slehry (2604233)" userId="ee88e04c-beb6-43f2-8e8b-8196cbdda57b" providerId="ADAL" clId="{5F3BD652-153F-4D48-961C-4D13EFCAEE84}" dt="2026-10-11T20:42:46.879" v="1908" actId="26606"/>
          <ac:cxnSpMkLst>
            <pc:docMk/>
            <pc:sldMk cId="3495648364" sldId="265"/>
            <ac:cxnSpMk id="21" creationId="{C49DA8F6-BCC1-4447-B54C-57856834B94B}"/>
          </ac:cxnSpMkLst>
        </pc:cxnChg>
      </pc:sldChg>
      <pc:sldChg chg="del modTransition">
        <pc:chgData name="Subhan Slehry (2604233)" userId="ee88e04c-beb6-43f2-8e8b-8196cbdda57b" providerId="ADAL" clId="{5F3BD652-153F-4D48-961C-4D13EFCAEE84}" dt="2026-10-11T20:46:33.731" v="1920" actId="2696"/>
        <pc:sldMkLst>
          <pc:docMk/>
          <pc:sldMk cId="1196919373" sldId="266"/>
        </pc:sldMkLst>
      </pc:sldChg>
      <pc:sldChg chg="addSp delSp modSp new mod modTransition">
        <pc:chgData name="Subhan Slehry (2604233)" userId="ee88e04c-beb6-43f2-8e8b-8196cbdda57b" providerId="ADAL" clId="{5F3BD652-153F-4D48-961C-4D13EFCAEE84}" dt="2026-10-11T20:46:05.794" v="1917" actId="12563"/>
        <pc:sldMkLst>
          <pc:docMk/>
          <pc:sldMk cId="2840286367" sldId="267"/>
        </pc:sldMkLst>
        <pc:spChg chg="mod">
          <ac:chgData name="Subhan Slehry (2604233)" userId="ee88e04c-beb6-43f2-8e8b-8196cbdda57b" providerId="ADAL" clId="{5F3BD652-153F-4D48-961C-4D13EFCAEE84}" dt="2026-10-11T20:31:05.107" v="669" actId="20577"/>
          <ac:spMkLst>
            <pc:docMk/>
            <pc:sldMk cId="2840286367" sldId="267"/>
            <ac:spMk id="2" creationId="{1B0ED0A1-1CF9-B84F-BE88-A7B042F8FF03}"/>
          </ac:spMkLst>
        </pc:spChg>
        <pc:spChg chg="del">
          <ac:chgData name="Subhan Slehry (2604233)" userId="ee88e04c-beb6-43f2-8e8b-8196cbdda57b" providerId="ADAL" clId="{5F3BD652-153F-4D48-961C-4D13EFCAEE84}" dt="2026-10-11T20:30:53.747" v="639" actId="478"/>
          <ac:spMkLst>
            <pc:docMk/>
            <pc:sldMk cId="2840286367" sldId="267"/>
            <ac:spMk id="3" creationId="{7D2B57C8-DE67-AAD0-E54C-162DE35ACB8F}"/>
          </ac:spMkLst>
        </pc:spChg>
        <pc:spChg chg="add mod">
          <ac:chgData name="Subhan Slehry (2604233)" userId="ee88e04c-beb6-43f2-8e8b-8196cbdda57b" providerId="ADAL" clId="{5F3BD652-153F-4D48-961C-4D13EFCAEE84}" dt="2026-10-11T20:39:00.409" v="1809" actId="25668"/>
          <ac:spMkLst>
            <pc:docMk/>
            <pc:sldMk cId="2840286367" sldId="267"/>
            <ac:spMk id="4" creationId="{A83A8D8F-3AD5-8D93-A4ED-74ED65B8ADA0}"/>
          </ac:spMkLst>
        </pc:spChg>
      </pc:sldChg>
    </pc:docChg>
  </pc:docChgLst>
  <pc:docChgLst>
    <pc:chgData name="Subhan Slehry (2604233)" userId="ee88e04c-beb6-43f2-8e8b-8196cbdda57b" providerId="ADAL" clId="{EC10F6DF-A96E-4AA4-9A0D-264B39F2EA7F}"/>
    <pc:docChg chg="custSel addSld modSld">
      <pc:chgData name="Subhan Slehry (2604233)" userId="ee88e04c-beb6-43f2-8e8b-8196cbdda57b" providerId="ADAL" clId="{EC10F6DF-A96E-4AA4-9A0D-264B39F2EA7F}" dt="2026-10-11T20:59:48.643" v="237" actId="20577"/>
      <pc:docMkLst>
        <pc:docMk/>
      </pc:docMkLst>
      <pc:sldChg chg="modSp mod">
        <pc:chgData name="Subhan Slehry (2604233)" userId="ee88e04c-beb6-43f2-8e8b-8196cbdda57b" providerId="ADAL" clId="{EC10F6DF-A96E-4AA4-9A0D-264B39F2EA7F}" dt="2026-10-11T20:59:35.109" v="233" actId="20577"/>
        <pc:sldMkLst>
          <pc:docMk/>
          <pc:sldMk cId="1199191796" sldId="263"/>
        </pc:sldMkLst>
        <pc:spChg chg="mod">
          <ac:chgData name="Subhan Slehry (2604233)" userId="ee88e04c-beb6-43f2-8e8b-8196cbdda57b" providerId="ADAL" clId="{EC10F6DF-A96E-4AA4-9A0D-264B39F2EA7F}" dt="2026-10-11T20:51:00.977" v="8" actId="1076"/>
          <ac:spMkLst>
            <pc:docMk/>
            <pc:sldMk cId="1199191796" sldId="263"/>
            <ac:spMk id="2" creationId="{7D7E72DE-89D0-44EB-D712-1574D1914A86}"/>
          </ac:spMkLst>
        </pc:spChg>
        <pc:spChg chg="mod">
          <ac:chgData name="Subhan Slehry (2604233)" userId="ee88e04c-beb6-43f2-8e8b-8196cbdda57b" providerId="ADAL" clId="{EC10F6DF-A96E-4AA4-9A0D-264B39F2EA7F}" dt="2026-10-11T20:59:35.109" v="233" actId="20577"/>
          <ac:spMkLst>
            <pc:docMk/>
            <pc:sldMk cId="1199191796" sldId="263"/>
            <ac:spMk id="3" creationId="{80250A0C-3E09-4219-52D0-C5C9CD0A010A}"/>
          </ac:spMkLst>
        </pc:spChg>
      </pc:sldChg>
      <pc:sldChg chg="modSp new mod">
        <pc:chgData name="Subhan Slehry (2604233)" userId="ee88e04c-beb6-43f2-8e8b-8196cbdda57b" providerId="ADAL" clId="{EC10F6DF-A96E-4AA4-9A0D-264B39F2EA7F}" dt="2026-10-11T20:59:48.643" v="237" actId="20577"/>
        <pc:sldMkLst>
          <pc:docMk/>
          <pc:sldMk cId="1213007729" sldId="268"/>
        </pc:sldMkLst>
        <pc:spChg chg="mod">
          <ac:chgData name="Subhan Slehry (2604233)" userId="ee88e04c-beb6-43f2-8e8b-8196cbdda57b" providerId="ADAL" clId="{EC10F6DF-A96E-4AA4-9A0D-264B39F2EA7F}" dt="2026-10-11T20:56:52.262" v="196" actId="20577"/>
          <ac:spMkLst>
            <pc:docMk/>
            <pc:sldMk cId="1213007729" sldId="268"/>
            <ac:spMk id="2" creationId="{41A7F59F-2336-E50E-D289-57BE688813EB}"/>
          </ac:spMkLst>
        </pc:spChg>
        <pc:spChg chg="mod">
          <ac:chgData name="Subhan Slehry (2604233)" userId="ee88e04c-beb6-43f2-8e8b-8196cbdda57b" providerId="ADAL" clId="{EC10F6DF-A96E-4AA4-9A0D-264B39F2EA7F}" dt="2026-10-11T20:59:48.643" v="237" actId="20577"/>
          <ac:spMkLst>
            <pc:docMk/>
            <pc:sldMk cId="1213007729" sldId="268"/>
            <ac:spMk id="3" creationId="{F9C60676-9791-D6E7-3737-059C0B29B376}"/>
          </ac:spMkLst>
        </pc:spChg>
      </pc:sldChg>
    </pc:docChg>
  </pc:docChgLst>
  <pc:docChgLst>
    <pc:chgData name="Subhan Slehry (2604233)" userId="S::2604233@student.uwtsd.ac.uk::ee88e04c-beb6-43f2-8e8b-8196cbdda57b" providerId="AD" clId="Web-{74D2F0A0-D63B-A126-677C-A56A324735AC}"/>
    <pc:docChg chg="mod addSld modSld addMainMaster delMainMaster">
      <pc:chgData name="Subhan Slehry (2604233)" userId="S::2604233@student.uwtsd.ac.uk::ee88e04c-beb6-43f2-8e8b-8196cbdda57b" providerId="AD" clId="Web-{74D2F0A0-D63B-A126-677C-A56A324735AC}" dt="2026-10-08T16:27:21.781" v="379" actId="1076"/>
      <pc:docMkLst>
        <pc:docMk/>
      </pc:docMkLst>
      <pc:sldChg chg="addSp delSp modSp mod setBg modClrScheme delDesignElem chgLayout">
        <pc:chgData name="Subhan Slehry (2604233)" userId="S::2604233@student.uwtsd.ac.uk::ee88e04c-beb6-43f2-8e8b-8196cbdda57b" providerId="AD" clId="Web-{74D2F0A0-D63B-A126-677C-A56A324735AC}" dt="2026-10-08T16:26:04.965" v="369"/>
        <pc:sldMkLst>
          <pc:docMk/>
          <pc:sldMk cId="109857222" sldId="256"/>
        </pc:sldMkLst>
        <pc:spChg chg="mod ord">
          <ac:chgData name="Subhan Slehry (2604233)" userId="S::2604233@student.uwtsd.ac.uk::ee88e04c-beb6-43f2-8e8b-8196cbdda57b" providerId="AD" clId="Web-{74D2F0A0-D63B-A126-677C-A56A324735AC}" dt="2026-10-08T16:26:04.965" v="369"/>
          <ac:spMkLst>
            <pc:docMk/>
            <pc:sldMk cId="109857222" sldId="256"/>
            <ac:spMk id="2" creationId="{00000000-0000-0000-0000-000000000000}"/>
          </ac:spMkLst>
        </pc:spChg>
        <pc:spChg chg="mod ord">
          <ac:chgData name="Subhan Slehry (2604233)" userId="S::2604233@student.uwtsd.ac.uk::ee88e04c-beb6-43f2-8e8b-8196cbdda57b" providerId="AD" clId="Web-{74D2F0A0-D63B-A126-677C-A56A324735AC}" dt="2026-10-08T16:26:04.965" v="369"/>
          <ac:spMkLst>
            <pc:docMk/>
            <pc:sldMk cId="109857222" sldId="256"/>
            <ac:spMk id="3" creationId="{00000000-0000-0000-0000-000000000000}"/>
          </ac:spMkLst>
        </pc:spChg>
        <pc:picChg chg="add mod">
          <ac:chgData name="Subhan Slehry (2604233)" userId="S::2604233@student.uwtsd.ac.uk::ee88e04c-beb6-43f2-8e8b-8196cbdda57b" providerId="AD" clId="Web-{74D2F0A0-D63B-A126-677C-A56A324735AC}" dt="2026-10-08T16:21:01.969" v="342" actId="1076"/>
          <ac:picMkLst>
            <pc:docMk/>
            <pc:sldMk cId="109857222" sldId="256"/>
            <ac:picMk id="4" creationId="{2E36980D-5C36-0C3A-2DD3-E29F1B9478FF}"/>
          </ac:picMkLst>
        </pc:picChg>
      </pc:sldChg>
      <pc:sldChg chg="addSp delSp modSp mod modClrScheme delDesignElem chgLayout">
        <pc:chgData name="Subhan Slehry (2604233)" userId="S::2604233@student.uwtsd.ac.uk::ee88e04c-beb6-43f2-8e8b-8196cbdda57b" providerId="AD" clId="Web-{74D2F0A0-D63B-A126-677C-A56A324735AC}" dt="2026-10-08T16:26:04.965" v="369"/>
        <pc:sldMkLst>
          <pc:docMk/>
          <pc:sldMk cId="3742856835" sldId="258"/>
        </pc:sldMkLst>
        <pc:spChg chg="mod ord">
          <ac:chgData name="Subhan Slehry (2604233)" userId="S::2604233@student.uwtsd.ac.uk::ee88e04c-beb6-43f2-8e8b-8196cbdda57b" providerId="AD" clId="Web-{74D2F0A0-D63B-A126-677C-A56A324735AC}" dt="2026-10-08T16:26:04.965" v="369"/>
          <ac:spMkLst>
            <pc:docMk/>
            <pc:sldMk cId="3742856835" sldId="258"/>
            <ac:spMk id="3" creationId="{D9652C51-D866-9AF0-82C9-6509542CF3B6}"/>
          </ac:spMkLst>
        </pc:spChg>
        <pc:picChg chg="add mod">
          <ac:chgData name="Subhan Slehry (2604233)" userId="S::2604233@student.uwtsd.ac.uk::ee88e04c-beb6-43f2-8e8b-8196cbdda57b" providerId="AD" clId="Web-{74D2F0A0-D63B-A126-677C-A56A324735AC}" dt="2026-10-08T16:22:04.752" v="347" actId="1076"/>
          <ac:picMkLst>
            <pc:docMk/>
            <pc:sldMk cId="3742856835" sldId="258"/>
            <ac:picMk id="4" creationId="{D2973D86-48BE-E76F-4982-392368DBAD80}"/>
          </ac:picMkLst>
        </pc:picChg>
      </pc:sldChg>
      <pc:sldChg chg="delSp modSp mod modClrScheme delDesignElem chgLayout">
        <pc:chgData name="Subhan Slehry (2604233)" userId="S::2604233@student.uwtsd.ac.uk::ee88e04c-beb6-43f2-8e8b-8196cbdda57b" providerId="AD" clId="Web-{74D2F0A0-D63B-A126-677C-A56A324735AC}" dt="2026-10-08T16:26:04.965" v="369"/>
        <pc:sldMkLst>
          <pc:docMk/>
          <pc:sldMk cId="1884683024" sldId="259"/>
        </pc:sldMkLst>
        <pc:spChg chg="mod ord">
          <ac:chgData name="Subhan Slehry (2604233)" userId="S::2604233@student.uwtsd.ac.uk::ee88e04c-beb6-43f2-8e8b-8196cbdda57b" providerId="AD" clId="Web-{74D2F0A0-D63B-A126-677C-A56A324735AC}" dt="2026-10-08T16:26:04.965" v="369"/>
          <ac:spMkLst>
            <pc:docMk/>
            <pc:sldMk cId="1884683024" sldId="259"/>
            <ac:spMk id="2" creationId="{FDEBECD3-3BD5-851B-B9B0-832D21726470}"/>
          </ac:spMkLst>
        </pc:spChg>
        <pc:spChg chg="mod ord">
          <ac:chgData name="Subhan Slehry (2604233)" userId="S::2604233@student.uwtsd.ac.uk::ee88e04c-beb6-43f2-8e8b-8196cbdda57b" providerId="AD" clId="Web-{74D2F0A0-D63B-A126-677C-A56A324735AC}" dt="2026-10-08T16:26:04.965" v="369"/>
          <ac:spMkLst>
            <pc:docMk/>
            <pc:sldMk cId="1884683024" sldId="259"/>
            <ac:spMk id="3" creationId="{6309D1BE-47F2-67FC-F659-8DAC1C4139F6}"/>
          </ac:spMkLst>
        </pc:spChg>
      </pc:sldChg>
      <pc:sldChg chg="addSp delSp modSp mod modClrScheme chgLayout">
        <pc:chgData name="Subhan Slehry (2604233)" userId="S::2604233@student.uwtsd.ac.uk::ee88e04c-beb6-43f2-8e8b-8196cbdda57b" providerId="AD" clId="Web-{74D2F0A0-D63B-A126-677C-A56A324735AC}" dt="2026-10-08T16:27:21.781" v="379" actId="1076"/>
        <pc:sldMkLst>
          <pc:docMk/>
          <pc:sldMk cId="3616256907" sldId="260"/>
        </pc:sldMkLst>
        <pc:spChg chg="mod ord">
          <ac:chgData name="Subhan Slehry (2604233)" userId="S::2604233@student.uwtsd.ac.uk::ee88e04c-beb6-43f2-8e8b-8196cbdda57b" providerId="AD" clId="Web-{74D2F0A0-D63B-A126-677C-A56A324735AC}" dt="2026-10-08T16:26:04.965" v="369"/>
          <ac:spMkLst>
            <pc:docMk/>
            <pc:sldMk cId="3616256907" sldId="260"/>
            <ac:spMk id="2" creationId="{C41E656F-068A-1783-96D6-BB3E557795E6}"/>
          </ac:spMkLst>
        </pc:spChg>
        <pc:spChg chg="mod ord">
          <ac:chgData name="Subhan Slehry (2604233)" userId="S::2604233@student.uwtsd.ac.uk::ee88e04c-beb6-43f2-8e8b-8196cbdda57b" providerId="AD" clId="Web-{74D2F0A0-D63B-A126-677C-A56A324735AC}" dt="2026-10-08T16:26:04.965" v="369"/>
          <ac:spMkLst>
            <pc:docMk/>
            <pc:sldMk cId="3616256907" sldId="260"/>
            <ac:spMk id="3" creationId="{2BC959BA-4EE1-7786-3DD3-1BDFBB65532A}"/>
          </ac:spMkLst>
        </pc:spChg>
        <pc:picChg chg="add mod">
          <ac:chgData name="Subhan Slehry (2604233)" userId="S::2604233@student.uwtsd.ac.uk::ee88e04c-beb6-43f2-8e8b-8196cbdda57b" providerId="AD" clId="Web-{74D2F0A0-D63B-A126-677C-A56A324735AC}" dt="2026-10-08T16:27:21.781" v="379" actId="1076"/>
          <ac:picMkLst>
            <pc:docMk/>
            <pc:sldMk cId="3616256907" sldId="260"/>
            <ac:picMk id="6" creationId="{5B0B757B-0DA5-091F-4760-12F27E4458D8}"/>
          </ac:picMkLst>
        </pc:picChg>
      </pc:sldChg>
      <pc:sldChg chg="modSp mod modClrScheme chgLayout">
        <pc:chgData name="Subhan Slehry (2604233)" userId="S::2604233@student.uwtsd.ac.uk::ee88e04c-beb6-43f2-8e8b-8196cbdda57b" providerId="AD" clId="Web-{74D2F0A0-D63B-A126-677C-A56A324735AC}" dt="2026-10-08T16:26:04.965" v="369"/>
        <pc:sldMkLst>
          <pc:docMk/>
          <pc:sldMk cId="1991556948" sldId="261"/>
        </pc:sldMkLst>
        <pc:spChg chg="mod ord">
          <ac:chgData name="Subhan Slehry (2604233)" userId="S::2604233@student.uwtsd.ac.uk::ee88e04c-beb6-43f2-8e8b-8196cbdda57b" providerId="AD" clId="Web-{74D2F0A0-D63B-A126-677C-A56A324735AC}" dt="2026-10-08T16:26:04.965" v="369"/>
          <ac:spMkLst>
            <pc:docMk/>
            <pc:sldMk cId="1991556948" sldId="261"/>
            <ac:spMk id="2" creationId="{EBDA4E7F-1449-0DA0-24FD-104E97821310}"/>
          </ac:spMkLst>
        </pc:spChg>
        <pc:spChg chg="mod ord">
          <ac:chgData name="Subhan Slehry (2604233)" userId="S::2604233@student.uwtsd.ac.uk::ee88e04c-beb6-43f2-8e8b-8196cbdda57b" providerId="AD" clId="Web-{74D2F0A0-D63B-A126-677C-A56A324735AC}" dt="2026-10-08T16:26:04.965" v="369"/>
          <ac:spMkLst>
            <pc:docMk/>
            <pc:sldMk cId="1991556948" sldId="261"/>
            <ac:spMk id="3" creationId="{343F3374-48B1-E9A7-4483-E2BAEA7525F8}"/>
          </ac:spMkLst>
        </pc:spChg>
      </pc:sldChg>
      <pc:sldChg chg="addSp delSp modSp mod modClrScheme chgLayout">
        <pc:chgData name="Subhan Slehry (2604233)" userId="S::2604233@student.uwtsd.ac.uk::ee88e04c-beb6-43f2-8e8b-8196cbdda57b" providerId="AD" clId="Web-{74D2F0A0-D63B-A126-677C-A56A324735AC}" dt="2026-10-08T16:26:04.965" v="369"/>
        <pc:sldMkLst>
          <pc:docMk/>
          <pc:sldMk cId="1893436299" sldId="262"/>
        </pc:sldMkLst>
        <pc:spChg chg="mod ord">
          <ac:chgData name="Subhan Slehry (2604233)" userId="S::2604233@student.uwtsd.ac.uk::ee88e04c-beb6-43f2-8e8b-8196cbdda57b" providerId="AD" clId="Web-{74D2F0A0-D63B-A126-677C-A56A324735AC}" dt="2026-10-08T16:26:04.965" v="369"/>
          <ac:spMkLst>
            <pc:docMk/>
            <pc:sldMk cId="1893436299" sldId="262"/>
            <ac:spMk id="2" creationId="{97719DCA-5A7D-6C4E-751F-3051B5F9B689}"/>
          </ac:spMkLst>
        </pc:spChg>
        <pc:spChg chg="mod">
          <ac:chgData name="Subhan Slehry (2604233)" userId="S::2604233@student.uwtsd.ac.uk::ee88e04c-beb6-43f2-8e8b-8196cbdda57b" providerId="AD" clId="Web-{74D2F0A0-D63B-A126-677C-A56A324735AC}" dt="2026-10-08T15:52:21.339" v="18" actId="20577"/>
          <ac:spMkLst>
            <pc:docMk/>
            <pc:sldMk cId="1893436299" sldId="262"/>
            <ac:spMk id="24" creationId="{D9285F42-C290-A370-EA5F-F324B47287C2}"/>
          </ac:spMkLst>
        </pc:spChg>
      </pc:sldChg>
      <pc:sldChg chg="modSp mod modClrScheme chgLayout">
        <pc:chgData name="Subhan Slehry (2604233)" userId="S::2604233@student.uwtsd.ac.uk::ee88e04c-beb6-43f2-8e8b-8196cbdda57b" providerId="AD" clId="Web-{74D2F0A0-D63B-A126-677C-A56A324735AC}" dt="2026-10-08T16:26:04.965" v="369"/>
        <pc:sldMkLst>
          <pc:docMk/>
          <pc:sldMk cId="1199191796" sldId="263"/>
        </pc:sldMkLst>
        <pc:spChg chg="mod ord">
          <ac:chgData name="Subhan Slehry (2604233)" userId="S::2604233@student.uwtsd.ac.uk::ee88e04c-beb6-43f2-8e8b-8196cbdda57b" providerId="AD" clId="Web-{74D2F0A0-D63B-A126-677C-A56A324735AC}" dt="2026-10-08T16:26:04.965" v="369"/>
          <ac:spMkLst>
            <pc:docMk/>
            <pc:sldMk cId="1199191796" sldId="263"/>
            <ac:spMk id="2" creationId="{7D7E72DE-89D0-44EB-D712-1574D1914A86}"/>
          </ac:spMkLst>
        </pc:spChg>
        <pc:spChg chg="mod ord">
          <ac:chgData name="Subhan Slehry (2604233)" userId="S::2604233@student.uwtsd.ac.uk::ee88e04c-beb6-43f2-8e8b-8196cbdda57b" providerId="AD" clId="Web-{74D2F0A0-D63B-A126-677C-A56A324735AC}" dt="2026-10-08T16:26:04.965" v="369"/>
          <ac:spMkLst>
            <pc:docMk/>
            <pc:sldMk cId="1199191796" sldId="263"/>
            <ac:spMk id="3" creationId="{80250A0C-3E09-4219-52D0-C5C9CD0A010A}"/>
          </ac:spMkLst>
        </pc:spChg>
      </pc:sldChg>
      <pc:sldChg chg="delSp modSp mod modClrScheme delDesignElem chgLayout">
        <pc:chgData name="Subhan Slehry (2604233)" userId="S::2604233@student.uwtsd.ac.uk::ee88e04c-beb6-43f2-8e8b-8196cbdda57b" providerId="AD" clId="Web-{74D2F0A0-D63B-A126-677C-A56A324735AC}" dt="2026-10-08T16:26:04.965" v="369"/>
        <pc:sldMkLst>
          <pc:docMk/>
          <pc:sldMk cId="2409658560" sldId="264"/>
        </pc:sldMkLst>
        <pc:spChg chg="mod ord">
          <ac:chgData name="Subhan Slehry (2604233)" userId="S::2604233@student.uwtsd.ac.uk::ee88e04c-beb6-43f2-8e8b-8196cbdda57b" providerId="AD" clId="Web-{74D2F0A0-D63B-A126-677C-A56A324735AC}" dt="2026-10-08T16:26:04.965" v="369"/>
          <ac:spMkLst>
            <pc:docMk/>
            <pc:sldMk cId="2409658560" sldId="264"/>
            <ac:spMk id="2" creationId="{9E7B2420-83C1-1DFC-E8AF-23F853DF6708}"/>
          </ac:spMkLst>
        </pc:spChg>
      </pc:sldChg>
      <pc:sldChg chg="addSp delSp modSp new mod modClrScheme chgLayout">
        <pc:chgData name="Subhan Slehry (2604233)" userId="S::2604233@student.uwtsd.ac.uk::ee88e04c-beb6-43f2-8e8b-8196cbdda57b" providerId="AD" clId="Web-{74D2F0A0-D63B-A126-677C-A56A324735AC}" dt="2026-10-08T16:26:04.965" v="369"/>
        <pc:sldMkLst>
          <pc:docMk/>
          <pc:sldMk cId="3495648364" sldId="265"/>
        </pc:sldMkLst>
        <pc:spChg chg="mod ord">
          <ac:chgData name="Subhan Slehry (2604233)" userId="S::2604233@student.uwtsd.ac.uk::ee88e04c-beb6-43f2-8e8b-8196cbdda57b" providerId="AD" clId="Web-{74D2F0A0-D63B-A126-677C-A56A324735AC}" dt="2026-10-08T16:26:04.965" v="369"/>
          <ac:spMkLst>
            <pc:docMk/>
            <pc:sldMk cId="3495648364" sldId="265"/>
            <ac:spMk id="2" creationId="{55791C7C-FB38-E447-5B50-8CF93121D4E9}"/>
          </ac:spMkLst>
        </pc:spChg>
        <pc:spChg chg="add mod">
          <ac:chgData name="Subhan Slehry (2604233)" userId="S::2604233@student.uwtsd.ac.uk::ee88e04c-beb6-43f2-8e8b-8196cbdda57b" providerId="AD" clId="Web-{74D2F0A0-D63B-A126-677C-A56A324735AC}" dt="2026-10-08T16:13:08.325" v="338" actId="20577"/>
          <ac:spMkLst>
            <pc:docMk/>
            <pc:sldMk cId="3495648364" sldId="265"/>
            <ac:spMk id="4" creationId="{3BD081C1-EC7A-3757-4EB4-517AC7B63CFC}"/>
          </ac:spMkLst>
        </pc:spChg>
      </pc:sldChg>
      <pc:sldMasterChg chg="add del addSldLayout delSldLayout modSldLayout">
        <pc:chgData name="Subhan Slehry (2604233)" userId="S::2604233@student.uwtsd.ac.uk::ee88e04c-beb6-43f2-8e8b-8196cbdda57b" providerId="AD" clId="Web-{74D2F0A0-D63B-A126-677C-A56A324735AC}" dt="2026-10-08T16:26:04.965" v="369"/>
        <pc:sldMasterMkLst>
          <pc:docMk/>
          <pc:sldMasterMk cId="3714196199" sldId="2147483672"/>
        </pc:sldMasterMkLst>
        <pc:sldLayoutChg chg="add del mod replId">
          <pc:chgData name="Subhan Slehry (2604233)" userId="S::2604233@student.uwtsd.ac.uk::ee88e04c-beb6-43f2-8e8b-8196cbdda57b" providerId="AD" clId="Web-{74D2F0A0-D63B-A126-677C-A56A324735AC}" dt="2026-10-08T16:26:04.965" v="369"/>
          <pc:sldLayoutMkLst>
            <pc:docMk/>
            <pc:sldMasterMk cId="3714196199" sldId="2147483672"/>
            <pc:sldLayoutMk cId="2344732362" sldId="2147483673"/>
          </pc:sldLayoutMkLst>
        </pc:sldLayoutChg>
        <pc:sldLayoutChg chg="add del mod replId">
          <pc:chgData name="Subhan Slehry (2604233)" userId="S::2604233@student.uwtsd.ac.uk::ee88e04c-beb6-43f2-8e8b-8196cbdda57b" providerId="AD" clId="Web-{74D2F0A0-D63B-A126-677C-A56A324735AC}" dt="2026-10-08T16:26:04.965" v="369"/>
          <pc:sldLayoutMkLst>
            <pc:docMk/>
            <pc:sldMasterMk cId="3714196199" sldId="2147483672"/>
            <pc:sldLayoutMk cId="2451132240" sldId="2147483674"/>
          </pc:sldLayoutMkLst>
        </pc:sldLayoutChg>
        <pc:sldLayoutChg chg="add del mod replId">
          <pc:chgData name="Subhan Slehry (2604233)" userId="S::2604233@student.uwtsd.ac.uk::ee88e04c-beb6-43f2-8e8b-8196cbdda57b" providerId="AD" clId="Web-{74D2F0A0-D63B-A126-677C-A56A324735AC}" dt="2026-10-08T16:26:04.965" v="369"/>
          <pc:sldLayoutMkLst>
            <pc:docMk/>
            <pc:sldMasterMk cId="3714196199" sldId="2147483672"/>
            <pc:sldLayoutMk cId="2503028954" sldId="2147483675"/>
          </pc:sldLayoutMkLst>
        </pc:sldLayoutChg>
        <pc:sldLayoutChg chg="add del mod replId">
          <pc:chgData name="Subhan Slehry (2604233)" userId="S::2604233@student.uwtsd.ac.uk::ee88e04c-beb6-43f2-8e8b-8196cbdda57b" providerId="AD" clId="Web-{74D2F0A0-D63B-A126-677C-A56A324735AC}" dt="2026-10-08T16:26:04.965" v="369"/>
          <pc:sldLayoutMkLst>
            <pc:docMk/>
            <pc:sldMasterMk cId="3714196199" sldId="2147483672"/>
            <pc:sldLayoutMk cId="2130484365" sldId="2147483676"/>
          </pc:sldLayoutMkLst>
        </pc:sldLayoutChg>
        <pc:sldLayoutChg chg="add del mod replId">
          <pc:chgData name="Subhan Slehry (2604233)" userId="S::2604233@student.uwtsd.ac.uk::ee88e04c-beb6-43f2-8e8b-8196cbdda57b" providerId="AD" clId="Web-{74D2F0A0-D63B-A126-677C-A56A324735AC}" dt="2026-10-08T16:26:04.965" v="369"/>
          <pc:sldLayoutMkLst>
            <pc:docMk/>
            <pc:sldMasterMk cId="3714196199" sldId="2147483672"/>
            <pc:sldLayoutMk cId="4091475341" sldId="2147483677"/>
          </pc:sldLayoutMkLst>
        </pc:sldLayoutChg>
        <pc:sldLayoutChg chg="add del mod replId">
          <pc:chgData name="Subhan Slehry (2604233)" userId="S::2604233@student.uwtsd.ac.uk::ee88e04c-beb6-43f2-8e8b-8196cbdda57b" providerId="AD" clId="Web-{74D2F0A0-D63B-A126-677C-A56A324735AC}" dt="2026-10-08T16:26:04.965" v="369"/>
          <pc:sldLayoutMkLst>
            <pc:docMk/>
            <pc:sldMasterMk cId="3714196199" sldId="2147483672"/>
            <pc:sldLayoutMk cId="1596448580" sldId="2147483678"/>
          </pc:sldLayoutMkLst>
        </pc:sldLayoutChg>
        <pc:sldLayoutChg chg="add del mod replId">
          <pc:chgData name="Subhan Slehry (2604233)" userId="S::2604233@student.uwtsd.ac.uk::ee88e04c-beb6-43f2-8e8b-8196cbdda57b" providerId="AD" clId="Web-{74D2F0A0-D63B-A126-677C-A56A324735AC}" dt="2026-10-08T16:26:04.965" v="369"/>
          <pc:sldLayoutMkLst>
            <pc:docMk/>
            <pc:sldMasterMk cId="3714196199" sldId="2147483672"/>
            <pc:sldLayoutMk cId="3979250859" sldId="2147483679"/>
          </pc:sldLayoutMkLst>
        </pc:sldLayoutChg>
        <pc:sldLayoutChg chg="add del mod replId">
          <pc:chgData name="Subhan Slehry (2604233)" userId="S::2604233@student.uwtsd.ac.uk::ee88e04c-beb6-43f2-8e8b-8196cbdda57b" providerId="AD" clId="Web-{74D2F0A0-D63B-A126-677C-A56A324735AC}" dt="2026-10-08T16:26:04.965" v="369"/>
          <pc:sldLayoutMkLst>
            <pc:docMk/>
            <pc:sldMasterMk cId="3714196199" sldId="2147483672"/>
            <pc:sldLayoutMk cId="616560433" sldId="2147483680"/>
          </pc:sldLayoutMkLst>
        </pc:sldLayoutChg>
        <pc:sldLayoutChg chg="add del mod replId">
          <pc:chgData name="Subhan Slehry (2604233)" userId="S::2604233@student.uwtsd.ac.uk::ee88e04c-beb6-43f2-8e8b-8196cbdda57b" providerId="AD" clId="Web-{74D2F0A0-D63B-A126-677C-A56A324735AC}" dt="2026-10-08T16:26:04.965" v="369"/>
          <pc:sldLayoutMkLst>
            <pc:docMk/>
            <pc:sldMasterMk cId="3714196199" sldId="2147483672"/>
            <pc:sldLayoutMk cId="1312795643" sldId="2147483681"/>
          </pc:sldLayoutMkLst>
        </pc:sldLayoutChg>
        <pc:sldLayoutChg chg="add del mod replId">
          <pc:chgData name="Subhan Slehry (2604233)" userId="S::2604233@student.uwtsd.ac.uk::ee88e04c-beb6-43f2-8e8b-8196cbdda57b" providerId="AD" clId="Web-{74D2F0A0-D63B-A126-677C-A56A324735AC}" dt="2026-10-08T16:26:04.965" v="369"/>
          <pc:sldLayoutMkLst>
            <pc:docMk/>
            <pc:sldMasterMk cId="3714196199" sldId="2147483672"/>
            <pc:sldLayoutMk cId="1953083231" sldId="2147483682"/>
          </pc:sldLayoutMkLst>
        </pc:sldLayoutChg>
        <pc:sldLayoutChg chg="add del mod replId">
          <pc:chgData name="Subhan Slehry (2604233)" userId="S::2604233@student.uwtsd.ac.uk::ee88e04c-beb6-43f2-8e8b-8196cbdda57b" providerId="AD" clId="Web-{74D2F0A0-D63B-A126-677C-A56A324735AC}" dt="2026-10-08T16:26:04.965" v="369"/>
          <pc:sldLayoutMkLst>
            <pc:docMk/>
            <pc:sldMasterMk cId="3714196199" sldId="2147483672"/>
            <pc:sldLayoutMk cId="1017158654" sldId="2147483683"/>
          </pc:sldLayoutMkLst>
        </pc:sldLayoutChg>
      </pc:sldMasterChg>
    </pc:docChg>
  </pc:docChgLst>
  <pc:docChgLst>
    <pc:chgData name="Mohammed Basharat (2604365)" userId="S::2604365@student.uwtsd.ac.uk::d0997d97-fa15-44ba-9c1b-57db347a6aaf" providerId="AD" clId="Web-{AF9E028D-613A-2335-0BF6-521759281F08}"/>
    <pc:docChg chg="delSld modSld">
      <pc:chgData name="Mohammed Basharat (2604365)" userId="S::2604365@student.uwtsd.ac.uk::d0997d97-fa15-44ba-9c1b-57db347a6aaf" providerId="AD" clId="Web-{AF9E028D-613A-2335-0BF6-521759281F08}" dt="2026-10-07T15:46:48.224" v="157" actId="20577"/>
      <pc:docMkLst>
        <pc:docMk/>
      </pc:docMkLst>
      <pc:sldChg chg="addSp delSp modSp">
        <pc:chgData name="Mohammed Basharat (2604365)" userId="S::2604365@student.uwtsd.ac.uk::d0997d97-fa15-44ba-9c1b-57db347a6aaf" providerId="AD" clId="Web-{AF9E028D-613A-2335-0BF6-521759281F08}" dt="2026-10-07T15:38:31.440" v="99" actId="20577"/>
        <pc:sldMkLst>
          <pc:docMk/>
          <pc:sldMk cId="109857222" sldId="256"/>
        </pc:sldMkLst>
        <pc:spChg chg="mod">
          <ac:chgData name="Mohammed Basharat (2604365)" userId="S::2604365@student.uwtsd.ac.uk::d0997d97-fa15-44ba-9c1b-57db347a6aaf" providerId="AD" clId="Web-{AF9E028D-613A-2335-0BF6-521759281F08}" dt="2026-10-07T15:37:46.094" v="96" actId="20577"/>
          <ac:spMkLst>
            <pc:docMk/>
            <pc:sldMk cId="109857222" sldId="256"/>
            <ac:spMk id="2" creationId="{00000000-0000-0000-0000-000000000000}"/>
          </ac:spMkLst>
        </pc:spChg>
        <pc:spChg chg="mod">
          <ac:chgData name="Mohammed Basharat (2604365)" userId="S::2604365@student.uwtsd.ac.uk::d0997d97-fa15-44ba-9c1b-57db347a6aaf" providerId="AD" clId="Web-{AF9E028D-613A-2335-0BF6-521759281F08}" dt="2026-10-07T15:37:41.359" v="94" actId="20577"/>
          <ac:spMkLst>
            <pc:docMk/>
            <pc:sldMk cId="109857222" sldId="256"/>
            <ac:spMk id="3" creationId="{00000000-0000-0000-0000-000000000000}"/>
          </ac:spMkLst>
        </pc:spChg>
        <pc:spChg chg="add mod">
          <ac:chgData name="Mohammed Basharat (2604365)" userId="S::2604365@student.uwtsd.ac.uk::d0997d97-fa15-44ba-9c1b-57db347a6aaf" providerId="AD" clId="Web-{AF9E028D-613A-2335-0BF6-521759281F08}" dt="2026-10-07T15:38:31.440" v="99" actId="20577"/>
          <ac:spMkLst>
            <pc:docMk/>
            <pc:sldMk cId="109857222" sldId="256"/>
            <ac:spMk id="5" creationId="{1625F91E-3E6D-CAC4-ED3D-C7F2C3D73FB1}"/>
          </ac:spMkLst>
        </pc:spChg>
      </pc:sldChg>
      <pc:sldChg chg="modSp">
        <pc:chgData name="Mohammed Basharat (2604365)" userId="S::2604365@student.uwtsd.ac.uk::d0997d97-fa15-44ba-9c1b-57db347a6aaf" providerId="AD" clId="Web-{AF9E028D-613A-2335-0BF6-521759281F08}" dt="2026-10-07T15:46:48.224" v="157" actId="20577"/>
        <pc:sldMkLst>
          <pc:docMk/>
          <pc:sldMk cId="3742856835" sldId="258"/>
        </pc:sldMkLst>
        <pc:spChg chg="mod">
          <ac:chgData name="Mohammed Basharat (2604365)" userId="S::2604365@student.uwtsd.ac.uk::d0997d97-fa15-44ba-9c1b-57db347a6aaf" providerId="AD" clId="Web-{AF9E028D-613A-2335-0BF6-521759281F08}" dt="2026-10-07T15:46:48.224" v="157" actId="20577"/>
          <ac:spMkLst>
            <pc:docMk/>
            <pc:sldMk cId="3742856835" sldId="258"/>
            <ac:spMk id="3" creationId="{D9652C51-D866-9AF0-82C9-6509542CF3B6}"/>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10/11/2026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3447323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4511322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10/11/2026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5030289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10/11/2026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1304843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10/11/2026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091475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10/11/2026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5964485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10/11/2026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9792508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10/11/2026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616560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10/11/2026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3127956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9530832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01715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764DE79-268F-4C1A-8933-263129D2AF90}" type="datetimeFigureOut">
              <a:rPr lang="en-US" dirty="0"/>
              <a:t>10/11/2026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371419619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www.parim.co/blog/work-rotas-law-uk"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28426" y="1046999"/>
            <a:ext cx="9833548" cy="1325563"/>
          </a:xfrm>
        </p:spPr>
        <p:txBody>
          <a:bodyPr vert="horz" lIns="91440" tIns="45720" rIns="91440" bIns="45720" rtlCol="0" anchor="b">
            <a:noAutofit/>
          </a:bodyPr>
          <a:lstStyle/>
          <a:p>
            <a:r>
              <a:rPr lang="en-US" sz="4000" kern="1200">
                <a:solidFill>
                  <a:schemeClr val="tx2"/>
                </a:solidFill>
                <a:latin typeface="+mj-lt"/>
                <a:ea typeface="+mj-ea"/>
                <a:cs typeface="+mj-cs"/>
              </a:rPr>
              <a:t>LCHS-4007: Digital Skills &amp; Research Methods</a:t>
            </a:r>
            <a:br>
              <a:rPr lang="en-US" sz="4000"/>
            </a:br>
            <a:br>
              <a:rPr lang="en-US" sz="4000"/>
            </a:br>
            <a:endParaRPr lang="en-US" sz="4000" kern="1200">
              <a:solidFill>
                <a:schemeClr val="tx2"/>
              </a:solidFill>
              <a:latin typeface="+mj-lt"/>
            </a:endParaRPr>
          </a:p>
        </p:txBody>
      </p:sp>
      <p:sp>
        <p:nvSpPr>
          <p:cNvPr id="3" name="Subtitle 2"/>
          <p:cNvSpPr>
            <a:spLocks noGrp="1"/>
          </p:cNvSpPr>
          <p:nvPr>
            <p:ph type="subTitle" idx="1"/>
          </p:nvPr>
        </p:nvSpPr>
        <p:spPr>
          <a:xfrm>
            <a:off x="934811" y="1712036"/>
            <a:ext cx="9833548" cy="2693976"/>
          </a:xfrm>
        </p:spPr>
        <p:txBody>
          <a:bodyPr vert="horz" lIns="91440" tIns="45720" rIns="91440" bIns="45720" rtlCol="0" anchor="t">
            <a:noAutofit/>
          </a:bodyPr>
          <a:lstStyle/>
          <a:p>
            <a:pPr indent="-228600" algn="l">
              <a:buFont typeface="Arial" panose="020B0604020202020204" pitchFamily="34" charset="0"/>
              <a:buChar char="•"/>
            </a:pPr>
            <a:r>
              <a:rPr lang="en-US" sz="3200">
                <a:solidFill>
                  <a:schemeClr val="tx2"/>
                </a:solidFill>
              </a:rPr>
              <a:t>Group Members :</a:t>
            </a:r>
          </a:p>
          <a:p>
            <a:pPr indent="-228600" algn="l">
              <a:buFont typeface="Arial" panose="020B0604020202020204" pitchFamily="34" charset="0"/>
              <a:buChar char="•"/>
            </a:pPr>
            <a:r>
              <a:rPr lang="en-US" sz="3200">
                <a:solidFill>
                  <a:schemeClr val="tx2"/>
                </a:solidFill>
              </a:rPr>
              <a:t>Mohammed Basharat (2604365)</a:t>
            </a:r>
          </a:p>
          <a:p>
            <a:pPr indent="-228600" algn="l">
              <a:buFont typeface="Arial" panose="020B0604020202020204" pitchFamily="34" charset="0"/>
              <a:buChar char="•"/>
            </a:pPr>
            <a:r>
              <a:rPr lang="en-US" sz="3200">
                <a:solidFill>
                  <a:schemeClr val="tx2"/>
                </a:solidFill>
              </a:rPr>
              <a:t>Mahek Haroon (2605099)</a:t>
            </a:r>
          </a:p>
          <a:p>
            <a:pPr indent="-228600" algn="l">
              <a:buFont typeface="Arial" panose="020B0604020202020204" pitchFamily="34" charset="0"/>
              <a:buChar char="•"/>
            </a:pPr>
            <a:r>
              <a:rPr lang="en-US" sz="3200">
                <a:solidFill>
                  <a:schemeClr val="tx2"/>
                </a:solidFill>
              </a:rPr>
              <a:t>Subhan Slehry (2604233)</a:t>
            </a:r>
          </a:p>
          <a:p>
            <a:pPr indent="-228600" algn="l">
              <a:buFont typeface="Arial" panose="020B0604020202020204" pitchFamily="34" charset="0"/>
              <a:buChar char="•"/>
            </a:pPr>
            <a:r>
              <a:rPr lang="en-US" sz="3200">
                <a:solidFill>
                  <a:schemeClr val="tx2"/>
                </a:solidFill>
              </a:rPr>
              <a:t>Lecturer : Ihsan Ul Haq</a:t>
            </a:r>
          </a:p>
          <a:p>
            <a:pPr indent="-228600" algn="l">
              <a:buChar char="•"/>
            </a:pPr>
            <a:endParaRPr lang="en-US">
              <a:solidFill>
                <a:schemeClr val="tx2"/>
              </a:solidFill>
            </a:endParaRPr>
          </a:p>
        </p:txBody>
      </p:sp>
      <p:sp>
        <p:nvSpPr>
          <p:cNvPr id="5" name="TextBox 4">
            <a:extLst>
              <a:ext uri="{FF2B5EF4-FFF2-40B4-BE49-F238E27FC236}">
                <a16:creationId xmlns:a16="http://schemas.microsoft.com/office/drawing/2014/main" id="{1625F91E-3E6D-CAC4-ED3D-C7F2C3D73FB1}"/>
              </a:ext>
            </a:extLst>
          </p:cNvPr>
          <p:cNvSpPr txBox="1"/>
          <p:nvPr/>
        </p:nvSpPr>
        <p:spPr>
          <a:xfrm>
            <a:off x="932400" y="5135024"/>
            <a:ext cx="10233802"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600"/>
              <a:t>Staff scheduling/rotas and visits​: Excel</a:t>
            </a:r>
          </a:p>
        </p:txBody>
      </p:sp>
      <p:pic>
        <p:nvPicPr>
          <p:cNvPr id="4" name="Picture 3" descr="Best Excel Courses &amp; Training | Codecademy">
            <a:extLst>
              <a:ext uri="{FF2B5EF4-FFF2-40B4-BE49-F238E27FC236}">
                <a16:creationId xmlns:a16="http://schemas.microsoft.com/office/drawing/2014/main" id="{2E36980D-5C36-0C3A-2DD3-E29F1B9478FF}"/>
              </a:ext>
            </a:extLst>
          </p:cNvPr>
          <p:cNvPicPr>
            <a:picLocks noChangeAspect="1"/>
          </p:cNvPicPr>
          <p:nvPr/>
        </p:nvPicPr>
        <p:blipFill>
          <a:blip r:embed="rId2"/>
          <a:stretch>
            <a:fillRect/>
          </a:stretch>
        </p:blipFill>
        <p:spPr>
          <a:xfrm>
            <a:off x="8808402" y="2382203"/>
            <a:ext cx="1961515" cy="1809115"/>
          </a:xfrm>
          <a:prstGeom prst="rect">
            <a:avLst/>
          </a:prstGeom>
        </p:spPr>
      </p:pic>
    </p:spTree>
    <p:extLst>
      <p:ext uri="{BB962C8B-B14F-4D97-AF65-F5344CB8AC3E}">
        <p14:creationId xmlns:p14="http://schemas.microsoft.com/office/powerpoint/2010/main" val="109857222"/>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9652C51-D866-9AF0-82C9-6509542CF3B6}"/>
              </a:ext>
            </a:extLst>
          </p:cNvPr>
          <p:cNvSpPr>
            <a:spLocks noGrp="1"/>
          </p:cNvSpPr>
          <p:nvPr>
            <p:ph idx="1"/>
          </p:nvPr>
        </p:nvSpPr>
        <p:spPr>
          <a:xfrm>
            <a:off x="1217387" y="427945"/>
            <a:ext cx="10423019" cy="4979975"/>
          </a:xfrm>
        </p:spPr>
        <p:txBody>
          <a:bodyPr vert="horz" lIns="91440" tIns="45720" rIns="91440" bIns="45720" rtlCol="0" anchor="t">
            <a:noAutofit/>
          </a:bodyPr>
          <a:lstStyle/>
          <a:p>
            <a:endParaRPr lang="en-GB" sz="500" b="1">
              <a:solidFill>
                <a:schemeClr val="tx2"/>
              </a:solidFill>
              <a:ea typeface="+mn-lt"/>
              <a:cs typeface="+mn-lt"/>
            </a:endParaRPr>
          </a:p>
          <a:p>
            <a:endParaRPr lang="en-GB" sz="500" b="1">
              <a:solidFill>
                <a:schemeClr val="tx2"/>
              </a:solidFill>
              <a:ea typeface="+mn-lt"/>
              <a:cs typeface="+mn-lt"/>
            </a:endParaRPr>
          </a:p>
          <a:p>
            <a:endParaRPr lang="en-GB" sz="500" b="1">
              <a:solidFill>
                <a:schemeClr val="tx2"/>
              </a:solidFill>
              <a:ea typeface="+mn-lt"/>
              <a:cs typeface="+mn-lt"/>
            </a:endParaRPr>
          </a:p>
          <a:p>
            <a:pPr marL="0" indent="0">
              <a:buNone/>
            </a:pPr>
            <a:r>
              <a:rPr lang="en-GB" sz="2000" b="1">
                <a:solidFill>
                  <a:schemeClr val="tx2"/>
                </a:solidFill>
                <a:ea typeface="+mn-lt"/>
                <a:cs typeface="+mn-lt"/>
              </a:rPr>
              <a:t>In this presentation we have decided to choose staff scheduling/Rota as a workplace task, and our chosen tool will be Microsoft excel.</a:t>
            </a:r>
          </a:p>
          <a:p>
            <a:pPr marL="0" indent="0">
              <a:buNone/>
            </a:pPr>
            <a:endParaRPr lang="en-GB" sz="2000" b="1">
              <a:solidFill>
                <a:schemeClr val="tx2"/>
              </a:solidFill>
              <a:ea typeface="+mn-lt"/>
              <a:cs typeface="+mn-lt"/>
            </a:endParaRPr>
          </a:p>
          <a:p>
            <a:r>
              <a:rPr lang="en-GB" sz="2000">
                <a:solidFill>
                  <a:schemeClr val="tx2"/>
                </a:solidFill>
                <a:ea typeface="+mn-lt"/>
                <a:cs typeface="+mn-lt"/>
              </a:rPr>
              <a:t>Chosen workplace task involves </a:t>
            </a:r>
          </a:p>
          <a:p>
            <a:r>
              <a:rPr lang="en-GB" sz="2000">
                <a:solidFill>
                  <a:schemeClr val="tx2"/>
                </a:solidFill>
                <a:ea typeface="+mn-lt"/>
                <a:cs typeface="+mn-lt"/>
              </a:rPr>
              <a:t>Which Microsoft 365 tool  we  selected </a:t>
            </a:r>
          </a:p>
          <a:p>
            <a:r>
              <a:rPr lang="en-GB" sz="2000">
                <a:solidFill>
                  <a:schemeClr val="tx2"/>
                </a:solidFill>
                <a:ea typeface="+mn-lt"/>
                <a:cs typeface="+mn-lt"/>
              </a:rPr>
              <a:t>Presented by Mohammed Basharaat</a:t>
            </a:r>
          </a:p>
          <a:p>
            <a:endParaRPr lang="en-GB" sz="2000">
              <a:solidFill>
                <a:schemeClr val="tx2"/>
              </a:solidFill>
              <a:ea typeface="+mn-lt"/>
              <a:cs typeface="+mn-lt"/>
            </a:endParaRPr>
          </a:p>
          <a:p>
            <a:r>
              <a:rPr lang="en-GB" sz="2000">
                <a:solidFill>
                  <a:schemeClr val="tx2"/>
                </a:solidFill>
                <a:ea typeface="+mn-lt"/>
                <a:cs typeface="+mn-lt"/>
              </a:rPr>
              <a:t>Why this tool is suitable for the task </a:t>
            </a:r>
          </a:p>
          <a:p>
            <a:r>
              <a:rPr lang="en-GB" sz="2000">
                <a:solidFill>
                  <a:schemeClr val="tx2"/>
                </a:solidFill>
                <a:ea typeface="+mn-lt"/>
                <a:cs typeface="+mn-lt"/>
              </a:rPr>
              <a:t>How it improves efficiency or communication </a:t>
            </a:r>
          </a:p>
          <a:p>
            <a:r>
              <a:rPr lang="en-GB" sz="2000">
                <a:solidFill>
                  <a:schemeClr val="tx2"/>
                </a:solidFill>
                <a:ea typeface="+mn-lt"/>
                <a:cs typeface="+mn-lt"/>
              </a:rPr>
              <a:t> Presented by Mahek Haroon.</a:t>
            </a:r>
          </a:p>
          <a:p>
            <a:endParaRPr lang="en-GB" sz="2000">
              <a:solidFill>
                <a:schemeClr val="tx2"/>
              </a:solidFill>
              <a:ea typeface="+mn-lt"/>
              <a:cs typeface="+mn-lt"/>
            </a:endParaRPr>
          </a:p>
          <a:p>
            <a:r>
              <a:rPr lang="en-GB" sz="2000">
                <a:solidFill>
                  <a:schemeClr val="tx2"/>
                </a:solidFill>
                <a:ea typeface="+mn-lt"/>
                <a:cs typeface="+mn-lt"/>
              </a:rPr>
              <a:t>Advantages and limitations of using the chosen tool.</a:t>
            </a:r>
          </a:p>
          <a:p>
            <a:r>
              <a:rPr lang="en-GB" sz="2000">
                <a:solidFill>
                  <a:schemeClr val="tx2"/>
                </a:solidFill>
              </a:rPr>
              <a:t>Recommend how Ashford can implement these changes.</a:t>
            </a:r>
          </a:p>
          <a:p>
            <a:r>
              <a:rPr lang="en-GB" sz="2000">
                <a:solidFill>
                  <a:schemeClr val="tx2"/>
                </a:solidFill>
              </a:rPr>
              <a:t>Presented by Subhan Slehry.</a:t>
            </a:r>
          </a:p>
          <a:p>
            <a:endParaRPr lang="en-GB" sz="2000">
              <a:solidFill>
                <a:schemeClr val="tx2"/>
              </a:solidFill>
            </a:endParaRPr>
          </a:p>
          <a:p>
            <a:endParaRPr lang="en-GB" sz="500">
              <a:solidFill>
                <a:schemeClr val="tx2"/>
              </a:solidFill>
            </a:endParaRPr>
          </a:p>
          <a:p>
            <a:endParaRPr lang="en-GB" sz="500">
              <a:solidFill>
                <a:schemeClr val="tx2"/>
              </a:solidFill>
            </a:endParaRPr>
          </a:p>
          <a:p>
            <a:endParaRPr lang="en-GB" sz="500">
              <a:solidFill>
                <a:schemeClr val="tx2"/>
              </a:solidFill>
            </a:endParaRPr>
          </a:p>
          <a:p>
            <a:endParaRPr lang="en-GB" sz="500">
              <a:solidFill>
                <a:schemeClr val="tx2"/>
              </a:solidFill>
            </a:endParaRPr>
          </a:p>
        </p:txBody>
      </p:sp>
      <p:sp>
        <p:nvSpPr>
          <p:cNvPr id="2" name="TextBox 1">
            <a:extLst>
              <a:ext uri="{FF2B5EF4-FFF2-40B4-BE49-F238E27FC236}">
                <a16:creationId xmlns:a16="http://schemas.microsoft.com/office/drawing/2014/main" id="{BA847D79-7BF3-63C4-EE0C-2341C3AB27BB}"/>
              </a:ext>
            </a:extLst>
          </p:cNvPr>
          <p:cNvSpPr txBox="1"/>
          <p:nvPr/>
        </p:nvSpPr>
        <p:spPr>
          <a:xfrm>
            <a:off x="4835736" y="344072"/>
            <a:ext cx="1828800" cy="584775"/>
          </a:xfrm>
          <a:prstGeom prst="rect">
            <a:avLst/>
          </a:prstGeom>
          <a:noFill/>
        </p:spPr>
        <p:txBody>
          <a:bodyPr wrap="square" rtlCol="0">
            <a:spAutoFit/>
          </a:bodyPr>
          <a:lstStyle/>
          <a:p>
            <a:pPr algn="l"/>
            <a:r>
              <a:rPr lang="en-GB" sz="3200">
                <a:latin typeface="ADLaM Display" panose="02010000000000000000" pitchFamily="2" charset="77"/>
                <a:ea typeface="ADLaM Display" panose="02010000000000000000" pitchFamily="2" charset="77"/>
                <a:cs typeface="ADLaM Display" panose="02010000000000000000" pitchFamily="2" charset="77"/>
              </a:rPr>
              <a:t>Outline</a:t>
            </a:r>
            <a:endParaRPr lang="en-US" sz="3200">
              <a:latin typeface="ADLaM Display" panose="02010000000000000000" pitchFamily="2" charset="77"/>
              <a:ea typeface="ADLaM Display" panose="02010000000000000000" pitchFamily="2" charset="77"/>
              <a:cs typeface="ADLaM Display" panose="02010000000000000000" pitchFamily="2" charset="77"/>
            </a:endParaRPr>
          </a:p>
        </p:txBody>
      </p:sp>
      <p:pic>
        <p:nvPicPr>
          <p:cNvPr id="4" name="Picture 3" descr="The role of health and social care workers in supporting health">
            <a:extLst>
              <a:ext uri="{FF2B5EF4-FFF2-40B4-BE49-F238E27FC236}">
                <a16:creationId xmlns:a16="http://schemas.microsoft.com/office/drawing/2014/main" id="{D2973D86-48BE-E76F-4982-392368DBAD80}"/>
              </a:ext>
            </a:extLst>
          </p:cNvPr>
          <p:cNvPicPr>
            <a:picLocks noChangeAspect="1"/>
          </p:cNvPicPr>
          <p:nvPr/>
        </p:nvPicPr>
        <p:blipFill>
          <a:blip r:embed="rId2"/>
          <a:stretch>
            <a:fillRect/>
          </a:stretch>
        </p:blipFill>
        <p:spPr>
          <a:xfrm>
            <a:off x="7589450" y="1868875"/>
            <a:ext cx="3425050" cy="3250349"/>
          </a:xfrm>
          <a:prstGeom prst="rect">
            <a:avLst/>
          </a:prstGeom>
        </p:spPr>
      </p:pic>
    </p:spTree>
    <p:extLst>
      <p:ext uri="{BB962C8B-B14F-4D97-AF65-F5344CB8AC3E}">
        <p14:creationId xmlns:p14="http://schemas.microsoft.com/office/powerpoint/2010/main" val="3742856835"/>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E656F-068A-1783-96D6-BB3E557795E6}"/>
              </a:ext>
            </a:extLst>
          </p:cNvPr>
          <p:cNvSpPr>
            <a:spLocks noGrp="1"/>
          </p:cNvSpPr>
          <p:nvPr>
            <p:ph type="title"/>
          </p:nvPr>
        </p:nvSpPr>
        <p:spPr>
          <a:xfrm>
            <a:off x="645160" y="222885"/>
            <a:ext cx="10698480" cy="1325563"/>
          </a:xfrm>
        </p:spPr>
        <p:txBody>
          <a:bodyPr/>
          <a:lstStyle/>
          <a:p>
            <a:pPr marL="228600" indent="-228600">
              <a:spcBef>
                <a:spcPts val="1000"/>
              </a:spcBef>
            </a:pPr>
            <a:endParaRPr lang="en-GB" sz="2600">
              <a:latin typeface="Aptos"/>
            </a:endParaRPr>
          </a:p>
          <a:p>
            <a:pPr marL="228600" indent="-228600">
              <a:spcBef>
                <a:spcPts val="1000"/>
              </a:spcBef>
            </a:pPr>
            <a:r>
              <a:rPr lang="en-GB">
                <a:latin typeface="Aptos"/>
              </a:rPr>
              <a:t>What their chosen workplace task involves </a:t>
            </a:r>
            <a:endParaRPr lang="en-US">
              <a:latin typeface="Aptos"/>
            </a:endParaRPr>
          </a:p>
          <a:p>
            <a:endParaRPr lang="en-US"/>
          </a:p>
        </p:txBody>
      </p:sp>
      <p:sp>
        <p:nvSpPr>
          <p:cNvPr id="3" name="Content Placeholder 2">
            <a:extLst>
              <a:ext uri="{FF2B5EF4-FFF2-40B4-BE49-F238E27FC236}">
                <a16:creationId xmlns:a16="http://schemas.microsoft.com/office/drawing/2014/main" id="{2BC959BA-4EE1-7786-3DD3-1BDFBB65532A}"/>
              </a:ext>
            </a:extLst>
          </p:cNvPr>
          <p:cNvSpPr>
            <a:spLocks noGrp="1"/>
          </p:cNvSpPr>
          <p:nvPr>
            <p:ph idx="1"/>
          </p:nvPr>
        </p:nvSpPr>
        <p:spPr>
          <a:xfrm>
            <a:off x="635000" y="2374265"/>
            <a:ext cx="10515600" cy="4351338"/>
          </a:xfrm>
        </p:spPr>
        <p:txBody>
          <a:bodyPr vert="horz" lIns="91440" tIns="45720" rIns="91440" bIns="45720" rtlCol="0" anchor="t">
            <a:normAutofit/>
          </a:bodyPr>
          <a:lstStyle/>
          <a:p>
            <a:pPr>
              <a:buAutoNum type="arabicPeriod"/>
            </a:pPr>
            <a:r>
              <a:rPr lang="en-US">
                <a:solidFill>
                  <a:srgbClr val="0F4146"/>
                </a:solidFill>
                <a:highlight>
                  <a:srgbClr val="EEF7F1"/>
                </a:highlight>
                <a:latin typeface="Roboto"/>
                <a:ea typeface="Roboto"/>
                <a:cs typeface="Roboto"/>
              </a:rPr>
              <a:t>Balancing staff, </a:t>
            </a:r>
          </a:p>
          <a:p>
            <a:pPr>
              <a:buAutoNum type="arabicPeriod"/>
            </a:pPr>
            <a:r>
              <a:rPr lang="en-US">
                <a:solidFill>
                  <a:srgbClr val="0F4146"/>
                </a:solidFill>
                <a:highlight>
                  <a:srgbClr val="EEF7F1"/>
                </a:highlight>
                <a:latin typeface="Roboto"/>
                <a:ea typeface="Roboto"/>
                <a:cs typeface="Roboto"/>
              </a:rPr>
              <a:t>Staff availability,</a:t>
            </a:r>
          </a:p>
          <a:p>
            <a:pPr>
              <a:buAutoNum type="arabicPeriod"/>
            </a:pPr>
            <a:r>
              <a:rPr lang="en-US">
                <a:solidFill>
                  <a:srgbClr val="0F4146"/>
                </a:solidFill>
                <a:highlight>
                  <a:srgbClr val="EEF7F1"/>
                </a:highlight>
                <a:latin typeface="Roboto"/>
                <a:ea typeface="Roboto"/>
                <a:cs typeface="Roboto"/>
              </a:rPr>
              <a:t>Shift's spread out equally,</a:t>
            </a:r>
          </a:p>
          <a:p>
            <a:pPr>
              <a:buAutoNum type="arabicPeriod"/>
            </a:pPr>
            <a:r>
              <a:rPr lang="en-US">
                <a:solidFill>
                  <a:srgbClr val="0F4146"/>
                </a:solidFill>
                <a:highlight>
                  <a:srgbClr val="EEF7F1"/>
                </a:highlight>
                <a:latin typeface="Roboto"/>
                <a:ea typeface="Roboto"/>
                <a:cs typeface="Roboto"/>
              </a:rPr>
              <a:t>Staff on holiday,</a:t>
            </a:r>
          </a:p>
          <a:p>
            <a:pPr>
              <a:buAutoNum type="arabicPeriod"/>
            </a:pPr>
            <a:r>
              <a:rPr lang="en-US">
                <a:solidFill>
                  <a:srgbClr val="0F4146"/>
                </a:solidFill>
                <a:highlight>
                  <a:srgbClr val="EEF7F1"/>
                </a:highlight>
                <a:latin typeface="Roboto"/>
                <a:ea typeface="Roboto"/>
                <a:cs typeface="Roboto"/>
              </a:rPr>
              <a:t>Staff off sick,</a:t>
            </a:r>
          </a:p>
          <a:p>
            <a:pPr>
              <a:buAutoNum type="arabicPeriod"/>
            </a:pPr>
            <a:r>
              <a:rPr lang="en-US">
                <a:solidFill>
                  <a:srgbClr val="0F4146"/>
                </a:solidFill>
                <a:highlight>
                  <a:srgbClr val="EEF7F1"/>
                </a:highlight>
                <a:latin typeface="Roboto"/>
                <a:ea typeface="Roboto"/>
                <a:cs typeface="Roboto"/>
              </a:rPr>
              <a:t>Staff payroll,</a:t>
            </a:r>
          </a:p>
          <a:p>
            <a:pPr marL="0" indent="0">
              <a:buNone/>
            </a:pPr>
            <a:r>
              <a:rPr lang="en-US">
                <a:solidFill>
                  <a:srgbClr val="0F4146"/>
                </a:solidFill>
                <a:highlight>
                  <a:srgbClr val="EEF7F1"/>
                </a:highlight>
                <a:latin typeface="Roboto"/>
                <a:ea typeface="Roboto"/>
                <a:cs typeface="Roboto"/>
              </a:rPr>
              <a:t>7.Not over staffed on any one shift,</a:t>
            </a:r>
          </a:p>
          <a:p>
            <a:pPr marL="0" indent="0">
              <a:buNone/>
            </a:pPr>
            <a:r>
              <a:rPr lang="en-US">
                <a:solidFill>
                  <a:srgbClr val="0F4146"/>
                </a:solidFill>
                <a:highlight>
                  <a:srgbClr val="EEF7F1"/>
                </a:highlight>
                <a:latin typeface="Roboto"/>
                <a:ea typeface="Roboto"/>
                <a:cs typeface="Roboto"/>
              </a:rPr>
              <a:t>8. Staff breaks, Rest, Days off.</a:t>
            </a:r>
          </a:p>
          <a:p>
            <a:pPr marL="0" indent="0">
              <a:buNone/>
            </a:pPr>
            <a:endParaRPr lang="en-US">
              <a:solidFill>
                <a:srgbClr val="0F4146"/>
              </a:solidFill>
              <a:highlight>
                <a:srgbClr val="EEF7F1"/>
              </a:highlight>
              <a:latin typeface="Roboto"/>
              <a:ea typeface="Roboto"/>
              <a:cs typeface="Roboto"/>
            </a:endParaRPr>
          </a:p>
          <a:p>
            <a:pPr marL="0" indent="0">
              <a:buNone/>
            </a:pPr>
            <a:endParaRPr lang="en-US">
              <a:solidFill>
                <a:srgbClr val="0F4146"/>
              </a:solidFill>
              <a:highlight>
                <a:srgbClr val="EEF7F1"/>
              </a:highlight>
              <a:latin typeface="Roboto"/>
              <a:ea typeface="Roboto"/>
              <a:cs typeface="Roboto"/>
            </a:endParaRPr>
          </a:p>
          <a:p>
            <a:pPr marL="514350" indent="-514350">
              <a:buAutoNum type="arabicPeriod"/>
            </a:pPr>
            <a:endParaRPr lang="en-US">
              <a:solidFill>
                <a:srgbClr val="0F4146"/>
              </a:solidFill>
              <a:highlight>
                <a:srgbClr val="EEF7F1"/>
              </a:highlight>
              <a:latin typeface="Roboto"/>
              <a:ea typeface="Roboto"/>
              <a:cs typeface="Roboto"/>
            </a:endParaRPr>
          </a:p>
          <a:p>
            <a:pPr>
              <a:buAutoNum type="arabicPeriod"/>
            </a:pPr>
            <a:endParaRPr lang="en-US">
              <a:solidFill>
                <a:srgbClr val="0F4146"/>
              </a:solidFill>
              <a:highlight>
                <a:srgbClr val="EEF7F1"/>
              </a:highlight>
              <a:latin typeface="Roboto"/>
              <a:ea typeface="Roboto"/>
              <a:cs typeface="Roboto"/>
            </a:endParaRPr>
          </a:p>
          <a:p>
            <a:pPr>
              <a:buAutoNum type="arabicPeriod"/>
            </a:pPr>
            <a:endParaRPr lang="en-US">
              <a:solidFill>
                <a:srgbClr val="0F4146"/>
              </a:solidFill>
              <a:highlight>
                <a:srgbClr val="EEF7F1"/>
              </a:highlight>
              <a:latin typeface="Roboto"/>
              <a:ea typeface="Roboto"/>
              <a:cs typeface="Roboto"/>
            </a:endParaRPr>
          </a:p>
        </p:txBody>
      </p:sp>
      <p:sp>
        <p:nvSpPr>
          <p:cNvPr id="4" name="TextBox 3">
            <a:extLst>
              <a:ext uri="{FF2B5EF4-FFF2-40B4-BE49-F238E27FC236}">
                <a16:creationId xmlns:a16="http://schemas.microsoft.com/office/drawing/2014/main" id="{E2CDCCB8-8C82-7043-A728-5EB70ED1E39A}"/>
              </a:ext>
            </a:extLst>
          </p:cNvPr>
          <p:cNvSpPr txBox="1"/>
          <p:nvPr/>
        </p:nvSpPr>
        <p:spPr>
          <a:xfrm>
            <a:off x="650240" y="1320800"/>
            <a:ext cx="4439919"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Below is a list of what staff scheduling and rotas entail:</a:t>
            </a:r>
          </a:p>
        </p:txBody>
      </p:sp>
      <p:pic>
        <p:nvPicPr>
          <p:cNvPr id="6" name="Picture 5" descr="Work Environment, Employees at Their Workplaces, Business Time. in Minimalist Style Cartoon Flat Vector Stock Vector - Illustration of internet, room: 147127481">
            <a:extLst>
              <a:ext uri="{FF2B5EF4-FFF2-40B4-BE49-F238E27FC236}">
                <a16:creationId xmlns:a16="http://schemas.microsoft.com/office/drawing/2014/main" id="{5B0B757B-0DA5-091F-4760-12F27E4458D8}"/>
              </a:ext>
            </a:extLst>
          </p:cNvPr>
          <p:cNvPicPr>
            <a:picLocks noChangeAspect="1"/>
          </p:cNvPicPr>
          <p:nvPr/>
        </p:nvPicPr>
        <p:blipFill>
          <a:blip r:embed="rId2"/>
          <a:stretch>
            <a:fillRect/>
          </a:stretch>
        </p:blipFill>
        <p:spPr>
          <a:xfrm>
            <a:off x="8041423" y="2792682"/>
            <a:ext cx="2911398" cy="2285537"/>
          </a:xfrm>
          <a:prstGeom prst="rect">
            <a:avLst/>
          </a:prstGeom>
        </p:spPr>
      </p:pic>
    </p:spTree>
    <p:extLst>
      <p:ext uri="{BB962C8B-B14F-4D97-AF65-F5344CB8AC3E}">
        <p14:creationId xmlns:p14="http://schemas.microsoft.com/office/powerpoint/2010/main" val="3616256907"/>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DA4E7F-1449-0DA0-24FD-104E97821310}"/>
              </a:ext>
            </a:extLst>
          </p:cNvPr>
          <p:cNvSpPr>
            <a:spLocks noGrp="1"/>
          </p:cNvSpPr>
          <p:nvPr>
            <p:ph type="title"/>
          </p:nvPr>
        </p:nvSpPr>
        <p:spPr>
          <a:xfrm>
            <a:off x="1640840" y="294005"/>
            <a:ext cx="8920480" cy="1427163"/>
          </a:xfrm>
        </p:spPr>
        <p:txBody>
          <a:bodyPr/>
          <a:lstStyle/>
          <a:p>
            <a:pPr marL="228600" indent="-228600">
              <a:spcBef>
                <a:spcPts val="1000"/>
              </a:spcBef>
            </a:pPr>
            <a:r>
              <a:rPr lang="en-GB">
                <a:latin typeface="Aptos"/>
              </a:rPr>
              <a:t>Which Microsoft 365 tool they selected </a:t>
            </a:r>
            <a:endParaRPr lang="en-US">
              <a:latin typeface="Aptos"/>
            </a:endParaRPr>
          </a:p>
          <a:p>
            <a:endParaRPr lang="en-US"/>
          </a:p>
        </p:txBody>
      </p:sp>
      <p:sp>
        <p:nvSpPr>
          <p:cNvPr id="3" name="Content Placeholder 2">
            <a:extLst>
              <a:ext uri="{FF2B5EF4-FFF2-40B4-BE49-F238E27FC236}">
                <a16:creationId xmlns:a16="http://schemas.microsoft.com/office/drawing/2014/main" id="{343F3374-48B1-E9A7-4483-E2BAEA7525F8}"/>
              </a:ext>
            </a:extLst>
          </p:cNvPr>
          <p:cNvSpPr>
            <a:spLocks noGrp="1"/>
          </p:cNvSpPr>
          <p:nvPr>
            <p:ph idx="1"/>
          </p:nvPr>
        </p:nvSpPr>
        <p:spPr>
          <a:xfrm>
            <a:off x="1427480" y="2817088"/>
            <a:ext cx="8283851" cy="3696688"/>
          </a:xfrm>
        </p:spPr>
        <p:txBody>
          <a:bodyPr vert="horz" lIns="91440" tIns="45720" rIns="91440" bIns="45720" rtlCol="0" anchor="t">
            <a:normAutofit fontScale="92500" lnSpcReduction="10000"/>
          </a:bodyPr>
          <a:lstStyle/>
          <a:p>
            <a:endParaRPr lang="en-US" sz="3200"/>
          </a:p>
          <a:p>
            <a:endParaRPr lang="en-US" sz="3200"/>
          </a:p>
          <a:p>
            <a:r>
              <a:rPr lang="en-US" sz="3200"/>
              <a:t>It can handle data.</a:t>
            </a:r>
            <a:endParaRPr lang="en-US"/>
          </a:p>
          <a:p>
            <a:r>
              <a:rPr lang="en-US" sz="3200"/>
              <a:t>Excel is a good tool because you can write and do diagrams.</a:t>
            </a:r>
            <a:endParaRPr lang="en-US"/>
          </a:p>
          <a:p>
            <a:r>
              <a:rPr lang="en-US" sz="3200"/>
              <a:t>You can add, delete &amp; change on a day-to-day basis.</a:t>
            </a:r>
          </a:p>
          <a:p>
            <a:r>
              <a:rPr lang="en-US" sz="3200"/>
              <a:t>With excel you can make visiting time slots.</a:t>
            </a:r>
          </a:p>
          <a:p>
            <a:pPr marL="0" indent="0">
              <a:buNone/>
            </a:pPr>
            <a:endParaRPr lang="en-US" sz="3200"/>
          </a:p>
        </p:txBody>
      </p:sp>
      <p:sp>
        <p:nvSpPr>
          <p:cNvPr id="5" name="TextBox 4">
            <a:extLst>
              <a:ext uri="{FF2B5EF4-FFF2-40B4-BE49-F238E27FC236}">
                <a16:creationId xmlns:a16="http://schemas.microsoft.com/office/drawing/2014/main" id="{333DF992-1252-9742-AF8A-C24EC5877227}"/>
              </a:ext>
            </a:extLst>
          </p:cNvPr>
          <p:cNvSpPr txBox="1"/>
          <p:nvPr/>
        </p:nvSpPr>
        <p:spPr>
          <a:xfrm>
            <a:off x="1145781" y="1435837"/>
            <a:ext cx="10160745"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t>We have chosen Microsoft Excel for this task. There are number of benefits of using this tool. Below are some of the bullet points of why we have chosen Excel.</a:t>
            </a:r>
          </a:p>
        </p:txBody>
      </p:sp>
    </p:spTree>
    <p:extLst>
      <p:ext uri="{BB962C8B-B14F-4D97-AF65-F5344CB8AC3E}">
        <p14:creationId xmlns:p14="http://schemas.microsoft.com/office/powerpoint/2010/main" val="1991556948"/>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EBECD3-3BD5-851B-B9B0-832D21726470}"/>
              </a:ext>
            </a:extLst>
          </p:cNvPr>
          <p:cNvSpPr>
            <a:spLocks noGrp="1"/>
          </p:cNvSpPr>
          <p:nvPr>
            <p:ph type="title"/>
          </p:nvPr>
        </p:nvSpPr>
        <p:spPr>
          <a:xfrm>
            <a:off x="440099" y="-163464"/>
            <a:ext cx="4798095" cy="2016954"/>
          </a:xfrm>
        </p:spPr>
        <p:txBody>
          <a:bodyPr anchor="b">
            <a:normAutofit/>
          </a:bodyPr>
          <a:lstStyle/>
          <a:p>
            <a:r>
              <a:rPr lang="en-GB" sz="3200"/>
              <a:t>Why Microsoft  excel is suitable.</a:t>
            </a:r>
            <a:endParaRPr lang="en-US" sz="3200"/>
          </a:p>
        </p:txBody>
      </p:sp>
      <p:sp>
        <p:nvSpPr>
          <p:cNvPr id="3" name="Content Placeholder 2">
            <a:extLst>
              <a:ext uri="{FF2B5EF4-FFF2-40B4-BE49-F238E27FC236}">
                <a16:creationId xmlns:a16="http://schemas.microsoft.com/office/drawing/2014/main" id="{6309D1BE-47F2-67FC-F659-8DAC1C4139F6}"/>
              </a:ext>
            </a:extLst>
          </p:cNvPr>
          <p:cNvSpPr>
            <a:spLocks noGrp="1"/>
          </p:cNvSpPr>
          <p:nvPr>
            <p:ph idx="1"/>
          </p:nvPr>
        </p:nvSpPr>
        <p:spPr>
          <a:xfrm>
            <a:off x="440099" y="2027148"/>
            <a:ext cx="4933746" cy="3438613"/>
          </a:xfrm>
        </p:spPr>
        <p:txBody>
          <a:bodyPr>
            <a:normAutofit/>
          </a:bodyPr>
          <a:lstStyle/>
          <a:p>
            <a:r>
              <a:rPr lang="en-GB" sz="1700"/>
              <a:t>Excel allows staff rotas to be organised in clear table.</a:t>
            </a:r>
          </a:p>
          <a:p>
            <a:r>
              <a:rPr lang="en-GB" sz="1700"/>
              <a:t>Staff names ,dates ,  times, and visits can be added easily.</a:t>
            </a:r>
          </a:p>
          <a:p>
            <a:r>
              <a:rPr lang="en-GB" sz="1700"/>
              <a:t>Managers can quickly update the rota changes happen.</a:t>
            </a:r>
          </a:p>
          <a:p>
            <a:r>
              <a:rPr lang="en-GB" sz="1700"/>
              <a:t>Different shifts and visits can be organised in one place.</a:t>
            </a:r>
          </a:p>
          <a:p>
            <a:r>
              <a:rPr lang="en-GB" sz="1700"/>
              <a:t>The rota can be shared with authorised staff.</a:t>
            </a:r>
          </a:p>
          <a:p>
            <a:r>
              <a:rPr lang="en-GB" sz="1700"/>
              <a:t>This helps staff know their working times and scheduled visits.</a:t>
            </a:r>
          </a:p>
          <a:p>
            <a:endParaRPr lang="en-US" sz="1700"/>
          </a:p>
        </p:txBody>
      </p:sp>
      <p:pic>
        <p:nvPicPr>
          <p:cNvPr id="4" name="Picture 3">
            <a:extLst>
              <a:ext uri="{FF2B5EF4-FFF2-40B4-BE49-F238E27FC236}">
                <a16:creationId xmlns:a16="http://schemas.microsoft.com/office/drawing/2014/main" id="{C9FB797A-B758-D0E2-0F72-E41CB9670B87}"/>
              </a:ext>
            </a:extLst>
          </p:cNvPr>
          <p:cNvPicPr>
            <a:picLocks noChangeAspect="1"/>
          </p:cNvPicPr>
          <p:nvPr/>
        </p:nvPicPr>
        <p:blipFill>
          <a:blip r:embed="rId2">
            <a:extLst>
              <a:ext uri="{28A0092B-C50C-407E-A947-70E740481C1C}">
                <a14:useLocalDpi xmlns:a14="http://schemas.microsoft.com/office/drawing/2010/main" val="0"/>
              </a:ext>
            </a:extLst>
          </a:blip>
          <a:srcRect l="13426" r="25944"/>
          <a:stretch>
            <a:fillRect/>
          </a:stretch>
        </p:blipFill>
        <p:spPr>
          <a:xfrm>
            <a:off x="6096001" y="1505268"/>
            <a:ext cx="5319062" cy="3772381"/>
          </a:xfrm>
          <a:prstGeom prst="rect">
            <a:avLst/>
          </a:prstGeom>
        </p:spPr>
      </p:pic>
      <p:grpSp>
        <p:nvGrpSpPr>
          <p:cNvPr id="40" name="Group 39">
            <a:extLst>
              <a:ext uri="{FF2B5EF4-FFF2-40B4-BE49-F238E27FC236}">
                <a16:creationId xmlns:a16="http://schemas.microsoft.com/office/drawing/2014/main" id="{1FD67D68-9B83-C338-8342-3348D8F2234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41" name="Rectangle 40">
              <a:extLst>
                <a:ext uri="{FF2B5EF4-FFF2-40B4-BE49-F238E27FC236}">
                  <a16:creationId xmlns:a16="http://schemas.microsoft.com/office/drawing/2014/main" id="{1E397F34-6B84-0D3B-0F29-B1D134B3B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9BD98075-BFC1-BE9C-7FB7-23FE55E433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884683024"/>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7B2420-83C1-1DFC-E8AF-23F853DF6708}"/>
              </a:ext>
            </a:extLst>
          </p:cNvPr>
          <p:cNvSpPr>
            <a:spLocks noGrp="1"/>
          </p:cNvSpPr>
          <p:nvPr>
            <p:ph type="title"/>
          </p:nvPr>
        </p:nvSpPr>
        <p:spPr>
          <a:xfrm>
            <a:off x="6912083" y="297471"/>
            <a:ext cx="4282983" cy="1200361"/>
          </a:xfrm>
        </p:spPr>
        <p:txBody>
          <a:bodyPr vert="horz" lIns="91440" tIns="45720" rIns="91440" bIns="45720" rtlCol="0" anchor="b">
            <a:normAutofit/>
          </a:bodyPr>
          <a:lstStyle/>
          <a:p>
            <a:r>
              <a:rPr lang="en-US" sz="2500" kern="1200">
                <a:solidFill>
                  <a:schemeClr val="tx1"/>
                </a:solidFill>
                <a:latin typeface="+mj-lt"/>
                <a:ea typeface="+mj-ea"/>
                <a:cs typeface="+mj-cs"/>
              </a:rPr>
              <a:t>How excel improves efficiency and  communication.</a:t>
            </a:r>
          </a:p>
        </p:txBody>
      </p:sp>
      <p:pic>
        <p:nvPicPr>
          <p:cNvPr id="3" name="Picture 2">
            <a:extLst>
              <a:ext uri="{FF2B5EF4-FFF2-40B4-BE49-F238E27FC236}">
                <a16:creationId xmlns:a16="http://schemas.microsoft.com/office/drawing/2014/main" id="{C11FD02C-A463-7DBC-1278-5F15E3BAE8B6}"/>
              </a:ext>
            </a:extLst>
          </p:cNvPr>
          <p:cNvPicPr>
            <a:picLocks noChangeAspect="1"/>
          </p:cNvPicPr>
          <p:nvPr/>
        </p:nvPicPr>
        <p:blipFill>
          <a:blip r:embed="rId2">
            <a:extLst>
              <a:ext uri="{28A0092B-C50C-407E-A947-70E740481C1C}">
                <a14:useLocalDpi xmlns:a14="http://schemas.microsoft.com/office/drawing/2010/main" val="0"/>
              </a:ext>
            </a:extLst>
          </a:blip>
          <a:srcRect l="15993" r="23579"/>
          <a:stretch>
            <a:fillRect/>
          </a:stretch>
        </p:blipFill>
        <p:spPr>
          <a:xfrm>
            <a:off x="1088136" y="471259"/>
            <a:ext cx="4629168" cy="5324142"/>
          </a:xfrm>
          <a:prstGeom prst="rect">
            <a:avLst/>
          </a:prstGeom>
        </p:spPr>
      </p:pic>
      <p:sp>
        <p:nvSpPr>
          <p:cNvPr id="5" name="TextBox 4">
            <a:extLst>
              <a:ext uri="{FF2B5EF4-FFF2-40B4-BE49-F238E27FC236}">
                <a16:creationId xmlns:a16="http://schemas.microsoft.com/office/drawing/2014/main" id="{26FFB078-3550-EFF8-CB40-BE8D0CE54325}"/>
              </a:ext>
            </a:extLst>
          </p:cNvPr>
          <p:cNvSpPr txBox="1"/>
          <p:nvPr/>
        </p:nvSpPr>
        <p:spPr>
          <a:xfrm>
            <a:off x="7202111" y="1996026"/>
            <a:ext cx="4282984" cy="3511943"/>
          </a:xfrm>
          <a:prstGeom prst="rect">
            <a:avLst/>
          </a:prstGeom>
        </p:spPr>
        <p:txBody>
          <a:bodyPr vert="horz" lIns="91440" tIns="45720" rIns="91440" bIns="45720" rtlCol="0" anchor="ctr">
            <a:normAutofit/>
          </a:bodyPr>
          <a:lstStyle/>
          <a:p>
            <a:pPr marL="342900" lvl="0" indent="-228600">
              <a:lnSpc>
                <a:spcPct val="90000"/>
              </a:lnSpc>
              <a:spcAft>
                <a:spcPts val="600"/>
              </a:spcAft>
              <a:buFont typeface="Arial" panose="020B0604020202020204" pitchFamily="34" charset="0"/>
              <a:buChar char="•"/>
            </a:pPr>
            <a:r>
              <a:rPr lang="en-US"/>
              <a:t>Excel saves time by keeping staff schedules in one place.</a:t>
            </a:r>
          </a:p>
          <a:p>
            <a:pPr marL="342900" lvl="0" indent="-228600">
              <a:lnSpc>
                <a:spcPct val="90000"/>
              </a:lnSpc>
              <a:spcAft>
                <a:spcPts val="600"/>
              </a:spcAft>
              <a:buFont typeface="Arial" panose="020B0604020202020204" pitchFamily="34" charset="0"/>
              <a:buChar char="•"/>
            </a:pPr>
            <a:r>
              <a:rPr lang="en-US"/>
              <a:t>It helps staff see their shifts and visits clearly.</a:t>
            </a:r>
          </a:p>
          <a:p>
            <a:pPr marL="342900" lvl="0" indent="-228600">
              <a:lnSpc>
                <a:spcPct val="90000"/>
              </a:lnSpc>
              <a:spcAft>
                <a:spcPts val="600"/>
              </a:spcAft>
              <a:buFont typeface="Arial" panose="020B0604020202020204" pitchFamily="34" charset="0"/>
              <a:buChar char="•"/>
            </a:pPr>
            <a:r>
              <a:rPr lang="en-US"/>
              <a:t>It makes it easier to share information with other staff.</a:t>
            </a:r>
          </a:p>
          <a:p>
            <a:pPr marL="342900" lvl="0" indent="-228600">
              <a:lnSpc>
                <a:spcPct val="90000"/>
              </a:lnSpc>
              <a:spcAft>
                <a:spcPts val="600"/>
              </a:spcAft>
              <a:buFont typeface="Arial" panose="020B0604020202020204" pitchFamily="34" charset="0"/>
              <a:buChar char="•"/>
            </a:pPr>
            <a:r>
              <a:rPr lang="en-US"/>
              <a:t>Staff can quickly see when changes are made.</a:t>
            </a:r>
          </a:p>
          <a:p>
            <a:pPr marL="342900" lvl="0" indent="-228600">
              <a:lnSpc>
                <a:spcPct val="90000"/>
              </a:lnSpc>
              <a:spcAft>
                <a:spcPts val="600"/>
              </a:spcAft>
              <a:buFont typeface="Arial" panose="020B0604020202020204" pitchFamily="34" charset="0"/>
              <a:buChar char="•"/>
            </a:pPr>
            <a:r>
              <a:rPr lang="en-US"/>
              <a:t>It helps reduce mistakes and confusion.</a:t>
            </a:r>
          </a:p>
          <a:p>
            <a:pPr marL="342900" lvl="0" indent="-228600">
              <a:lnSpc>
                <a:spcPct val="90000"/>
              </a:lnSpc>
              <a:spcAft>
                <a:spcPts val="600"/>
              </a:spcAft>
              <a:buFont typeface="Arial" panose="020B0604020202020204" pitchFamily="34" charset="0"/>
              <a:buChar char="•"/>
            </a:pPr>
            <a:r>
              <a:rPr lang="en-US"/>
              <a:t>It improves communication between staff and managers.</a:t>
            </a:r>
          </a:p>
        </p:txBody>
      </p:sp>
    </p:spTree>
    <p:extLst>
      <p:ext uri="{BB962C8B-B14F-4D97-AF65-F5344CB8AC3E}">
        <p14:creationId xmlns:p14="http://schemas.microsoft.com/office/powerpoint/2010/main" val="2409658560"/>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19DCA-5A7D-6C4E-751F-3051B5F9B689}"/>
              </a:ext>
            </a:extLst>
          </p:cNvPr>
          <p:cNvSpPr>
            <a:spLocks noGrp="1"/>
          </p:cNvSpPr>
          <p:nvPr>
            <p:ph type="title"/>
          </p:nvPr>
        </p:nvSpPr>
        <p:spPr/>
        <p:txBody>
          <a:bodyPr/>
          <a:lstStyle/>
          <a:p>
            <a:r>
              <a:rPr lang="en-GB">
                <a:ea typeface="+mn-lt"/>
                <a:cs typeface="+mn-lt"/>
              </a:rPr>
              <a:t>Advantages and limitations of using the chosen tool</a:t>
            </a:r>
            <a:endParaRPr lang="en-US"/>
          </a:p>
        </p:txBody>
      </p:sp>
      <p:sp>
        <p:nvSpPr>
          <p:cNvPr id="4" name="TextBox 3">
            <a:extLst>
              <a:ext uri="{FF2B5EF4-FFF2-40B4-BE49-F238E27FC236}">
                <a16:creationId xmlns:a16="http://schemas.microsoft.com/office/drawing/2014/main" id="{218DC5B6-09D7-200E-921F-A8CACE2DB570}"/>
              </a:ext>
            </a:extLst>
          </p:cNvPr>
          <p:cNvSpPr txBox="1"/>
          <p:nvPr/>
        </p:nvSpPr>
        <p:spPr>
          <a:xfrm>
            <a:off x="838200" y="1686695"/>
            <a:ext cx="10043582" cy="923330"/>
          </a:xfrm>
          <a:prstGeom prst="rect">
            <a:avLst/>
          </a:prstGeom>
          <a:noFill/>
        </p:spPr>
        <p:txBody>
          <a:bodyPr wrap="square" rtlCol="0">
            <a:spAutoFit/>
          </a:bodyPr>
          <a:lstStyle/>
          <a:p>
            <a:pPr algn="l"/>
            <a:r>
              <a:rPr lang="en-GB"/>
              <a:t>There are many pros and cons of using excel. In this slide we will explore the advantages and limitations of using Microsoft Excel. Below is a table of the advantages and limitations of using Microsoft Excel.</a:t>
            </a:r>
            <a:endParaRPr lang="en-US"/>
          </a:p>
        </p:txBody>
      </p:sp>
      <p:cxnSp>
        <p:nvCxnSpPr>
          <p:cNvPr id="5" name="Straight Arrow Connector 4">
            <a:extLst>
              <a:ext uri="{FF2B5EF4-FFF2-40B4-BE49-F238E27FC236}">
                <a16:creationId xmlns:a16="http://schemas.microsoft.com/office/drawing/2014/main" id="{FC925624-3039-370D-CC15-3A2613F39A8E}"/>
              </a:ext>
            </a:extLst>
          </p:cNvPr>
          <p:cNvCxnSpPr>
            <a:cxnSpLocks/>
            <a:stCxn id="16" idx="0"/>
            <a:endCxn id="16" idx="2"/>
          </p:cNvCxnSpPr>
          <p:nvPr/>
        </p:nvCxnSpPr>
        <p:spPr>
          <a:xfrm>
            <a:off x="5490627" y="2723059"/>
            <a:ext cx="0" cy="3905314"/>
          </a:xfrm>
          <a:prstGeom prst="straightConnector1">
            <a:avLst/>
          </a:prstGeom>
        </p:spPr>
        <p:style>
          <a:lnRef idx="2">
            <a:schemeClr val="accent1"/>
          </a:lnRef>
          <a:fillRef idx="0">
            <a:schemeClr val="accent1"/>
          </a:fillRef>
          <a:effectRef idx="1">
            <a:schemeClr val="accent1"/>
          </a:effectRef>
          <a:fontRef idx="minor">
            <a:schemeClr val="tx1"/>
          </a:fontRef>
        </p:style>
      </p:cxnSp>
      <p:sp>
        <p:nvSpPr>
          <p:cNvPr id="8" name="TextBox 7">
            <a:extLst>
              <a:ext uri="{FF2B5EF4-FFF2-40B4-BE49-F238E27FC236}">
                <a16:creationId xmlns:a16="http://schemas.microsoft.com/office/drawing/2014/main" id="{EB0F8D8E-DF1A-2933-2B7C-87E2AE61C609}"/>
              </a:ext>
            </a:extLst>
          </p:cNvPr>
          <p:cNvSpPr txBox="1"/>
          <p:nvPr/>
        </p:nvSpPr>
        <p:spPr>
          <a:xfrm>
            <a:off x="2451100" y="2832100"/>
            <a:ext cx="1828800" cy="369332"/>
          </a:xfrm>
          <a:prstGeom prst="rect">
            <a:avLst/>
          </a:prstGeom>
          <a:noFill/>
        </p:spPr>
        <p:txBody>
          <a:bodyPr wrap="square" rtlCol="0">
            <a:spAutoFit/>
          </a:bodyPr>
          <a:lstStyle/>
          <a:p>
            <a:pPr algn="l"/>
            <a:r>
              <a:rPr lang="en-GB" b="1" u="sng"/>
              <a:t>Advantages</a:t>
            </a:r>
            <a:endParaRPr lang="en-US" b="1" u="sng"/>
          </a:p>
        </p:txBody>
      </p:sp>
      <p:sp>
        <p:nvSpPr>
          <p:cNvPr id="9" name="TextBox 8">
            <a:extLst>
              <a:ext uri="{FF2B5EF4-FFF2-40B4-BE49-F238E27FC236}">
                <a16:creationId xmlns:a16="http://schemas.microsoft.com/office/drawing/2014/main" id="{3975442E-5D4A-8173-CF71-952A8E329404}"/>
              </a:ext>
            </a:extLst>
          </p:cNvPr>
          <p:cNvSpPr txBox="1"/>
          <p:nvPr/>
        </p:nvSpPr>
        <p:spPr>
          <a:xfrm>
            <a:off x="1269999" y="3429000"/>
            <a:ext cx="4032241" cy="1754326"/>
          </a:xfrm>
          <a:prstGeom prst="rect">
            <a:avLst/>
          </a:prstGeom>
          <a:noFill/>
        </p:spPr>
        <p:txBody>
          <a:bodyPr wrap="square" rtlCol="0">
            <a:spAutoFit/>
          </a:bodyPr>
          <a:lstStyle/>
          <a:p>
            <a:pPr marL="285750" indent="-285750" algn="l">
              <a:buFont typeface="Arial" panose="020B0604020202020204" pitchFamily="34" charset="0"/>
              <a:buChar char="•"/>
            </a:pPr>
            <a:r>
              <a:rPr lang="en-GB"/>
              <a:t>Easy data organisation</a:t>
            </a:r>
          </a:p>
          <a:p>
            <a:pPr marL="285750" indent="-285750" algn="l">
              <a:buFont typeface="Arial" panose="020B0604020202020204" pitchFamily="34" charset="0"/>
              <a:buChar char="•"/>
            </a:pPr>
            <a:r>
              <a:rPr lang="en-GB"/>
              <a:t>Data visualisation</a:t>
            </a:r>
          </a:p>
          <a:p>
            <a:pPr marL="285750" indent="-285750" algn="l">
              <a:buFont typeface="Arial" panose="020B0604020202020204" pitchFamily="34" charset="0"/>
              <a:buChar char="•"/>
            </a:pPr>
            <a:r>
              <a:rPr lang="en-GB"/>
              <a:t>Collaboration and integration</a:t>
            </a:r>
          </a:p>
          <a:p>
            <a:pPr marL="285750" indent="-285750" algn="l">
              <a:buFont typeface="Arial" panose="020B0604020202020204" pitchFamily="34" charset="0"/>
              <a:buChar char="•"/>
            </a:pPr>
            <a:r>
              <a:rPr lang="en-GB"/>
              <a:t>Universal relevance </a:t>
            </a:r>
          </a:p>
          <a:p>
            <a:pPr marL="285750" indent="-285750" algn="l">
              <a:buFont typeface="Arial" panose="020B0604020202020204" pitchFamily="34" charset="0"/>
              <a:buChar char="•"/>
            </a:pPr>
            <a:r>
              <a:rPr lang="en-GB"/>
              <a:t>No prior training </a:t>
            </a:r>
          </a:p>
          <a:p>
            <a:pPr marL="285750" indent="-285750" algn="l">
              <a:buFont typeface="Arial" panose="020B0604020202020204" pitchFamily="34" charset="0"/>
              <a:buChar char="•"/>
            </a:pPr>
            <a:r>
              <a:rPr lang="en-GB"/>
              <a:t>Easy tutorials and help page</a:t>
            </a:r>
          </a:p>
        </p:txBody>
      </p:sp>
      <p:sp>
        <p:nvSpPr>
          <p:cNvPr id="10" name="TextBox 9">
            <a:extLst>
              <a:ext uri="{FF2B5EF4-FFF2-40B4-BE49-F238E27FC236}">
                <a16:creationId xmlns:a16="http://schemas.microsoft.com/office/drawing/2014/main" id="{4FA921A2-3C0E-903E-C27C-90C1B7C14615}"/>
              </a:ext>
            </a:extLst>
          </p:cNvPr>
          <p:cNvSpPr txBox="1"/>
          <p:nvPr/>
        </p:nvSpPr>
        <p:spPr>
          <a:xfrm>
            <a:off x="6756400" y="2832100"/>
            <a:ext cx="1828800" cy="369332"/>
          </a:xfrm>
          <a:prstGeom prst="rect">
            <a:avLst/>
          </a:prstGeom>
          <a:noFill/>
        </p:spPr>
        <p:txBody>
          <a:bodyPr wrap="square" rtlCol="0">
            <a:spAutoFit/>
          </a:bodyPr>
          <a:lstStyle/>
          <a:p>
            <a:pPr algn="l"/>
            <a:r>
              <a:rPr lang="en-GB" b="1" u="sng"/>
              <a:t>Limitations</a:t>
            </a:r>
            <a:endParaRPr lang="en-US" b="1" u="sng"/>
          </a:p>
        </p:txBody>
      </p:sp>
      <p:cxnSp>
        <p:nvCxnSpPr>
          <p:cNvPr id="11" name="Straight Arrow Connector 10">
            <a:extLst>
              <a:ext uri="{FF2B5EF4-FFF2-40B4-BE49-F238E27FC236}">
                <a16:creationId xmlns:a16="http://schemas.microsoft.com/office/drawing/2014/main" id="{560018CD-802F-DE4E-B02B-A3637322F505}"/>
              </a:ext>
            </a:extLst>
          </p:cNvPr>
          <p:cNvCxnSpPr>
            <a:cxnSpLocks/>
          </p:cNvCxnSpPr>
          <p:nvPr/>
        </p:nvCxnSpPr>
        <p:spPr>
          <a:xfrm>
            <a:off x="869946" y="3201432"/>
            <a:ext cx="9078387" cy="0"/>
          </a:xfrm>
          <a:prstGeom prst="straightConnector1">
            <a:avLst/>
          </a:prstGeom>
        </p:spPr>
        <p:style>
          <a:lnRef idx="2">
            <a:schemeClr val="accent1"/>
          </a:lnRef>
          <a:fillRef idx="0">
            <a:schemeClr val="accent1"/>
          </a:fillRef>
          <a:effectRef idx="1">
            <a:schemeClr val="accent1"/>
          </a:effectRef>
          <a:fontRef idx="minor">
            <a:schemeClr val="tx1"/>
          </a:fontRef>
        </p:style>
      </p:cxnSp>
      <p:sp>
        <p:nvSpPr>
          <p:cNvPr id="16" name="Frame 15">
            <a:extLst>
              <a:ext uri="{FF2B5EF4-FFF2-40B4-BE49-F238E27FC236}">
                <a16:creationId xmlns:a16="http://schemas.microsoft.com/office/drawing/2014/main" id="{4B9BBADE-400F-0C32-9342-7A354E6C2BDF}"/>
              </a:ext>
            </a:extLst>
          </p:cNvPr>
          <p:cNvSpPr/>
          <p:nvPr/>
        </p:nvSpPr>
        <p:spPr>
          <a:xfrm>
            <a:off x="869946" y="2723059"/>
            <a:ext cx="9241362" cy="3905314"/>
          </a:xfrm>
          <a:prstGeom prst="frame">
            <a:avLst>
              <a:gd name="adj1" fmla="val 1521"/>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4" name="TextBox 23">
            <a:extLst>
              <a:ext uri="{FF2B5EF4-FFF2-40B4-BE49-F238E27FC236}">
                <a16:creationId xmlns:a16="http://schemas.microsoft.com/office/drawing/2014/main" id="{D9285F42-C290-A370-EA5F-F324B47287C2}"/>
              </a:ext>
            </a:extLst>
          </p:cNvPr>
          <p:cNvSpPr txBox="1"/>
          <p:nvPr/>
        </p:nvSpPr>
        <p:spPr>
          <a:xfrm>
            <a:off x="5702293" y="3429000"/>
            <a:ext cx="4220621" cy="1754326"/>
          </a:xfrm>
          <a:prstGeom prst="rect">
            <a:avLst/>
          </a:prstGeom>
          <a:noFill/>
        </p:spPr>
        <p:txBody>
          <a:bodyPr wrap="square" lIns="91440" tIns="45720" rIns="91440" bIns="45720" rtlCol="0">
            <a:spAutoFit/>
          </a:bodyPr>
          <a:lstStyle/>
          <a:p>
            <a:pPr marL="285750" indent="-285750" algn="l">
              <a:buFont typeface="Arial" panose="020B0604020202020204" pitchFamily="34" charset="0"/>
              <a:buChar char="•"/>
            </a:pPr>
            <a:r>
              <a:rPr lang="en-GB"/>
              <a:t>Web limitations</a:t>
            </a:r>
          </a:p>
          <a:p>
            <a:pPr marL="285750" indent="-285750">
              <a:buFont typeface="Arial" panose="020B0604020202020204" pitchFamily="34" charset="0"/>
              <a:buChar char="•"/>
            </a:pPr>
            <a:r>
              <a:rPr lang="en-GB" err="1"/>
              <a:t>Inttergration</a:t>
            </a:r>
            <a:r>
              <a:rPr lang="en-GB"/>
              <a:t> issues</a:t>
            </a:r>
          </a:p>
          <a:p>
            <a:pPr marL="285750" indent="-285750">
              <a:buFont typeface="Arial" panose="020B0604020202020204" pitchFamily="34" charset="0"/>
              <a:buChar char="•"/>
            </a:pPr>
            <a:r>
              <a:rPr lang="en-GB"/>
              <a:t>Performance limits</a:t>
            </a:r>
          </a:p>
          <a:p>
            <a:pPr marL="285750" indent="-285750">
              <a:buFont typeface="Arial" panose="020B0604020202020204" pitchFamily="34" charset="0"/>
              <a:buChar char="•"/>
            </a:pPr>
            <a:r>
              <a:rPr lang="en-GB"/>
              <a:t>Steep learning curve</a:t>
            </a:r>
          </a:p>
          <a:p>
            <a:pPr marL="285750" indent="-285750">
              <a:buFont typeface="Arial" panose="020B0604020202020204" pitchFamily="34" charset="0"/>
              <a:buChar char="•"/>
            </a:pPr>
            <a:endParaRPr lang="en-GB"/>
          </a:p>
          <a:p>
            <a:pPr marL="285750" indent="-285750">
              <a:buFont typeface="Arial" panose="020B0604020202020204" pitchFamily="34" charset="0"/>
              <a:buChar char="•"/>
            </a:pPr>
            <a:endParaRPr lang="en-US"/>
          </a:p>
        </p:txBody>
      </p:sp>
    </p:spTree>
    <p:extLst>
      <p:ext uri="{BB962C8B-B14F-4D97-AF65-F5344CB8AC3E}">
        <p14:creationId xmlns:p14="http://schemas.microsoft.com/office/powerpoint/2010/main" val="1893436299"/>
      </p:ext>
    </p:extLst>
  </p:cSld>
  <p:clrMapOvr>
    <a:masterClrMapping/>
  </p:clrMapOvr>
  <p:transition spd="slow">
    <p:cover/>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791C7C-FB38-E447-5B50-8CF93121D4E9}"/>
              </a:ext>
            </a:extLst>
          </p:cNvPr>
          <p:cNvSpPr>
            <a:spLocks noGrp="1"/>
          </p:cNvSpPr>
          <p:nvPr>
            <p:ph type="title"/>
          </p:nvPr>
        </p:nvSpPr>
        <p:spPr>
          <a:xfrm>
            <a:off x="6657715" y="467271"/>
            <a:ext cx="4195674" cy="2052522"/>
          </a:xfrm>
        </p:spPr>
        <p:txBody>
          <a:bodyPr vert="horz" lIns="91440" tIns="45720" rIns="91440" bIns="45720" rtlCol="0" anchor="b">
            <a:normAutofit/>
          </a:bodyPr>
          <a:lstStyle/>
          <a:p>
            <a:r>
              <a:rPr lang="en-US" sz="4800"/>
              <a:t>Advantages of Microsoft Excel</a:t>
            </a:r>
          </a:p>
        </p:txBody>
      </p:sp>
      <p:sp>
        <p:nvSpPr>
          <p:cNvPr id="13" name="Oval 12">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9E9A8A6-8D45-93E2-6905-3CB1AF5EA154}"/>
              </a:ext>
            </a:extLst>
          </p:cNvPr>
          <p:cNvPicPr>
            <a:picLocks noChangeAspect="1"/>
          </p:cNvPicPr>
          <p:nvPr/>
        </p:nvPicPr>
        <p:blipFill>
          <a:blip r:embed="rId2"/>
          <a:srcRect r="-3" b="-3"/>
          <a:stretch>
            <a:fillRect/>
          </a:stretch>
        </p:blipFill>
        <p:spPr>
          <a:xfrm>
            <a:off x="505418" y="554151"/>
            <a:ext cx="5742189" cy="574218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sp>
        <p:nvSpPr>
          <p:cNvPr id="15"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1"/>
          </a:solidFill>
          <a:ln w="776" cap="flat">
            <a:noFill/>
            <a:prstDash val="solid"/>
            <a:miter/>
          </a:ln>
        </p:spPr>
        <p:txBody>
          <a:bodyPr rtlCol="0" anchor="ctr"/>
          <a:lstStyle/>
          <a:p>
            <a:endParaRPr lang="en-US"/>
          </a:p>
        </p:txBody>
      </p:sp>
      <p:sp>
        <p:nvSpPr>
          <p:cNvPr id="17" name="!!circle graphic">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1"/>
          </a:solidFill>
          <a:ln w="751" cap="flat">
            <a:noFill/>
            <a:prstDash val="solid"/>
            <a:miter/>
          </a:ln>
        </p:spPr>
        <p:txBody>
          <a:bodyPr rtlCol="0" anchor="ctr"/>
          <a:lstStyle/>
          <a:p>
            <a:endParaRPr lang="en-US"/>
          </a:p>
        </p:txBody>
      </p:sp>
      <p:sp>
        <p:nvSpPr>
          <p:cNvPr id="4" name="TextBox 3">
            <a:extLst>
              <a:ext uri="{FF2B5EF4-FFF2-40B4-BE49-F238E27FC236}">
                <a16:creationId xmlns:a16="http://schemas.microsoft.com/office/drawing/2014/main" id="{3BD081C1-EC7A-3757-4EB4-517AC7B63CFC}"/>
              </a:ext>
            </a:extLst>
          </p:cNvPr>
          <p:cNvSpPr txBox="1"/>
          <p:nvPr/>
        </p:nvSpPr>
        <p:spPr>
          <a:xfrm>
            <a:off x="6657715" y="2990818"/>
            <a:ext cx="4195673" cy="2913872"/>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sz="1300">
                <a:solidFill>
                  <a:schemeClr val="tx1">
                    <a:alpha val="80000"/>
                  </a:schemeClr>
                </a:solidFill>
              </a:rPr>
              <a:t>Microsoft excel is crucial for businesses to keep track of data. It is a tool designed to help people to analyse data and to do calculations in there business. We have chosen Excel because with the data of staff scheduling it can give a business an analytical point of view. </a:t>
            </a:r>
          </a:p>
          <a:p>
            <a:pPr indent="-228600">
              <a:lnSpc>
                <a:spcPct val="90000"/>
              </a:lnSpc>
              <a:spcAft>
                <a:spcPts val="600"/>
              </a:spcAft>
              <a:buFont typeface="Arial" panose="020B0604020202020204" pitchFamily="34" charset="0"/>
              <a:buChar char="•"/>
            </a:pPr>
            <a:endParaRPr lang="en-US" sz="1300">
              <a:solidFill>
                <a:schemeClr val="tx1">
                  <a:alpha val="80000"/>
                </a:schemeClr>
              </a:solidFill>
            </a:endParaRPr>
          </a:p>
          <a:p>
            <a:pPr indent="-228600">
              <a:lnSpc>
                <a:spcPct val="90000"/>
              </a:lnSpc>
              <a:spcAft>
                <a:spcPts val="600"/>
              </a:spcAft>
              <a:buFont typeface="Arial" panose="020B0604020202020204" pitchFamily="34" charset="0"/>
              <a:buChar char="•"/>
            </a:pPr>
            <a:r>
              <a:rPr lang="en-US" sz="1300">
                <a:solidFill>
                  <a:schemeClr val="tx1">
                    <a:alpha val="80000"/>
                  </a:schemeClr>
                </a:solidFill>
              </a:rPr>
              <a:t>Any person can also use Excel, which is why it is a great tool to have. According to Kaplan article it state that ' Excel is used across industries because of its flexibility and practicality It supports a wide range of use cases, making it valuable for both specialist and non-specialist roles. Kaplan (2019) This suggests, that it is easy access to everyone and anyone.</a:t>
            </a:r>
          </a:p>
        </p:txBody>
      </p:sp>
      <p:sp>
        <p:nvSpPr>
          <p:cNvPr id="19"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1"/>
          </a:solidFill>
          <a:ln w="516" cap="flat">
            <a:noFill/>
            <a:prstDash val="solid"/>
            <a:miter/>
          </a:ln>
        </p:spPr>
        <p:txBody>
          <a:bodyPr rtlCol="0" anchor="ctr"/>
          <a:lstStyle/>
          <a:p>
            <a:endParaRPr lang="en-US"/>
          </a:p>
        </p:txBody>
      </p:sp>
      <p:cxnSp>
        <p:nvCxnSpPr>
          <p:cNvPr id="21"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95648364"/>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0ED0A1-1CF9-B84F-BE88-A7B042F8FF03}"/>
              </a:ext>
            </a:extLst>
          </p:cNvPr>
          <p:cNvSpPr>
            <a:spLocks noGrp="1"/>
          </p:cNvSpPr>
          <p:nvPr>
            <p:ph type="title"/>
          </p:nvPr>
        </p:nvSpPr>
        <p:spPr/>
        <p:txBody>
          <a:bodyPr/>
          <a:lstStyle/>
          <a:p>
            <a:r>
              <a:rPr lang="en-GB"/>
              <a:t>Ashford community care service</a:t>
            </a:r>
            <a:endParaRPr lang="en-US"/>
          </a:p>
        </p:txBody>
      </p:sp>
      <p:sp>
        <p:nvSpPr>
          <p:cNvPr id="4" name="TextBox 3">
            <a:extLst>
              <a:ext uri="{FF2B5EF4-FFF2-40B4-BE49-F238E27FC236}">
                <a16:creationId xmlns:a16="http://schemas.microsoft.com/office/drawing/2014/main" id="{A83A8D8F-3AD5-8D93-A4ED-74ED65B8ADA0}"/>
              </a:ext>
            </a:extLst>
          </p:cNvPr>
          <p:cNvSpPr txBox="1"/>
          <p:nvPr/>
        </p:nvSpPr>
        <p:spPr>
          <a:xfrm>
            <a:off x="518584" y="1443841"/>
            <a:ext cx="10255250" cy="4247317"/>
          </a:xfrm>
          <a:prstGeom prst="rect">
            <a:avLst/>
          </a:prstGeom>
          <a:noFill/>
        </p:spPr>
        <p:txBody>
          <a:bodyPr wrap="square" rtlCol="0">
            <a:spAutoFit/>
          </a:bodyPr>
          <a:lstStyle/>
          <a:p>
            <a:pPr algn="l"/>
            <a:r>
              <a:rPr lang="en-GB"/>
              <a:t>Ashford community care service can use Excel to support the management and administrative team. The case study suggests that they would like to improve communication, they can do this with Excel as they can share and collaborate with other team members to make changes to the spreadsheet. As a result of this, this would mean team members and leaders can all have the same spreadsheet to look at. </a:t>
            </a:r>
          </a:p>
          <a:p>
            <a:pPr algn="l"/>
            <a:endParaRPr lang="en-GB"/>
          </a:p>
          <a:p>
            <a:pPr algn="l"/>
            <a:r>
              <a:rPr lang="en-GB"/>
              <a:t>They can use this microsoft tool to improve the effectiveness of staff rotas, they can plan days off, and holiday entitlements, because the tool also has the ability to do sums. Which makes it effective with time management, and teams don’t have to do any calculations.</a:t>
            </a:r>
          </a:p>
          <a:p>
            <a:pPr algn="l"/>
            <a:endParaRPr lang="en-GB"/>
          </a:p>
          <a:p>
            <a:pPr algn="l"/>
            <a:r>
              <a:rPr lang="en-GB"/>
              <a:t>Ashford can also implement this by having certain teams assigned to different spreadsheets, as the case study it states that there is a team of support workers, nurses, care coordinators and other health and social care professionals. </a:t>
            </a:r>
          </a:p>
          <a:p>
            <a:pPr algn="l"/>
            <a:endParaRPr lang="en-GB"/>
          </a:p>
          <a:p>
            <a:pPr algn="l"/>
            <a:endParaRPr lang="en-US"/>
          </a:p>
        </p:txBody>
      </p:sp>
    </p:spTree>
    <p:extLst>
      <p:ext uri="{BB962C8B-B14F-4D97-AF65-F5344CB8AC3E}">
        <p14:creationId xmlns:p14="http://schemas.microsoft.com/office/powerpoint/2010/main" val="2840286367"/>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7E72DE-89D0-44EB-D712-1574D1914A86}"/>
              </a:ext>
            </a:extLst>
          </p:cNvPr>
          <p:cNvSpPr>
            <a:spLocks noGrp="1"/>
          </p:cNvSpPr>
          <p:nvPr>
            <p:ph type="title"/>
          </p:nvPr>
        </p:nvSpPr>
        <p:spPr>
          <a:xfrm>
            <a:off x="1097973" y="331932"/>
            <a:ext cx="3375890" cy="1493693"/>
          </a:xfrm>
        </p:spPr>
        <p:txBody>
          <a:bodyPr/>
          <a:lstStyle/>
          <a:p>
            <a:r>
              <a:rPr lang="en-GB"/>
              <a:t>References </a:t>
            </a:r>
            <a:endParaRPr lang="en-US"/>
          </a:p>
        </p:txBody>
      </p:sp>
      <p:sp>
        <p:nvSpPr>
          <p:cNvPr id="3" name="Content Placeholder 2">
            <a:extLst>
              <a:ext uri="{FF2B5EF4-FFF2-40B4-BE49-F238E27FC236}">
                <a16:creationId xmlns:a16="http://schemas.microsoft.com/office/drawing/2014/main" id="{80250A0C-3E09-4219-52D0-C5C9CD0A010A}"/>
              </a:ext>
            </a:extLst>
          </p:cNvPr>
          <p:cNvSpPr>
            <a:spLocks noGrp="1"/>
          </p:cNvSpPr>
          <p:nvPr>
            <p:ph idx="1"/>
          </p:nvPr>
        </p:nvSpPr>
        <p:spPr>
          <a:xfrm>
            <a:off x="1097973" y="1825625"/>
            <a:ext cx="10515600" cy="4351338"/>
          </a:xfrm>
        </p:spPr>
        <p:txBody>
          <a:bodyPr vert="horz" lIns="91440" tIns="45720" rIns="91440" bIns="45720" rtlCol="0" anchor="t">
            <a:normAutofit fontScale="55000" lnSpcReduction="20000"/>
          </a:bodyPr>
          <a:lstStyle/>
          <a:p>
            <a:pPr marL="0" indent="0">
              <a:buNone/>
            </a:pPr>
            <a:endParaRPr lang="en-US">
              <a:ea typeface="+mn-lt"/>
              <a:cs typeface="+mn-lt"/>
            </a:endParaRPr>
          </a:p>
          <a:p>
            <a:pPr marL="514350" indent="-514350">
              <a:buFont typeface="Arial" panose="020B0604020202020204" pitchFamily="34" charset="0"/>
              <a:buAutoNum type="arabicPeriod"/>
            </a:pPr>
            <a:r>
              <a:rPr lang="en-GB"/>
              <a:t>Employment Hero (2025) </a:t>
            </a:r>
            <a:r>
              <a:rPr lang="en-GB" i="1"/>
              <a:t>Work rotas: UK shift management laws and best practices</a:t>
            </a:r>
            <a:r>
              <a:rPr lang="en-GB"/>
              <a:t>. Available at: https://</a:t>
            </a:r>
            <a:r>
              <a:rPr lang="en-GB" err="1"/>
              <a:t>employmenthero.com</a:t>
            </a:r>
            <a:r>
              <a:rPr lang="en-GB"/>
              <a:t>/uk/resources/work-rotas-best-practices/ (Accessed: 05 October 2026). </a:t>
            </a:r>
          </a:p>
          <a:p>
            <a:pPr marL="514350" indent="-514350">
              <a:buAutoNum type="arabicPeriod"/>
            </a:pPr>
            <a:endParaRPr lang="en-US">
              <a:ea typeface="+mn-lt"/>
              <a:cs typeface="+mn-lt"/>
            </a:endParaRPr>
          </a:p>
          <a:p>
            <a:pPr>
              <a:buFont typeface="Arial" panose="020B0604020202020204" pitchFamily="34" charset="0"/>
              <a:buAutoNum type="arabicPeriod"/>
            </a:pPr>
            <a:r>
              <a:rPr lang="en-GB" err="1"/>
              <a:t>Samel</a:t>
            </a:r>
            <a:r>
              <a:rPr lang="en-GB"/>
              <a:t>, M. (2025) ‘Work rotas law UK: Shift pattern notice &amp; other laws (2025 update)’. </a:t>
            </a:r>
            <a:r>
              <a:rPr lang="en-GB" i="1"/>
              <a:t>PARiM</a:t>
            </a:r>
            <a:r>
              <a:rPr lang="en-GB"/>
              <a:t>. Available at: </a:t>
            </a:r>
            <a:r>
              <a:rPr lang="en-GB">
                <a:hlinkClick r:id="rId2"/>
              </a:rPr>
              <a:t>https://</a:t>
            </a:r>
            <a:r>
              <a:rPr lang="en-GB" err="1">
                <a:hlinkClick r:id="rId2"/>
              </a:rPr>
              <a:t>www.parim.co</a:t>
            </a:r>
            <a:r>
              <a:rPr lang="en-GB">
                <a:hlinkClick r:id="rId2"/>
              </a:rPr>
              <a:t>/blog/work-rotas-law-uk</a:t>
            </a:r>
            <a:r>
              <a:rPr lang="en-GB"/>
              <a:t> (Accessed: 05 October 2026). </a:t>
            </a:r>
          </a:p>
          <a:p>
            <a:pPr>
              <a:buFont typeface="Arial" panose="020B0604020202020204" pitchFamily="34" charset="0"/>
              <a:buAutoNum type="arabicPeriod"/>
            </a:pPr>
            <a:r>
              <a:rPr lang="en-GB"/>
              <a:t>The Access Group (n.d.) </a:t>
            </a:r>
            <a:r>
              <a:rPr lang="en-GB" i="1"/>
              <a:t>Working time regulations and rota compliance in UK hospitality</a:t>
            </a:r>
            <a:r>
              <a:rPr lang="en-GB"/>
              <a:t>. Available at: https://</a:t>
            </a:r>
            <a:r>
              <a:rPr lang="en-GB" err="1"/>
              <a:t>www.theaccessgroup.com</a:t>
            </a:r>
            <a:r>
              <a:rPr lang="en-GB"/>
              <a:t>/en-gb/blog/</a:t>
            </a:r>
            <a:r>
              <a:rPr lang="en-GB" err="1"/>
              <a:t>hos-working-time</a:t>
            </a:r>
            <a:r>
              <a:rPr lang="en-GB"/>
              <a:t>-regulations-and-rota-compliance-in-uk-hospitality/ (Accessed: 05 October 2026). </a:t>
            </a:r>
          </a:p>
          <a:p>
            <a:pPr>
              <a:buAutoNum type="arabicPeriod"/>
            </a:pPr>
            <a:endParaRPr lang="en-US">
              <a:ea typeface="+mn-lt"/>
              <a:cs typeface="+mn-lt"/>
            </a:endParaRPr>
          </a:p>
          <a:p>
            <a:pPr>
              <a:buFont typeface="Arial" panose="020B0604020202020204" pitchFamily="34" charset="0"/>
              <a:buAutoNum type="arabicPeriod"/>
            </a:pPr>
            <a:r>
              <a:rPr lang="en-GB"/>
              <a:t>Acas (n.d.) </a:t>
            </a:r>
            <a:r>
              <a:rPr lang="en-GB" i="1"/>
              <a:t>Working time and rest</a:t>
            </a:r>
            <a:r>
              <a:rPr lang="en-GB"/>
              <a:t>. Available at: https://www.acas.org.uk/working-time-and-rest (Accessed: 11 October 2026). </a:t>
            </a:r>
          </a:p>
          <a:p>
            <a:pPr>
              <a:buAutoNum type="arabicPeriod"/>
            </a:pPr>
            <a:endParaRPr lang="en-US">
              <a:ea typeface="+mn-lt"/>
              <a:cs typeface="+mn-lt"/>
            </a:endParaRPr>
          </a:p>
          <a:p>
            <a:pPr>
              <a:buFont typeface="Arial" panose="020B0604020202020204" pitchFamily="34" charset="0"/>
              <a:buAutoNum type="arabicPeriod"/>
            </a:pPr>
            <a:r>
              <a:rPr lang="en-GB"/>
              <a:t>Corporate Vision News (n.d.) </a:t>
            </a:r>
            <a:r>
              <a:rPr lang="en-GB" i="1"/>
              <a:t>An easy guide to work rota laws</a:t>
            </a:r>
            <a:r>
              <a:rPr lang="en-GB"/>
              <a:t>. Available at: https://</a:t>
            </a:r>
            <a:r>
              <a:rPr lang="en-GB" err="1"/>
              <a:t>www.corporatevision</a:t>
            </a:r>
            <a:r>
              <a:rPr lang="en-GB"/>
              <a:t>-news.com/an-easy-guide-to-work-rota-laws (Accessed: 07 October 2026). </a:t>
            </a:r>
          </a:p>
          <a:p>
            <a:pPr>
              <a:buAutoNum type="arabicPeriod"/>
            </a:pPr>
            <a:endParaRPr lang="en-US"/>
          </a:p>
        </p:txBody>
      </p:sp>
    </p:spTree>
    <p:extLst>
      <p:ext uri="{BB962C8B-B14F-4D97-AF65-F5344CB8AC3E}">
        <p14:creationId xmlns:p14="http://schemas.microsoft.com/office/powerpoint/2010/main" val="1199191796"/>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7F59F-2336-E50E-D289-57BE688813EB}"/>
              </a:ext>
            </a:extLst>
          </p:cNvPr>
          <p:cNvSpPr>
            <a:spLocks noGrp="1"/>
          </p:cNvSpPr>
          <p:nvPr>
            <p:ph type="title"/>
          </p:nvPr>
        </p:nvSpPr>
        <p:spPr/>
        <p:txBody>
          <a:bodyPr/>
          <a:lstStyle/>
          <a:p>
            <a:r>
              <a:rPr lang="en-GB"/>
              <a:t>References</a:t>
            </a:r>
            <a:endParaRPr lang="en-US"/>
          </a:p>
        </p:txBody>
      </p:sp>
      <p:sp>
        <p:nvSpPr>
          <p:cNvPr id="3" name="Content Placeholder 2">
            <a:extLst>
              <a:ext uri="{FF2B5EF4-FFF2-40B4-BE49-F238E27FC236}">
                <a16:creationId xmlns:a16="http://schemas.microsoft.com/office/drawing/2014/main" id="{F9C60676-9791-D6E7-3737-059C0B29B376}"/>
              </a:ext>
            </a:extLst>
          </p:cNvPr>
          <p:cNvSpPr>
            <a:spLocks noGrp="1"/>
          </p:cNvSpPr>
          <p:nvPr>
            <p:ph idx="1"/>
          </p:nvPr>
        </p:nvSpPr>
        <p:spPr/>
        <p:txBody>
          <a:bodyPr/>
          <a:lstStyle/>
          <a:p>
            <a:r>
              <a:rPr lang="en-GB"/>
              <a:t>Kaplan (2019) </a:t>
            </a:r>
            <a:r>
              <a:rPr lang="en-GB" i="1"/>
              <a:t>Is Microsoft Excel still relevant?</a:t>
            </a:r>
            <a:r>
              <a:rPr lang="en-GB"/>
              <a:t> Available at: https://</a:t>
            </a:r>
            <a:r>
              <a:rPr lang="en-GB" err="1"/>
              <a:t>kaplan.co.uk</a:t>
            </a:r>
            <a:r>
              <a:rPr lang="en-GB"/>
              <a:t>/blog/digital-skills/is-microsoft-excel-still-relevant (Accessed: 07 October 2026). </a:t>
            </a:r>
          </a:p>
          <a:p>
            <a:endParaRPr lang="en-US"/>
          </a:p>
        </p:txBody>
      </p:sp>
    </p:spTree>
    <p:extLst>
      <p:ext uri="{BB962C8B-B14F-4D97-AF65-F5344CB8AC3E}">
        <p14:creationId xmlns:p14="http://schemas.microsoft.com/office/powerpoint/2010/main" val="121300772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11</Slides>
  <Notes>0</Notes>
  <HiddenSlides>0</HiddenSlide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LCHS-4007: Digital Skills &amp; Research Methods  </vt:lpstr>
      <vt:lpstr>PowerPoint Presentation</vt:lpstr>
      <vt:lpstr> What their chosen workplace task involves  </vt:lpstr>
      <vt:lpstr>Which Microsoft 365 tool they selected  </vt:lpstr>
      <vt:lpstr>Why Microsoft  excel is suitable.</vt:lpstr>
      <vt:lpstr>How excel improves efficiency and  communication.</vt:lpstr>
      <vt:lpstr>Advantages and limitations of using the chosen tool</vt:lpstr>
      <vt:lpstr>Advantages of Microsoft Excel</vt:lpstr>
      <vt:lpstr>Ashford community care service</vt:lpstr>
      <vt:lpstr>References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LCHS-4007: Digital Skills &amp; Research Methods</dc:title>
  <dc:creator/>
  <cp:revision>1</cp:revision>
  <dcterms:created xsi:type="dcterms:W3CDTF">2026-10-02T18:42:01Z</dcterms:created>
  <dcterms:modified xsi:type="dcterms:W3CDTF">2026-10-11T21:08:29Z</dcterms:modified>
</cp:coreProperties>
</file>