
<file path=[Content_Types].xml><?xml version="1.0" encoding="utf-8"?>
<Types xmlns="http://schemas.openxmlformats.org/package/2006/content-types">
  <Default Extension="fntdata" ContentType="application/x-fontdata"/>
  <Default Extension="gif" ContentType="image/gif"/>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6858000" type="screen4x3"/>
  <p:notesSz cx="6858000" cy="9144000"/>
  <p:embeddedFontLst>
    <p:embeddedFont>
      <p:font typeface="Palatino Linotype" panose="02040502050505030304" pitchFamily="18" charset="0"/>
      <p:regular r:id="rId20"/>
      <p:bold r:id="rId21"/>
      <p:italic r:id="rId22"/>
      <p:boldItalic r:id="rId2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100" d="100"/>
          <a:sy n="100" d="100"/>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theme" Target="theme/theme1.xml" /><Relationship Id="rId3" Type="http://schemas.openxmlformats.org/officeDocument/2006/relationships/slide" Target="slides/slide2.xml" /><Relationship Id="rId21" Type="http://schemas.openxmlformats.org/officeDocument/2006/relationships/font" Target="fonts/font2.fntdata"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viewProps" Target="viewProp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font" Target="fonts/font1.fntdata"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presProps" Target="presProp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font" Target="fonts/font4.fntdata" /><Relationship Id="rId10" Type="http://schemas.openxmlformats.org/officeDocument/2006/relationships/slide" Target="slides/slide9.xml" /><Relationship Id="rId19" Type="http://schemas.openxmlformats.org/officeDocument/2006/relationships/notesMaster" Target="notesMasters/notesMaster1.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font" Target="fonts/font3.fntdata" /><Relationship Id="rId27" Type="http://schemas.openxmlformats.org/officeDocument/2006/relationships/tableStyles" Target="tableStyle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4" name="Google Shape;104;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p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8" name="Google Shape;118;p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119" name="Google Shape;119;p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4c5184b9732430e1_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4c5184b9732430e1_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sz="1100">
                <a:latin typeface="Palatino Linotype"/>
                <a:ea typeface="Palatino Linotype"/>
                <a:cs typeface="Palatino Linotype"/>
                <a:sym typeface="Palatino Linotype"/>
              </a:rPr>
              <a:t>Wizz Airline has a network of flights in many cities across Europe.</a:t>
            </a:r>
            <a:endParaRPr sz="1100">
              <a:latin typeface="Palatino Linotype"/>
              <a:ea typeface="Palatino Linotype"/>
              <a:cs typeface="Palatino Linotype"/>
              <a:sym typeface="Palatino Linotype"/>
            </a:endParaRPr>
          </a:p>
          <a:p>
            <a:pPr marL="0" lvl="0" indent="0" algn="l" rtl="0">
              <a:spcBef>
                <a:spcPts val="400"/>
              </a:spcBef>
              <a:spcAft>
                <a:spcPts val="0"/>
              </a:spcAft>
              <a:buNone/>
            </a:pPr>
            <a:r>
              <a:rPr lang="en-US" sz="1100">
                <a:latin typeface="Palatino Linotype"/>
                <a:ea typeface="Palatino Linotype"/>
                <a:cs typeface="Palatino Linotype"/>
                <a:sym typeface="Palatino Linotype"/>
              </a:rPr>
              <a:t>Wizz Airline also offers its services to Middle East and North Africa.</a:t>
            </a:r>
            <a:endParaRPr sz="1100">
              <a:latin typeface="Palatino Linotype"/>
              <a:ea typeface="Palatino Linotype"/>
              <a:cs typeface="Palatino Linotype"/>
              <a:sym typeface="Palatino Linotype"/>
            </a:endParaRPr>
          </a:p>
          <a:p>
            <a:pPr marL="0" lvl="0" indent="0" algn="l" rtl="0">
              <a:spcBef>
                <a:spcPts val="400"/>
              </a:spcBef>
              <a:spcAft>
                <a:spcPts val="0"/>
              </a:spcAft>
              <a:buNone/>
            </a:pPr>
            <a:r>
              <a:rPr lang="en-US" sz="1100">
                <a:latin typeface="Palatino Linotype"/>
                <a:ea typeface="Palatino Linotype"/>
                <a:cs typeface="Palatino Linotype"/>
                <a:sym typeface="Palatino Linotype"/>
              </a:rPr>
              <a:t>The current approach of Wizz Airline and its services are in 44 countries.</a:t>
            </a:r>
            <a:endParaRPr sz="1100">
              <a:latin typeface="Palatino Linotype"/>
              <a:ea typeface="Palatino Linotype"/>
              <a:cs typeface="Palatino Linotype"/>
              <a:sym typeface="Palatino Linotype"/>
            </a:endParaRPr>
          </a:p>
          <a:p>
            <a:pPr marL="0" lvl="0" indent="0" algn="l" rtl="0">
              <a:spcBef>
                <a:spcPts val="400"/>
              </a:spcBef>
              <a:spcAft>
                <a:spcPts val="0"/>
              </a:spcAft>
              <a:buNone/>
            </a:pPr>
            <a:r>
              <a:rPr lang="en-US" sz="1100">
                <a:latin typeface="Palatino Linotype"/>
                <a:ea typeface="Palatino Linotype"/>
                <a:cs typeface="Palatino Linotype"/>
                <a:sym typeface="Palatino Linotype"/>
              </a:rPr>
              <a:t>The largest base of Wizz Airline is in Budapest.</a:t>
            </a:r>
            <a:endParaRPr sz="1100">
              <a:latin typeface="Palatino Linotype"/>
              <a:ea typeface="Palatino Linotype"/>
              <a:cs typeface="Palatino Linotype"/>
              <a:sym typeface="Palatino Linotype"/>
            </a:endParaRPr>
          </a:p>
          <a:p>
            <a:pPr marL="0" lvl="0" indent="0" algn="l" rtl="0">
              <a:spcBef>
                <a:spcPts val="400"/>
              </a:spcBef>
              <a:spcAft>
                <a:spcPts val="0"/>
              </a:spcAft>
              <a:buNone/>
            </a:pPr>
            <a:r>
              <a:rPr lang="en-US" sz="1100">
                <a:latin typeface="Palatino Linotype"/>
                <a:ea typeface="Palatino Linotype"/>
                <a:cs typeface="Palatino Linotype"/>
                <a:sym typeface="Palatino Linotype"/>
              </a:rPr>
              <a:t>The airplanes of Wizz Airline flies to about 164 airports (TUCKI, PANTYLEY, DĘBICKI, &amp; VIEGA, 2019).</a:t>
            </a:r>
            <a:endParaRPr sz="1100">
              <a:latin typeface="Palatino Linotype"/>
              <a:ea typeface="Palatino Linotype"/>
              <a:cs typeface="Palatino Linotype"/>
              <a:sym typeface="Palatino Linotype"/>
            </a:endParaRPr>
          </a:p>
          <a:p>
            <a:pPr marL="0" lvl="0" indent="0" algn="l" rtl="0">
              <a:spcBef>
                <a:spcPts val="0"/>
              </a:spcBef>
              <a:spcAft>
                <a:spcPts val="0"/>
              </a:spcAft>
              <a:buNone/>
            </a:pPr>
            <a:endParaRPr/>
          </a:p>
        </p:txBody>
      </p:sp>
      <p:sp>
        <p:nvSpPr>
          <p:cNvPr id="125" name="Google Shape;125;g4c5184b9732430e1_0:notes"/>
          <p:cNvSpPr txBox="1">
            <a:spLocks noGrp="1"/>
          </p:cNvSpPr>
          <p:nvPr>
            <p:ph type="sldNum" idx="12"/>
          </p:nvPr>
        </p:nvSpPr>
        <p:spPr>
          <a:xfrm>
            <a:off x="3884613" y="8685213"/>
            <a:ext cx="2971800" cy="4572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365760" lvl="0" indent="0" algn="just" rtl="0">
              <a:lnSpc>
                <a:spcPct val="90000"/>
              </a:lnSpc>
              <a:spcBef>
                <a:spcPts val="400"/>
              </a:spcBef>
              <a:spcAft>
                <a:spcPts val="0"/>
              </a:spcAft>
              <a:buNone/>
            </a:pPr>
            <a:r>
              <a:rPr lang="en-US" sz="1100">
                <a:latin typeface="Palatino Linotype"/>
                <a:ea typeface="Palatino Linotype"/>
                <a:cs typeface="Palatino Linotype"/>
                <a:sym typeface="Palatino Linotype"/>
              </a:rPr>
              <a:t>Before the covid-19 came, Wizz airlines were facing minor issues such as flight delays and change in timing etc. however, in 2019, there was a movement ran against Wizz airlines named “flight shame”. The purpose of the movement was to defame the organization. Wizz air condemned this movement and ensure its passengers regarding timely flights.</a:t>
            </a:r>
            <a:endParaRPr sz="1100">
              <a:latin typeface="Palatino Linotype"/>
              <a:ea typeface="Palatino Linotype"/>
              <a:cs typeface="Palatino Linotype"/>
              <a:sym typeface="Palatino Linotype"/>
            </a:endParaRPr>
          </a:p>
          <a:p>
            <a:pPr marL="365760" lvl="0" indent="0" algn="just" rtl="0">
              <a:lnSpc>
                <a:spcPct val="90000"/>
              </a:lnSpc>
              <a:spcBef>
                <a:spcPts val="400"/>
              </a:spcBef>
              <a:spcAft>
                <a:spcPts val="0"/>
              </a:spcAft>
              <a:buNone/>
            </a:pPr>
            <a:endParaRPr sz="1100"/>
          </a:p>
        </p:txBody>
      </p:sp>
      <p:sp>
        <p:nvSpPr>
          <p:cNvPr id="132" name="Google Shape;132;p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8" name="Google Shape;138;p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139" name="Google Shape;139;p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4" name="Google Shape;144;p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0" name="Google Shape;150;p1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1" name="Google Shape;151;p1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7" name="Google Shape;157;p1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just" rtl="0">
              <a:lnSpc>
                <a:spcPct val="90000"/>
              </a:lnSpc>
              <a:spcBef>
                <a:spcPts val="0"/>
              </a:spcBef>
              <a:spcAft>
                <a:spcPts val="0"/>
              </a:spcAft>
              <a:buNone/>
            </a:pPr>
            <a:r>
              <a:rPr lang="en-US" sz="1100">
                <a:latin typeface="Palatino Linotype"/>
                <a:ea typeface="Palatino Linotype"/>
                <a:cs typeface="Palatino Linotype"/>
                <a:sym typeface="Palatino Linotype"/>
              </a:rPr>
              <a:t>After the third wave of COVID-19, the CEO of Wizz airlines expected that the situation may be restored by 2024-2025. </a:t>
            </a:r>
            <a:endParaRPr sz="1100">
              <a:latin typeface="Palatino Linotype"/>
              <a:ea typeface="Palatino Linotype"/>
              <a:cs typeface="Palatino Linotype"/>
              <a:sym typeface="Palatino Linotype"/>
            </a:endParaRPr>
          </a:p>
          <a:p>
            <a:pPr marL="0" lvl="0" indent="0" algn="just" rtl="0">
              <a:lnSpc>
                <a:spcPct val="90000"/>
              </a:lnSpc>
              <a:spcBef>
                <a:spcPts val="400"/>
              </a:spcBef>
              <a:spcAft>
                <a:spcPts val="0"/>
              </a:spcAft>
              <a:buNone/>
            </a:pPr>
            <a:r>
              <a:rPr lang="en-US" sz="1100">
                <a:latin typeface="Palatino Linotype"/>
                <a:ea typeface="Palatino Linotype"/>
                <a:cs typeface="Palatino Linotype"/>
                <a:sym typeface="Palatino Linotype"/>
              </a:rPr>
              <a:t>The CEO of Wizz Airline was hopefull regarding the loss recovery of the organization.</a:t>
            </a:r>
            <a:endParaRPr sz="1100">
              <a:latin typeface="Palatino Linotype"/>
              <a:ea typeface="Palatino Linotype"/>
              <a:cs typeface="Palatino Linotype"/>
              <a:sym typeface="Palatino Linotype"/>
            </a:endParaRPr>
          </a:p>
          <a:p>
            <a:pPr marL="0" lvl="0" indent="0" algn="just" rtl="0">
              <a:lnSpc>
                <a:spcPct val="90000"/>
              </a:lnSpc>
              <a:spcBef>
                <a:spcPts val="400"/>
              </a:spcBef>
              <a:spcAft>
                <a:spcPts val="0"/>
              </a:spcAft>
              <a:buNone/>
            </a:pPr>
            <a:r>
              <a:rPr lang="en-US" sz="1100">
                <a:latin typeface="Palatino Linotype"/>
                <a:ea typeface="Palatino Linotype"/>
                <a:cs typeface="Palatino Linotype"/>
                <a:sym typeface="Palatino Linotype"/>
              </a:rPr>
              <a:t>The Wizz airlines carries highest liquidity in entire airline industry which can help it getting back on track.</a:t>
            </a:r>
            <a:endParaRPr sz="1100"/>
          </a:p>
        </p:txBody>
      </p:sp>
      <p:sp>
        <p:nvSpPr>
          <p:cNvPr id="158" name="Google Shape;158;p1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3" name="Google Shape;163;p1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164" name="Google Shape;164;p1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0" name="Google Shape;170;p1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1" name="Google Shape;171;p1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7" name="Google Shape;177;p1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Taking more about wiz airlines, I will say Wizz airlines focuses on providing better facilities to its passengers. They also remained cost effective. Wizz airlines gives value for money services. They serve quality meals in the flights.</a:t>
            </a:r>
            <a:endParaRPr/>
          </a:p>
          <a:p>
            <a:pPr marL="0" lvl="0" indent="0" algn="l" rtl="0">
              <a:spcBef>
                <a:spcPts val="0"/>
              </a:spcBef>
              <a:spcAft>
                <a:spcPts val="0"/>
              </a:spcAft>
              <a:buNone/>
            </a:pPr>
            <a:endParaRPr/>
          </a:p>
        </p:txBody>
      </p:sp>
      <p:sp>
        <p:nvSpPr>
          <p:cNvPr id="178" name="Google Shape;178;p1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3" name="Google Shape;183;p1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Continuing the presentation, I will talk more about wiz airline. Wiz airline uses secondary airports for their flights in Europe. Wiz prefers landing on smaller airports. There is a shopping centre in wiz called wiz boutique. The rate of calling customer care of Wiz is 0.95 EUR.</a:t>
            </a:r>
            <a:endParaRPr/>
          </a:p>
          <a:p>
            <a:pPr marL="0" lvl="0" indent="0" algn="l" rtl="0">
              <a:spcBef>
                <a:spcPts val="0"/>
              </a:spcBef>
              <a:spcAft>
                <a:spcPts val="0"/>
              </a:spcAft>
              <a:buNone/>
            </a:pPr>
            <a:endParaRPr/>
          </a:p>
        </p:txBody>
      </p:sp>
      <p:sp>
        <p:nvSpPr>
          <p:cNvPr id="184" name="Google Shape;184;p1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9" name="Google Shape;189;p1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365760" lvl="0" indent="0" algn="just" rtl="0">
              <a:spcBef>
                <a:spcPts val="0"/>
              </a:spcBef>
              <a:spcAft>
                <a:spcPts val="0"/>
              </a:spcAft>
              <a:buNone/>
            </a:pPr>
            <a:r>
              <a:rPr lang="en-US" sz="1100">
                <a:latin typeface="Palatino Linotype"/>
                <a:ea typeface="Palatino Linotype"/>
                <a:cs typeface="Palatino Linotype"/>
                <a:sym typeface="Palatino Linotype"/>
              </a:rPr>
              <a:t>There is discount for check-in at Wizz airlines</a:t>
            </a:r>
            <a:endParaRPr sz="1100">
              <a:latin typeface="Palatino Linotype"/>
              <a:ea typeface="Palatino Linotype"/>
              <a:cs typeface="Palatino Linotype"/>
              <a:sym typeface="Palatino Linotype"/>
            </a:endParaRPr>
          </a:p>
          <a:p>
            <a:pPr marL="365760" lvl="0" indent="0" algn="just" rtl="0">
              <a:spcBef>
                <a:spcPts val="0"/>
              </a:spcBef>
              <a:spcAft>
                <a:spcPts val="0"/>
              </a:spcAft>
              <a:buNone/>
            </a:pPr>
            <a:r>
              <a:rPr lang="en-US" sz="1100">
                <a:latin typeface="Palatino Linotype"/>
                <a:ea typeface="Palatino Linotype"/>
                <a:cs typeface="Palatino Linotype"/>
                <a:sym typeface="Palatino Linotype"/>
              </a:rPr>
              <a:t>Customers can pre-book their flight online through Wizz-Air website or partner’s agencies</a:t>
            </a:r>
            <a:endParaRPr sz="1100">
              <a:latin typeface="Palatino Linotype"/>
              <a:ea typeface="Palatino Linotype"/>
              <a:cs typeface="Palatino Linotype"/>
              <a:sym typeface="Palatino Linotype"/>
            </a:endParaRPr>
          </a:p>
          <a:p>
            <a:pPr marL="0" lvl="0" indent="0" algn="just" rtl="0">
              <a:spcBef>
                <a:spcPts val="400"/>
              </a:spcBef>
              <a:spcAft>
                <a:spcPts val="0"/>
              </a:spcAft>
              <a:buNone/>
            </a:pPr>
            <a:r>
              <a:rPr lang="en-US" sz="1100">
                <a:latin typeface="Palatino Linotype"/>
                <a:ea typeface="Palatino Linotype"/>
                <a:cs typeface="Palatino Linotype"/>
                <a:sym typeface="Palatino Linotype"/>
              </a:rPr>
              <a:t>          The booking costs varies from 10 EUR to 30 EUR.</a:t>
            </a:r>
            <a:endParaRPr sz="1100">
              <a:latin typeface="Palatino Linotype"/>
              <a:ea typeface="Palatino Linotype"/>
              <a:cs typeface="Palatino Linotype"/>
              <a:sym typeface="Palatino Linotype"/>
            </a:endParaRPr>
          </a:p>
          <a:p>
            <a:pPr marL="0" lvl="0" indent="0" algn="just" rtl="0">
              <a:spcBef>
                <a:spcPts val="400"/>
              </a:spcBef>
              <a:spcAft>
                <a:spcPts val="0"/>
              </a:spcAft>
              <a:buNone/>
            </a:pPr>
            <a:r>
              <a:rPr lang="en-US" sz="1100">
                <a:latin typeface="Palatino Linotype"/>
                <a:ea typeface="Palatino Linotype"/>
                <a:cs typeface="Palatino Linotype"/>
                <a:sym typeface="Palatino Linotype"/>
              </a:rPr>
              <a:t>          The option of flight cancel is also available for passengers (Tobisová, &amp; Vajdová, 2018).</a:t>
            </a:r>
            <a:endParaRPr sz="1100"/>
          </a:p>
        </p:txBody>
      </p:sp>
      <p:sp>
        <p:nvSpPr>
          <p:cNvPr id="190" name="Google Shape;190;p1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4c5184b9732430e1_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6" name="Google Shape;196;g4c5184b9732430e1_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7" name="Google Shape;197;g4c5184b9732430e1_8:notes"/>
          <p:cNvSpPr txBox="1">
            <a:spLocks noGrp="1"/>
          </p:cNvSpPr>
          <p:nvPr>
            <p:ph type="sldNum" idx="12"/>
          </p:nvPr>
        </p:nvSpPr>
        <p:spPr>
          <a:xfrm>
            <a:off x="3884613" y="8685213"/>
            <a:ext cx="2971800" cy="4572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19: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3" name="Google Shape;203;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2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9" name="Google Shape;209;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 /><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9"/>
        <p:cNvGrpSpPr/>
        <p:nvPr/>
      </p:nvGrpSpPr>
      <p:grpSpPr>
        <a:xfrm>
          <a:off x="0" y="0"/>
          <a:ext cx="0" cy="0"/>
          <a:chOff x="0" y="0"/>
          <a:chExt cx="0" cy="0"/>
        </a:xfrm>
      </p:grpSpPr>
      <p:sp>
        <p:nvSpPr>
          <p:cNvPr id="20" name="Google Shape;20;p2"/>
          <p:cNvSpPr/>
          <p:nvPr/>
        </p:nvSpPr>
        <p:spPr>
          <a:xfrm>
            <a:off x="-2" y="4664147"/>
            <a:ext cx="9151089" cy="0"/>
          </a:xfrm>
          <a:prstGeom prst="rtTriangle">
            <a:avLst/>
          </a:prstGeom>
          <a:gradFill>
            <a:gsLst>
              <a:gs pos="0">
                <a:srgbClr val="007795"/>
              </a:gs>
              <a:gs pos="55000">
                <a:srgbClr val="47BBE0"/>
              </a:gs>
              <a:gs pos="100000">
                <a:srgbClr val="007795"/>
              </a:gs>
            </a:gsLst>
            <a:lin ang="30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Lucida Sans"/>
              <a:ea typeface="Lucida Sans"/>
              <a:cs typeface="Lucida Sans"/>
              <a:sym typeface="Lucida Sans"/>
            </a:endParaRPr>
          </a:p>
        </p:txBody>
      </p:sp>
      <p:sp>
        <p:nvSpPr>
          <p:cNvPr id="21" name="Google Shape;21;p2"/>
          <p:cNvSpPr txBox="1">
            <a:spLocks noGrp="1"/>
          </p:cNvSpPr>
          <p:nvPr>
            <p:ph type="ctrTitle"/>
          </p:nvPr>
        </p:nvSpPr>
        <p:spPr>
          <a:xfrm>
            <a:off x="685800" y="1752601"/>
            <a:ext cx="7772400" cy="1829761"/>
          </a:xfrm>
          <a:prstGeom prst="rect">
            <a:avLst/>
          </a:prstGeom>
          <a:noFill/>
          <a:ln>
            <a:noFill/>
          </a:ln>
        </p:spPr>
        <p:txBody>
          <a:bodyPr spcFirstLastPara="1" wrap="square" lIns="91425" tIns="45700" rIns="91425" bIns="45700" anchor="b" anchorCtr="0">
            <a:normAutofit/>
          </a:bodyPr>
          <a:lstStyle>
            <a:lvl1pPr lvl="0" algn="r">
              <a:spcBef>
                <a:spcPts val="0"/>
              </a:spcBef>
              <a:spcAft>
                <a:spcPts val="0"/>
              </a:spcAft>
              <a:buClr>
                <a:schemeClr val="dk2"/>
              </a:buClr>
              <a:buSzPts val="4800"/>
              <a:buFont typeface="Lucida Sans"/>
              <a:buNone/>
              <a:defRPr sz="4800" b="1">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2"/>
          <p:cNvSpPr txBox="1">
            <a:spLocks noGrp="1"/>
          </p:cNvSpPr>
          <p:nvPr>
            <p:ph type="subTitle" idx="1"/>
          </p:nvPr>
        </p:nvSpPr>
        <p:spPr>
          <a:xfrm>
            <a:off x="685800" y="3611607"/>
            <a:ext cx="7772400" cy="1199704"/>
          </a:xfrm>
          <a:prstGeom prst="rect">
            <a:avLst/>
          </a:prstGeom>
          <a:noFill/>
          <a:ln>
            <a:noFill/>
          </a:ln>
        </p:spPr>
        <p:txBody>
          <a:bodyPr spcFirstLastPara="1" wrap="square" lIns="45700" tIns="45700" rIns="45700" bIns="45700" anchor="t" anchorCtr="0">
            <a:normAutofit/>
          </a:bodyPr>
          <a:lstStyle>
            <a:lvl1pPr marR="64008" lvl="0" algn="r">
              <a:spcBef>
                <a:spcPts val="400"/>
              </a:spcBef>
              <a:spcAft>
                <a:spcPts val="0"/>
              </a:spcAft>
              <a:buSzPts val="1836"/>
              <a:buNone/>
              <a:defRPr>
                <a:solidFill>
                  <a:schemeClr val="dk2"/>
                </a:solidFill>
              </a:defRPr>
            </a:lvl1pPr>
            <a:lvl2pPr lvl="1" algn="ctr">
              <a:spcBef>
                <a:spcPts val="324"/>
              </a:spcBef>
              <a:spcAft>
                <a:spcPts val="0"/>
              </a:spcAft>
              <a:buSzPts val="1800"/>
              <a:buNone/>
              <a:defRPr/>
            </a:lvl2pPr>
            <a:lvl3pPr lvl="2" algn="ctr">
              <a:spcBef>
                <a:spcPts val="350"/>
              </a:spcBef>
              <a:spcAft>
                <a:spcPts val="0"/>
              </a:spcAft>
              <a:buSzPts val="1800"/>
              <a:buNone/>
              <a:defRPr/>
            </a:lvl3pPr>
            <a:lvl4pPr lvl="3" algn="ctr">
              <a:spcBef>
                <a:spcPts val="350"/>
              </a:spcBef>
              <a:spcAft>
                <a:spcPts val="0"/>
              </a:spcAft>
              <a:buSzPts val="1800"/>
              <a:buNone/>
              <a:defRPr/>
            </a:lvl4pPr>
            <a:lvl5pPr lvl="4" algn="ctr">
              <a:spcBef>
                <a:spcPts val="350"/>
              </a:spcBef>
              <a:spcAft>
                <a:spcPts val="0"/>
              </a:spcAft>
              <a:buSzPts val="1800"/>
              <a:buNone/>
              <a:defRPr/>
            </a:lvl5pPr>
            <a:lvl6pPr lvl="5" algn="ctr">
              <a:spcBef>
                <a:spcPts val="350"/>
              </a:spcBef>
              <a:spcAft>
                <a:spcPts val="0"/>
              </a:spcAft>
              <a:buSzPts val="1800"/>
              <a:buNone/>
              <a:defRPr/>
            </a:lvl6pPr>
            <a:lvl7pPr lvl="6" algn="ctr">
              <a:spcBef>
                <a:spcPts val="350"/>
              </a:spcBef>
              <a:spcAft>
                <a:spcPts val="0"/>
              </a:spcAft>
              <a:buSzPts val="1800"/>
              <a:buNone/>
              <a:defRPr/>
            </a:lvl7pPr>
            <a:lvl8pPr lvl="7" algn="ctr">
              <a:spcBef>
                <a:spcPts val="350"/>
              </a:spcBef>
              <a:spcAft>
                <a:spcPts val="0"/>
              </a:spcAft>
              <a:buSzPts val="1800"/>
              <a:buNone/>
              <a:defRPr/>
            </a:lvl8pPr>
            <a:lvl9pPr lvl="8" algn="ctr">
              <a:spcBef>
                <a:spcPts val="350"/>
              </a:spcBef>
              <a:spcAft>
                <a:spcPts val="0"/>
              </a:spcAft>
              <a:buSzPts val="1800"/>
              <a:buNone/>
              <a:defRPr/>
            </a:lvl9pPr>
          </a:lstStyle>
          <a:p>
            <a:endParaRPr/>
          </a:p>
        </p:txBody>
      </p:sp>
      <p:grpSp>
        <p:nvGrpSpPr>
          <p:cNvPr id="23" name="Google Shape;23;p2"/>
          <p:cNvGrpSpPr/>
          <p:nvPr/>
        </p:nvGrpSpPr>
        <p:grpSpPr>
          <a:xfrm>
            <a:off x="-3765" y="4953000"/>
            <a:ext cx="9147765" cy="1912088"/>
            <a:chOff x="-3765" y="4832896"/>
            <a:chExt cx="9147765" cy="2032192"/>
          </a:xfrm>
        </p:grpSpPr>
        <p:sp>
          <p:nvSpPr>
            <p:cNvPr id="24" name="Google Shape;24;p2"/>
            <p:cNvSpPr/>
            <p:nvPr/>
          </p:nvSpPr>
          <p:spPr>
            <a:xfrm>
              <a:off x="1687513" y="4832896"/>
              <a:ext cx="7456487" cy="518816"/>
            </a:xfrm>
            <a:custGeom>
              <a:avLst/>
              <a:gdLst/>
              <a:ahLst/>
              <a:cxnLst/>
              <a:rect l="l" t="t" r="r" b="b"/>
              <a:pathLst>
                <a:path w="4697" h="367" extrusionOk="0">
                  <a:moveTo>
                    <a:pt x="4697" y="0"/>
                  </a:moveTo>
                  <a:lnTo>
                    <a:pt x="4697" y="367"/>
                  </a:lnTo>
                  <a:lnTo>
                    <a:pt x="0" y="218"/>
                  </a:lnTo>
                  <a:lnTo>
                    <a:pt x="4697" y="0"/>
                  </a:lnTo>
                  <a:close/>
                </a:path>
              </a:pathLst>
            </a:custGeom>
            <a:solidFill>
              <a:srgbClr val="9CCADC">
                <a:alpha val="40000"/>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Lucida Sans"/>
                <a:ea typeface="Lucida Sans"/>
                <a:cs typeface="Lucida Sans"/>
                <a:sym typeface="Lucida Sans"/>
              </a:endParaRPr>
            </a:p>
          </p:txBody>
        </p:sp>
        <p:sp>
          <p:nvSpPr>
            <p:cNvPr id="25" name="Google Shape;25;p2"/>
            <p:cNvSpPr/>
            <p:nvPr/>
          </p:nvSpPr>
          <p:spPr>
            <a:xfrm>
              <a:off x="35443" y="5135526"/>
              <a:ext cx="9108557" cy="838200"/>
            </a:xfrm>
            <a:custGeom>
              <a:avLst/>
              <a:gdLst/>
              <a:ahLst/>
              <a:cxnLst/>
              <a:rect l="l" t="t" r="r" b="b"/>
              <a:pathLst>
                <a:path w="5760" h="528" extrusionOk="0">
                  <a:moveTo>
                    <a:pt x="0" y="0"/>
                  </a:moveTo>
                  <a:lnTo>
                    <a:pt x="5760" y="0"/>
                  </a:lnTo>
                  <a:lnTo>
                    <a:pt x="5760" y="528"/>
                  </a:lnTo>
                  <a:lnTo>
                    <a:pt x="48" y="0"/>
                  </a:lnTo>
                </a:path>
              </a:pathLst>
            </a:custGeom>
            <a:solidFill>
              <a:srgbClr val="00000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Lucida Sans"/>
                <a:ea typeface="Lucida Sans"/>
                <a:cs typeface="Lucida Sans"/>
                <a:sym typeface="Lucida Sans"/>
              </a:endParaRPr>
            </a:p>
          </p:txBody>
        </p:sp>
        <p:sp>
          <p:nvSpPr>
            <p:cNvPr id="26" name="Google Shape;26;p2"/>
            <p:cNvSpPr/>
            <p:nvPr/>
          </p:nvSpPr>
          <p:spPr>
            <a:xfrm>
              <a:off x="0" y="4883888"/>
              <a:ext cx="9144000" cy="1981200"/>
            </a:xfrm>
            <a:custGeom>
              <a:avLst/>
              <a:gdLst/>
              <a:ahLst/>
              <a:cxnLst/>
              <a:rect l="l" t="t" r="r" b="b"/>
              <a:pathLst>
                <a:path w="5760" h="1248" extrusionOk="0">
                  <a:moveTo>
                    <a:pt x="0" y="0"/>
                  </a:moveTo>
                  <a:lnTo>
                    <a:pt x="0" y="1248"/>
                  </a:lnTo>
                  <a:lnTo>
                    <a:pt x="5760" y="1248"/>
                  </a:lnTo>
                  <a:lnTo>
                    <a:pt x="5760" y="528"/>
                  </a:lnTo>
                  <a:lnTo>
                    <a:pt x="0" y="0"/>
                  </a:lnTo>
                  <a:close/>
                </a:path>
              </a:pathLst>
            </a:custGeom>
            <a:blipFill rotWithShape="1">
              <a:blip r:embed="rId2">
                <a:alphaModFix amt="50000"/>
              </a:blip>
              <a:tile tx="0" ty="0" sx="50000" sy="50000" flip="none" algn="t"/>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Lucida Sans"/>
                <a:ea typeface="Lucida Sans"/>
                <a:cs typeface="Lucida Sans"/>
                <a:sym typeface="Lucida Sans"/>
              </a:endParaRPr>
            </a:p>
          </p:txBody>
        </p:sp>
        <p:cxnSp>
          <p:nvCxnSpPr>
            <p:cNvPr id="27" name="Google Shape;27;p2"/>
            <p:cNvCxnSpPr/>
            <p:nvPr/>
          </p:nvCxnSpPr>
          <p:spPr>
            <a:xfrm>
              <a:off x="-3765" y="4880373"/>
              <a:ext cx="9147765" cy="839943"/>
            </a:xfrm>
            <a:prstGeom prst="straightConnector1">
              <a:avLst/>
            </a:prstGeom>
            <a:noFill/>
            <a:ln w="12050" cap="flat" cmpd="sng">
              <a:solidFill>
                <a:srgbClr val="93C5D8"/>
              </a:solidFill>
              <a:prstDash val="solid"/>
              <a:miter lim="800000"/>
              <a:headEnd type="none" w="sm" len="sm"/>
              <a:tailEnd type="none" w="sm" len="sm"/>
            </a:ln>
          </p:spPr>
        </p:cxnSp>
      </p:grpSp>
      <p:sp>
        <p:nvSpPr>
          <p:cNvPr id="28" name="Google Shape;28;p2"/>
          <p:cNvSpPr txBox="1">
            <a:spLocks noGrp="1"/>
          </p:cNvSpPr>
          <p:nvPr>
            <p:ph type="dt" idx="10"/>
          </p:nvPr>
        </p:nvSpPr>
        <p:spPr>
          <a:xfrm>
            <a:off x="6727032" y="6407944"/>
            <a:ext cx="1920240" cy="36576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2"/>
          <p:cNvSpPr txBox="1">
            <a:spLocks noGrp="1"/>
          </p:cNvSpPr>
          <p:nvPr>
            <p:ph type="ftr" idx="11"/>
          </p:nvPr>
        </p:nvSpPr>
        <p:spPr>
          <a:xfrm>
            <a:off x="4380072" y="6407944"/>
            <a:ext cx="2350681" cy="365125"/>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a:solidFill>
                  <a:srgbClr val="E7F0F4"/>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2"/>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sz="1000" b="0">
                <a:solidFill>
                  <a:srgbClr val="FFFFFF"/>
                </a:solidFill>
                <a:latin typeface="Lucida Sans"/>
                <a:ea typeface="Lucida Sans"/>
                <a:cs typeface="Lucida Sans"/>
                <a:sym typeface="Lucida Sans"/>
              </a:defRPr>
            </a:lvl1pPr>
            <a:lvl2pPr marL="0" lvl="1" indent="0" algn="r">
              <a:spcBef>
                <a:spcPts val="0"/>
              </a:spcBef>
              <a:buNone/>
              <a:defRPr sz="1000" b="0">
                <a:solidFill>
                  <a:srgbClr val="FFFFFF"/>
                </a:solidFill>
                <a:latin typeface="Lucida Sans"/>
                <a:ea typeface="Lucida Sans"/>
                <a:cs typeface="Lucida Sans"/>
                <a:sym typeface="Lucida Sans"/>
              </a:defRPr>
            </a:lvl2pPr>
            <a:lvl3pPr marL="0" lvl="2" indent="0" algn="r">
              <a:spcBef>
                <a:spcPts val="0"/>
              </a:spcBef>
              <a:buNone/>
              <a:defRPr sz="1000" b="0">
                <a:solidFill>
                  <a:srgbClr val="FFFFFF"/>
                </a:solidFill>
                <a:latin typeface="Lucida Sans"/>
                <a:ea typeface="Lucida Sans"/>
                <a:cs typeface="Lucida Sans"/>
                <a:sym typeface="Lucida Sans"/>
              </a:defRPr>
            </a:lvl3pPr>
            <a:lvl4pPr marL="0" lvl="3" indent="0" algn="r">
              <a:spcBef>
                <a:spcPts val="0"/>
              </a:spcBef>
              <a:buNone/>
              <a:defRPr sz="1000" b="0">
                <a:solidFill>
                  <a:srgbClr val="FFFFFF"/>
                </a:solidFill>
                <a:latin typeface="Lucida Sans"/>
                <a:ea typeface="Lucida Sans"/>
                <a:cs typeface="Lucida Sans"/>
                <a:sym typeface="Lucida Sans"/>
              </a:defRPr>
            </a:lvl4pPr>
            <a:lvl5pPr marL="0" lvl="4" indent="0" algn="r">
              <a:spcBef>
                <a:spcPts val="0"/>
              </a:spcBef>
              <a:buNone/>
              <a:defRPr sz="1000" b="0">
                <a:solidFill>
                  <a:srgbClr val="FFFFFF"/>
                </a:solidFill>
                <a:latin typeface="Lucida Sans"/>
                <a:ea typeface="Lucida Sans"/>
                <a:cs typeface="Lucida Sans"/>
                <a:sym typeface="Lucida Sans"/>
              </a:defRPr>
            </a:lvl5pPr>
            <a:lvl6pPr marL="0" lvl="5" indent="0" algn="r">
              <a:spcBef>
                <a:spcPts val="0"/>
              </a:spcBef>
              <a:buNone/>
              <a:defRPr sz="1000" b="0">
                <a:solidFill>
                  <a:srgbClr val="FFFFFF"/>
                </a:solidFill>
                <a:latin typeface="Lucida Sans"/>
                <a:ea typeface="Lucida Sans"/>
                <a:cs typeface="Lucida Sans"/>
                <a:sym typeface="Lucida Sans"/>
              </a:defRPr>
            </a:lvl6pPr>
            <a:lvl7pPr marL="0" lvl="6" indent="0" algn="r">
              <a:spcBef>
                <a:spcPts val="0"/>
              </a:spcBef>
              <a:buNone/>
              <a:defRPr sz="1000" b="0">
                <a:solidFill>
                  <a:srgbClr val="FFFFFF"/>
                </a:solidFill>
                <a:latin typeface="Lucida Sans"/>
                <a:ea typeface="Lucida Sans"/>
                <a:cs typeface="Lucida Sans"/>
                <a:sym typeface="Lucida Sans"/>
              </a:defRPr>
            </a:lvl7pPr>
            <a:lvl8pPr marL="0" lvl="7" indent="0" algn="r">
              <a:spcBef>
                <a:spcPts val="0"/>
              </a:spcBef>
              <a:buNone/>
              <a:defRPr sz="1000" b="0">
                <a:solidFill>
                  <a:srgbClr val="FFFFFF"/>
                </a:solidFill>
                <a:latin typeface="Lucida Sans"/>
                <a:ea typeface="Lucida Sans"/>
                <a:cs typeface="Lucida Sans"/>
                <a:sym typeface="Lucida Sans"/>
              </a:defRPr>
            </a:lvl8pPr>
            <a:lvl9pPr marL="0" lvl="8" indent="0" algn="r">
              <a:spcBef>
                <a:spcPts val="0"/>
              </a:spcBef>
              <a:buNone/>
              <a:defRPr sz="1000" b="0">
                <a:solidFill>
                  <a:srgbClr val="FFFFFF"/>
                </a:solidFill>
                <a:latin typeface="Lucida Sans"/>
                <a:ea typeface="Lucida Sans"/>
                <a:cs typeface="Lucida Sans"/>
                <a:sym typeface="Lucida San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1"/>
        <p:cNvGrpSpPr/>
        <p:nvPr/>
      </p:nvGrpSpPr>
      <p:grpSpPr>
        <a:xfrm>
          <a:off x="0" y="0"/>
          <a:ext cx="0" cy="0"/>
          <a:chOff x="0" y="0"/>
          <a:chExt cx="0" cy="0"/>
        </a:xfrm>
      </p:grpSpPr>
      <p:sp>
        <p:nvSpPr>
          <p:cNvPr id="32" name="Google Shape;32;p3"/>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lvl1pPr marL="457200" lvl="0" indent="-306324" algn="l">
              <a:spcBef>
                <a:spcPts val="400"/>
              </a:spcBef>
              <a:spcAft>
                <a:spcPts val="0"/>
              </a:spcAft>
              <a:buSzPts val="1224"/>
              <a:buChar char="🞂"/>
              <a:defRPr/>
            </a:lvl1pPr>
            <a:lvl2pPr marL="914400" lvl="1" indent="-342900" algn="l">
              <a:spcBef>
                <a:spcPts val="324"/>
              </a:spcBef>
              <a:spcAft>
                <a:spcPts val="0"/>
              </a:spcAft>
              <a:buSzPts val="1800"/>
              <a:buChar char="◦"/>
              <a:defRPr/>
            </a:lvl2pPr>
            <a:lvl3pPr marL="1371600" lvl="2" indent="-342900" algn="l">
              <a:spcBef>
                <a:spcPts val="350"/>
              </a:spcBef>
              <a:spcAft>
                <a:spcPts val="0"/>
              </a:spcAft>
              <a:buSzPts val="1800"/>
              <a:buChar char="●"/>
              <a:defRPr/>
            </a:lvl3pPr>
            <a:lvl4pPr marL="1828800" lvl="3" indent="-342900" algn="l">
              <a:spcBef>
                <a:spcPts val="350"/>
              </a:spcBef>
              <a:spcAft>
                <a:spcPts val="0"/>
              </a:spcAft>
              <a:buSzPts val="1800"/>
              <a:buChar char="●"/>
              <a:defRPr/>
            </a:lvl4pPr>
            <a:lvl5pPr marL="2286000" lvl="4" indent="-342900" algn="l">
              <a:spcBef>
                <a:spcPts val="350"/>
              </a:spcBef>
              <a:spcAft>
                <a:spcPts val="0"/>
              </a:spcAft>
              <a:buSzPts val="1800"/>
              <a:buChar char="●"/>
              <a:defRPr/>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33" name="Google Shape;33;p3"/>
          <p:cNvSpPr txBox="1">
            <a:spLocks noGrp="1"/>
          </p:cNvSpPr>
          <p:nvPr>
            <p:ph type="dt" idx="10"/>
          </p:nvPr>
        </p:nvSpPr>
        <p:spPr>
          <a:xfrm>
            <a:off x="6727032" y="6407944"/>
            <a:ext cx="1920240" cy="36576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3"/>
          <p:cNvSpPr txBox="1">
            <a:spLocks noGrp="1"/>
          </p:cNvSpPr>
          <p:nvPr>
            <p:ph type="ftr" idx="11"/>
          </p:nvPr>
        </p:nvSpPr>
        <p:spPr>
          <a:xfrm>
            <a:off x="4380072" y="6407944"/>
            <a:ext cx="2350681" cy="365125"/>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3"/>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36" name="Google Shape;36;p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gradFill>
          <a:gsLst>
            <a:gs pos="0">
              <a:srgbClr val="B1B1B1"/>
            </a:gs>
            <a:gs pos="40000">
              <a:srgbClr val="9E9E9E"/>
            </a:gs>
            <a:gs pos="100000">
              <a:schemeClr val="dk1"/>
            </a:gs>
          </a:gsLst>
          <a:path path="circle">
            <a:fillToRect l="100000" b="100000"/>
          </a:path>
          <a:tileRect t="-100000" r="-100000"/>
        </a:gradFill>
        <a:effectLst/>
      </p:bgPr>
    </p:bg>
    <p:spTree>
      <p:nvGrpSpPr>
        <p:cNvPr id="1" name="Shape 37"/>
        <p:cNvGrpSpPr/>
        <p:nvPr/>
      </p:nvGrpSpPr>
      <p:grpSpPr>
        <a:xfrm>
          <a:off x="0" y="0"/>
          <a:ext cx="0" cy="0"/>
          <a:chOff x="0" y="0"/>
          <a:chExt cx="0" cy="0"/>
        </a:xfrm>
      </p:grpSpPr>
      <p:sp>
        <p:nvSpPr>
          <p:cNvPr id="38" name="Google Shape;38;p4"/>
          <p:cNvSpPr txBox="1">
            <a:spLocks noGrp="1"/>
          </p:cNvSpPr>
          <p:nvPr>
            <p:ph type="title"/>
          </p:nvPr>
        </p:nvSpPr>
        <p:spPr>
          <a:xfrm>
            <a:off x="722376" y="1059712"/>
            <a:ext cx="7772400" cy="1828800"/>
          </a:xfrm>
          <a:prstGeom prst="rect">
            <a:avLst/>
          </a:prstGeom>
          <a:noFill/>
          <a:ln>
            <a:noFill/>
          </a:ln>
        </p:spPr>
        <p:txBody>
          <a:bodyPr spcFirstLastPara="1" wrap="square" lIns="91425" tIns="45700" rIns="91425" bIns="45700" anchor="b" anchorCtr="0">
            <a:normAutofit/>
          </a:bodyPr>
          <a:lstStyle>
            <a:lvl1pPr lvl="0" algn="r">
              <a:spcBef>
                <a:spcPts val="0"/>
              </a:spcBef>
              <a:spcAft>
                <a:spcPts val="0"/>
              </a:spcAft>
              <a:buClr>
                <a:schemeClr val="lt2"/>
              </a:buClr>
              <a:buSzPts val="4800"/>
              <a:buFont typeface="Lucida Sans"/>
              <a:buNone/>
              <a:defRPr sz="48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4"/>
          <p:cNvSpPr txBox="1">
            <a:spLocks noGrp="1"/>
          </p:cNvSpPr>
          <p:nvPr>
            <p:ph type="body" idx="1"/>
          </p:nvPr>
        </p:nvSpPr>
        <p:spPr>
          <a:xfrm>
            <a:off x="3922713" y="2931712"/>
            <a:ext cx="4572000" cy="1454888"/>
          </a:xfrm>
          <a:prstGeom prst="rect">
            <a:avLst/>
          </a:prstGeom>
          <a:noFill/>
          <a:ln>
            <a:noFill/>
          </a:ln>
        </p:spPr>
        <p:txBody>
          <a:bodyPr spcFirstLastPara="1" wrap="square" lIns="91425" tIns="45700" rIns="91425" bIns="45700" anchor="t" anchorCtr="0">
            <a:normAutofit/>
          </a:bodyPr>
          <a:lstStyle>
            <a:lvl1pPr marL="457200" lvl="0" indent="-228600" algn="l">
              <a:spcBef>
                <a:spcPts val="400"/>
              </a:spcBef>
              <a:spcAft>
                <a:spcPts val="0"/>
              </a:spcAft>
              <a:buSzPts val="1564"/>
              <a:buNone/>
              <a:defRPr sz="2300">
                <a:solidFill>
                  <a:schemeClr val="lt1"/>
                </a:solidFill>
              </a:defRPr>
            </a:lvl1pPr>
            <a:lvl2pPr marL="914400" lvl="1" indent="-228600" algn="l">
              <a:spcBef>
                <a:spcPts val="324"/>
              </a:spcBef>
              <a:spcAft>
                <a:spcPts val="0"/>
              </a:spcAft>
              <a:buSzPts val="1800"/>
              <a:buNone/>
              <a:defRPr sz="1800">
                <a:solidFill>
                  <a:schemeClr val="lt1"/>
                </a:solidFill>
              </a:defRPr>
            </a:lvl2pPr>
            <a:lvl3pPr marL="1371600" lvl="2" indent="-228600" algn="l">
              <a:spcBef>
                <a:spcPts val="350"/>
              </a:spcBef>
              <a:spcAft>
                <a:spcPts val="0"/>
              </a:spcAft>
              <a:buSzPts val="1600"/>
              <a:buNone/>
              <a:defRPr sz="1600">
                <a:solidFill>
                  <a:schemeClr val="lt1"/>
                </a:solidFill>
              </a:defRPr>
            </a:lvl3pPr>
            <a:lvl4pPr marL="1828800" lvl="3" indent="-228600" algn="l">
              <a:spcBef>
                <a:spcPts val="350"/>
              </a:spcBef>
              <a:spcAft>
                <a:spcPts val="0"/>
              </a:spcAft>
              <a:buSzPts val="1400"/>
              <a:buNone/>
              <a:defRPr sz="1400">
                <a:solidFill>
                  <a:schemeClr val="lt1"/>
                </a:solidFill>
              </a:defRPr>
            </a:lvl4pPr>
            <a:lvl5pPr marL="2286000" lvl="4" indent="-228600" algn="l">
              <a:spcBef>
                <a:spcPts val="350"/>
              </a:spcBef>
              <a:spcAft>
                <a:spcPts val="0"/>
              </a:spcAft>
              <a:buSzPts val="1400"/>
              <a:buNone/>
              <a:defRPr sz="1400">
                <a:solidFill>
                  <a:schemeClr val="lt1"/>
                </a:solidFill>
              </a:defRPr>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40" name="Google Shape;40;p4"/>
          <p:cNvSpPr txBox="1">
            <a:spLocks noGrp="1"/>
          </p:cNvSpPr>
          <p:nvPr>
            <p:ph type="dt" idx="10"/>
          </p:nvPr>
        </p:nvSpPr>
        <p:spPr>
          <a:xfrm>
            <a:off x="6727032" y="6407944"/>
            <a:ext cx="1920240" cy="36576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4"/>
          <p:cNvSpPr txBox="1">
            <a:spLocks noGrp="1"/>
          </p:cNvSpPr>
          <p:nvPr>
            <p:ph type="ftr" idx="11"/>
          </p:nvPr>
        </p:nvSpPr>
        <p:spPr>
          <a:xfrm>
            <a:off x="4380072" y="6407944"/>
            <a:ext cx="2350681" cy="365125"/>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4"/>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43" name="Google Shape;43;p4"/>
          <p:cNvSpPr/>
          <p:nvPr/>
        </p:nvSpPr>
        <p:spPr>
          <a:xfrm>
            <a:off x="3636680" y="3005472"/>
            <a:ext cx="182880" cy="228600"/>
          </a:xfrm>
          <a:prstGeom prst="chevron">
            <a:avLst>
              <a:gd name="adj" fmla="val 50000"/>
            </a:avLst>
          </a:prstGeom>
          <a:gradFill>
            <a:gsLst>
              <a:gs pos="0">
                <a:srgbClr val="1488A5"/>
              </a:gs>
              <a:gs pos="72000">
                <a:srgbClr val="4DB7DA"/>
              </a:gs>
              <a:gs pos="100000">
                <a:srgbClr val="7CC2DD"/>
              </a:gs>
            </a:gsLst>
            <a:lin ang="16200000" scaled="0"/>
          </a:gradFill>
          <a:ln w="9525" cap="rnd" cmpd="sng">
            <a:solidFill>
              <a:srgbClr val="20768B"/>
            </a:solidFill>
            <a:prstDash val="solid"/>
            <a:round/>
            <a:headEnd type="none" w="sm" len="sm"/>
            <a:tailEnd type="none" w="sm" len="sm"/>
          </a:ln>
          <a:effectLst>
            <a:outerShdw blurRad="50800" dist="25400" dir="5400000">
              <a:srgbClr val="000000">
                <a:alpha val="45882"/>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ucida Sans"/>
              <a:ea typeface="Lucida Sans"/>
              <a:cs typeface="Lucida Sans"/>
              <a:sym typeface="Lucida Sans"/>
            </a:endParaRPr>
          </a:p>
        </p:txBody>
      </p:sp>
      <p:sp>
        <p:nvSpPr>
          <p:cNvPr id="44" name="Google Shape;44;p4"/>
          <p:cNvSpPr/>
          <p:nvPr/>
        </p:nvSpPr>
        <p:spPr>
          <a:xfrm>
            <a:off x="3450264" y="3005472"/>
            <a:ext cx="182880" cy="228600"/>
          </a:xfrm>
          <a:prstGeom prst="chevron">
            <a:avLst>
              <a:gd name="adj" fmla="val 50000"/>
            </a:avLst>
          </a:prstGeom>
          <a:gradFill>
            <a:gsLst>
              <a:gs pos="0">
                <a:srgbClr val="1488A5"/>
              </a:gs>
              <a:gs pos="72000">
                <a:srgbClr val="4DB7DA"/>
              </a:gs>
              <a:gs pos="100000">
                <a:srgbClr val="7CC2DD"/>
              </a:gs>
            </a:gsLst>
            <a:lin ang="16200000" scaled="0"/>
          </a:gradFill>
          <a:ln w="9525" cap="rnd" cmpd="sng">
            <a:solidFill>
              <a:srgbClr val="20768B"/>
            </a:solidFill>
            <a:prstDash val="solid"/>
            <a:round/>
            <a:headEnd type="none" w="sm" len="sm"/>
            <a:tailEnd type="none" w="sm" len="sm"/>
          </a:ln>
          <a:effectLst>
            <a:outerShdw blurRad="50800" dist="25400" dir="5400000">
              <a:srgbClr val="000000">
                <a:alpha val="45882"/>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ucida Sans"/>
              <a:ea typeface="Lucida Sans"/>
              <a:cs typeface="Lucida Sans"/>
              <a:sym typeface="Lucida San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bg>
      <p:bgPr>
        <a:gradFill>
          <a:gsLst>
            <a:gs pos="0">
              <a:srgbClr val="B1B1B1"/>
            </a:gs>
            <a:gs pos="40000">
              <a:srgbClr val="9E9E9E"/>
            </a:gs>
            <a:gs pos="100000">
              <a:schemeClr val="dk1"/>
            </a:gs>
          </a:gsLst>
          <a:path path="circle">
            <a:fillToRect l="100000" b="100000"/>
          </a:path>
          <a:tileRect t="-100000" r="-100000"/>
        </a:gradFill>
        <a:effectLst/>
      </p:bgPr>
    </p:bg>
    <p:spTree>
      <p:nvGrpSpPr>
        <p:cNvPr id="1" name="Shape 45"/>
        <p:cNvGrpSpPr/>
        <p:nvPr/>
      </p:nvGrpSpPr>
      <p:grpSpPr>
        <a:xfrm>
          <a:off x="0" y="0"/>
          <a:ext cx="0" cy="0"/>
          <a:chOff x="0" y="0"/>
          <a:chExt cx="0" cy="0"/>
        </a:xfrm>
      </p:grpSpPr>
      <p:sp>
        <p:nvSpPr>
          <p:cNvPr id="46" name="Google Shape;46;p5"/>
          <p:cNvSpPr txBox="1">
            <a:spLocks noGrp="1"/>
          </p:cNvSpPr>
          <p:nvPr>
            <p:ph type="body" idx="1"/>
          </p:nvPr>
        </p:nvSpPr>
        <p:spPr>
          <a:xfrm>
            <a:off x="457200" y="1481328"/>
            <a:ext cx="4038600" cy="4525963"/>
          </a:xfrm>
          <a:prstGeom prst="rect">
            <a:avLst/>
          </a:prstGeom>
          <a:noFill/>
          <a:ln>
            <a:noFill/>
          </a:ln>
        </p:spPr>
        <p:txBody>
          <a:bodyPr spcFirstLastPara="1" wrap="square" lIns="91425" tIns="45700" rIns="91425" bIns="45700" anchor="t" anchorCtr="0">
            <a:normAutofit/>
          </a:bodyPr>
          <a:lstStyle>
            <a:lvl1pPr marL="457200" lvl="0" indent="-349504" algn="l">
              <a:spcBef>
                <a:spcPts val="400"/>
              </a:spcBef>
              <a:spcAft>
                <a:spcPts val="0"/>
              </a:spcAft>
              <a:buSzPts val="1904"/>
              <a:buChar char="🞂"/>
              <a:defRPr sz="2800"/>
            </a:lvl1pPr>
            <a:lvl2pPr marL="914400" lvl="1" indent="-381000" algn="l">
              <a:spcBef>
                <a:spcPts val="324"/>
              </a:spcBef>
              <a:spcAft>
                <a:spcPts val="0"/>
              </a:spcAft>
              <a:buSzPts val="2400"/>
              <a:buChar char="◦"/>
              <a:defRPr sz="2400"/>
            </a:lvl2pPr>
            <a:lvl3pPr marL="1371600" lvl="2" indent="-355600" algn="l">
              <a:spcBef>
                <a:spcPts val="350"/>
              </a:spcBef>
              <a:spcAft>
                <a:spcPts val="0"/>
              </a:spcAft>
              <a:buSzPts val="2000"/>
              <a:buChar char="●"/>
              <a:defRPr sz="2000"/>
            </a:lvl3pPr>
            <a:lvl4pPr marL="1828800" lvl="3" indent="-342900" algn="l">
              <a:spcBef>
                <a:spcPts val="350"/>
              </a:spcBef>
              <a:spcAft>
                <a:spcPts val="0"/>
              </a:spcAft>
              <a:buSzPts val="1800"/>
              <a:buChar char="●"/>
              <a:defRPr sz="1800"/>
            </a:lvl4pPr>
            <a:lvl5pPr marL="2286000" lvl="4" indent="-342900" algn="l">
              <a:spcBef>
                <a:spcPts val="350"/>
              </a:spcBef>
              <a:spcAft>
                <a:spcPts val="0"/>
              </a:spcAft>
              <a:buSzPts val="1800"/>
              <a:buChar char="●"/>
              <a:defRPr sz="1800"/>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47" name="Google Shape;47;p5"/>
          <p:cNvSpPr txBox="1">
            <a:spLocks noGrp="1"/>
          </p:cNvSpPr>
          <p:nvPr>
            <p:ph type="body" idx="2"/>
          </p:nvPr>
        </p:nvSpPr>
        <p:spPr>
          <a:xfrm>
            <a:off x="4648200" y="1481328"/>
            <a:ext cx="4038600" cy="4525963"/>
          </a:xfrm>
          <a:prstGeom prst="rect">
            <a:avLst/>
          </a:prstGeom>
          <a:noFill/>
          <a:ln>
            <a:noFill/>
          </a:ln>
        </p:spPr>
        <p:txBody>
          <a:bodyPr spcFirstLastPara="1" wrap="square" lIns="91425" tIns="45700" rIns="91425" bIns="45700" anchor="t" anchorCtr="0">
            <a:normAutofit/>
          </a:bodyPr>
          <a:lstStyle>
            <a:lvl1pPr marL="457200" lvl="0" indent="-349504" algn="l">
              <a:spcBef>
                <a:spcPts val="400"/>
              </a:spcBef>
              <a:spcAft>
                <a:spcPts val="0"/>
              </a:spcAft>
              <a:buSzPts val="1904"/>
              <a:buChar char="🞂"/>
              <a:defRPr sz="2800"/>
            </a:lvl1pPr>
            <a:lvl2pPr marL="914400" lvl="1" indent="-381000" algn="l">
              <a:spcBef>
                <a:spcPts val="324"/>
              </a:spcBef>
              <a:spcAft>
                <a:spcPts val="0"/>
              </a:spcAft>
              <a:buSzPts val="2400"/>
              <a:buChar char="◦"/>
              <a:defRPr sz="2400"/>
            </a:lvl2pPr>
            <a:lvl3pPr marL="1371600" lvl="2" indent="-355600" algn="l">
              <a:spcBef>
                <a:spcPts val="350"/>
              </a:spcBef>
              <a:spcAft>
                <a:spcPts val="0"/>
              </a:spcAft>
              <a:buSzPts val="2000"/>
              <a:buChar char="●"/>
              <a:defRPr sz="2000"/>
            </a:lvl3pPr>
            <a:lvl4pPr marL="1828800" lvl="3" indent="-342900" algn="l">
              <a:spcBef>
                <a:spcPts val="350"/>
              </a:spcBef>
              <a:spcAft>
                <a:spcPts val="0"/>
              </a:spcAft>
              <a:buSzPts val="1800"/>
              <a:buChar char="●"/>
              <a:defRPr sz="1800"/>
            </a:lvl4pPr>
            <a:lvl5pPr marL="2286000" lvl="4" indent="-342900" algn="l">
              <a:spcBef>
                <a:spcPts val="350"/>
              </a:spcBef>
              <a:spcAft>
                <a:spcPts val="0"/>
              </a:spcAft>
              <a:buSzPts val="1800"/>
              <a:buChar char="●"/>
              <a:defRPr sz="1800"/>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48" name="Google Shape;48;p5"/>
          <p:cNvSpPr txBox="1">
            <a:spLocks noGrp="1"/>
          </p:cNvSpPr>
          <p:nvPr>
            <p:ph type="dt" idx="10"/>
          </p:nvPr>
        </p:nvSpPr>
        <p:spPr>
          <a:xfrm>
            <a:off x="6727032" y="6407944"/>
            <a:ext cx="1920240" cy="36576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5"/>
          <p:cNvSpPr txBox="1">
            <a:spLocks noGrp="1"/>
          </p:cNvSpPr>
          <p:nvPr>
            <p:ph type="ftr" idx="11"/>
          </p:nvPr>
        </p:nvSpPr>
        <p:spPr>
          <a:xfrm>
            <a:off x="4380072" y="6407944"/>
            <a:ext cx="2350681" cy="365125"/>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 name="Google Shape;50;p5"/>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51" name="Google Shape;51;p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lt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Comparison" type="twoTxTwoObj">
  <p:cSld name="TWO_OBJECTS_WITH_TEXT">
    <p:bg>
      <p:bgPr>
        <a:blipFill rotWithShape="1">
          <a:blip r:embed="rId2">
            <a:alphaModFix/>
          </a:blip>
          <a:tile tx="0" ty="0" sx="50000" sy="50000" flip="none" algn="tl"/>
        </a:blipFill>
        <a:effectLst/>
      </p:bgPr>
    </p:bg>
    <p:spTree>
      <p:nvGrpSpPr>
        <p:cNvPr id="1" name="Shape 52"/>
        <p:cNvGrpSpPr/>
        <p:nvPr/>
      </p:nvGrpSpPr>
      <p:grpSpPr>
        <a:xfrm>
          <a:off x="0" y="0"/>
          <a:ext cx="0" cy="0"/>
          <a:chOff x="0" y="0"/>
          <a:chExt cx="0" cy="0"/>
        </a:xfrm>
      </p:grpSpPr>
      <p:sp>
        <p:nvSpPr>
          <p:cNvPr id="53" name="Google Shape;53;p6"/>
          <p:cNvSpPr txBox="1">
            <a:spLocks noGrp="1"/>
          </p:cNvSpPr>
          <p:nvPr>
            <p:ph type="title"/>
          </p:nvPr>
        </p:nvSpPr>
        <p:spPr>
          <a:xfrm>
            <a:off x="457200" y="273050"/>
            <a:ext cx="8229600" cy="11430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4100"/>
              <a:buFont typeface="Lucida San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4" name="Google Shape;54;p6"/>
          <p:cNvSpPr txBox="1">
            <a:spLocks noGrp="1"/>
          </p:cNvSpPr>
          <p:nvPr>
            <p:ph type="body" idx="1"/>
          </p:nvPr>
        </p:nvSpPr>
        <p:spPr>
          <a:xfrm>
            <a:off x="457200" y="5410200"/>
            <a:ext cx="4040188" cy="762000"/>
          </a:xfrm>
          <a:prstGeom prst="rect">
            <a:avLst/>
          </a:prstGeom>
          <a:solidFill>
            <a:schemeClr val="accent1"/>
          </a:solidFill>
          <a:ln w="9650" cap="flat" cmpd="sng">
            <a:solidFill>
              <a:schemeClr val="accent1"/>
            </a:solidFill>
            <a:prstDash val="solid"/>
            <a:miter lim="800000"/>
            <a:headEnd type="none" w="sm" len="sm"/>
            <a:tailEnd type="none" w="sm" len="sm"/>
          </a:ln>
        </p:spPr>
        <p:txBody>
          <a:bodyPr spcFirstLastPara="1" wrap="square" lIns="182875" tIns="45700" rIns="91425" bIns="45700" anchor="ctr" anchorCtr="0">
            <a:normAutofit/>
          </a:bodyPr>
          <a:lstStyle>
            <a:lvl1pPr marL="457200" lvl="0" indent="-228600" algn="l">
              <a:spcBef>
                <a:spcPts val="400"/>
              </a:spcBef>
              <a:spcAft>
                <a:spcPts val="0"/>
              </a:spcAft>
              <a:buSzPts val="1632"/>
              <a:buNone/>
              <a:defRPr sz="2400" b="0">
                <a:solidFill>
                  <a:schemeClr val="lt1"/>
                </a:solidFill>
              </a:defRPr>
            </a:lvl1pPr>
            <a:lvl2pPr marL="914400" lvl="1" indent="-228600" algn="l">
              <a:spcBef>
                <a:spcPts val="324"/>
              </a:spcBef>
              <a:spcAft>
                <a:spcPts val="0"/>
              </a:spcAft>
              <a:buSzPts val="2000"/>
              <a:buNone/>
              <a:defRPr sz="2000" b="1"/>
            </a:lvl2pPr>
            <a:lvl3pPr marL="1371600" lvl="2" indent="-228600" algn="l">
              <a:spcBef>
                <a:spcPts val="350"/>
              </a:spcBef>
              <a:spcAft>
                <a:spcPts val="0"/>
              </a:spcAft>
              <a:buSzPts val="1800"/>
              <a:buNone/>
              <a:defRPr sz="1800" b="1"/>
            </a:lvl3pPr>
            <a:lvl4pPr marL="1828800" lvl="3" indent="-228600" algn="l">
              <a:spcBef>
                <a:spcPts val="350"/>
              </a:spcBef>
              <a:spcAft>
                <a:spcPts val="0"/>
              </a:spcAft>
              <a:buSzPts val="1600"/>
              <a:buNone/>
              <a:defRPr sz="1600" b="1"/>
            </a:lvl4pPr>
            <a:lvl5pPr marL="2286000" lvl="4" indent="-228600" algn="l">
              <a:spcBef>
                <a:spcPts val="350"/>
              </a:spcBef>
              <a:spcAft>
                <a:spcPts val="0"/>
              </a:spcAft>
              <a:buSzPts val="1600"/>
              <a:buNone/>
              <a:defRPr sz="1600" b="1"/>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55" name="Google Shape;55;p6"/>
          <p:cNvSpPr txBox="1">
            <a:spLocks noGrp="1"/>
          </p:cNvSpPr>
          <p:nvPr>
            <p:ph type="body" idx="2"/>
          </p:nvPr>
        </p:nvSpPr>
        <p:spPr>
          <a:xfrm>
            <a:off x="4645026" y="5410200"/>
            <a:ext cx="4041775" cy="762000"/>
          </a:xfrm>
          <a:prstGeom prst="rect">
            <a:avLst/>
          </a:prstGeom>
          <a:solidFill>
            <a:schemeClr val="accent1"/>
          </a:solidFill>
          <a:ln w="9650" cap="flat" cmpd="sng">
            <a:solidFill>
              <a:schemeClr val="accent1"/>
            </a:solidFill>
            <a:prstDash val="solid"/>
            <a:miter lim="800000"/>
            <a:headEnd type="none" w="sm" len="sm"/>
            <a:tailEnd type="none" w="sm" len="sm"/>
          </a:ln>
        </p:spPr>
        <p:txBody>
          <a:bodyPr spcFirstLastPara="1" wrap="square" lIns="182875" tIns="45700" rIns="91425" bIns="45700" anchor="ctr" anchorCtr="0">
            <a:normAutofit/>
          </a:bodyPr>
          <a:lstStyle>
            <a:lvl1pPr marL="457200" lvl="0" indent="-228600" algn="l">
              <a:spcBef>
                <a:spcPts val="400"/>
              </a:spcBef>
              <a:spcAft>
                <a:spcPts val="0"/>
              </a:spcAft>
              <a:buSzPts val="1632"/>
              <a:buNone/>
              <a:defRPr sz="2400" b="0">
                <a:solidFill>
                  <a:schemeClr val="lt1"/>
                </a:solidFill>
              </a:defRPr>
            </a:lvl1pPr>
            <a:lvl2pPr marL="914400" lvl="1" indent="-228600" algn="l">
              <a:spcBef>
                <a:spcPts val="324"/>
              </a:spcBef>
              <a:spcAft>
                <a:spcPts val="0"/>
              </a:spcAft>
              <a:buSzPts val="2000"/>
              <a:buNone/>
              <a:defRPr sz="2000" b="1"/>
            </a:lvl2pPr>
            <a:lvl3pPr marL="1371600" lvl="2" indent="-228600" algn="l">
              <a:spcBef>
                <a:spcPts val="350"/>
              </a:spcBef>
              <a:spcAft>
                <a:spcPts val="0"/>
              </a:spcAft>
              <a:buSzPts val="1800"/>
              <a:buNone/>
              <a:defRPr sz="1800" b="1"/>
            </a:lvl3pPr>
            <a:lvl4pPr marL="1828800" lvl="3" indent="-228600" algn="l">
              <a:spcBef>
                <a:spcPts val="350"/>
              </a:spcBef>
              <a:spcAft>
                <a:spcPts val="0"/>
              </a:spcAft>
              <a:buSzPts val="1600"/>
              <a:buNone/>
              <a:defRPr sz="1600" b="1"/>
            </a:lvl4pPr>
            <a:lvl5pPr marL="2286000" lvl="4" indent="-228600" algn="l">
              <a:spcBef>
                <a:spcPts val="350"/>
              </a:spcBef>
              <a:spcAft>
                <a:spcPts val="0"/>
              </a:spcAft>
              <a:buSzPts val="1600"/>
              <a:buNone/>
              <a:defRPr sz="1600" b="1"/>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56" name="Google Shape;56;p6"/>
          <p:cNvSpPr txBox="1">
            <a:spLocks noGrp="1"/>
          </p:cNvSpPr>
          <p:nvPr>
            <p:ph type="body" idx="3"/>
          </p:nvPr>
        </p:nvSpPr>
        <p:spPr>
          <a:xfrm>
            <a:off x="457200" y="1444294"/>
            <a:ext cx="4040188" cy="3941763"/>
          </a:xfrm>
          <a:prstGeom prst="rect">
            <a:avLst/>
          </a:prstGeom>
          <a:noFill/>
          <a:ln>
            <a:noFill/>
          </a:ln>
        </p:spPr>
        <p:txBody>
          <a:bodyPr spcFirstLastPara="1" wrap="square" lIns="91425" tIns="45700" rIns="91425" bIns="45700" anchor="t" anchorCtr="0">
            <a:normAutofit/>
          </a:bodyPr>
          <a:lstStyle>
            <a:lvl1pPr marL="457200" lvl="0" indent="-332232" algn="l">
              <a:spcBef>
                <a:spcPts val="400"/>
              </a:spcBef>
              <a:spcAft>
                <a:spcPts val="0"/>
              </a:spcAft>
              <a:buSzPts val="1632"/>
              <a:buChar char="🞂"/>
              <a:defRPr sz="2400"/>
            </a:lvl1pPr>
            <a:lvl2pPr marL="914400" lvl="1" indent="-355600" algn="l">
              <a:spcBef>
                <a:spcPts val="324"/>
              </a:spcBef>
              <a:spcAft>
                <a:spcPts val="0"/>
              </a:spcAft>
              <a:buSzPts val="2000"/>
              <a:buChar char="◦"/>
              <a:defRPr sz="2000"/>
            </a:lvl2pPr>
            <a:lvl3pPr marL="1371600" lvl="2" indent="-342900" algn="l">
              <a:spcBef>
                <a:spcPts val="350"/>
              </a:spcBef>
              <a:spcAft>
                <a:spcPts val="0"/>
              </a:spcAft>
              <a:buSzPts val="1800"/>
              <a:buChar char="●"/>
              <a:defRPr sz="1800"/>
            </a:lvl3pPr>
            <a:lvl4pPr marL="1828800" lvl="3" indent="-330200" algn="l">
              <a:spcBef>
                <a:spcPts val="350"/>
              </a:spcBef>
              <a:spcAft>
                <a:spcPts val="0"/>
              </a:spcAft>
              <a:buSzPts val="1600"/>
              <a:buChar char="●"/>
              <a:defRPr sz="1600"/>
            </a:lvl4pPr>
            <a:lvl5pPr marL="2286000" lvl="4" indent="-330200" algn="l">
              <a:spcBef>
                <a:spcPts val="350"/>
              </a:spcBef>
              <a:spcAft>
                <a:spcPts val="0"/>
              </a:spcAft>
              <a:buSzPts val="1600"/>
              <a:buChar char="●"/>
              <a:defRPr sz="1600"/>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57" name="Google Shape;57;p6"/>
          <p:cNvSpPr txBox="1">
            <a:spLocks noGrp="1"/>
          </p:cNvSpPr>
          <p:nvPr>
            <p:ph type="body" idx="4"/>
          </p:nvPr>
        </p:nvSpPr>
        <p:spPr>
          <a:xfrm>
            <a:off x="4645025" y="1444294"/>
            <a:ext cx="4041775" cy="3941763"/>
          </a:xfrm>
          <a:prstGeom prst="rect">
            <a:avLst/>
          </a:prstGeom>
          <a:noFill/>
          <a:ln>
            <a:noFill/>
          </a:ln>
        </p:spPr>
        <p:txBody>
          <a:bodyPr spcFirstLastPara="1" wrap="square" lIns="91425" tIns="45700" rIns="91425" bIns="45700" anchor="t" anchorCtr="0">
            <a:normAutofit/>
          </a:bodyPr>
          <a:lstStyle>
            <a:lvl1pPr marL="457200" lvl="0" indent="-332232" algn="l">
              <a:spcBef>
                <a:spcPts val="0"/>
              </a:spcBef>
              <a:spcAft>
                <a:spcPts val="0"/>
              </a:spcAft>
              <a:buSzPts val="1632"/>
              <a:buChar char="🞂"/>
              <a:defRPr sz="2400"/>
            </a:lvl1pPr>
            <a:lvl2pPr marL="914400" lvl="1" indent="-355600" algn="l">
              <a:spcBef>
                <a:spcPts val="324"/>
              </a:spcBef>
              <a:spcAft>
                <a:spcPts val="0"/>
              </a:spcAft>
              <a:buSzPts val="2000"/>
              <a:buChar char="◦"/>
              <a:defRPr sz="2000"/>
            </a:lvl2pPr>
            <a:lvl3pPr marL="1371600" lvl="2" indent="-342900" algn="l">
              <a:spcBef>
                <a:spcPts val="350"/>
              </a:spcBef>
              <a:spcAft>
                <a:spcPts val="0"/>
              </a:spcAft>
              <a:buSzPts val="1800"/>
              <a:buChar char="●"/>
              <a:defRPr sz="1800"/>
            </a:lvl3pPr>
            <a:lvl4pPr marL="1828800" lvl="3" indent="-330200" algn="l">
              <a:spcBef>
                <a:spcPts val="350"/>
              </a:spcBef>
              <a:spcAft>
                <a:spcPts val="0"/>
              </a:spcAft>
              <a:buSzPts val="1600"/>
              <a:buChar char="●"/>
              <a:defRPr sz="1600"/>
            </a:lvl4pPr>
            <a:lvl5pPr marL="2286000" lvl="4" indent="-330200" algn="l">
              <a:spcBef>
                <a:spcPts val="350"/>
              </a:spcBef>
              <a:spcAft>
                <a:spcPts val="0"/>
              </a:spcAft>
              <a:buSzPts val="1600"/>
              <a:buChar char="●"/>
              <a:defRPr sz="1600"/>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58" name="Google Shape;58;p6"/>
          <p:cNvSpPr txBox="1">
            <a:spLocks noGrp="1"/>
          </p:cNvSpPr>
          <p:nvPr>
            <p:ph type="dt" idx="10"/>
          </p:nvPr>
        </p:nvSpPr>
        <p:spPr>
          <a:xfrm>
            <a:off x="6727032" y="6407944"/>
            <a:ext cx="1920240" cy="36576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6"/>
          <p:cNvSpPr txBox="1">
            <a:spLocks noGrp="1"/>
          </p:cNvSpPr>
          <p:nvPr>
            <p:ph type="ftr" idx="11"/>
          </p:nvPr>
        </p:nvSpPr>
        <p:spPr>
          <a:xfrm>
            <a:off x="4380072" y="6407944"/>
            <a:ext cx="2350681" cy="365125"/>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6"/>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gradFill>
          <a:gsLst>
            <a:gs pos="0">
              <a:srgbClr val="B1B1B1"/>
            </a:gs>
            <a:gs pos="40000">
              <a:srgbClr val="9E9E9E"/>
            </a:gs>
            <a:gs pos="100000">
              <a:schemeClr val="dk1"/>
            </a:gs>
          </a:gsLst>
          <a:path path="circle">
            <a:fillToRect l="100000" b="100000"/>
          </a:path>
          <a:tileRect t="-100000" r="-100000"/>
        </a:gradFill>
        <a:effectLst/>
      </p:bgPr>
    </p:bg>
    <p:spTree>
      <p:nvGrpSpPr>
        <p:cNvPr id="1" name="Shape 61"/>
        <p:cNvGrpSpPr/>
        <p:nvPr/>
      </p:nvGrpSpPr>
      <p:grpSpPr>
        <a:xfrm>
          <a:off x="0" y="0"/>
          <a:ext cx="0" cy="0"/>
          <a:chOff x="0" y="0"/>
          <a:chExt cx="0" cy="0"/>
        </a:xfrm>
      </p:grpSpPr>
      <p:sp>
        <p:nvSpPr>
          <p:cNvPr id="62" name="Google Shape;62;p7"/>
          <p:cNvSpPr txBox="1">
            <a:spLocks noGrp="1"/>
          </p:cNvSpPr>
          <p:nvPr>
            <p:ph type="dt" idx="10"/>
          </p:nvPr>
        </p:nvSpPr>
        <p:spPr>
          <a:xfrm>
            <a:off x="6727032" y="6407944"/>
            <a:ext cx="1920240" cy="36576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7"/>
          <p:cNvSpPr txBox="1">
            <a:spLocks noGrp="1"/>
          </p:cNvSpPr>
          <p:nvPr>
            <p:ph type="ftr" idx="11"/>
          </p:nvPr>
        </p:nvSpPr>
        <p:spPr>
          <a:xfrm>
            <a:off x="4380072" y="6407944"/>
            <a:ext cx="2350681" cy="365125"/>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7"/>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65" name="Google Shape;65;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lt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6"/>
        <p:cNvGrpSpPr/>
        <p:nvPr/>
      </p:nvGrpSpPr>
      <p:grpSpPr>
        <a:xfrm>
          <a:off x="0" y="0"/>
          <a:ext cx="0" cy="0"/>
          <a:chOff x="0" y="0"/>
          <a:chExt cx="0" cy="0"/>
        </a:xfrm>
      </p:grpSpPr>
      <p:sp>
        <p:nvSpPr>
          <p:cNvPr id="67" name="Google Shape;67;p8"/>
          <p:cNvSpPr txBox="1">
            <a:spLocks noGrp="1"/>
          </p:cNvSpPr>
          <p:nvPr>
            <p:ph type="dt" idx="10"/>
          </p:nvPr>
        </p:nvSpPr>
        <p:spPr>
          <a:xfrm>
            <a:off x="6727032" y="6407944"/>
            <a:ext cx="1920240" cy="36576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8"/>
          <p:cNvSpPr txBox="1">
            <a:spLocks noGrp="1"/>
          </p:cNvSpPr>
          <p:nvPr>
            <p:ph type="ftr" idx="11"/>
          </p:nvPr>
        </p:nvSpPr>
        <p:spPr>
          <a:xfrm>
            <a:off x="4380072" y="6407944"/>
            <a:ext cx="2350681" cy="365125"/>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8"/>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bg>
      <p:bgPr>
        <a:blipFill rotWithShape="1">
          <a:blip r:embed="rId2">
            <a:alphaModFix/>
          </a:blip>
          <a:tile tx="0" ty="0" sx="50000" sy="50000" flip="none" algn="tl"/>
        </a:blipFill>
        <a:effectLst/>
      </p:bgPr>
    </p:bg>
    <p:spTree>
      <p:nvGrpSpPr>
        <p:cNvPr id="1" name="Shape 70"/>
        <p:cNvGrpSpPr/>
        <p:nvPr/>
      </p:nvGrpSpPr>
      <p:grpSpPr>
        <a:xfrm>
          <a:off x="0" y="0"/>
          <a:ext cx="0" cy="0"/>
          <a:chOff x="0" y="0"/>
          <a:chExt cx="0" cy="0"/>
        </a:xfrm>
      </p:grpSpPr>
      <p:sp>
        <p:nvSpPr>
          <p:cNvPr id="71" name="Google Shape;71;p9"/>
          <p:cNvSpPr txBox="1">
            <a:spLocks noGrp="1"/>
          </p:cNvSpPr>
          <p:nvPr>
            <p:ph type="title"/>
          </p:nvPr>
        </p:nvSpPr>
        <p:spPr>
          <a:xfrm>
            <a:off x="914400" y="4876800"/>
            <a:ext cx="7481776" cy="457200"/>
          </a:xfrm>
          <a:prstGeom prst="rect">
            <a:avLst/>
          </a:prstGeom>
          <a:noFill/>
          <a:ln>
            <a:noFill/>
          </a:ln>
        </p:spPr>
        <p:txBody>
          <a:bodyPr spcFirstLastPara="1" wrap="square" lIns="91425" tIns="45700" rIns="91425" bIns="45700" anchor="t" anchorCtr="0">
            <a:noAutofit/>
          </a:bodyPr>
          <a:lstStyle>
            <a:lvl1pPr lvl="0" algn="r">
              <a:spcBef>
                <a:spcPts val="0"/>
              </a:spcBef>
              <a:spcAft>
                <a:spcPts val="0"/>
              </a:spcAft>
              <a:buClr>
                <a:schemeClr val="accent1"/>
              </a:buClr>
              <a:buSzPts val="2500"/>
              <a:buFont typeface="Lucida Sans"/>
              <a:buNone/>
              <a:defRPr sz="2500" b="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2" name="Google Shape;72;p9"/>
          <p:cNvSpPr txBox="1">
            <a:spLocks noGrp="1"/>
          </p:cNvSpPr>
          <p:nvPr>
            <p:ph type="body" idx="1"/>
          </p:nvPr>
        </p:nvSpPr>
        <p:spPr>
          <a:xfrm>
            <a:off x="4419600" y="5355102"/>
            <a:ext cx="3974592" cy="914400"/>
          </a:xfrm>
          <a:prstGeom prst="rect">
            <a:avLst/>
          </a:prstGeom>
          <a:noFill/>
          <a:ln>
            <a:noFill/>
          </a:ln>
        </p:spPr>
        <p:txBody>
          <a:bodyPr spcFirstLastPara="1" wrap="square" lIns="91425" tIns="45700" rIns="91425" bIns="45700" anchor="t" anchorCtr="0">
            <a:normAutofit/>
          </a:bodyPr>
          <a:lstStyle>
            <a:lvl1pPr marL="457200" lvl="0" indent="-228600" algn="r">
              <a:spcBef>
                <a:spcPts val="400"/>
              </a:spcBef>
              <a:spcAft>
                <a:spcPts val="0"/>
              </a:spcAft>
              <a:buSzPts val="1088"/>
              <a:buNone/>
              <a:defRPr sz="1600"/>
            </a:lvl1pPr>
            <a:lvl2pPr marL="914400" lvl="1" indent="-228600" algn="l">
              <a:spcBef>
                <a:spcPts val="324"/>
              </a:spcBef>
              <a:spcAft>
                <a:spcPts val="0"/>
              </a:spcAft>
              <a:buSzPts val="1200"/>
              <a:buNone/>
              <a:defRPr sz="1200"/>
            </a:lvl2pPr>
            <a:lvl3pPr marL="1371600" lvl="2" indent="-228600" algn="l">
              <a:spcBef>
                <a:spcPts val="350"/>
              </a:spcBef>
              <a:spcAft>
                <a:spcPts val="0"/>
              </a:spcAft>
              <a:buSzPts val="1000"/>
              <a:buNone/>
              <a:defRPr sz="1000"/>
            </a:lvl3pPr>
            <a:lvl4pPr marL="1828800" lvl="3" indent="-228600" algn="l">
              <a:spcBef>
                <a:spcPts val="350"/>
              </a:spcBef>
              <a:spcAft>
                <a:spcPts val="0"/>
              </a:spcAft>
              <a:buSzPts val="900"/>
              <a:buNone/>
              <a:defRPr sz="900"/>
            </a:lvl4pPr>
            <a:lvl5pPr marL="2286000" lvl="4" indent="-228600" algn="l">
              <a:spcBef>
                <a:spcPts val="350"/>
              </a:spcBef>
              <a:spcAft>
                <a:spcPts val="0"/>
              </a:spcAft>
              <a:buSzPts val="900"/>
              <a:buNone/>
              <a:defRPr sz="900"/>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73" name="Google Shape;73;p9"/>
          <p:cNvSpPr txBox="1">
            <a:spLocks noGrp="1"/>
          </p:cNvSpPr>
          <p:nvPr>
            <p:ph type="body" idx="2"/>
          </p:nvPr>
        </p:nvSpPr>
        <p:spPr>
          <a:xfrm>
            <a:off x="914400" y="274320"/>
            <a:ext cx="7479792" cy="4572000"/>
          </a:xfrm>
          <a:prstGeom prst="rect">
            <a:avLst/>
          </a:prstGeom>
          <a:noFill/>
          <a:ln>
            <a:noFill/>
          </a:ln>
        </p:spPr>
        <p:txBody>
          <a:bodyPr spcFirstLastPara="1" wrap="square" lIns="91425" tIns="45700" rIns="91425" bIns="45700" anchor="t" anchorCtr="0">
            <a:normAutofit/>
          </a:bodyPr>
          <a:lstStyle>
            <a:lvl1pPr marL="457200" lvl="0" indent="-366776" algn="l">
              <a:spcBef>
                <a:spcPts val="400"/>
              </a:spcBef>
              <a:spcAft>
                <a:spcPts val="0"/>
              </a:spcAft>
              <a:buSzPts val="2176"/>
              <a:buChar char="🞂"/>
              <a:defRPr sz="3200"/>
            </a:lvl1pPr>
            <a:lvl2pPr marL="914400" lvl="1" indent="-406400" algn="l">
              <a:spcBef>
                <a:spcPts val="324"/>
              </a:spcBef>
              <a:spcAft>
                <a:spcPts val="0"/>
              </a:spcAft>
              <a:buSzPts val="2800"/>
              <a:buChar char="◦"/>
              <a:defRPr sz="2800"/>
            </a:lvl2pPr>
            <a:lvl3pPr marL="1371600" lvl="2" indent="-381000" algn="l">
              <a:spcBef>
                <a:spcPts val="350"/>
              </a:spcBef>
              <a:spcAft>
                <a:spcPts val="0"/>
              </a:spcAft>
              <a:buSzPts val="2400"/>
              <a:buChar char="●"/>
              <a:defRPr sz="2400"/>
            </a:lvl3pPr>
            <a:lvl4pPr marL="1828800" lvl="3" indent="-355600" algn="l">
              <a:spcBef>
                <a:spcPts val="350"/>
              </a:spcBef>
              <a:spcAft>
                <a:spcPts val="0"/>
              </a:spcAft>
              <a:buSzPts val="2000"/>
              <a:buChar char="●"/>
              <a:defRPr sz="2000"/>
            </a:lvl4pPr>
            <a:lvl5pPr marL="2286000" lvl="4" indent="-355600" algn="l">
              <a:spcBef>
                <a:spcPts val="350"/>
              </a:spcBef>
              <a:spcAft>
                <a:spcPts val="0"/>
              </a:spcAft>
              <a:buSzPts val="2000"/>
              <a:buChar char="●"/>
              <a:defRPr sz="2000"/>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74" name="Google Shape;74;p9"/>
          <p:cNvSpPr txBox="1">
            <a:spLocks noGrp="1"/>
          </p:cNvSpPr>
          <p:nvPr>
            <p:ph type="dt" idx="10"/>
          </p:nvPr>
        </p:nvSpPr>
        <p:spPr>
          <a:xfrm>
            <a:off x="6727032" y="6407944"/>
            <a:ext cx="1920240" cy="36576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9"/>
          <p:cNvSpPr txBox="1">
            <a:spLocks noGrp="1"/>
          </p:cNvSpPr>
          <p:nvPr>
            <p:ph type="ftr" idx="11"/>
          </p:nvPr>
        </p:nvSpPr>
        <p:spPr>
          <a:xfrm>
            <a:off x="4380072" y="6407944"/>
            <a:ext cx="2350681" cy="365125"/>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9"/>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bg>
      <p:bgPr>
        <a:gradFill>
          <a:gsLst>
            <a:gs pos="0">
              <a:srgbClr val="B1B1B1"/>
            </a:gs>
            <a:gs pos="40000">
              <a:srgbClr val="9E9E9E"/>
            </a:gs>
            <a:gs pos="100000">
              <a:schemeClr val="dk1"/>
            </a:gs>
          </a:gsLst>
          <a:path path="circle">
            <a:fillToRect l="100000" b="100000"/>
          </a:path>
          <a:tileRect t="-100000" r="-100000"/>
        </a:gradFill>
        <a:effectLst/>
      </p:bgPr>
    </p:bg>
    <p:spTree>
      <p:nvGrpSpPr>
        <p:cNvPr id="1" name="Shape 77"/>
        <p:cNvGrpSpPr/>
        <p:nvPr/>
      </p:nvGrpSpPr>
      <p:grpSpPr>
        <a:xfrm>
          <a:off x="0" y="0"/>
          <a:ext cx="0" cy="0"/>
          <a:chOff x="0" y="0"/>
          <a:chExt cx="0" cy="0"/>
        </a:xfrm>
      </p:grpSpPr>
      <p:sp>
        <p:nvSpPr>
          <p:cNvPr id="78" name="Google Shape;78;p10"/>
          <p:cNvSpPr txBox="1">
            <a:spLocks noGrp="1"/>
          </p:cNvSpPr>
          <p:nvPr>
            <p:ph type="body" idx="1"/>
          </p:nvPr>
        </p:nvSpPr>
        <p:spPr>
          <a:xfrm>
            <a:off x="1141232" y="5443402"/>
            <a:ext cx="7162800" cy="648232"/>
          </a:xfrm>
          <a:prstGeom prst="rect">
            <a:avLst/>
          </a:prstGeom>
          <a:noFill/>
          <a:ln>
            <a:noFill/>
          </a:ln>
        </p:spPr>
        <p:txBody>
          <a:bodyPr spcFirstLastPara="1" wrap="square" lIns="91425" tIns="0" rIns="91425" bIns="45700" anchor="t" anchorCtr="0">
            <a:normAutofit/>
          </a:bodyPr>
          <a:lstStyle>
            <a:lvl1pPr marL="457200" marR="18288" lvl="0" indent="-228600" algn="r">
              <a:spcBef>
                <a:spcPts val="400"/>
              </a:spcBef>
              <a:spcAft>
                <a:spcPts val="0"/>
              </a:spcAft>
              <a:buSzPts val="952"/>
              <a:buNone/>
              <a:defRPr sz="1400"/>
            </a:lvl1pPr>
            <a:lvl2pPr marL="914400" lvl="1" indent="-304800" algn="l">
              <a:spcBef>
                <a:spcPts val="324"/>
              </a:spcBef>
              <a:spcAft>
                <a:spcPts val="0"/>
              </a:spcAft>
              <a:buSzPts val="1200"/>
              <a:buChar char="◦"/>
              <a:defRPr sz="1200"/>
            </a:lvl2pPr>
            <a:lvl3pPr marL="1371600" lvl="2" indent="-292100" algn="l">
              <a:spcBef>
                <a:spcPts val="350"/>
              </a:spcBef>
              <a:spcAft>
                <a:spcPts val="0"/>
              </a:spcAft>
              <a:buSzPts val="1000"/>
              <a:buChar char="●"/>
              <a:defRPr sz="1000"/>
            </a:lvl3pPr>
            <a:lvl4pPr marL="1828800" lvl="3" indent="-285750" algn="l">
              <a:spcBef>
                <a:spcPts val="350"/>
              </a:spcBef>
              <a:spcAft>
                <a:spcPts val="0"/>
              </a:spcAft>
              <a:buSzPts val="900"/>
              <a:buChar char="●"/>
              <a:defRPr sz="900"/>
            </a:lvl4pPr>
            <a:lvl5pPr marL="2286000" lvl="4" indent="-285750" algn="l">
              <a:spcBef>
                <a:spcPts val="350"/>
              </a:spcBef>
              <a:spcAft>
                <a:spcPts val="0"/>
              </a:spcAft>
              <a:buSzPts val="900"/>
              <a:buChar char="●"/>
              <a:defRPr sz="900"/>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79" name="Google Shape;79;p10"/>
          <p:cNvSpPr>
            <a:spLocks noGrp="1"/>
          </p:cNvSpPr>
          <p:nvPr>
            <p:ph type="pic" idx="2"/>
          </p:nvPr>
        </p:nvSpPr>
        <p:spPr>
          <a:xfrm>
            <a:off x="228600" y="189968"/>
            <a:ext cx="8686800" cy="4389120"/>
          </a:xfrm>
          <a:prstGeom prst="rect">
            <a:avLst/>
          </a:prstGeom>
          <a:solidFill>
            <a:schemeClr val="dk2"/>
          </a:solidFill>
          <a:ln w="9525" cap="flat" cmpd="sng">
            <a:solidFill>
              <a:schemeClr val="dk1"/>
            </a:solidFill>
            <a:prstDash val="solid"/>
            <a:round/>
            <a:headEnd type="none" w="sm" len="sm"/>
            <a:tailEnd type="none" w="sm" len="sm"/>
          </a:ln>
        </p:spPr>
      </p:sp>
      <p:sp>
        <p:nvSpPr>
          <p:cNvPr id="80" name="Google Shape;80;p10"/>
          <p:cNvSpPr txBox="1">
            <a:spLocks noGrp="1"/>
          </p:cNvSpPr>
          <p:nvPr>
            <p:ph type="dt" idx="10"/>
          </p:nvPr>
        </p:nvSpPr>
        <p:spPr>
          <a:xfrm>
            <a:off x="6727032" y="6407944"/>
            <a:ext cx="1920240" cy="36576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10"/>
          <p:cNvSpPr txBox="1">
            <a:spLocks noGrp="1"/>
          </p:cNvSpPr>
          <p:nvPr>
            <p:ph type="ftr" idx="11"/>
          </p:nvPr>
        </p:nvSpPr>
        <p:spPr>
          <a:xfrm>
            <a:off x="4380072" y="6407944"/>
            <a:ext cx="2350681" cy="365125"/>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0"/>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sz="1000" b="0">
                <a:solidFill>
                  <a:schemeClr val="lt1"/>
                </a:solidFill>
                <a:latin typeface="Lucida Sans"/>
                <a:ea typeface="Lucida Sans"/>
                <a:cs typeface="Lucida Sans"/>
                <a:sym typeface="Lucida Sans"/>
              </a:defRPr>
            </a:lvl1pPr>
            <a:lvl2pPr marL="0" lvl="1" indent="0" algn="r">
              <a:spcBef>
                <a:spcPts val="0"/>
              </a:spcBef>
              <a:buNone/>
              <a:defRPr sz="1000" b="0">
                <a:solidFill>
                  <a:schemeClr val="lt1"/>
                </a:solidFill>
                <a:latin typeface="Lucida Sans"/>
                <a:ea typeface="Lucida Sans"/>
                <a:cs typeface="Lucida Sans"/>
                <a:sym typeface="Lucida Sans"/>
              </a:defRPr>
            </a:lvl2pPr>
            <a:lvl3pPr marL="0" lvl="2" indent="0" algn="r">
              <a:spcBef>
                <a:spcPts val="0"/>
              </a:spcBef>
              <a:buNone/>
              <a:defRPr sz="1000" b="0">
                <a:solidFill>
                  <a:schemeClr val="lt1"/>
                </a:solidFill>
                <a:latin typeface="Lucida Sans"/>
                <a:ea typeface="Lucida Sans"/>
                <a:cs typeface="Lucida Sans"/>
                <a:sym typeface="Lucida Sans"/>
              </a:defRPr>
            </a:lvl3pPr>
            <a:lvl4pPr marL="0" lvl="3" indent="0" algn="r">
              <a:spcBef>
                <a:spcPts val="0"/>
              </a:spcBef>
              <a:buNone/>
              <a:defRPr sz="1000" b="0">
                <a:solidFill>
                  <a:schemeClr val="lt1"/>
                </a:solidFill>
                <a:latin typeface="Lucida Sans"/>
                <a:ea typeface="Lucida Sans"/>
                <a:cs typeface="Lucida Sans"/>
                <a:sym typeface="Lucida Sans"/>
              </a:defRPr>
            </a:lvl4pPr>
            <a:lvl5pPr marL="0" lvl="4" indent="0" algn="r">
              <a:spcBef>
                <a:spcPts val="0"/>
              </a:spcBef>
              <a:buNone/>
              <a:defRPr sz="1000" b="0">
                <a:solidFill>
                  <a:schemeClr val="lt1"/>
                </a:solidFill>
                <a:latin typeface="Lucida Sans"/>
                <a:ea typeface="Lucida Sans"/>
                <a:cs typeface="Lucida Sans"/>
                <a:sym typeface="Lucida Sans"/>
              </a:defRPr>
            </a:lvl5pPr>
            <a:lvl6pPr marL="0" lvl="5" indent="0" algn="r">
              <a:spcBef>
                <a:spcPts val="0"/>
              </a:spcBef>
              <a:buNone/>
              <a:defRPr sz="1000" b="0">
                <a:solidFill>
                  <a:schemeClr val="lt1"/>
                </a:solidFill>
                <a:latin typeface="Lucida Sans"/>
                <a:ea typeface="Lucida Sans"/>
                <a:cs typeface="Lucida Sans"/>
                <a:sym typeface="Lucida Sans"/>
              </a:defRPr>
            </a:lvl6pPr>
            <a:lvl7pPr marL="0" lvl="6" indent="0" algn="r">
              <a:spcBef>
                <a:spcPts val="0"/>
              </a:spcBef>
              <a:buNone/>
              <a:defRPr sz="1000" b="0">
                <a:solidFill>
                  <a:schemeClr val="lt1"/>
                </a:solidFill>
                <a:latin typeface="Lucida Sans"/>
                <a:ea typeface="Lucida Sans"/>
                <a:cs typeface="Lucida Sans"/>
                <a:sym typeface="Lucida Sans"/>
              </a:defRPr>
            </a:lvl7pPr>
            <a:lvl8pPr marL="0" lvl="7" indent="0" algn="r">
              <a:spcBef>
                <a:spcPts val="0"/>
              </a:spcBef>
              <a:buNone/>
              <a:defRPr sz="1000" b="0">
                <a:solidFill>
                  <a:schemeClr val="lt1"/>
                </a:solidFill>
                <a:latin typeface="Lucida Sans"/>
                <a:ea typeface="Lucida Sans"/>
                <a:cs typeface="Lucida Sans"/>
                <a:sym typeface="Lucida Sans"/>
              </a:defRPr>
            </a:lvl8pPr>
            <a:lvl9pPr marL="0" lvl="8" indent="0" algn="r">
              <a:spcBef>
                <a:spcPts val="0"/>
              </a:spcBef>
              <a:buNone/>
              <a:defRPr sz="1000" b="0">
                <a:solidFill>
                  <a:schemeClr val="lt1"/>
                </a:solidFill>
                <a:latin typeface="Lucida Sans"/>
                <a:ea typeface="Lucida Sans"/>
                <a:cs typeface="Lucida Sans"/>
                <a:sym typeface="Lucida Sans"/>
              </a:defRPr>
            </a:lvl9pPr>
          </a:lstStyle>
          <a:p>
            <a:pPr marL="0" lvl="0" indent="0" algn="r" rtl="0">
              <a:spcBef>
                <a:spcPts val="0"/>
              </a:spcBef>
              <a:spcAft>
                <a:spcPts val="0"/>
              </a:spcAft>
              <a:buNone/>
            </a:pPr>
            <a:fld id="{00000000-1234-1234-1234-123412341234}" type="slidenum">
              <a:rPr lang="en-US"/>
              <a:t>‹#›</a:t>
            </a:fld>
            <a:endParaRPr/>
          </a:p>
        </p:txBody>
      </p:sp>
      <p:sp>
        <p:nvSpPr>
          <p:cNvPr id="83" name="Google Shape;83;p10"/>
          <p:cNvSpPr txBox="1">
            <a:spLocks noGrp="1"/>
          </p:cNvSpPr>
          <p:nvPr>
            <p:ph type="title"/>
          </p:nvPr>
        </p:nvSpPr>
        <p:spPr>
          <a:xfrm>
            <a:off x="228600" y="4865122"/>
            <a:ext cx="8075432" cy="562672"/>
          </a:xfrm>
          <a:prstGeom prst="rect">
            <a:avLst/>
          </a:prstGeom>
          <a:noFill/>
          <a:ln>
            <a:noFill/>
          </a:ln>
        </p:spPr>
        <p:txBody>
          <a:bodyPr spcFirstLastPara="1" wrap="square" lIns="91425" tIns="45700" rIns="91425" bIns="45700" anchor="t" anchorCtr="0">
            <a:normAutofit/>
          </a:bodyPr>
          <a:lstStyle>
            <a:lvl1pPr marR="0" lvl="0" algn="r">
              <a:spcBef>
                <a:spcPts val="0"/>
              </a:spcBef>
              <a:spcAft>
                <a:spcPts val="0"/>
              </a:spcAft>
              <a:buClr>
                <a:schemeClr val="accent1"/>
              </a:buClr>
              <a:buSzPts val="3000"/>
              <a:buFont typeface="Lucida Sans"/>
              <a:buNone/>
              <a:defRPr sz="3000" b="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10"/>
          <p:cNvSpPr/>
          <p:nvPr/>
        </p:nvSpPr>
        <p:spPr>
          <a:xfrm>
            <a:off x="499273" y="5944936"/>
            <a:ext cx="4940624" cy="921076"/>
          </a:xfrm>
          <a:custGeom>
            <a:avLst/>
            <a:gdLst/>
            <a:ahLst/>
            <a:cxnLst/>
            <a:rect l="l" t="t" r="r" b="b"/>
            <a:pathLst>
              <a:path w="7485" h="337" extrusionOk="0">
                <a:moveTo>
                  <a:pt x="0" y="2"/>
                </a:moveTo>
                <a:lnTo>
                  <a:pt x="7485" y="337"/>
                </a:lnTo>
                <a:lnTo>
                  <a:pt x="5558" y="337"/>
                </a:lnTo>
                <a:lnTo>
                  <a:pt x="1" y="0"/>
                </a:lnTo>
              </a:path>
            </a:pathLst>
          </a:custGeom>
          <a:solidFill>
            <a:srgbClr val="9CCADC">
              <a:alpha val="40000"/>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Lucida Sans"/>
              <a:ea typeface="Lucida Sans"/>
              <a:cs typeface="Lucida Sans"/>
              <a:sym typeface="Lucida Sans"/>
            </a:endParaRPr>
          </a:p>
        </p:txBody>
      </p:sp>
      <p:sp>
        <p:nvSpPr>
          <p:cNvPr id="85" name="Google Shape;85;p10"/>
          <p:cNvSpPr/>
          <p:nvPr/>
        </p:nvSpPr>
        <p:spPr>
          <a:xfrm>
            <a:off x="485717" y="5939011"/>
            <a:ext cx="3690451" cy="933450"/>
          </a:xfrm>
          <a:custGeom>
            <a:avLst/>
            <a:gdLst/>
            <a:ahLst/>
            <a:cxnLst/>
            <a:rect l="l" t="t" r="r" b="b"/>
            <a:pathLst>
              <a:path w="5591" h="588" extrusionOk="0">
                <a:moveTo>
                  <a:pt x="0" y="0"/>
                </a:moveTo>
                <a:lnTo>
                  <a:pt x="5591" y="585"/>
                </a:lnTo>
                <a:lnTo>
                  <a:pt x="4415" y="588"/>
                </a:lnTo>
                <a:lnTo>
                  <a:pt x="12" y="4"/>
                </a:lnTo>
              </a:path>
            </a:pathLst>
          </a:custGeom>
          <a:solidFill>
            <a:srgbClr val="00000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Lucida Sans"/>
              <a:ea typeface="Lucida Sans"/>
              <a:cs typeface="Lucida Sans"/>
              <a:sym typeface="Lucida Sans"/>
            </a:endParaRPr>
          </a:p>
        </p:txBody>
      </p:sp>
      <p:sp>
        <p:nvSpPr>
          <p:cNvPr id="86" name="Google Shape;86;p10"/>
          <p:cNvSpPr/>
          <p:nvPr/>
        </p:nvSpPr>
        <p:spPr>
          <a:xfrm>
            <a:off x="-6042" y="5791253"/>
            <a:ext cx="3402314" cy="1080868"/>
          </a:xfrm>
          <a:prstGeom prst="rtTriangle">
            <a:avLst/>
          </a:prstGeom>
          <a:blipFill rotWithShape="1">
            <a:blip r:embed="rId2">
              <a:alphaModFix amt="50000"/>
            </a:blip>
            <a:tile tx="0" ty="0" sx="50000" sy="50000" flip="none" algn="t"/>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Lucida Sans"/>
              <a:ea typeface="Lucida Sans"/>
              <a:cs typeface="Lucida Sans"/>
              <a:sym typeface="Lucida Sans"/>
            </a:endParaRPr>
          </a:p>
        </p:txBody>
      </p:sp>
      <p:cxnSp>
        <p:nvCxnSpPr>
          <p:cNvPr id="87" name="Google Shape;87;p10"/>
          <p:cNvCxnSpPr/>
          <p:nvPr/>
        </p:nvCxnSpPr>
        <p:spPr>
          <a:xfrm>
            <a:off x="-9237" y="5787738"/>
            <a:ext cx="3405509" cy="1084383"/>
          </a:xfrm>
          <a:prstGeom prst="straightConnector1">
            <a:avLst/>
          </a:prstGeom>
          <a:noFill/>
          <a:ln w="12050" cap="flat" cmpd="sng">
            <a:solidFill>
              <a:srgbClr val="93C5D8"/>
            </a:solidFill>
            <a:prstDash val="solid"/>
            <a:miter lim="800000"/>
            <a:headEnd type="none" w="sm" len="sm"/>
            <a:tailEnd type="none" w="sm" len="sm"/>
          </a:ln>
        </p:spPr>
      </p:cxnSp>
      <p:sp>
        <p:nvSpPr>
          <p:cNvPr id="88" name="Google Shape;88;p10"/>
          <p:cNvSpPr/>
          <p:nvPr/>
        </p:nvSpPr>
        <p:spPr>
          <a:xfrm>
            <a:off x="8664112" y="4988440"/>
            <a:ext cx="182880" cy="228600"/>
          </a:xfrm>
          <a:prstGeom prst="chevron">
            <a:avLst>
              <a:gd name="adj" fmla="val 50000"/>
            </a:avLst>
          </a:prstGeom>
          <a:gradFill>
            <a:gsLst>
              <a:gs pos="0">
                <a:srgbClr val="1488A5"/>
              </a:gs>
              <a:gs pos="72000">
                <a:srgbClr val="4DB7DA"/>
              </a:gs>
              <a:gs pos="100000">
                <a:srgbClr val="7CC2DD"/>
              </a:gs>
            </a:gsLst>
            <a:lin ang="16200000" scaled="0"/>
          </a:gradFill>
          <a:ln w="9525" cap="rnd" cmpd="sng">
            <a:solidFill>
              <a:srgbClr val="20768B"/>
            </a:solidFill>
            <a:prstDash val="solid"/>
            <a:round/>
            <a:headEnd type="none" w="sm" len="sm"/>
            <a:tailEnd type="none" w="sm" len="sm"/>
          </a:ln>
          <a:effectLst>
            <a:outerShdw blurRad="50800" dist="25400" dir="5400000">
              <a:srgbClr val="000000">
                <a:alpha val="45882"/>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ucida Sans"/>
              <a:ea typeface="Lucida Sans"/>
              <a:cs typeface="Lucida Sans"/>
              <a:sym typeface="Lucida Sans"/>
            </a:endParaRPr>
          </a:p>
        </p:txBody>
      </p:sp>
      <p:sp>
        <p:nvSpPr>
          <p:cNvPr id="89" name="Google Shape;89;p10"/>
          <p:cNvSpPr/>
          <p:nvPr/>
        </p:nvSpPr>
        <p:spPr>
          <a:xfrm>
            <a:off x="8477696" y="4988440"/>
            <a:ext cx="182880" cy="228600"/>
          </a:xfrm>
          <a:prstGeom prst="chevron">
            <a:avLst>
              <a:gd name="adj" fmla="val 50000"/>
            </a:avLst>
          </a:prstGeom>
          <a:gradFill>
            <a:gsLst>
              <a:gs pos="0">
                <a:srgbClr val="1488A5"/>
              </a:gs>
              <a:gs pos="72000">
                <a:srgbClr val="4DB7DA"/>
              </a:gs>
              <a:gs pos="100000">
                <a:srgbClr val="7CC2DD"/>
              </a:gs>
            </a:gsLst>
            <a:lin ang="16200000" scaled="0"/>
          </a:gradFill>
          <a:ln w="9525" cap="rnd" cmpd="sng">
            <a:solidFill>
              <a:srgbClr val="20768B"/>
            </a:solidFill>
            <a:prstDash val="solid"/>
            <a:round/>
            <a:headEnd type="none" w="sm" len="sm"/>
            <a:tailEnd type="none" w="sm" len="sm"/>
          </a:ln>
          <a:effectLst>
            <a:outerShdw blurRad="50800" dist="25400" dir="5400000">
              <a:srgbClr val="000000">
                <a:alpha val="45882"/>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Lucida Sans"/>
              <a:ea typeface="Lucida Sans"/>
              <a:cs typeface="Lucida Sans"/>
              <a:sym typeface="Lucida San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90"/>
        <p:cNvGrpSpPr/>
        <p:nvPr/>
      </p:nvGrpSpPr>
      <p:grpSpPr>
        <a:xfrm>
          <a:off x="0" y="0"/>
          <a:ext cx="0" cy="0"/>
          <a:chOff x="0" y="0"/>
          <a:chExt cx="0" cy="0"/>
        </a:xfrm>
      </p:grpSpPr>
      <p:sp>
        <p:nvSpPr>
          <p:cNvPr id="91" name="Google Shape;91;p1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2" name="Google Shape;92;p11"/>
          <p:cNvSpPr txBox="1">
            <a:spLocks noGrp="1"/>
          </p:cNvSpPr>
          <p:nvPr>
            <p:ph type="body" idx="1"/>
          </p:nvPr>
        </p:nvSpPr>
        <p:spPr>
          <a:xfrm rot="5400000">
            <a:off x="2378964" y="-440436"/>
            <a:ext cx="4386071" cy="8229600"/>
          </a:xfrm>
          <a:prstGeom prst="rect">
            <a:avLst/>
          </a:prstGeom>
          <a:noFill/>
          <a:ln>
            <a:noFill/>
          </a:ln>
        </p:spPr>
        <p:txBody>
          <a:bodyPr spcFirstLastPara="1" wrap="square" lIns="91425" tIns="45700" rIns="91425" bIns="45700" anchor="t" anchorCtr="0">
            <a:normAutofit/>
          </a:bodyPr>
          <a:lstStyle>
            <a:lvl1pPr marL="457200" lvl="0" indent="-306324" algn="l">
              <a:spcBef>
                <a:spcPts val="400"/>
              </a:spcBef>
              <a:spcAft>
                <a:spcPts val="0"/>
              </a:spcAft>
              <a:buSzPts val="1224"/>
              <a:buChar char="🞂"/>
              <a:defRPr/>
            </a:lvl1pPr>
            <a:lvl2pPr marL="914400" lvl="1" indent="-342900" algn="l">
              <a:spcBef>
                <a:spcPts val="324"/>
              </a:spcBef>
              <a:spcAft>
                <a:spcPts val="0"/>
              </a:spcAft>
              <a:buSzPts val="1800"/>
              <a:buChar char="◦"/>
              <a:defRPr/>
            </a:lvl2pPr>
            <a:lvl3pPr marL="1371600" lvl="2" indent="-342900" algn="l">
              <a:spcBef>
                <a:spcPts val="350"/>
              </a:spcBef>
              <a:spcAft>
                <a:spcPts val="0"/>
              </a:spcAft>
              <a:buSzPts val="1800"/>
              <a:buChar char="●"/>
              <a:defRPr/>
            </a:lvl3pPr>
            <a:lvl4pPr marL="1828800" lvl="3" indent="-342900" algn="l">
              <a:spcBef>
                <a:spcPts val="350"/>
              </a:spcBef>
              <a:spcAft>
                <a:spcPts val="0"/>
              </a:spcAft>
              <a:buSzPts val="1800"/>
              <a:buChar char="●"/>
              <a:defRPr/>
            </a:lvl4pPr>
            <a:lvl5pPr marL="2286000" lvl="4" indent="-342900" algn="l">
              <a:spcBef>
                <a:spcPts val="350"/>
              </a:spcBef>
              <a:spcAft>
                <a:spcPts val="0"/>
              </a:spcAft>
              <a:buSzPts val="1800"/>
              <a:buChar char="●"/>
              <a:defRPr/>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93" name="Google Shape;93;p11"/>
          <p:cNvSpPr txBox="1">
            <a:spLocks noGrp="1"/>
          </p:cNvSpPr>
          <p:nvPr>
            <p:ph type="dt" idx="10"/>
          </p:nvPr>
        </p:nvSpPr>
        <p:spPr>
          <a:xfrm>
            <a:off x="6727032" y="6407944"/>
            <a:ext cx="1920240" cy="36576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4" name="Google Shape;94;p11"/>
          <p:cNvSpPr txBox="1">
            <a:spLocks noGrp="1"/>
          </p:cNvSpPr>
          <p:nvPr>
            <p:ph type="ftr" idx="11"/>
          </p:nvPr>
        </p:nvSpPr>
        <p:spPr>
          <a:xfrm>
            <a:off x="4380072" y="6407944"/>
            <a:ext cx="2350681" cy="365125"/>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5" name="Google Shape;95;p11"/>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6"/>
        <p:cNvGrpSpPr/>
        <p:nvPr/>
      </p:nvGrpSpPr>
      <p:grpSpPr>
        <a:xfrm>
          <a:off x="0" y="0"/>
          <a:ext cx="0" cy="0"/>
          <a:chOff x="0" y="0"/>
          <a:chExt cx="0" cy="0"/>
        </a:xfrm>
      </p:grpSpPr>
      <p:sp>
        <p:nvSpPr>
          <p:cNvPr id="97" name="Google Shape;97;p12"/>
          <p:cNvSpPr txBox="1">
            <a:spLocks noGrp="1"/>
          </p:cNvSpPr>
          <p:nvPr>
            <p:ph type="title"/>
          </p:nvPr>
        </p:nvSpPr>
        <p:spPr>
          <a:xfrm rot="5400000">
            <a:off x="4936367" y="2182285"/>
            <a:ext cx="5592761" cy="177747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8" name="Google Shape;98;p12"/>
          <p:cNvSpPr txBox="1">
            <a:spLocks noGrp="1"/>
          </p:cNvSpPr>
          <p:nvPr>
            <p:ph type="body" idx="1"/>
          </p:nvPr>
        </p:nvSpPr>
        <p:spPr>
          <a:xfrm rot="5400000">
            <a:off x="823120" y="-91279"/>
            <a:ext cx="5592760" cy="6324600"/>
          </a:xfrm>
          <a:prstGeom prst="rect">
            <a:avLst/>
          </a:prstGeom>
          <a:noFill/>
          <a:ln>
            <a:noFill/>
          </a:ln>
        </p:spPr>
        <p:txBody>
          <a:bodyPr spcFirstLastPara="1" wrap="square" lIns="91425" tIns="45700" rIns="91425" bIns="45700" anchor="t" anchorCtr="0">
            <a:normAutofit/>
          </a:bodyPr>
          <a:lstStyle>
            <a:lvl1pPr marL="457200" lvl="0" indent="-306324" algn="l">
              <a:spcBef>
                <a:spcPts val="400"/>
              </a:spcBef>
              <a:spcAft>
                <a:spcPts val="0"/>
              </a:spcAft>
              <a:buSzPts val="1224"/>
              <a:buChar char="🞂"/>
              <a:defRPr/>
            </a:lvl1pPr>
            <a:lvl2pPr marL="914400" lvl="1" indent="-342900" algn="l">
              <a:spcBef>
                <a:spcPts val="324"/>
              </a:spcBef>
              <a:spcAft>
                <a:spcPts val="0"/>
              </a:spcAft>
              <a:buSzPts val="1800"/>
              <a:buChar char="◦"/>
              <a:defRPr/>
            </a:lvl2pPr>
            <a:lvl3pPr marL="1371600" lvl="2" indent="-342900" algn="l">
              <a:spcBef>
                <a:spcPts val="350"/>
              </a:spcBef>
              <a:spcAft>
                <a:spcPts val="0"/>
              </a:spcAft>
              <a:buSzPts val="1800"/>
              <a:buChar char="●"/>
              <a:defRPr/>
            </a:lvl3pPr>
            <a:lvl4pPr marL="1828800" lvl="3" indent="-342900" algn="l">
              <a:spcBef>
                <a:spcPts val="350"/>
              </a:spcBef>
              <a:spcAft>
                <a:spcPts val="0"/>
              </a:spcAft>
              <a:buSzPts val="1800"/>
              <a:buChar char="●"/>
              <a:defRPr/>
            </a:lvl4pPr>
            <a:lvl5pPr marL="2286000" lvl="4" indent="-342900" algn="l">
              <a:spcBef>
                <a:spcPts val="350"/>
              </a:spcBef>
              <a:spcAft>
                <a:spcPts val="0"/>
              </a:spcAft>
              <a:buSzPts val="1800"/>
              <a:buChar char="●"/>
              <a:defRPr/>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99" name="Google Shape;99;p12"/>
          <p:cNvSpPr txBox="1">
            <a:spLocks noGrp="1"/>
          </p:cNvSpPr>
          <p:nvPr>
            <p:ph type="dt" idx="10"/>
          </p:nvPr>
        </p:nvSpPr>
        <p:spPr>
          <a:xfrm>
            <a:off x="6727032" y="6407944"/>
            <a:ext cx="1920240" cy="36576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0" name="Google Shape;100;p12"/>
          <p:cNvSpPr txBox="1">
            <a:spLocks noGrp="1"/>
          </p:cNvSpPr>
          <p:nvPr>
            <p:ph type="ftr" idx="11"/>
          </p:nvPr>
        </p:nvSpPr>
        <p:spPr>
          <a:xfrm>
            <a:off x="4380072" y="6407944"/>
            <a:ext cx="2350681" cy="365125"/>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1" name="Google Shape;101;p12"/>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image" Target="../media/image1.jpg"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p:nvPr/>
        </p:nvSpPr>
        <p:spPr>
          <a:xfrm>
            <a:off x="499273" y="5944936"/>
            <a:ext cx="4940624" cy="921076"/>
          </a:xfrm>
          <a:custGeom>
            <a:avLst/>
            <a:gdLst/>
            <a:ahLst/>
            <a:cxnLst/>
            <a:rect l="l" t="t" r="r" b="b"/>
            <a:pathLst>
              <a:path w="7485" h="337" extrusionOk="0">
                <a:moveTo>
                  <a:pt x="0" y="2"/>
                </a:moveTo>
                <a:lnTo>
                  <a:pt x="7485" y="337"/>
                </a:lnTo>
                <a:lnTo>
                  <a:pt x="5558" y="337"/>
                </a:lnTo>
                <a:lnTo>
                  <a:pt x="1" y="0"/>
                </a:lnTo>
              </a:path>
            </a:pathLst>
          </a:custGeom>
          <a:solidFill>
            <a:srgbClr val="9CCADC">
              <a:alpha val="40000"/>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Lucida Sans"/>
              <a:ea typeface="Lucida Sans"/>
              <a:cs typeface="Lucida Sans"/>
              <a:sym typeface="Lucida Sans"/>
            </a:endParaRPr>
          </a:p>
        </p:txBody>
      </p:sp>
      <p:sp>
        <p:nvSpPr>
          <p:cNvPr id="11" name="Google Shape;11;p1"/>
          <p:cNvSpPr/>
          <p:nvPr/>
        </p:nvSpPr>
        <p:spPr>
          <a:xfrm>
            <a:off x="485717" y="5939011"/>
            <a:ext cx="3690451" cy="933450"/>
          </a:xfrm>
          <a:custGeom>
            <a:avLst/>
            <a:gdLst/>
            <a:ahLst/>
            <a:cxnLst/>
            <a:rect l="l" t="t" r="r" b="b"/>
            <a:pathLst>
              <a:path w="5591" h="588" extrusionOk="0">
                <a:moveTo>
                  <a:pt x="0" y="0"/>
                </a:moveTo>
                <a:lnTo>
                  <a:pt x="5591" y="585"/>
                </a:lnTo>
                <a:lnTo>
                  <a:pt x="4415" y="588"/>
                </a:lnTo>
                <a:lnTo>
                  <a:pt x="12" y="4"/>
                </a:lnTo>
              </a:path>
            </a:pathLst>
          </a:custGeom>
          <a:solidFill>
            <a:srgbClr val="00000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Lucida Sans"/>
              <a:ea typeface="Lucida Sans"/>
              <a:cs typeface="Lucida Sans"/>
              <a:sym typeface="Lucida Sans"/>
            </a:endParaRPr>
          </a:p>
        </p:txBody>
      </p:sp>
      <p:sp>
        <p:nvSpPr>
          <p:cNvPr id="12" name="Google Shape;12;p1"/>
          <p:cNvSpPr/>
          <p:nvPr/>
        </p:nvSpPr>
        <p:spPr>
          <a:xfrm>
            <a:off x="-6042" y="5791253"/>
            <a:ext cx="3402314" cy="1080868"/>
          </a:xfrm>
          <a:prstGeom prst="rtTriangle">
            <a:avLst/>
          </a:prstGeom>
          <a:blipFill rotWithShape="1">
            <a:blip r:embed="rId13">
              <a:alphaModFix amt="50000"/>
            </a:blip>
            <a:tile tx="0" ty="0" sx="50000" sy="50000" flip="none" algn="t"/>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Lucida Sans"/>
              <a:ea typeface="Lucida Sans"/>
              <a:cs typeface="Lucida Sans"/>
              <a:sym typeface="Lucida Sans"/>
            </a:endParaRPr>
          </a:p>
        </p:txBody>
      </p:sp>
      <p:cxnSp>
        <p:nvCxnSpPr>
          <p:cNvPr id="13" name="Google Shape;13;p1"/>
          <p:cNvCxnSpPr/>
          <p:nvPr/>
        </p:nvCxnSpPr>
        <p:spPr>
          <a:xfrm>
            <a:off x="-9237" y="5787738"/>
            <a:ext cx="3405509" cy="1084383"/>
          </a:xfrm>
          <a:prstGeom prst="straightConnector1">
            <a:avLst/>
          </a:prstGeom>
          <a:noFill/>
          <a:ln w="12050" cap="flat" cmpd="sng">
            <a:solidFill>
              <a:srgbClr val="93C5D8"/>
            </a:solidFill>
            <a:prstDash val="solid"/>
            <a:miter lim="800000"/>
            <a:headEnd type="none" w="sm" len="sm"/>
            <a:tailEnd type="none" w="sm" len="sm"/>
          </a:ln>
        </p:spPr>
      </p:cxnSp>
      <p:sp>
        <p:nvSpPr>
          <p:cNvPr id="14" name="Google Shape;14;p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Clr>
                <a:schemeClr val="dk2"/>
              </a:buClr>
              <a:buSzPts val="4100"/>
              <a:buFont typeface="Lucida Sans"/>
              <a:buNone/>
              <a:defRPr sz="4100" b="1" i="0" u="none" strike="noStrike" cap="none">
                <a:solidFill>
                  <a:schemeClr val="dk2"/>
                </a:solidFill>
                <a:latin typeface="Lucida Sans"/>
                <a:ea typeface="Lucida Sans"/>
                <a:cs typeface="Lucida Sans"/>
                <a:sym typeface="Lucida San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5" name="Google Shape;15;p1"/>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lvl1pPr marL="457200" marR="0" lvl="0" indent="-345186" algn="l" rtl="0">
              <a:spcBef>
                <a:spcPts val="400"/>
              </a:spcBef>
              <a:spcAft>
                <a:spcPts val="0"/>
              </a:spcAft>
              <a:buClr>
                <a:schemeClr val="accent1"/>
              </a:buClr>
              <a:buSzPts val="1836"/>
              <a:buFont typeface="Noto Sans Symbols"/>
              <a:buChar char="🞂"/>
              <a:defRPr sz="2700" b="0" i="0" u="none" strike="noStrike" cap="none">
                <a:solidFill>
                  <a:schemeClr val="dk1"/>
                </a:solidFill>
                <a:latin typeface="Lucida Sans"/>
                <a:ea typeface="Lucida Sans"/>
                <a:cs typeface="Lucida Sans"/>
                <a:sym typeface="Lucida Sans"/>
              </a:defRPr>
            </a:lvl1pPr>
            <a:lvl2pPr marL="914400" marR="0" lvl="1" indent="-374650" algn="l" rtl="0">
              <a:spcBef>
                <a:spcPts val="324"/>
              </a:spcBef>
              <a:spcAft>
                <a:spcPts val="0"/>
              </a:spcAft>
              <a:buClr>
                <a:schemeClr val="accent1"/>
              </a:buClr>
              <a:buSzPts val="2300"/>
              <a:buFont typeface="Verdana"/>
              <a:buChar char="◦"/>
              <a:defRPr sz="2300" b="0" i="0" u="none" strike="noStrike" cap="none">
                <a:solidFill>
                  <a:schemeClr val="dk1"/>
                </a:solidFill>
                <a:latin typeface="Lucida Sans"/>
                <a:ea typeface="Lucida Sans"/>
                <a:cs typeface="Lucida Sans"/>
                <a:sym typeface="Lucida Sans"/>
              </a:defRPr>
            </a:lvl2pPr>
            <a:lvl3pPr marL="1371600" marR="0" lvl="2" indent="-361950" algn="l" rtl="0">
              <a:spcBef>
                <a:spcPts val="350"/>
              </a:spcBef>
              <a:spcAft>
                <a:spcPts val="0"/>
              </a:spcAft>
              <a:buClr>
                <a:schemeClr val="accent2"/>
              </a:buClr>
              <a:buSzPts val="2100"/>
              <a:buFont typeface="Noto Sans Symbols"/>
              <a:buChar char="●"/>
              <a:defRPr sz="2100" b="0" i="0" u="none" strike="noStrike" cap="none">
                <a:solidFill>
                  <a:schemeClr val="dk1"/>
                </a:solidFill>
                <a:latin typeface="Lucida Sans"/>
                <a:ea typeface="Lucida Sans"/>
                <a:cs typeface="Lucida Sans"/>
                <a:sym typeface="Lucida Sans"/>
              </a:defRPr>
            </a:lvl3pPr>
            <a:lvl4pPr marL="1828800" marR="0" lvl="3" indent="-349250" algn="l" rtl="0">
              <a:spcBef>
                <a:spcPts val="350"/>
              </a:spcBef>
              <a:spcAft>
                <a:spcPts val="0"/>
              </a:spcAft>
              <a:buClr>
                <a:schemeClr val="accent2"/>
              </a:buClr>
              <a:buSzPts val="1900"/>
              <a:buFont typeface="Noto Sans Symbols"/>
              <a:buChar char="●"/>
              <a:defRPr sz="1900" b="0" i="0" u="none" strike="noStrike" cap="none">
                <a:solidFill>
                  <a:schemeClr val="dk1"/>
                </a:solidFill>
                <a:latin typeface="Lucida Sans"/>
                <a:ea typeface="Lucida Sans"/>
                <a:cs typeface="Lucida Sans"/>
                <a:sym typeface="Lucida Sans"/>
              </a:defRPr>
            </a:lvl4pPr>
            <a:lvl5pPr marL="2286000" marR="0" lvl="4" indent="-342900" algn="l" rtl="0">
              <a:spcBef>
                <a:spcPts val="350"/>
              </a:spcBef>
              <a:spcAft>
                <a:spcPts val="0"/>
              </a:spcAft>
              <a:buClr>
                <a:schemeClr val="accent2"/>
              </a:buClr>
              <a:buSzPts val="1800"/>
              <a:buFont typeface="Noto Sans Symbols"/>
              <a:buChar char="●"/>
              <a:defRPr sz="1800" b="0" i="0" u="none" strike="noStrike" cap="none">
                <a:solidFill>
                  <a:schemeClr val="dk1"/>
                </a:solidFill>
                <a:latin typeface="Lucida Sans"/>
                <a:ea typeface="Lucida Sans"/>
                <a:cs typeface="Lucida Sans"/>
                <a:sym typeface="Lucida Sans"/>
              </a:defRPr>
            </a:lvl5pPr>
            <a:lvl6pPr marL="2743200" marR="0" lvl="5" indent="-342900" algn="l" rtl="0">
              <a:spcBef>
                <a:spcPts val="350"/>
              </a:spcBef>
              <a:spcAft>
                <a:spcPts val="0"/>
              </a:spcAft>
              <a:buClr>
                <a:schemeClr val="accent3"/>
              </a:buClr>
              <a:buSzPts val="1800"/>
              <a:buFont typeface="Noto Sans Symbols"/>
              <a:buChar char="■"/>
              <a:defRPr sz="1800" b="0" i="0" u="none" strike="noStrike" cap="none">
                <a:solidFill>
                  <a:schemeClr val="dk1"/>
                </a:solidFill>
                <a:latin typeface="Lucida Sans"/>
                <a:ea typeface="Lucida Sans"/>
                <a:cs typeface="Lucida Sans"/>
                <a:sym typeface="Lucida Sans"/>
              </a:defRPr>
            </a:lvl6pPr>
            <a:lvl7pPr marL="3200400" marR="0" lvl="6" indent="-330200"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7pPr>
            <a:lvl8pPr marL="3657600" marR="0" lvl="7" indent="-330200"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8pPr>
            <a:lvl9pPr marL="4114800" marR="0" lvl="8" indent="-330200"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9pPr>
          </a:lstStyle>
          <a:p>
            <a:endParaRPr/>
          </a:p>
        </p:txBody>
      </p:sp>
      <p:sp>
        <p:nvSpPr>
          <p:cNvPr id="16" name="Google Shape;16;p1"/>
          <p:cNvSpPr txBox="1">
            <a:spLocks noGrp="1"/>
          </p:cNvSpPr>
          <p:nvPr>
            <p:ph type="dt" idx="10"/>
          </p:nvPr>
        </p:nvSpPr>
        <p:spPr>
          <a:xfrm>
            <a:off x="6727032" y="6407944"/>
            <a:ext cx="1920240" cy="36576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000">
                <a:solidFill>
                  <a:schemeClr val="dk1"/>
                </a:solidFill>
                <a:latin typeface="Lucida Sans"/>
                <a:ea typeface="Lucida Sans"/>
                <a:cs typeface="Lucida Sans"/>
                <a:sym typeface="Lucida Sans"/>
              </a:defRPr>
            </a:lvl1pPr>
            <a:lvl2pPr marR="0" lvl="1" algn="l" rtl="0">
              <a:spcBef>
                <a:spcPts val="0"/>
              </a:spcBef>
              <a:spcAft>
                <a:spcPts val="0"/>
              </a:spcAft>
              <a:buSzPts val="1400"/>
              <a:buNone/>
              <a:defRPr sz="1800" b="0" i="0" u="none" strike="noStrike" cap="none">
                <a:solidFill>
                  <a:schemeClr val="dk1"/>
                </a:solidFill>
                <a:latin typeface="Lucida Sans"/>
                <a:ea typeface="Lucida Sans"/>
                <a:cs typeface="Lucida Sans"/>
                <a:sym typeface="Lucida Sans"/>
              </a:defRPr>
            </a:lvl2pPr>
            <a:lvl3pPr marR="0" lvl="2" algn="l" rtl="0">
              <a:spcBef>
                <a:spcPts val="0"/>
              </a:spcBef>
              <a:spcAft>
                <a:spcPts val="0"/>
              </a:spcAft>
              <a:buSzPts val="1400"/>
              <a:buNone/>
              <a:defRPr sz="1800" b="0" i="0" u="none" strike="noStrike" cap="none">
                <a:solidFill>
                  <a:schemeClr val="dk1"/>
                </a:solidFill>
                <a:latin typeface="Lucida Sans"/>
                <a:ea typeface="Lucida Sans"/>
                <a:cs typeface="Lucida Sans"/>
                <a:sym typeface="Lucida Sans"/>
              </a:defRPr>
            </a:lvl3pPr>
            <a:lvl4pPr marR="0" lvl="3" algn="l" rtl="0">
              <a:spcBef>
                <a:spcPts val="0"/>
              </a:spcBef>
              <a:spcAft>
                <a:spcPts val="0"/>
              </a:spcAft>
              <a:buSzPts val="1400"/>
              <a:buNone/>
              <a:defRPr sz="1800" b="0" i="0" u="none" strike="noStrike" cap="none">
                <a:solidFill>
                  <a:schemeClr val="dk1"/>
                </a:solidFill>
                <a:latin typeface="Lucida Sans"/>
                <a:ea typeface="Lucida Sans"/>
                <a:cs typeface="Lucida Sans"/>
                <a:sym typeface="Lucida Sans"/>
              </a:defRPr>
            </a:lvl4pPr>
            <a:lvl5pPr marR="0" lvl="4" algn="l" rtl="0">
              <a:spcBef>
                <a:spcPts val="0"/>
              </a:spcBef>
              <a:spcAft>
                <a:spcPts val="0"/>
              </a:spcAft>
              <a:buSzPts val="1400"/>
              <a:buNone/>
              <a:defRPr sz="1800" b="0" i="0" u="none" strike="noStrike" cap="none">
                <a:solidFill>
                  <a:schemeClr val="dk1"/>
                </a:solidFill>
                <a:latin typeface="Lucida Sans"/>
                <a:ea typeface="Lucida Sans"/>
                <a:cs typeface="Lucida Sans"/>
                <a:sym typeface="Lucida Sans"/>
              </a:defRPr>
            </a:lvl5pPr>
            <a:lvl6pPr marR="0" lvl="5" algn="l" rtl="0">
              <a:spcBef>
                <a:spcPts val="0"/>
              </a:spcBef>
              <a:spcAft>
                <a:spcPts val="0"/>
              </a:spcAft>
              <a:buSzPts val="1400"/>
              <a:buNone/>
              <a:defRPr sz="1800" b="0" i="0" u="none" strike="noStrike" cap="none">
                <a:solidFill>
                  <a:schemeClr val="dk1"/>
                </a:solidFill>
                <a:latin typeface="Lucida Sans"/>
                <a:ea typeface="Lucida Sans"/>
                <a:cs typeface="Lucida Sans"/>
                <a:sym typeface="Lucida Sans"/>
              </a:defRPr>
            </a:lvl6pPr>
            <a:lvl7pPr marR="0" lvl="6" algn="l" rtl="0">
              <a:spcBef>
                <a:spcPts val="0"/>
              </a:spcBef>
              <a:spcAft>
                <a:spcPts val="0"/>
              </a:spcAft>
              <a:buSzPts val="1400"/>
              <a:buNone/>
              <a:defRPr sz="1800" b="0" i="0" u="none" strike="noStrike" cap="none">
                <a:solidFill>
                  <a:schemeClr val="dk1"/>
                </a:solidFill>
                <a:latin typeface="Lucida Sans"/>
                <a:ea typeface="Lucida Sans"/>
                <a:cs typeface="Lucida Sans"/>
                <a:sym typeface="Lucida Sans"/>
              </a:defRPr>
            </a:lvl7pPr>
            <a:lvl8pPr marR="0" lvl="7" algn="l" rtl="0">
              <a:spcBef>
                <a:spcPts val="0"/>
              </a:spcBef>
              <a:spcAft>
                <a:spcPts val="0"/>
              </a:spcAft>
              <a:buSzPts val="1400"/>
              <a:buNone/>
              <a:defRPr sz="1800" b="0" i="0" u="none" strike="noStrike" cap="none">
                <a:solidFill>
                  <a:schemeClr val="dk1"/>
                </a:solidFill>
                <a:latin typeface="Lucida Sans"/>
                <a:ea typeface="Lucida Sans"/>
                <a:cs typeface="Lucida Sans"/>
                <a:sym typeface="Lucida Sans"/>
              </a:defRPr>
            </a:lvl8pPr>
            <a:lvl9pPr marR="0" lvl="8" algn="l" rtl="0">
              <a:spcBef>
                <a:spcPts val="0"/>
              </a:spcBef>
              <a:spcAft>
                <a:spcPts val="0"/>
              </a:spcAft>
              <a:buSzPts val="1400"/>
              <a:buNone/>
              <a:defRPr sz="1800" b="0" i="0" u="none" strike="noStrike" cap="none">
                <a:solidFill>
                  <a:schemeClr val="dk1"/>
                </a:solidFill>
                <a:latin typeface="Lucida Sans"/>
                <a:ea typeface="Lucida Sans"/>
                <a:cs typeface="Lucida Sans"/>
                <a:sym typeface="Lucida Sans"/>
              </a:defRPr>
            </a:lvl9pPr>
          </a:lstStyle>
          <a:p>
            <a:endParaRPr/>
          </a:p>
        </p:txBody>
      </p:sp>
      <p:sp>
        <p:nvSpPr>
          <p:cNvPr id="17" name="Google Shape;17;p1"/>
          <p:cNvSpPr txBox="1">
            <a:spLocks noGrp="1"/>
          </p:cNvSpPr>
          <p:nvPr>
            <p:ph type="ftr" idx="11"/>
          </p:nvPr>
        </p:nvSpPr>
        <p:spPr>
          <a:xfrm>
            <a:off x="4380072" y="6407944"/>
            <a:ext cx="2350681" cy="365125"/>
          </a:xfrm>
          <a:prstGeom prst="rect">
            <a:avLst/>
          </a:prstGeom>
          <a:noFill/>
          <a:ln>
            <a:noFill/>
          </a:ln>
        </p:spPr>
        <p:txBody>
          <a:bodyPr spcFirstLastPara="1" wrap="square" lIns="91425" tIns="45700" rIns="91425" bIns="45700" anchor="b" anchorCtr="0">
            <a:noAutofit/>
          </a:bodyPr>
          <a:lstStyle>
            <a:lvl1pPr marR="0" lvl="0" algn="r" rtl="0">
              <a:spcBef>
                <a:spcPts val="0"/>
              </a:spcBef>
              <a:spcAft>
                <a:spcPts val="0"/>
              </a:spcAft>
              <a:buSzPts val="1400"/>
              <a:buNone/>
              <a:defRPr sz="1000">
                <a:solidFill>
                  <a:schemeClr val="dk1"/>
                </a:solidFill>
                <a:latin typeface="Lucida Sans"/>
                <a:ea typeface="Lucida Sans"/>
                <a:cs typeface="Lucida Sans"/>
                <a:sym typeface="Lucida Sans"/>
              </a:defRPr>
            </a:lvl1pPr>
            <a:lvl2pPr marR="0" lvl="1" algn="l" rtl="0">
              <a:spcBef>
                <a:spcPts val="0"/>
              </a:spcBef>
              <a:spcAft>
                <a:spcPts val="0"/>
              </a:spcAft>
              <a:buSzPts val="1400"/>
              <a:buNone/>
              <a:defRPr sz="1800" b="0" i="0" u="none" strike="noStrike" cap="none">
                <a:solidFill>
                  <a:schemeClr val="dk1"/>
                </a:solidFill>
                <a:latin typeface="Lucida Sans"/>
                <a:ea typeface="Lucida Sans"/>
                <a:cs typeface="Lucida Sans"/>
                <a:sym typeface="Lucida Sans"/>
              </a:defRPr>
            </a:lvl2pPr>
            <a:lvl3pPr marR="0" lvl="2" algn="l" rtl="0">
              <a:spcBef>
                <a:spcPts val="0"/>
              </a:spcBef>
              <a:spcAft>
                <a:spcPts val="0"/>
              </a:spcAft>
              <a:buSzPts val="1400"/>
              <a:buNone/>
              <a:defRPr sz="1800" b="0" i="0" u="none" strike="noStrike" cap="none">
                <a:solidFill>
                  <a:schemeClr val="dk1"/>
                </a:solidFill>
                <a:latin typeface="Lucida Sans"/>
                <a:ea typeface="Lucida Sans"/>
                <a:cs typeface="Lucida Sans"/>
                <a:sym typeface="Lucida Sans"/>
              </a:defRPr>
            </a:lvl3pPr>
            <a:lvl4pPr marR="0" lvl="3" algn="l" rtl="0">
              <a:spcBef>
                <a:spcPts val="0"/>
              </a:spcBef>
              <a:spcAft>
                <a:spcPts val="0"/>
              </a:spcAft>
              <a:buSzPts val="1400"/>
              <a:buNone/>
              <a:defRPr sz="1800" b="0" i="0" u="none" strike="noStrike" cap="none">
                <a:solidFill>
                  <a:schemeClr val="dk1"/>
                </a:solidFill>
                <a:latin typeface="Lucida Sans"/>
                <a:ea typeface="Lucida Sans"/>
                <a:cs typeface="Lucida Sans"/>
                <a:sym typeface="Lucida Sans"/>
              </a:defRPr>
            </a:lvl4pPr>
            <a:lvl5pPr marR="0" lvl="4" algn="l" rtl="0">
              <a:spcBef>
                <a:spcPts val="0"/>
              </a:spcBef>
              <a:spcAft>
                <a:spcPts val="0"/>
              </a:spcAft>
              <a:buSzPts val="1400"/>
              <a:buNone/>
              <a:defRPr sz="1800" b="0" i="0" u="none" strike="noStrike" cap="none">
                <a:solidFill>
                  <a:schemeClr val="dk1"/>
                </a:solidFill>
                <a:latin typeface="Lucida Sans"/>
                <a:ea typeface="Lucida Sans"/>
                <a:cs typeface="Lucida Sans"/>
                <a:sym typeface="Lucida Sans"/>
              </a:defRPr>
            </a:lvl5pPr>
            <a:lvl6pPr marR="0" lvl="5" algn="l" rtl="0">
              <a:spcBef>
                <a:spcPts val="0"/>
              </a:spcBef>
              <a:spcAft>
                <a:spcPts val="0"/>
              </a:spcAft>
              <a:buSzPts val="1400"/>
              <a:buNone/>
              <a:defRPr sz="1800" b="0" i="0" u="none" strike="noStrike" cap="none">
                <a:solidFill>
                  <a:schemeClr val="dk1"/>
                </a:solidFill>
                <a:latin typeface="Lucida Sans"/>
                <a:ea typeface="Lucida Sans"/>
                <a:cs typeface="Lucida Sans"/>
                <a:sym typeface="Lucida Sans"/>
              </a:defRPr>
            </a:lvl6pPr>
            <a:lvl7pPr marR="0" lvl="6" algn="l" rtl="0">
              <a:spcBef>
                <a:spcPts val="0"/>
              </a:spcBef>
              <a:spcAft>
                <a:spcPts val="0"/>
              </a:spcAft>
              <a:buSzPts val="1400"/>
              <a:buNone/>
              <a:defRPr sz="1800" b="0" i="0" u="none" strike="noStrike" cap="none">
                <a:solidFill>
                  <a:schemeClr val="dk1"/>
                </a:solidFill>
                <a:latin typeface="Lucida Sans"/>
                <a:ea typeface="Lucida Sans"/>
                <a:cs typeface="Lucida Sans"/>
                <a:sym typeface="Lucida Sans"/>
              </a:defRPr>
            </a:lvl7pPr>
            <a:lvl8pPr marR="0" lvl="7" algn="l" rtl="0">
              <a:spcBef>
                <a:spcPts val="0"/>
              </a:spcBef>
              <a:spcAft>
                <a:spcPts val="0"/>
              </a:spcAft>
              <a:buSzPts val="1400"/>
              <a:buNone/>
              <a:defRPr sz="1800" b="0" i="0" u="none" strike="noStrike" cap="none">
                <a:solidFill>
                  <a:schemeClr val="dk1"/>
                </a:solidFill>
                <a:latin typeface="Lucida Sans"/>
                <a:ea typeface="Lucida Sans"/>
                <a:cs typeface="Lucida Sans"/>
                <a:sym typeface="Lucida Sans"/>
              </a:defRPr>
            </a:lvl8pPr>
            <a:lvl9pPr marR="0" lvl="8" algn="l" rtl="0">
              <a:spcBef>
                <a:spcPts val="0"/>
              </a:spcBef>
              <a:spcAft>
                <a:spcPts val="0"/>
              </a:spcAft>
              <a:buSzPts val="1400"/>
              <a:buNone/>
              <a:defRPr sz="1800" b="0" i="0" u="none" strike="noStrike" cap="none">
                <a:solidFill>
                  <a:schemeClr val="dk1"/>
                </a:solidFill>
                <a:latin typeface="Lucida Sans"/>
                <a:ea typeface="Lucida Sans"/>
                <a:cs typeface="Lucida Sans"/>
                <a:sym typeface="Lucida Sans"/>
              </a:defRPr>
            </a:lvl9pPr>
          </a:lstStyle>
          <a:p>
            <a:endParaRPr/>
          </a:p>
        </p:txBody>
      </p:sp>
      <p:sp>
        <p:nvSpPr>
          <p:cNvPr id="18" name="Google Shape;18;p1"/>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lvl1pPr marL="0" marR="0" lvl="0" indent="0" algn="r" rtl="0">
              <a:spcBef>
                <a:spcPts val="0"/>
              </a:spcBef>
              <a:buNone/>
              <a:defRPr sz="1000" b="0" u="none">
                <a:solidFill>
                  <a:schemeClr val="dk1"/>
                </a:solidFill>
                <a:latin typeface="Lucida Sans"/>
                <a:ea typeface="Lucida Sans"/>
                <a:cs typeface="Lucida Sans"/>
                <a:sym typeface="Lucida Sans"/>
              </a:defRPr>
            </a:lvl1pPr>
            <a:lvl2pPr marL="0" marR="0" lvl="1" indent="0" algn="r" rtl="0">
              <a:spcBef>
                <a:spcPts val="0"/>
              </a:spcBef>
              <a:buNone/>
              <a:defRPr sz="1000" b="0" u="none">
                <a:solidFill>
                  <a:schemeClr val="dk1"/>
                </a:solidFill>
                <a:latin typeface="Lucida Sans"/>
                <a:ea typeface="Lucida Sans"/>
                <a:cs typeface="Lucida Sans"/>
                <a:sym typeface="Lucida Sans"/>
              </a:defRPr>
            </a:lvl2pPr>
            <a:lvl3pPr marL="0" marR="0" lvl="2" indent="0" algn="r" rtl="0">
              <a:spcBef>
                <a:spcPts val="0"/>
              </a:spcBef>
              <a:buNone/>
              <a:defRPr sz="1000" b="0" u="none">
                <a:solidFill>
                  <a:schemeClr val="dk1"/>
                </a:solidFill>
                <a:latin typeface="Lucida Sans"/>
                <a:ea typeface="Lucida Sans"/>
                <a:cs typeface="Lucida Sans"/>
                <a:sym typeface="Lucida Sans"/>
              </a:defRPr>
            </a:lvl3pPr>
            <a:lvl4pPr marL="0" marR="0" lvl="3" indent="0" algn="r" rtl="0">
              <a:spcBef>
                <a:spcPts val="0"/>
              </a:spcBef>
              <a:buNone/>
              <a:defRPr sz="1000" b="0" u="none">
                <a:solidFill>
                  <a:schemeClr val="dk1"/>
                </a:solidFill>
                <a:latin typeface="Lucida Sans"/>
                <a:ea typeface="Lucida Sans"/>
                <a:cs typeface="Lucida Sans"/>
                <a:sym typeface="Lucida Sans"/>
              </a:defRPr>
            </a:lvl4pPr>
            <a:lvl5pPr marL="0" marR="0" lvl="4" indent="0" algn="r" rtl="0">
              <a:spcBef>
                <a:spcPts val="0"/>
              </a:spcBef>
              <a:buNone/>
              <a:defRPr sz="1000" b="0" u="none">
                <a:solidFill>
                  <a:schemeClr val="dk1"/>
                </a:solidFill>
                <a:latin typeface="Lucida Sans"/>
                <a:ea typeface="Lucida Sans"/>
                <a:cs typeface="Lucida Sans"/>
                <a:sym typeface="Lucida Sans"/>
              </a:defRPr>
            </a:lvl5pPr>
            <a:lvl6pPr marL="0" marR="0" lvl="5" indent="0" algn="r" rtl="0">
              <a:spcBef>
                <a:spcPts val="0"/>
              </a:spcBef>
              <a:buNone/>
              <a:defRPr sz="1000" b="0" u="none">
                <a:solidFill>
                  <a:schemeClr val="dk1"/>
                </a:solidFill>
                <a:latin typeface="Lucida Sans"/>
                <a:ea typeface="Lucida Sans"/>
                <a:cs typeface="Lucida Sans"/>
                <a:sym typeface="Lucida Sans"/>
              </a:defRPr>
            </a:lvl6pPr>
            <a:lvl7pPr marL="0" marR="0" lvl="6" indent="0" algn="r" rtl="0">
              <a:spcBef>
                <a:spcPts val="0"/>
              </a:spcBef>
              <a:buNone/>
              <a:defRPr sz="1000" b="0" u="none">
                <a:solidFill>
                  <a:schemeClr val="dk1"/>
                </a:solidFill>
                <a:latin typeface="Lucida Sans"/>
                <a:ea typeface="Lucida Sans"/>
                <a:cs typeface="Lucida Sans"/>
                <a:sym typeface="Lucida Sans"/>
              </a:defRPr>
            </a:lvl7pPr>
            <a:lvl8pPr marL="0" marR="0" lvl="7" indent="0" algn="r" rtl="0">
              <a:spcBef>
                <a:spcPts val="0"/>
              </a:spcBef>
              <a:buNone/>
              <a:defRPr sz="1000" b="0" u="none">
                <a:solidFill>
                  <a:schemeClr val="dk1"/>
                </a:solidFill>
                <a:latin typeface="Lucida Sans"/>
                <a:ea typeface="Lucida Sans"/>
                <a:cs typeface="Lucida Sans"/>
                <a:sym typeface="Lucida Sans"/>
              </a:defRPr>
            </a:lvl8pPr>
            <a:lvl9pPr marL="0" marR="0" lvl="8" indent="0" algn="r" rtl="0">
              <a:spcBef>
                <a:spcPts val="0"/>
              </a:spcBef>
              <a:buNone/>
              <a:defRPr sz="1000" b="0" u="none">
                <a:solidFill>
                  <a:schemeClr val="dk1"/>
                </a:solidFill>
                <a:latin typeface="Lucida Sans"/>
                <a:ea typeface="Lucida Sans"/>
                <a:cs typeface="Lucida Sans"/>
                <a:sym typeface="Lucida Sans"/>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 /><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3" Type="http://schemas.openxmlformats.org/officeDocument/2006/relationships/image" Target="../media/image4.gif" /><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3" Type="http://schemas.openxmlformats.org/officeDocument/2006/relationships/hyperlink" Target="https://en.wikipedia.org/wiki/A330-200F" TargetMode="External" /><Relationship Id="rId2" Type="http://schemas.openxmlformats.org/officeDocument/2006/relationships/notesSlide" Target="../notesSlides/notesSlide9.xml"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 /><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 /><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3" Type="http://schemas.openxmlformats.org/officeDocument/2006/relationships/image" Target="../media/image5.jpg" /><Relationship Id="rId2" Type="http://schemas.openxmlformats.org/officeDocument/2006/relationships/notesSlide" Target="../notesSlides/notesSlide14.xml" /><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 /><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 /><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pic>
        <p:nvPicPr>
          <p:cNvPr id="106" name="Google Shape;106;p13"/>
          <p:cNvPicPr preferRelativeResize="0"/>
          <p:nvPr/>
        </p:nvPicPr>
        <p:blipFill rotWithShape="1">
          <a:blip r:embed="rId3">
            <a:alphaModFix/>
          </a:blip>
          <a:srcRect/>
          <a:stretch/>
        </p:blipFill>
        <p:spPr>
          <a:xfrm>
            <a:off x="-513700" y="-342307"/>
            <a:ext cx="9294321" cy="5001368"/>
          </a:xfrm>
          <a:prstGeom prst="rect">
            <a:avLst/>
          </a:prstGeom>
          <a:solidFill>
            <a:srgbClr val="F3F3F3"/>
          </a:solidFill>
          <a:ln>
            <a:noFill/>
          </a:ln>
          <a:effectLst>
            <a:reflection endPos="65000" dist="50800" dir="5400000" sy="-100000" algn="bl" rotWithShape="0"/>
          </a:effectLst>
        </p:spPr>
      </p:pic>
      <p:sp>
        <p:nvSpPr>
          <p:cNvPr id="107" name="Google Shape;107;p13"/>
          <p:cNvSpPr txBox="1">
            <a:spLocks noGrp="1"/>
          </p:cNvSpPr>
          <p:nvPr>
            <p:ph type="ctrTitle"/>
          </p:nvPr>
        </p:nvSpPr>
        <p:spPr>
          <a:xfrm>
            <a:off x="111175" y="0"/>
            <a:ext cx="9144000" cy="1375200"/>
          </a:xfrm>
          <a:prstGeom prst="rect">
            <a:avLst/>
          </a:prstGeom>
          <a:noFill/>
          <a:ln>
            <a:noFill/>
          </a:ln>
        </p:spPr>
        <p:txBody>
          <a:bodyPr spcFirstLastPara="1" wrap="square" lIns="91425" tIns="45700" rIns="91425" bIns="45700" anchor="b" anchorCtr="0">
            <a:normAutofit fontScale="90000"/>
          </a:bodyPr>
          <a:lstStyle/>
          <a:p>
            <a:pPr marL="365760" lvl="0" indent="-240487" algn="l" rtl="0">
              <a:spcBef>
                <a:spcPts val="0"/>
              </a:spcBef>
              <a:spcAft>
                <a:spcPts val="0"/>
              </a:spcAft>
              <a:buClr>
                <a:schemeClr val="accent1"/>
              </a:buClr>
              <a:buSzPct val="68000"/>
              <a:buFont typeface="Noto Sans Symbols"/>
              <a:buChar char="🞂"/>
            </a:pPr>
            <a:r>
              <a:rPr lang="en-US" sz="3600" i="1">
                <a:solidFill>
                  <a:schemeClr val="dk1"/>
                </a:solidFill>
              </a:rPr>
              <a:t>Wizz Air company before and during Covid 19 pandemic  </a:t>
            </a:r>
            <a:endParaRPr sz="4100"/>
          </a:p>
          <a:p>
            <a:pPr marL="0" lvl="0" indent="0" algn="ctr" rtl="0">
              <a:spcBef>
                <a:spcPts val="0"/>
              </a:spcBef>
              <a:spcAft>
                <a:spcPts val="0"/>
              </a:spcAft>
              <a:buClr>
                <a:schemeClr val="dk2"/>
              </a:buClr>
              <a:buSzPct val="100000"/>
              <a:buFont typeface="Palatino Linotype"/>
              <a:buNone/>
            </a:pPr>
            <a:endParaRPr>
              <a:latin typeface="Palatino Linotype"/>
              <a:ea typeface="Palatino Linotype"/>
              <a:cs typeface="Palatino Linotype"/>
              <a:sym typeface="Palatino Linotype"/>
            </a:endParaRPr>
          </a:p>
        </p:txBody>
      </p:sp>
      <p:sp>
        <p:nvSpPr>
          <p:cNvPr id="108" name="Google Shape;108;p13"/>
          <p:cNvSpPr txBox="1">
            <a:spLocks noGrp="1"/>
          </p:cNvSpPr>
          <p:nvPr>
            <p:ph type="subTitle" idx="1"/>
          </p:nvPr>
        </p:nvSpPr>
        <p:spPr>
          <a:xfrm>
            <a:off x="341563" y="4918725"/>
            <a:ext cx="7760100" cy="2203800"/>
          </a:xfrm>
          <a:prstGeom prst="rect">
            <a:avLst/>
          </a:prstGeom>
          <a:noFill/>
          <a:ln>
            <a:noFill/>
          </a:ln>
        </p:spPr>
        <p:txBody>
          <a:bodyPr spcFirstLastPara="1" wrap="square" lIns="45700" tIns="45700" rIns="45700" bIns="45700" anchor="t" anchorCtr="0">
            <a:normAutofit/>
          </a:bodyPr>
          <a:lstStyle/>
          <a:p>
            <a:pPr marL="365760" marR="0" lvl="0" indent="0" algn="l" rtl="0">
              <a:spcBef>
                <a:spcPts val="400"/>
              </a:spcBef>
              <a:spcAft>
                <a:spcPts val="0"/>
              </a:spcAft>
              <a:buNone/>
            </a:pPr>
            <a:r>
              <a:rPr lang="en-US" sz="1800" b="1">
                <a:solidFill>
                  <a:schemeClr val="dk1"/>
                </a:solidFill>
              </a:rPr>
              <a:t>Module: Academic skills - LCBB401</a:t>
            </a:r>
            <a:endParaRPr sz="1500" b="1">
              <a:solidFill>
                <a:schemeClr val="dk1"/>
              </a:solidFill>
            </a:endParaRPr>
          </a:p>
          <a:p>
            <a:pPr marL="0" marR="0" lvl="0" indent="0" algn="l" rtl="0">
              <a:spcBef>
                <a:spcPts val="400"/>
              </a:spcBef>
              <a:spcAft>
                <a:spcPts val="0"/>
              </a:spcAft>
              <a:buClr>
                <a:schemeClr val="dk1"/>
              </a:buClr>
              <a:buSzPts val="1100"/>
              <a:buFont typeface="Arial"/>
              <a:buNone/>
            </a:pPr>
            <a:r>
              <a:rPr lang="en-US" sz="1800" b="1">
                <a:solidFill>
                  <a:schemeClr val="dk1"/>
                </a:solidFill>
              </a:rPr>
              <a:t>     Group 2 :  Carmen-Ioana Hodoroaba   </a:t>
            </a:r>
            <a:endParaRPr sz="1500" b="1">
              <a:solidFill>
                <a:schemeClr val="dk1"/>
              </a:solidFill>
            </a:endParaRPr>
          </a:p>
          <a:p>
            <a:pPr marL="365760" marR="0" lvl="0" indent="-256032" algn="l" rtl="0">
              <a:spcBef>
                <a:spcPts val="400"/>
              </a:spcBef>
              <a:spcAft>
                <a:spcPts val="0"/>
              </a:spcAft>
              <a:buClr>
                <a:schemeClr val="dk1"/>
              </a:buClr>
              <a:buSzPts val="2040"/>
              <a:buFont typeface="Arial"/>
              <a:buNone/>
            </a:pPr>
            <a:r>
              <a:rPr lang="en-US" sz="1800" b="1">
                <a:solidFill>
                  <a:schemeClr val="dk1"/>
                </a:solidFill>
              </a:rPr>
              <a:t>                      Vasilica Curea</a:t>
            </a:r>
            <a:endParaRPr sz="1500" b="1">
              <a:solidFill>
                <a:schemeClr val="dk1"/>
              </a:solidFill>
            </a:endParaRPr>
          </a:p>
          <a:p>
            <a:pPr marL="365760" marR="0" lvl="0" indent="-256032" algn="l" rtl="0">
              <a:spcBef>
                <a:spcPts val="400"/>
              </a:spcBef>
              <a:spcAft>
                <a:spcPts val="0"/>
              </a:spcAft>
              <a:buClr>
                <a:schemeClr val="dk1"/>
              </a:buClr>
              <a:buSzPts val="2040"/>
              <a:buFont typeface="Arial"/>
              <a:buNone/>
            </a:pPr>
            <a:r>
              <a:rPr lang="en-US" sz="1500" b="1">
                <a:solidFill>
                  <a:schemeClr val="dk1"/>
                </a:solidFill>
              </a:rPr>
              <a:t>                          </a:t>
            </a:r>
            <a:r>
              <a:rPr lang="en-US" sz="1800" b="1">
                <a:solidFill>
                  <a:schemeClr val="dk1"/>
                </a:solidFill>
              </a:rPr>
              <a:t>Alexandra Maria Cristea       </a:t>
            </a:r>
            <a:endParaRPr sz="1500" b="1">
              <a:solidFill>
                <a:schemeClr val="dk1"/>
              </a:solidFill>
            </a:endParaRPr>
          </a:p>
          <a:p>
            <a:pPr marL="365760" marR="0" lvl="0" indent="-256032" algn="l" rtl="0">
              <a:spcBef>
                <a:spcPts val="400"/>
              </a:spcBef>
              <a:spcAft>
                <a:spcPts val="0"/>
              </a:spcAft>
              <a:buClr>
                <a:schemeClr val="dk1"/>
              </a:buClr>
              <a:buSzPts val="2040"/>
              <a:buFont typeface="Arial"/>
              <a:buNone/>
            </a:pPr>
            <a:r>
              <a:rPr lang="en-US" sz="1800" b="1">
                <a:solidFill>
                  <a:schemeClr val="dk1"/>
                </a:solidFill>
              </a:rPr>
              <a:t>                      Florin Daniel Baleanu</a:t>
            </a:r>
            <a:endParaRPr b="1"/>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14"/>
          <p:cNvSpPr txBox="1">
            <a:spLocks noGrp="1"/>
          </p:cNvSpPr>
          <p:nvPr>
            <p:ph type="body" idx="1"/>
          </p:nvPr>
        </p:nvSpPr>
        <p:spPr>
          <a:xfrm>
            <a:off x="192961" y="842367"/>
            <a:ext cx="8584104" cy="5572310"/>
          </a:xfrm>
          <a:prstGeom prst="rect">
            <a:avLst/>
          </a:prstGeom>
          <a:noFill/>
          <a:ln>
            <a:noFill/>
          </a:ln>
        </p:spPr>
        <p:txBody>
          <a:bodyPr spcFirstLastPara="1" wrap="square" lIns="91425" tIns="45700" rIns="91425" bIns="45700" anchor="t" anchorCtr="0">
            <a:normAutofit lnSpcReduction="10000"/>
          </a:bodyPr>
          <a:lstStyle/>
          <a:p>
            <a:pPr marL="365760" lvl="0" indent="0" algn="l" rtl="0">
              <a:spcBef>
                <a:spcPts val="0"/>
              </a:spcBef>
              <a:spcAft>
                <a:spcPts val="0"/>
              </a:spcAft>
              <a:buNone/>
            </a:pPr>
            <a:endParaRPr sz="2700">
              <a:solidFill>
                <a:schemeClr val="dk1"/>
              </a:solidFill>
              <a:latin typeface="Lucida Sans"/>
              <a:ea typeface="Lucida Sans"/>
              <a:cs typeface="Lucida Sans"/>
              <a:sym typeface="Lucida Sans"/>
            </a:endParaRPr>
          </a:p>
          <a:p>
            <a:pPr marL="365760" lvl="0" indent="0" algn="l" rtl="0">
              <a:spcBef>
                <a:spcPts val="400"/>
              </a:spcBef>
              <a:spcAft>
                <a:spcPts val="0"/>
              </a:spcAft>
              <a:buNone/>
            </a:pPr>
            <a:endParaRPr sz="2700">
              <a:solidFill>
                <a:schemeClr val="dk1"/>
              </a:solidFill>
              <a:latin typeface="Lucida Sans"/>
              <a:ea typeface="Lucida Sans"/>
              <a:cs typeface="Lucida Sans"/>
              <a:sym typeface="Lucida Sans"/>
            </a:endParaRPr>
          </a:p>
          <a:p>
            <a:pPr marL="365760" lvl="0" indent="-256032" algn="l" rtl="0">
              <a:spcBef>
                <a:spcPts val="400"/>
              </a:spcBef>
              <a:spcAft>
                <a:spcPts val="0"/>
              </a:spcAft>
              <a:buSzPts val="1836"/>
              <a:buChar char="🞂"/>
            </a:pPr>
            <a:r>
              <a:rPr lang="en-US">
                <a:latin typeface="Palatino Linotype"/>
                <a:ea typeface="Palatino Linotype"/>
                <a:cs typeface="Palatino Linotype"/>
                <a:sym typeface="Palatino Linotype"/>
              </a:rPr>
              <a:t>The name of Wizz Air Company is Wizz Air Hungary Ltd.</a:t>
            </a:r>
            <a:endParaRPr>
              <a:latin typeface="Palatino Linotype"/>
              <a:ea typeface="Palatino Linotype"/>
              <a:cs typeface="Palatino Linotype"/>
              <a:sym typeface="Palatino Linotype"/>
            </a:endParaRPr>
          </a:p>
          <a:p>
            <a:pPr marL="365760" lvl="0" indent="0" algn="l" rtl="0">
              <a:spcBef>
                <a:spcPts val="400"/>
              </a:spcBef>
              <a:spcAft>
                <a:spcPts val="0"/>
              </a:spcAft>
              <a:buNone/>
            </a:pPr>
            <a:endParaRPr>
              <a:latin typeface="Palatino Linotype"/>
              <a:ea typeface="Palatino Linotype"/>
              <a:cs typeface="Palatino Linotype"/>
              <a:sym typeface="Palatino Linotype"/>
            </a:endParaRPr>
          </a:p>
          <a:p>
            <a:pPr marL="365760" lvl="0" indent="-256032" algn="l" rtl="0">
              <a:spcBef>
                <a:spcPts val="400"/>
              </a:spcBef>
              <a:spcAft>
                <a:spcPts val="0"/>
              </a:spcAft>
              <a:buSzPts val="1836"/>
              <a:buFont typeface="Palatino Linotype"/>
              <a:buChar char="🞂"/>
            </a:pPr>
            <a:r>
              <a:rPr lang="en-US">
                <a:latin typeface="Palatino Linotype"/>
                <a:ea typeface="Palatino Linotype"/>
                <a:cs typeface="Palatino Linotype"/>
                <a:sym typeface="Palatino Linotype"/>
              </a:rPr>
              <a:t>It is developed as well as stylized as Wizz Air.</a:t>
            </a:r>
            <a:endParaRPr>
              <a:latin typeface="Palatino Linotype"/>
              <a:ea typeface="Palatino Linotype"/>
              <a:cs typeface="Palatino Linotype"/>
              <a:sym typeface="Palatino Linotype"/>
            </a:endParaRPr>
          </a:p>
          <a:p>
            <a:pPr marL="365760" lvl="0" indent="0" algn="l" rtl="0">
              <a:spcBef>
                <a:spcPts val="400"/>
              </a:spcBef>
              <a:spcAft>
                <a:spcPts val="0"/>
              </a:spcAft>
              <a:buNone/>
            </a:pPr>
            <a:endParaRPr>
              <a:latin typeface="Palatino Linotype"/>
              <a:ea typeface="Palatino Linotype"/>
              <a:cs typeface="Palatino Linotype"/>
              <a:sym typeface="Palatino Linotype"/>
            </a:endParaRPr>
          </a:p>
          <a:p>
            <a:pPr marL="365760" lvl="0" indent="-256032" algn="l" rtl="0">
              <a:spcBef>
                <a:spcPts val="400"/>
              </a:spcBef>
              <a:spcAft>
                <a:spcPts val="0"/>
              </a:spcAft>
              <a:buSzPts val="1836"/>
              <a:buFont typeface="Palatino Linotype"/>
              <a:buChar char="🞂"/>
            </a:pPr>
            <a:r>
              <a:rPr lang="en-US">
                <a:latin typeface="Palatino Linotype"/>
                <a:ea typeface="Palatino Linotype"/>
                <a:cs typeface="Palatino Linotype"/>
                <a:sym typeface="Palatino Linotype"/>
              </a:rPr>
              <a:t>The main office of Wizz Air is in Budapest, Hungary.</a:t>
            </a:r>
            <a:endParaRPr>
              <a:latin typeface="Palatino Linotype"/>
              <a:ea typeface="Palatino Linotype"/>
              <a:cs typeface="Palatino Linotype"/>
              <a:sym typeface="Palatino Linotype"/>
            </a:endParaRPr>
          </a:p>
          <a:p>
            <a:pPr marL="365760" lvl="0" indent="0" algn="l" rtl="0">
              <a:spcBef>
                <a:spcPts val="400"/>
              </a:spcBef>
              <a:spcAft>
                <a:spcPts val="0"/>
              </a:spcAft>
              <a:buNone/>
            </a:pPr>
            <a:endParaRPr>
              <a:latin typeface="Palatino Linotype"/>
              <a:ea typeface="Palatino Linotype"/>
              <a:cs typeface="Palatino Linotype"/>
              <a:sym typeface="Palatino Linotype"/>
            </a:endParaRPr>
          </a:p>
          <a:p>
            <a:pPr marL="365760" lvl="0" indent="-256032" algn="l" rtl="0">
              <a:spcBef>
                <a:spcPts val="400"/>
              </a:spcBef>
              <a:spcAft>
                <a:spcPts val="0"/>
              </a:spcAft>
              <a:buSzPts val="1836"/>
              <a:buFont typeface="Palatino Linotype"/>
              <a:buChar char="🞂"/>
            </a:pPr>
            <a:r>
              <a:rPr lang="en-US">
                <a:latin typeface="Palatino Linotype"/>
                <a:ea typeface="Palatino Linotype"/>
                <a:cs typeface="Palatino Linotype"/>
                <a:sym typeface="Palatino Linotype"/>
              </a:rPr>
              <a:t>It is one of the most affordable and low cost airline</a:t>
            </a:r>
            <a:endParaRPr>
              <a:latin typeface="Palatino Linotype"/>
              <a:ea typeface="Palatino Linotype"/>
              <a:cs typeface="Palatino Linotype"/>
              <a:sym typeface="Palatino Linotype"/>
            </a:endParaRPr>
          </a:p>
          <a:p>
            <a:pPr marL="365760" lvl="0" indent="0" algn="l" rtl="0">
              <a:spcBef>
                <a:spcPts val="400"/>
              </a:spcBef>
              <a:spcAft>
                <a:spcPts val="0"/>
              </a:spcAft>
              <a:buNone/>
            </a:pPr>
            <a:endParaRPr>
              <a:latin typeface="Palatino Linotype"/>
              <a:ea typeface="Palatino Linotype"/>
              <a:cs typeface="Palatino Linotype"/>
              <a:sym typeface="Palatino Linotype"/>
            </a:endParaRPr>
          </a:p>
          <a:p>
            <a:pPr marL="365760" lvl="0" indent="-139446" algn="l" rtl="0">
              <a:spcBef>
                <a:spcPts val="400"/>
              </a:spcBef>
              <a:spcAft>
                <a:spcPts val="0"/>
              </a:spcAft>
              <a:buSzPts val="1836"/>
              <a:buNone/>
            </a:pPr>
            <a:endParaRPr>
              <a:latin typeface="Palatino Linotype"/>
              <a:ea typeface="Palatino Linotype"/>
              <a:cs typeface="Palatino Linotype"/>
              <a:sym typeface="Palatino Linotype"/>
            </a:endParaRPr>
          </a:p>
          <a:p>
            <a:pPr marL="365760" lvl="0" indent="-139446" algn="l" rtl="0">
              <a:spcBef>
                <a:spcPts val="400"/>
              </a:spcBef>
              <a:spcAft>
                <a:spcPts val="0"/>
              </a:spcAft>
              <a:buSzPts val="1836"/>
              <a:buNone/>
            </a:pPr>
            <a:endParaRPr/>
          </a:p>
        </p:txBody>
      </p:sp>
      <p:sp>
        <p:nvSpPr>
          <p:cNvPr id="115" name="Google Shape;115;p14"/>
          <p:cNvSpPr txBox="1">
            <a:spLocks noGrp="1"/>
          </p:cNvSpPr>
          <p:nvPr>
            <p:ph type="title"/>
          </p:nvPr>
        </p:nvSpPr>
        <p:spPr>
          <a:xfrm>
            <a:off x="428634" y="347739"/>
            <a:ext cx="8286600" cy="2292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3690"/>
              <a:buFont typeface="Lucida Sans"/>
              <a:buNone/>
            </a:pPr>
            <a:r>
              <a:rPr lang="en-US" sz="3690"/>
              <a:t>Wizz-Air airline background</a:t>
            </a:r>
            <a:endParaRPr sz="369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5"/>
          <p:cNvSpPr txBox="1">
            <a:spLocks noGrp="1"/>
          </p:cNvSpPr>
          <p:nvPr>
            <p:ph type="body" idx="1"/>
          </p:nvPr>
        </p:nvSpPr>
        <p:spPr>
          <a:xfrm>
            <a:off x="344175" y="493774"/>
            <a:ext cx="8354400" cy="6122400"/>
          </a:xfrm>
          <a:prstGeom prst="rect">
            <a:avLst/>
          </a:prstGeom>
          <a:noFill/>
          <a:ln>
            <a:noFill/>
          </a:ln>
        </p:spPr>
        <p:txBody>
          <a:bodyPr spcFirstLastPara="1" wrap="square" lIns="91425" tIns="45700" rIns="91425" bIns="45700" anchor="t" anchorCtr="0">
            <a:normAutofit lnSpcReduction="20000"/>
          </a:bodyPr>
          <a:lstStyle/>
          <a:p>
            <a:pPr marL="365760" lvl="0" indent="-256032" algn="just" rtl="0">
              <a:spcBef>
                <a:spcPts val="0"/>
              </a:spcBef>
              <a:spcAft>
                <a:spcPts val="0"/>
              </a:spcAft>
              <a:buSzPts val="1836"/>
              <a:buFont typeface="Palatino Linotype"/>
              <a:buChar char="🞂"/>
            </a:pPr>
            <a:r>
              <a:rPr lang="en-US">
                <a:latin typeface="Palatino Linotype"/>
                <a:ea typeface="Palatino Linotype"/>
                <a:cs typeface="Palatino Linotype"/>
                <a:sym typeface="Palatino Linotype"/>
              </a:rPr>
              <a:t>Wizz airline was established on September 2003.</a:t>
            </a:r>
            <a:endParaRPr>
              <a:latin typeface="Palatino Linotype"/>
              <a:ea typeface="Palatino Linotype"/>
              <a:cs typeface="Palatino Linotype"/>
              <a:sym typeface="Palatino Linotype"/>
            </a:endParaRPr>
          </a:p>
          <a:p>
            <a:pPr marL="365760" lvl="0" indent="0" algn="just" rtl="0">
              <a:spcBef>
                <a:spcPts val="400"/>
              </a:spcBef>
              <a:spcAft>
                <a:spcPts val="0"/>
              </a:spcAft>
              <a:buNone/>
            </a:pPr>
            <a:endParaRPr>
              <a:latin typeface="Palatino Linotype"/>
              <a:ea typeface="Palatino Linotype"/>
              <a:cs typeface="Palatino Linotype"/>
              <a:sym typeface="Palatino Linotype"/>
            </a:endParaRPr>
          </a:p>
          <a:p>
            <a:pPr marL="365760" lvl="0" indent="-256032" algn="just" rtl="0">
              <a:spcBef>
                <a:spcPts val="400"/>
              </a:spcBef>
              <a:spcAft>
                <a:spcPts val="0"/>
              </a:spcAft>
              <a:buSzPts val="1836"/>
              <a:buFont typeface="Palatino Linotype"/>
              <a:buChar char="🞂"/>
            </a:pPr>
            <a:r>
              <a:rPr lang="en-US">
                <a:latin typeface="Palatino Linotype"/>
                <a:ea typeface="Palatino Linotype"/>
                <a:cs typeface="Palatino Linotype"/>
                <a:sym typeface="Palatino Linotype"/>
              </a:rPr>
              <a:t>The major role of its development is done by American private equity organization named Indigo Partners.</a:t>
            </a:r>
            <a:endParaRPr>
              <a:latin typeface="Palatino Linotype"/>
              <a:ea typeface="Palatino Linotype"/>
              <a:cs typeface="Palatino Linotype"/>
              <a:sym typeface="Palatino Linotype"/>
            </a:endParaRPr>
          </a:p>
          <a:p>
            <a:pPr marL="365760" lvl="0" indent="0" algn="just" rtl="0">
              <a:spcBef>
                <a:spcPts val="400"/>
              </a:spcBef>
              <a:spcAft>
                <a:spcPts val="0"/>
              </a:spcAft>
              <a:buNone/>
            </a:pPr>
            <a:endParaRPr>
              <a:latin typeface="Palatino Linotype"/>
              <a:ea typeface="Palatino Linotype"/>
              <a:cs typeface="Palatino Linotype"/>
              <a:sym typeface="Palatino Linotype"/>
            </a:endParaRPr>
          </a:p>
          <a:p>
            <a:pPr marL="365760" lvl="0" indent="-256032" algn="just" rtl="0">
              <a:spcBef>
                <a:spcPts val="400"/>
              </a:spcBef>
              <a:spcAft>
                <a:spcPts val="0"/>
              </a:spcAft>
              <a:buSzPts val="1836"/>
              <a:buFont typeface="Palatino Linotype"/>
              <a:buChar char="🞂"/>
            </a:pPr>
            <a:r>
              <a:rPr lang="en-US">
                <a:latin typeface="Palatino Linotype"/>
                <a:ea typeface="Palatino Linotype"/>
                <a:cs typeface="Palatino Linotype"/>
                <a:sym typeface="Palatino Linotype"/>
              </a:rPr>
              <a:t>The first ever flight of Wizz airline was made from Katowice International airport in 2004.</a:t>
            </a:r>
            <a:endParaRPr>
              <a:latin typeface="Palatino Linotype"/>
              <a:ea typeface="Palatino Linotype"/>
              <a:cs typeface="Palatino Linotype"/>
              <a:sym typeface="Palatino Linotype"/>
            </a:endParaRPr>
          </a:p>
          <a:p>
            <a:pPr marL="365760" lvl="0" indent="0" algn="just" rtl="0">
              <a:spcBef>
                <a:spcPts val="400"/>
              </a:spcBef>
              <a:spcAft>
                <a:spcPts val="0"/>
              </a:spcAft>
              <a:buNone/>
            </a:pPr>
            <a:endParaRPr>
              <a:latin typeface="Palatino Linotype"/>
              <a:ea typeface="Palatino Linotype"/>
              <a:cs typeface="Palatino Linotype"/>
              <a:sym typeface="Palatino Linotype"/>
            </a:endParaRPr>
          </a:p>
          <a:p>
            <a:pPr marL="365760" lvl="0" indent="-256032" algn="just" rtl="0">
              <a:spcBef>
                <a:spcPts val="400"/>
              </a:spcBef>
              <a:spcAft>
                <a:spcPts val="0"/>
              </a:spcAft>
              <a:buSzPts val="1836"/>
              <a:buFont typeface="Palatino Linotype"/>
              <a:buChar char="🞂"/>
            </a:pPr>
            <a:r>
              <a:rPr lang="en-US">
                <a:latin typeface="Palatino Linotype"/>
                <a:ea typeface="Palatino Linotype"/>
                <a:cs typeface="Palatino Linotype"/>
                <a:sym typeface="Palatino Linotype"/>
              </a:rPr>
              <a:t>The current CEO of WIZZ airline is named József Váradi.</a:t>
            </a:r>
            <a:endParaRPr>
              <a:latin typeface="Palatino Linotype"/>
              <a:ea typeface="Palatino Linotype"/>
              <a:cs typeface="Palatino Linotype"/>
              <a:sym typeface="Palatino Linotype"/>
            </a:endParaRPr>
          </a:p>
          <a:p>
            <a:pPr marL="365760" lvl="0" indent="0" algn="just" rtl="0">
              <a:spcBef>
                <a:spcPts val="400"/>
              </a:spcBef>
              <a:spcAft>
                <a:spcPts val="0"/>
              </a:spcAft>
              <a:buNone/>
            </a:pPr>
            <a:endParaRPr>
              <a:latin typeface="Palatino Linotype"/>
              <a:ea typeface="Palatino Linotype"/>
              <a:cs typeface="Palatino Linotype"/>
              <a:sym typeface="Palatino Linotype"/>
            </a:endParaRPr>
          </a:p>
          <a:p>
            <a:pPr marL="365760" lvl="0" indent="-217169" algn="just" rtl="0">
              <a:spcBef>
                <a:spcPts val="400"/>
              </a:spcBef>
              <a:spcAft>
                <a:spcPts val="0"/>
              </a:spcAft>
              <a:buSzPts val="1224"/>
              <a:buFont typeface="Palatino Linotype"/>
              <a:buChar char="🞂"/>
            </a:pPr>
            <a:r>
              <a:rPr lang="en-US">
                <a:latin typeface="Palatino Linotype"/>
                <a:ea typeface="Palatino Linotype"/>
                <a:cs typeface="Palatino Linotype"/>
                <a:sym typeface="Palatino Linotype"/>
              </a:rPr>
              <a:t>József Váradi played major role for the development of Wizz airline and he took this airline on the path of success (Suchodolska, 2020).</a:t>
            </a:r>
            <a:endParaRPr>
              <a:latin typeface="Palatino Linotype"/>
              <a:ea typeface="Palatino Linotype"/>
              <a:cs typeface="Palatino Linotype"/>
              <a:sym typeface="Palatino Linotype"/>
            </a:endParaRPr>
          </a:p>
          <a:p>
            <a:pPr marL="365760" lvl="0" indent="-139446" algn="l" rtl="0">
              <a:spcBef>
                <a:spcPts val="400"/>
              </a:spcBef>
              <a:spcAft>
                <a:spcPts val="0"/>
              </a:spcAft>
              <a:buSzPts val="1836"/>
              <a:buNone/>
            </a:pPr>
            <a:endParaRPr>
              <a:latin typeface="Palatino Linotype"/>
              <a:ea typeface="Palatino Linotype"/>
              <a:cs typeface="Palatino Linotype"/>
              <a:sym typeface="Palatino Linotype"/>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16"/>
          <p:cNvSpPr txBox="1">
            <a:spLocks noGrp="1"/>
          </p:cNvSpPr>
          <p:nvPr>
            <p:ph type="body" idx="1"/>
          </p:nvPr>
        </p:nvSpPr>
        <p:spPr>
          <a:xfrm>
            <a:off x="457200" y="143428"/>
            <a:ext cx="8229600" cy="4526100"/>
          </a:xfrm>
          <a:prstGeom prst="rect">
            <a:avLst/>
          </a:prstGeom>
        </p:spPr>
        <p:txBody>
          <a:bodyPr spcFirstLastPara="1" wrap="square" lIns="91425" tIns="45700" rIns="91425" bIns="45700" anchor="t" anchorCtr="0">
            <a:normAutofit/>
          </a:bodyPr>
          <a:lstStyle/>
          <a:p>
            <a:pPr marL="0" lvl="0" indent="0" algn="ctr" rtl="0">
              <a:spcBef>
                <a:spcPts val="400"/>
              </a:spcBef>
              <a:spcAft>
                <a:spcPts val="0"/>
              </a:spcAft>
              <a:buNone/>
            </a:pPr>
            <a:r>
              <a:rPr lang="en-US" b="1"/>
              <a:t>Wizz-Air destinations</a:t>
            </a:r>
            <a:endParaRPr b="1"/>
          </a:p>
        </p:txBody>
      </p:sp>
      <p:pic>
        <p:nvPicPr>
          <p:cNvPr id="128" name="Google Shape;128;p16"/>
          <p:cNvPicPr preferRelativeResize="0"/>
          <p:nvPr/>
        </p:nvPicPr>
        <p:blipFill>
          <a:blip r:embed="rId3">
            <a:alphaModFix/>
          </a:blip>
          <a:stretch>
            <a:fillRect/>
          </a:stretch>
        </p:blipFill>
        <p:spPr>
          <a:xfrm>
            <a:off x="396088" y="1621925"/>
            <a:ext cx="8351825" cy="51479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17"/>
          <p:cNvSpPr txBox="1">
            <a:spLocks noGrp="1"/>
          </p:cNvSpPr>
          <p:nvPr>
            <p:ph type="body" idx="1"/>
          </p:nvPr>
        </p:nvSpPr>
        <p:spPr>
          <a:xfrm>
            <a:off x="457200" y="1188725"/>
            <a:ext cx="8229600" cy="5449800"/>
          </a:xfrm>
          <a:prstGeom prst="rect">
            <a:avLst/>
          </a:prstGeom>
          <a:noFill/>
          <a:ln>
            <a:noFill/>
          </a:ln>
        </p:spPr>
        <p:txBody>
          <a:bodyPr spcFirstLastPara="1" wrap="square" lIns="91425" tIns="45700" rIns="91425" bIns="45700" anchor="t" anchorCtr="0">
            <a:noAutofit/>
          </a:bodyPr>
          <a:lstStyle/>
          <a:p>
            <a:pPr marL="0" lvl="0" indent="0" algn="just" rtl="0">
              <a:lnSpc>
                <a:spcPct val="90000"/>
              </a:lnSpc>
              <a:spcBef>
                <a:spcPts val="0"/>
              </a:spcBef>
              <a:spcAft>
                <a:spcPts val="0"/>
              </a:spcAft>
              <a:buNone/>
            </a:pPr>
            <a:endParaRPr>
              <a:latin typeface="Palatino Linotype"/>
              <a:ea typeface="Palatino Linotype"/>
              <a:cs typeface="Palatino Linotype"/>
              <a:sym typeface="Palatino Linotype"/>
            </a:endParaRPr>
          </a:p>
          <a:p>
            <a:pPr marL="365760" lvl="0" indent="-310896" algn="just" rtl="0">
              <a:lnSpc>
                <a:spcPct val="90000"/>
              </a:lnSpc>
              <a:spcBef>
                <a:spcPts val="0"/>
              </a:spcBef>
              <a:spcAft>
                <a:spcPts val="0"/>
              </a:spcAft>
              <a:buSzPts val="2700"/>
              <a:buFont typeface="Palatino Linotype"/>
              <a:buChar char="🞂"/>
            </a:pPr>
            <a:r>
              <a:rPr lang="en-US">
                <a:latin typeface="Palatino Linotype"/>
                <a:ea typeface="Palatino Linotype"/>
                <a:cs typeface="Palatino Linotype"/>
                <a:sym typeface="Palatino Linotype"/>
              </a:rPr>
              <a:t>Flight delays and change in timing etc.</a:t>
            </a:r>
            <a:endParaRPr>
              <a:latin typeface="Palatino Linotype"/>
              <a:ea typeface="Palatino Linotype"/>
              <a:cs typeface="Palatino Linotype"/>
              <a:sym typeface="Palatino Linotype"/>
            </a:endParaRPr>
          </a:p>
          <a:p>
            <a:pPr marL="365760" lvl="0" indent="0" algn="just" rtl="0">
              <a:lnSpc>
                <a:spcPct val="90000"/>
              </a:lnSpc>
              <a:spcBef>
                <a:spcPts val="0"/>
              </a:spcBef>
              <a:spcAft>
                <a:spcPts val="0"/>
              </a:spcAft>
              <a:buSzPts val="935"/>
              <a:buNone/>
            </a:pPr>
            <a:endParaRPr>
              <a:latin typeface="Palatino Linotype"/>
              <a:ea typeface="Palatino Linotype"/>
              <a:cs typeface="Palatino Linotype"/>
              <a:sym typeface="Palatino Linotype"/>
            </a:endParaRPr>
          </a:p>
          <a:p>
            <a:pPr marL="365760" lvl="0" indent="-310896" algn="just" rtl="0">
              <a:lnSpc>
                <a:spcPct val="90000"/>
              </a:lnSpc>
              <a:spcBef>
                <a:spcPts val="400"/>
              </a:spcBef>
              <a:spcAft>
                <a:spcPts val="0"/>
              </a:spcAft>
              <a:buSzPts val="2700"/>
              <a:buFont typeface="Palatino Linotype"/>
              <a:buChar char="🞂"/>
            </a:pPr>
            <a:r>
              <a:rPr lang="en-US">
                <a:latin typeface="Palatino Linotype"/>
                <a:ea typeface="Palatino Linotype"/>
                <a:cs typeface="Palatino Linotype"/>
                <a:sym typeface="Palatino Linotype"/>
              </a:rPr>
              <a:t>In 2019, there was a movement  “flight shame”</a:t>
            </a:r>
            <a:endParaRPr>
              <a:latin typeface="Palatino Linotype"/>
              <a:ea typeface="Palatino Linotype"/>
              <a:cs typeface="Palatino Linotype"/>
              <a:sym typeface="Palatino Linotype"/>
            </a:endParaRPr>
          </a:p>
          <a:p>
            <a:pPr marL="365760" lvl="0" indent="0" algn="just" rtl="0">
              <a:lnSpc>
                <a:spcPct val="90000"/>
              </a:lnSpc>
              <a:spcBef>
                <a:spcPts val="400"/>
              </a:spcBef>
              <a:spcAft>
                <a:spcPts val="0"/>
              </a:spcAft>
              <a:buSzPts val="935"/>
              <a:buNone/>
            </a:pPr>
            <a:endParaRPr>
              <a:latin typeface="Palatino Linotype"/>
              <a:ea typeface="Palatino Linotype"/>
              <a:cs typeface="Palatino Linotype"/>
              <a:sym typeface="Palatino Linotype"/>
            </a:endParaRPr>
          </a:p>
          <a:p>
            <a:pPr marL="365760" lvl="0" indent="-310896" algn="just" rtl="0">
              <a:lnSpc>
                <a:spcPct val="90000"/>
              </a:lnSpc>
              <a:spcBef>
                <a:spcPts val="400"/>
              </a:spcBef>
              <a:spcAft>
                <a:spcPts val="0"/>
              </a:spcAft>
              <a:buSzPts val="2700"/>
              <a:buFont typeface="Palatino Linotype"/>
              <a:buChar char="🞂"/>
            </a:pPr>
            <a:r>
              <a:rPr lang="en-US">
                <a:latin typeface="Palatino Linotype"/>
                <a:ea typeface="Palatino Linotype"/>
                <a:cs typeface="Palatino Linotype"/>
                <a:sym typeface="Palatino Linotype"/>
              </a:rPr>
              <a:t>Wizz air condemned this movement and ensure its passengers regarding timely flights (Albers, &amp; Rundshagen, 2020).</a:t>
            </a:r>
            <a:endParaRPr>
              <a:latin typeface="Palatino Linotype"/>
              <a:ea typeface="Palatino Linotype"/>
              <a:cs typeface="Palatino Linotype"/>
              <a:sym typeface="Palatino Linotype"/>
            </a:endParaRPr>
          </a:p>
          <a:p>
            <a:pPr marL="365760" lvl="0" indent="-139446" algn="l" rtl="0">
              <a:lnSpc>
                <a:spcPct val="90000"/>
              </a:lnSpc>
              <a:spcBef>
                <a:spcPts val="400"/>
              </a:spcBef>
              <a:spcAft>
                <a:spcPts val="0"/>
              </a:spcAft>
              <a:buSzPts val="1561"/>
              <a:buNone/>
            </a:pPr>
            <a:endParaRPr sz="2295"/>
          </a:p>
        </p:txBody>
      </p:sp>
      <p:sp>
        <p:nvSpPr>
          <p:cNvPr id="135" name="Google Shape;135;p17"/>
          <p:cNvSpPr txBox="1">
            <a:spLocks noGrp="1"/>
          </p:cNvSpPr>
          <p:nvPr>
            <p:ph type="title"/>
          </p:nvPr>
        </p:nvSpPr>
        <p:spPr>
          <a:xfrm>
            <a:off x="457200" y="109725"/>
            <a:ext cx="8229600" cy="951000"/>
          </a:xfrm>
          <a:prstGeom prst="rect">
            <a:avLst/>
          </a:prstGeom>
          <a:noFill/>
          <a:ln>
            <a:noFill/>
          </a:ln>
        </p:spPr>
        <p:txBody>
          <a:bodyPr spcFirstLastPara="1" wrap="square" lIns="91425" tIns="45700" rIns="91425" bIns="45700" anchor="ctr" anchorCtr="0">
            <a:noAutofit/>
          </a:bodyPr>
          <a:lstStyle/>
          <a:p>
            <a:pPr marL="365760" lvl="0" indent="-313182" algn="ctr" rtl="0">
              <a:spcBef>
                <a:spcPts val="400"/>
              </a:spcBef>
              <a:spcAft>
                <a:spcPts val="0"/>
              </a:spcAft>
              <a:buClr>
                <a:schemeClr val="accent1"/>
              </a:buClr>
              <a:buSzPts val="2736"/>
              <a:buFont typeface="Noto Sans Symbols"/>
              <a:buChar char="🞂"/>
            </a:pPr>
            <a:r>
              <a:rPr lang="en-US" sz="3600">
                <a:solidFill>
                  <a:schemeClr val="dk1"/>
                </a:solidFill>
              </a:rPr>
              <a:t>Pre-Covid 19 period of Wizz-Air company</a:t>
            </a:r>
            <a:endParaRPr sz="45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18"/>
          <p:cNvSpPr txBox="1">
            <a:spLocks noGrp="1"/>
          </p:cNvSpPr>
          <p:nvPr>
            <p:ph type="body" idx="1"/>
          </p:nvPr>
        </p:nvSpPr>
        <p:spPr>
          <a:xfrm>
            <a:off x="457200" y="457202"/>
            <a:ext cx="8229600" cy="5550000"/>
          </a:xfrm>
          <a:prstGeom prst="rect">
            <a:avLst/>
          </a:prstGeom>
          <a:noFill/>
          <a:ln>
            <a:noFill/>
          </a:ln>
        </p:spPr>
        <p:txBody>
          <a:bodyPr spcFirstLastPara="1" wrap="square" lIns="91425" tIns="45700" rIns="91425" bIns="45700" anchor="t" anchorCtr="0">
            <a:normAutofit lnSpcReduction="20000"/>
          </a:bodyPr>
          <a:lstStyle/>
          <a:p>
            <a:pPr marL="365760" lvl="0" indent="-256032" algn="just" rtl="0">
              <a:spcBef>
                <a:spcPts val="0"/>
              </a:spcBef>
              <a:spcAft>
                <a:spcPts val="0"/>
              </a:spcAft>
              <a:buSzPts val="1836"/>
              <a:buFont typeface="Palatino Linotype"/>
              <a:buChar char="🞂"/>
            </a:pPr>
            <a:r>
              <a:rPr lang="en-US">
                <a:latin typeface="Palatino Linotype"/>
                <a:ea typeface="Palatino Linotype"/>
                <a:cs typeface="Palatino Linotype"/>
                <a:sym typeface="Palatino Linotype"/>
              </a:rPr>
              <a:t>The situation before COVID-19 was considered as very smooth going for Wizz-Air as they achieved many milestones.</a:t>
            </a:r>
            <a:endParaRPr>
              <a:latin typeface="Palatino Linotype"/>
              <a:ea typeface="Palatino Linotype"/>
              <a:cs typeface="Palatino Linotype"/>
              <a:sym typeface="Palatino Linotype"/>
            </a:endParaRPr>
          </a:p>
          <a:p>
            <a:pPr marL="365760" lvl="0" indent="0" algn="just" rtl="0">
              <a:spcBef>
                <a:spcPts val="0"/>
              </a:spcBef>
              <a:spcAft>
                <a:spcPts val="0"/>
              </a:spcAft>
              <a:buNone/>
            </a:pPr>
            <a:endParaRPr>
              <a:latin typeface="Palatino Linotype"/>
              <a:ea typeface="Palatino Linotype"/>
              <a:cs typeface="Palatino Linotype"/>
              <a:sym typeface="Palatino Linotype"/>
            </a:endParaRPr>
          </a:p>
          <a:p>
            <a:pPr marL="365760" lvl="0" indent="-256032" algn="just" rtl="0">
              <a:spcBef>
                <a:spcPts val="400"/>
              </a:spcBef>
              <a:spcAft>
                <a:spcPts val="0"/>
              </a:spcAft>
              <a:buSzPts val="1836"/>
              <a:buFont typeface="Palatino Linotype"/>
              <a:buChar char="🞂"/>
            </a:pPr>
            <a:r>
              <a:rPr lang="en-US">
                <a:latin typeface="Palatino Linotype"/>
                <a:ea typeface="Palatino Linotype"/>
                <a:cs typeface="Palatino Linotype"/>
                <a:sym typeface="Palatino Linotype"/>
              </a:rPr>
              <a:t>Wizz Airlines also partner up with other airlines for their mutual benefits</a:t>
            </a:r>
            <a:endParaRPr>
              <a:latin typeface="Palatino Linotype"/>
              <a:ea typeface="Palatino Linotype"/>
              <a:cs typeface="Palatino Linotype"/>
              <a:sym typeface="Palatino Linotype"/>
            </a:endParaRPr>
          </a:p>
          <a:p>
            <a:pPr marL="365760" lvl="0" indent="0" algn="just" rtl="0">
              <a:spcBef>
                <a:spcPts val="400"/>
              </a:spcBef>
              <a:spcAft>
                <a:spcPts val="0"/>
              </a:spcAft>
              <a:buNone/>
            </a:pPr>
            <a:endParaRPr>
              <a:latin typeface="Palatino Linotype"/>
              <a:ea typeface="Palatino Linotype"/>
              <a:cs typeface="Palatino Linotype"/>
              <a:sym typeface="Palatino Linotype"/>
            </a:endParaRPr>
          </a:p>
          <a:p>
            <a:pPr marL="365760" lvl="0" indent="-256032" algn="just" rtl="0">
              <a:spcBef>
                <a:spcPts val="400"/>
              </a:spcBef>
              <a:spcAft>
                <a:spcPts val="0"/>
              </a:spcAft>
              <a:buSzPts val="1836"/>
              <a:buFont typeface="Palatino Linotype"/>
              <a:buChar char="🞂"/>
            </a:pPr>
            <a:r>
              <a:rPr lang="en-US">
                <a:latin typeface="Palatino Linotype"/>
                <a:ea typeface="Palatino Linotype"/>
                <a:cs typeface="Palatino Linotype"/>
                <a:sym typeface="Palatino Linotype"/>
              </a:rPr>
              <a:t>In November 2020, Wizz Air showed the lowest CO</a:t>
            </a:r>
            <a:r>
              <a:rPr lang="en-US" baseline="-25000">
                <a:latin typeface="Palatino Linotype"/>
                <a:ea typeface="Palatino Linotype"/>
                <a:cs typeface="Palatino Linotype"/>
                <a:sym typeface="Palatino Linotype"/>
              </a:rPr>
              <a:t>2  </a:t>
            </a:r>
            <a:r>
              <a:rPr lang="en-US">
                <a:latin typeface="Palatino Linotype"/>
                <a:ea typeface="Palatino Linotype"/>
                <a:cs typeface="Palatino Linotype"/>
                <a:sym typeface="Palatino Linotype"/>
              </a:rPr>
              <a:t>emission per passenger.</a:t>
            </a:r>
            <a:endParaRPr>
              <a:latin typeface="Palatino Linotype"/>
              <a:ea typeface="Palatino Linotype"/>
              <a:cs typeface="Palatino Linotype"/>
              <a:sym typeface="Palatino Linotype"/>
            </a:endParaRPr>
          </a:p>
          <a:p>
            <a:pPr marL="365760" lvl="0" indent="0" algn="just" rtl="0">
              <a:spcBef>
                <a:spcPts val="400"/>
              </a:spcBef>
              <a:spcAft>
                <a:spcPts val="0"/>
              </a:spcAft>
              <a:buNone/>
            </a:pPr>
            <a:endParaRPr>
              <a:latin typeface="Palatino Linotype"/>
              <a:ea typeface="Palatino Linotype"/>
              <a:cs typeface="Palatino Linotype"/>
              <a:sym typeface="Palatino Linotype"/>
            </a:endParaRPr>
          </a:p>
          <a:p>
            <a:pPr marL="365760" lvl="0" indent="-256032" algn="just" rtl="0">
              <a:spcBef>
                <a:spcPts val="400"/>
              </a:spcBef>
              <a:spcAft>
                <a:spcPts val="0"/>
              </a:spcAft>
              <a:buSzPts val="1836"/>
              <a:buFont typeface="Palatino Linotype"/>
              <a:buChar char="🞂"/>
            </a:pPr>
            <a:r>
              <a:rPr lang="en-US">
                <a:latin typeface="Palatino Linotype"/>
                <a:ea typeface="Palatino Linotype"/>
                <a:cs typeface="Palatino Linotype"/>
                <a:sym typeface="Palatino Linotype"/>
              </a:rPr>
              <a:t>Wizz Airlines were efficient enough for fuel-saving fligts as they were using advanced technologies (Madar, 2018).</a:t>
            </a:r>
            <a:endParaRPr>
              <a:latin typeface="Palatino Linotype"/>
              <a:ea typeface="Palatino Linotype"/>
              <a:cs typeface="Palatino Linotype"/>
              <a:sym typeface="Palatino Linotype"/>
            </a:endParaRPr>
          </a:p>
          <a:p>
            <a:pPr marL="365760" lvl="0" indent="-139446" algn="l" rtl="0">
              <a:spcBef>
                <a:spcPts val="400"/>
              </a:spcBef>
              <a:spcAft>
                <a:spcPts val="0"/>
              </a:spcAft>
              <a:buSzPts val="1836"/>
              <a:buNone/>
            </a:pPr>
            <a:endParaRPr>
              <a:latin typeface="Palatino Linotype"/>
              <a:ea typeface="Palatino Linotype"/>
              <a:cs typeface="Palatino Linotype"/>
              <a:sym typeface="Palatino Linotype"/>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9"/>
          <p:cNvSpPr txBox="1">
            <a:spLocks noGrp="1"/>
          </p:cNvSpPr>
          <p:nvPr>
            <p:ph type="body" idx="1"/>
          </p:nvPr>
        </p:nvSpPr>
        <p:spPr>
          <a:xfrm>
            <a:off x="457200" y="292600"/>
            <a:ext cx="8229600" cy="6016800"/>
          </a:xfrm>
          <a:prstGeom prst="rect">
            <a:avLst/>
          </a:prstGeom>
          <a:noFill/>
          <a:ln>
            <a:noFill/>
          </a:ln>
        </p:spPr>
        <p:txBody>
          <a:bodyPr spcFirstLastPara="1" wrap="square" lIns="91425" tIns="45700" rIns="91425" bIns="45700" anchor="t" anchorCtr="0">
            <a:noAutofit/>
          </a:bodyPr>
          <a:lstStyle/>
          <a:p>
            <a:pPr marL="365760" lvl="0" indent="0" algn="just" rtl="0">
              <a:lnSpc>
                <a:spcPct val="80000"/>
              </a:lnSpc>
              <a:spcBef>
                <a:spcPts val="0"/>
              </a:spcBef>
              <a:spcAft>
                <a:spcPts val="0"/>
              </a:spcAft>
              <a:buSzPts val="1018"/>
              <a:buNone/>
            </a:pPr>
            <a:endParaRPr>
              <a:latin typeface="Palatino Linotype"/>
              <a:ea typeface="Palatino Linotype"/>
              <a:cs typeface="Palatino Linotype"/>
              <a:sym typeface="Palatino Linotype"/>
            </a:endParaRPr>
          </a:p>
          <a:p>
            <a:pPr marL="365760" lvl="0" indent="-319661" algn="just" rtl="0">
              <a:lnSpc>
                <a:spcPct val="80000"/>
              </a:lnSpc>
              <a:spcBef>
                <a:spcPts val="400"/>
              </a:spcBef>
              <a:spcAft>
                <a:spcPts val="0"/>
              </a:spcAft>
              <a:buSzPts val="2700"/>
              <a:buFont typeface="Palatino Linotype"/>
              <a:buChar char="🞂"/>
            </a:pPr>
            <a:r>
              <a:rPr lang="en-US">
                <a:latin typeface="Palatino Linotype"/>
                <a:ea typeface="Palatino Linotype"/>
                <a:cs typeface="Palatino Linotype"/>
                <a:sym typeface="Palatino Linotype"/>
              </a:rPr>
              <a:t>In March 2019, Wizz airlines fleet to 112 aero planes and took delivery of first two A321neo aircrafts, which represents about 41 percent total capacity of organization`s seats.</a:t>
            </a:r>
            <a:endParaRPr>
              <a:latin typeface="Palatino Linotype"/>
              <a:ea typeface="Palatino Linotype"/>
              <a:cs typeface="Palatino Linotype"/>
              <a:sym typeface="Palatino Linotype"/>
            </a:endParaRPr>
          </a:p>
          <a:p>
            <a:pPr marL="365760" lvl="0" indent="0" algn="just" rtl="0">
              <a:lnSpc>
                <a:spcPct val="80000"/>
              </a:lnSpc>
              <a:spcBef>
                <a:spcPts val="400"/>
              </a:spcBef>
              <a:spcAft>
                <a:spcPts val="0"/>
              </a:spcAft>
              <a:buSzPts val="1018"/>
              <a:buNone/>
            </a:pPr>
            <a:endParaRPr>
              <a:latin typeface="Palatino Linotype"/>
              <a:ea typeface="Palatino Linotype"/>
              <a:cs typeface="Palatino Linotype"/>
              <a:sym typeface="Palatino Linotype"/>
            </a:endParaRPr>
          </a:p>
          <a:p>
            <a:pPr marL="365760" lvl="0" indent="-319661" algn="just" rtl="0">
              <a:lnSpc>
                <a:spcPct val="80000"/>
              </a:lnSpc>
              <a:spcBef>
                <a:spcPts val="400"/>
              </a:spcBef>
              <a:spcAft>
                <a:spcPts val="0"/>
              </a:spcAft>
              <a:buSzPts val="2700"/>
              <a:buFont typeface="Palatino Linotype"/>
              <a:buChar char="🞂"/>
            </a:pPr>
            <a:r>
              <a:rPr lang="en-US">
                <a:latin typeface="Palatino Linotype"/>
                <a:ea typeface="Palatino Linotype"/>
                <a:cs typeface="Palatino Linotype"/>
                <a:sym typeface="Palatino Linotype"/>
              </a:rPr>
              <a:t>A321neo aircraft is 50 percent more environment friendly and it provides environmental benefits (Shkurat, &amp; Zavydovska, 2020).</a:t>
            </a:r>
            <a:endParaRPr>
              <a:latin typeface="Palatino Linotype"/>
              <a:ea typeface="Palatino Linotype"/>
              <a:cs typeface="Palatino Linotype"/>
              <a:sym typeface="Palatino Linotype"/>
            </a:endParaRPr>
          </a:p>
          <a:p>
            <a:pPr marL="365760" lvl="0" indent="0" algn="just" rtl="0">
              <a:lnSpc>
                <a:spcPct val="80000"/>
              </a:lnSpc>
              <a:spcBef>
                <a:spcPts val="400"/>
              </a:spcBef>
              <a:spcAft>
                <a:spcPts val="0"/>
              </a:spcAft>
              <a:buSzPts val="1018"/>
              <a:buNone/>
            </a:pPr>
            <a:endParaRPr>
              <a:latin typeface="Palatino Linotype"/>
              <a:ea typeface="Palatino Linotype"/>
              <a:cs typeface="Palatino Linotype"/>
              <a:sym typeface="Palatino Linotype"/>
            </a:endParaRPr>
          </a:p>
          <a:p>
            <a:pPr marL="365760" lvl="0" indent="-319661" algn="just" rtl="0">
              <a:lnSpc>
                <a:spcPct val="80000"/>
              </a:lnSpc>
              <a:spcBef>
                <a:spcPts val="400"/>
              </a:spcBef>
              <a:spcAft>
                <a:spcPts val="0"/>
              </a:spcAft>
              <a:buSzPts val="2700"/>
              <a:buFont typeface="Palatino Linotype"/>
              <a:buChar char="🞂"/>
            </a:pPr>
            <a:r>
              <a:rPr lang="en-US">
                <a:latin typeface="Palatino Linotype"/>
                <a:ea typeface="Palatino Linotype"/>
                <a:cs typeface="Palatino Linotype"/>
                <a:sym typeface="Palatino Linotype"/>
              </a:rPr>
              <a:t>The focus of cleaning the environment was more than ever by Wizz airlines in 2019.</a:t>
            </a:r>
            <a:endParaRPr>
              <a:latin typeface="Palatino Linotype"/>
              <a:ea typeface="Palatino Linotype"/>
              <a:cs typeface="Palatino Linotype"/>
              <a:sym typeface="Palatino Linotype"/>
            </a:endParaRPr>
          </a:p>
          <a:p>
            <a:pPr marL="365760" lvl="0" indent="-148211" algn="l" rtl="0">
              <a:lnSpc>
                <a:spcPct val="80000"/>
              </a:lnSpc>
              <a:spcBef>
                <a:spcPts val="400"/>
              </a:spcBef>
              <a:spcAft>
                <a:spcPts val="0"/>
              </a:spcAft>
              <a:buSzPts val="1698"/>
              <a:buNone/>
            </a:pPr>
            <a:endParaRPr sz="2497"/>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20"/>
          <p:cNvSpPr txBox="1">
            <a:spLocks noGrp="1"/>
          </p:cNvSpPr>
          <p:nvPr>
            <p:ph type="body" idx="1"/>
          </p:nvPr>
        </p:nvSpPr>
        <p:spPr>
          <a:xfrm>
            <a:off x="566925" y="1293000"/>
            <a:ext cx="8229600" cy="4736700"/>
          </a:xfrm>
          <a:prstGeom prst="rect">
            <a:avLst/>
          </a:prstGeom>
          <a:noFill/>
          <a:ln>
            <a:noFill/>
          </a:ln>
        </p:spPr>
        <p:txBody>
          <a:bodyPr spcFirstLastPara="1" wrap="square" lIns="91425" tIns="45700" rIns="91425" bIns="45700" anchor="t" anchorCtr="0">
            <a:noAutofit/>
          </a:bodyPr>
          <a:lstStyle/>
          <a:p>
            <a:pPr marL="365760" lvl="0" indent="0" algn="just" rtl="0">
              <a:lnSpc>
                <a:spcPct val="80000"/>
              </a:lnSpc>
              <a:spcBef>
                <a:spcPts val="0"/>
              </a:spcBef>
              <a:spcAft>
                <a:spcPts val="0"/>
              </a:spcAft>
              <a:buSzPts val="275"/>
              <a:buNone/>
            </a:pPr>
            <a:endParaRPr sz="175">
              <a:latin typeface="Palatino Linotype"/>
              <a:ea typeface="Palatino Linotype"/>
              <a:cs typeface="Palatino Linotype"/>
              <a:sym typeface="Palatino Linotype"/>
            </a:endParaRPr>
          </a:p>
          <a:p>
            <a:pPr marL="365760" lvl="0" indent="-279146" algn="just" rtl="0">
              <a:lnSpc>
                <a:spcPct val="80000"/>
              </a:lnSpc>
              <a:spcBef>
                <a:spcPts val="0"/>
              </a:spcBef>
              <a:spcAft>
                <a:spcPts val="0"/>
              </a:spcAft>
              <a:buSzPts val="2200"/>
              <a:buFont typeface="Palatino Linotype"/>
              <a:buChar char="🞂"/>
            </a:pPr>
            <a:r>
              <a:rPr lang="en-US" sz="2200">
                <a:latin typeface="Palatino Linotype"/>
                <a:ea typeface="Palatino Linotype"/>
                <a:cs typeface="Palatino Linotype"/>
                <a:sym typeface="Palatino Linotype"/>
              </a:rPr>
              <a:t>In early 2020, the Wizz airline take a sudden blow by COVID-19 as they have to shut their operations.</a:t>
            </a:r>
            <a:endParaRPr sz="2200">
              <a:latin typeface="Palatino Linotype"/>
              <a:ea typeface="Palatino Linotype"/>
              <a:cs typeface="Palatino Linotype"/>
              <a:sym typeface="Palatino Linotype"/>
            </a:endParaRPr>
          </a:p>
          <a:p>
            <a:pPr marL="0" lvl="0" indent="0" algn="just" rtl="0">
              <a:lnSpc>
                <a:spcPct val="80000"/>
              </a:lnSpc>
              <a:spcBef>
                <a:spcPts val="0"/>
              </a:spcBef>
              <a:spcAft>
                <a:spcPts val="0"/>
              </a:spcAft>
              <a:buSzPts val="275"/>
              <a:buNone/>
            </a:pPr>
            <a:endParaRPr sz="2200">
              <a:latin typeface="Palatino Linotype"/>
              <a:ea typeface="Palatino Linotype"/>
              <a:cs typeface="Palatino Linotype"/>
              <a:sym typeface="Palatino Linotype"/>
            </a:endParaRPr>
          </a:p>
          <a:p>
            <a:pPr marL="0" lvl="0" indent="0" algn="just" rtl="0">
              <a:lnSpc>
                <a:spcPct val="80000"/>
              </a:lnSpc>
              <a:spcBef>
                <a:spcPts val="0"/>
              </a:spcBef>
              <a:spcAft>
                <a:spcPts val="0"/>
              </a:spcAft>
              <a:buSzPts val="275"/>
              <a:buNone/>
            </a:pPr>
            <a:endParaRPr sz="2200">
              <a:latin typeface="Palatino Linotype"/>
              <a:ea typeface="Palatino Linotype"/>
              <a:cs typeface="Palatino Linotype"/>
              <a:sym typeface="Palatino Linotype"/>
            </a:endParaRPr>
          </a:p>
          <a:p>
            <a:pPr marL="365760" lvl="0" indent="-279146" algn="just" rtl="0">
              <a:lnSpc>
                <a:spcPct val="80000"/>
              </a:lnSpc>
              <a:spcBef>
                <a:spcPts val="400"/>
              </a:spcBef>
              <a:spcAft>
                <a:spcPts val="0"/>
              </a:spcAft>
              <a:buSzPts val="2200"/>
              <a:buFont typeface="Palatino Linotype"/>
              <a:buChar char="🞂"/>
            </a:pPr>
            <a:r>
              <a:rPr lang="en-US" sz="2200">
                <a:latin typeface="Palatino Linotype"/>
                <a:ea typeface="Palatino Linotype"/>
                <a:cs typeface="Palatino Linotype"/>
                <a:sym typeface="Palatino Linotype"/>
              </a:rPr>
              <a:t>Wizz Air have to gradually force their aircrafts to stop flying as well as sudden landing occurs between flights.</a:t>
            </a:r>
            <a:endParaRPr sz="2200">
              <a:latin typeface="Palatino Linotype"/>
              <a:ea typeface="Palatino Linotype"/>
              <a:cs typeface="Palatino Linotype"/>
              <a:sym typeface="Palatino Linotype"/>
            </a:endParaRPr>
          </a:p>
          <a:p>
            <a:pPr marL="0" lvl="0" indent="0" algn="just" rtl="0">
              <a:lnSpc>
                <a:spcPct val="80000"/>
              </a:lnSpc>
              <a:spcBef>
                <a:spcPts val="400"/>
              </a:spcBef>
              <a:spcAft>
                <a:spcPts val="0"/>
              </a:spcAft>
              <a:buSzPts val="275"/>
              <a:buNone/>
            </a:pPr>
            <a:endParaRPr sz="2200">
              <a:latin typeface="Palatino Linotype"/>
              <a:ea typeface="Palatino Linotype"/>
              <a:cs typeface="Palatino Linotype"/>
              <a:sym typeface="Palatino Linotype"/>
            </a:endParaRPr>
          </a:p>
          <a:p>
            <a:pPr marL="365760" lvl="0" indent="-279146" algn="just" rtl="0">
              <a:lnSpc>
                <a:spcPct val="70000"/>
              </a:lnSpc>
              <a:spcBef>
                <a:spcPts val="400"/>
              </a:spcBef>
              <a:spcAft>
                <a:spcPts val="0"/>
              </a:spcAft>
              <a:buSzPts val="2200"/>
              <a:buFont typeface="Palatino Linotype"/>
              <a:buChar char="🞂"/>
            </a:pPr>
            <a:r>
              <a:rPr lang="en-US" sz="2200">
                <a:latin typeface="Palatino Linotype"/>
                <a:ea typeface="Palatino Linotype"/>
                <a:cs typeface="Palatino Linotype"/>
                <a:sym typeface="Palatino Linotype"/>
              </a:rPr>
              <a:t>The sponsors and business partners also faced severe loss in the pandemic situations (Pilat, et al., 2018, August).</a:t>
            </a:r>
            <a:endParaRPr sz="2200">
              <a:latin typeface="Palatino Linotype"/>
              <a:ea typeface="Palatino Linotype"/>
              <a:cs typeface="Palatino Linotype"/>
              <a:sym typeface="Palatino Linotype"/>
            </a:endParaRPr>
          </a:p>
          <a:p>
            <a:pPr marL="365760" lvl="0" indent="0" algn="just" rtl="0">
              <a:lnSpc>
                <a:spcPct val="80000"/>
              </a:lnSpc>
              <a:spcBef>
                <a:spcPts val="400"/>
              </a:spcBef>
              <a:spcAft>
                <a:spcPts val="0"/>
              </a:spcAft>
              <a:buSzPts val="275"/>
              <a:buNone/>
            </a:pPr>
            <a:endParaRPr sz="2200">
              <a:latin typeface="Palatino Linotype"/>
              <a:ea typeface="Palatino Linotype"/>
              <a:cs typeface="Palatino Linotype"/>
              <a:sym typeface="Palatino Linotype"/>
            </a:endParaRPr>
          </a:p>
          <a:p>
            <a:pPr marL="365760" lvl="0" indent="0" algn="just" rtl="0">
              <a:lnSpc>
                <a:spcPct val="80000"/>
              </a:lnSpc>
              <a:spcBef>
                <a:spcPts val="400"/>
              </a:spcBef>
              <a:spcAft>
                <a:spcPts val="0"/>
              </a:spcAft>
              <a:buSzPts val="275"/>
              <a:buNone/>
            </a:pPr>
            <a:endParaRPr sz="2200">
              <a:latin typeface="Palatino Linotype"/>
              <a:ea typeface="Palatino Linotype"/>
              <a:cs typeface="Palatino Linotype"/>
              <a:sym typeface="Palatino Linotype"/>
            </a:endParaRPr>
          </a:p>
          <a:p>
            <a:pPr marL="365760" lvl="0" indent="-279146" algn="just" rtl="0">
              <a:lnSpc>
                <a:spcPct val="80000"/>
              </a:lnSpc>
              <a:spcBef>
                <a:spcPts val="400"/>
              </a:spcBef>
              <a:spcAft>
                <a:spcPts val="0"/>
              </a:spcAft>
              <a:buSzPts val="2200"/>
              <a:buFont typeface="Palatino Linotype"/>
              <a:buChar char="🞂"/>
            </a:pPr>
            <a:r>
              <a:rPr lang="en-US" sz="2200">
                <a:latin typeface="Palatino Linotype"/>
                <a:ea typeface="Palatino Linotype"/>
                <a:cs typeface="Palatino Linotype"/>
                <a:sym typeface="Palatino Linotype"/>
              </a:rPr>
              <a:t>Wizz airline decrease their prices but they could not prevent the disastrous situation caused by Covid-19 (Popa, 2019)</a:t>
            </a:r>
            <a:endParaRPr sz="2200">
              <a:latin typeface="Palatino Linotype"/>
              <a:ea typeface="Palatino Linotype"/>
              <a:cs typeface="Palatino Linotype"/>
              <a:sym typeface="Palatino Linotype"/>
            </a:endParaRPr>
          </a:p>
          <a:p>
            <a:pPr marL="0" lvl="0" indent="0" algn="just" rtl="0">
              <a:lnSpc>
                <a:spcPct val="80000"/>
              </a:lnSpc>
              <a:spcBef>
                <a:spcPts val="400"/>
              </a:spcBef>
              <a:spcAft>
                <a:spcPts val="0"/>
              </a:spcAft>
              <a:buSzPts val="275"/>
              <a:buNone/>
            </a:pPr>
            <a:endParaRPr sz="2200">
              <a:latin typeface="Palatino Linotype"/>
              <a:ea typeface="Palatino Linotype"/>
              <a:cs typeface="Palatino Linotype"/>
              <a:sym typeface="Palatino Linotype"/>
            </a:endParaRPr>
          </a:p>
          <a:p>
            <a:pPr marL="365760" lvl="0" indent="-279146" algn="just" rtl="0">
              <a:lnSpc>
                <a:spcPct val="80000"/>
              </a:lnSpc>
              <a:spcBef>
                <a:spcPts val="400"/>
              </a:spcBef>
              <a:spcAft>
                <a:spcPts val="0"/>
              </a:spcAft>
              <a:buSzPts val="2200"/>
              <a:buFont typeface="Palatino Linotype"/>
              <a:buChar char="🞂"/>
            </a:pPr>
            <a:r>
              <a:rPr lang="en-US" sz="2200">
                <a:latin typeface="Palatino Linotype"/>
                <a:ea typeface="Palatino Linotype"/>
                <a:cs typeface="Palatino Linotype"/>
                <a:sym typeface="Palatino Linotype"/>
              </a:rPr>
              <a:t>The sales of tickets stopped in 13 June 2021 (Suchodolska, 2020).</a:t>
            </a:r>
            <a:endParaRPr sz="2200">
              <a:latin typeface="Palatino Linotype"/>
              <a:ea typeface="Palatino Linotype"/>
              <a:cs typeface="Palatino Linotype"/>
              <a:sym typeface="Palatino Linotype"/>
            </a:endParaRPr>
          </a:p>
          <a:p>
            <a:pPr marL="365760" lvl="0" indent="0" algn="just" rtl="0">
              <a:lnSpc>
                <a:spcPct val="80000"/>
              </a:lnSpc>
              <a:spcBef>
                <a:spcPts val="400"/>
              </a:spcBef>
              <a:spcAft>
                <a:spcPts val="0"/>
              </a:spcAft>
              <a:buSzPts val="275"/>
              <a:buNone/>
            </a:pPr>
            <a:endParaRPr sz="2200">
              <a:latin typeface="Palatino Linotype"/>
              <a:ea typeface="Palatino Linotype"/>
              <a:cs typeface="Palatino Linotype"/>
              <a:sym typeface="Palatino Linotype"/>
            </a:endParaRPr>
          </a:p>
          <a:p>
            <a:pPr marL="365760" lvl="0" indent="0" algn="just" rtl="0">
              <a:lnSpc>
                <a:spcPct val="80000"/>
              </a:lnSpc>
              <a:spcBef>
                <a:spcPts val="400"/>
              </a:spcBef>
              <a:spcAft>
                <a:spcPts val="0"/>
              </a:spcAft>
              <a:buSzPts val="275"/>
              <a:buNone/>
            </a:pPr>
            <a:endParaRPr sz="175">
              <a:latin typeface="Palatino Linotype"/>
              <a:ea typeface="Palatino Linotype"/>
              <a:cs typeface="Palatino Linotype"/>
              <a:sym typeface="Palatino Linotype"/>
            </a:endParaRPr>
          </a:p>
          <a:p>
            <a:pPr marL="365760" lvl="0" indent="-139446" algn="l" rtl="0">
              <a:lnSpc>
                <a:spcPct val="80000"/>
              </a:lnSpc>
              <a:spcBef>
                <a:spcPts val="400"/>
              </a:spcBef>
              <a:spcAft>
                <a:spcPts val="0"/>
              </a:spcAft>
              <a:buSzPts val="459"/>
              <a:buNone/>
            </a:pPr>
            <a:endParaRPr sz="175">
              <a:latin typeface="Palatino Linotype"/>
              <a:ea typeface="Palatino Linotype"/>
              <a:cs typeface="Palatino Linotype"/>
              <a:sym typeface="Palatino Linotype"/>
            </a:endParaRPr>
          </a:p>
        </p:txBody>
      </p:sp>
      <p:sp>
        <p:nvSpPr>
          <p:cNvPr id="154" name="Google Shape;154;p20"/>
          <p:cNvSpPr txBox="1"/>
          <p:nvPr/>
        </p:nvSpPr>
        <p:spPr>
          <a:xfrm>
            <a:off x="1225275" y="0"/>
            <a:ext cx="7344600" cy="1293000"/>
          </a:xfrm>
          <a:prstGeom prst="rect">
            <a:avLst/>
          </a:prstGeom>
          <a:noFill/>
          <a:ln>
            <a:noFill/>
          </a:ln>
        </p:spPr>
        <p:txBody>
          <a:bodyPr spcFirstLastPara="1" wrap="square" lIns="91425" tIns="91425" rIns="91425" bIns="91425" anchor="t" anchorCtr="0">
            <a:spAutoFit/>
          </a:bodyPr>
          <a:lstStyle/>
          <a:p>
            <a:pPr marL="365760" lvl="0" indent="0" algn="ctr" rtl="0">
              <a:spcBef>
                <a:spcPts val="400"/>
              </a:spcBef>
              <a:spcAft>
                <a:spcPts val="0"/>
              </a:spcAft>
              <a:buNone/>
            </a:pPr>
            <a:r>
              <a:rPr lang="en-US" sz="3600" b="1">
                <a:solidFill>
                  <a:schemeClr val="dk1"/>
                </a:solidFill>
                <a:latin typeface="Lucida Sans"/>
                <a:ea typeface="Lucida Sans"/>
                <a:cs typeface="Lucida Sans"/>
                <a:sym typeface="Lucida Sans"/>
              </a:rPr>
              <a:t>Wizz-Air airline during Covid 19 and it's effects</a:t>
            </a:r>
            <a:endParaRPr sz="2300" b="1"/>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21"/>
          <p:cNvSpPr txBox="1">
            <a:spLocks noGrp="1"/>
          </p:cNvSpPr>
          <p:nvPr>
            <p:ph type="body" idx="1"/>
          </p:nvPr>
        </p:nvSpPr>
        <p:spPr>
          <a:xfrm>
            <a:off x="457200" y="566927"/>
            <a:ext cx="8229600" cy="5440500"/>
          </a:xfrm>
          <a:prstGeom prst="rect">
            <a:avLst/>
          </a:prstGeom>
          <a:noFill/>
          <a:ln>
            <a:noFill/>
          </a:ln>
        </p:spPr>
        <p:txBody>
          <a:bodyPr spcFirstLastPara="1" wrap="square" lIns="91425" tIns="45700" rIns="91425" bIns="45700" anchor="t" anchorCtr="0">
            <a:noAutofit/>
          </a:bodyPr>
          <a:lstStyle/>
          <a:p>
            <a:pPr marL="365760" lvl="0" indent="0" algn="just" rtl="0">
              <a:spcBef>
                <a:spcPts val="0"/>
              </a:spcBef>
              <a:spcAft>
                <a:spcPts val="0"/>
              </a:spcAft>
              <a:buNone/>
            </a:pPr>
            <a:endParaRPr>
              <a:latin typeface="Palatino Linotype"/>
              <a:ea typeface="Palatino Linotype"/>
              <a:cs typeface="Palatino Linotype"/>
              <a:sym typeface="Palatino Linotype"/>
            </a:endParaRPr>
          </a:p>
          <a:p>
            <a:pPr marL="365760" lvl="0" indent="0" algn="just" rtl="0">
              <a:spcBef>
                <a:spcPts val="0"/>
              </a:spcBef>
              <a:spcAft>
                <a:spcPts val="0"/>
              </a:spcAft>
              <a:buNone/>
            </a:pPr>
            <a:endParaRPr>
              <a:latin typeface="Palatino Linotype"/>
              <a:ea typeface="Palatino Linotype"/>
              <a:cs typeface="Palatino Linotype"/>
              <a:sym typeface="Palatino Linotype"/>
            </a:endParaRPr>
          </a:p>
          <a:p>
            <a:pPr marL="365760" lvl="0" indent="0" algn="just" rtl="0">
              <a:spcBef>
                <a:spcPts val="400"/>
              </a:spcBef>
              <a:spcAft>
                <a:spcPts val="0"/>
              </a:spcAft>
              <a:buNone/>
            </a:pPr>
            <a:endParaRPr>
              <a:latin typeface="Palatino Linotype"/>
              <a:ea typeface="Palatino Linotype"/>
              <a:cs typeface="Palatino Linotype"/>
              <a:sym typeface="Palatino Linotype"/>
            </a:endParaRPr>
          </a:p>
          <a:p>
            <a:pPr marL="365760" lvl="0" indent="-310896" algn="just" rtl="0">
              <a:spcBef>
                <a:spcPts val="400"/>
              </a:spcBef>
              <a:spcAft>
                <a:spcPts val="0"/>
              </a:spcAft>
              <a:buSzPts val="2700"/>
              <a:buFont typeface="Palatino Linotype"/>
              <a:buChar char="🞂"/>
            </a:pPr>
            <a:r>
              <a:rPr lang="en-US">
                <a:latin typeface="Palatino Linotype"/>
                <a:ea typeface="Palatino Linotype"/>
                <a:cs typeface="Palatino Linotype"/>
                <a:sym typeface="Palatino Linotype"/>
              </a:rPr>
              <a:t>Wizz-Air took delivery of </a:t>
            </a:r>
            <a:r>
              <a:rPr lang="en-US" u="sng">
                <a:solidFill>
                  <a:schemeClr val="hlink"/>
                </a:solidFill>
                <a:latin typeface="Palatino Linotype"/>
                <a:ea typeface="Palatino Linotype"/>
                <a:cs typeface="Palatino Linotype"/>
                <a:sym typeface="Palatino Linotype"/>
                <a:hlinkClick r:id="rId3"/>
              </a:rPr>
              <a:t>A330-200F</a:t>
            </a:r>
            <a:r>
              <a:rPr lang="en-US">
                <a:latin typeface="Palatino Linotype"/>
                <a:ea typeface="Palatino Linotype"/>
                <a:cs typeface="Palatino Linotype"/>
                <a:sym typeface="Palatino Linotype"/>
              </a:rPr>
              <a:t> freight aircraft in October 2020 which supposed to be operated on behalf of Hungarian government.</a:t>
            </a:r>
            <a:endParaRPr>
              <a:latin typeface="Palatino Linotype"/>
              <a:ea typeface="Palatino Linotype"/>
              <a:cs typeface="Palatino Linotype"/>
              <a:sym typeface="Palatino Linotype"/>
            </a:endParaRPr>
          </a:p>
          <a:p>
            <a:pPr marL="0" lvl="0" indent="0" algn="just" rtl="0">
              <a:spcBef>
                <a:spcPts val="400"/>
              </a:spcBef>
              <a:spcAft>
                <a:spcPts val="0"/>
              </a:spcAft>
              <a:buNone/>
            </a:pPr>
            <a:endParaRPr>
              <a:latin typeface="Palatino Linotype"/>
              <a:ea typeface="Palatino Linotype"/>
              <a:cs typeface="Palatino Linotype"/>
              <a:sym typeface="Palatino Linotype"/>
            </a:endParaRPr>
          </a:p>
          <a:p>
            <a:pPr marL="365760" lvl="0" indent="0" algn="just" rtl="0">
              <a:spcBef>
                <a:spcPts val="400"/>
              </a:spcBef>
              <a:spcAft>
                <a:spcPts val="0"/>
              </a:spcAft>
              <a:buNone/>
            </a:pPr>
            <a:endParaRPr>
              <a:latin typeface="Palatino Linotype"/>
              <a:ea typeface="Palatino Linotype"/>
              <a:cs typeface="Palatino Linotype"/>
              <a:sym typeface="Palatino Linotype"/>
            </a:endParaRPr>
          </a:p>
          <a:p>
            <a:pPr marL="365760" lvl="0" indent="0" algn="just" rtl="0">
              <a:spcBef>
                <a:spcPts val="400"/>
              </a:spcBef>
              <a:spcAft>
                <a:spcPts val="0"/>
              </a:spcAft>
              <a:buNone/>
            </a:pPr>
            <a:endParaRPr>
              <a:latin typeface="Palatino Linotype"/>
              <a:ea typeface="Palatino Linotype"/>
              <a:cs typeface="Palatino Linotype"/>
              <a:sym typeface="Palatino Linotype"/>
            </a:endParaRPr>
          </a:p>
          <a:p>
            <a:pPr marL="365760" lvl="0" indent="-139446" algn="l" rtl="0">
              <a:spcBef>
                <a:spcPts val="400"/>
              </a:spcBef>
              <a:spcAft>
                <a:spcPts val="0"/>
              </a:spcAft>
              <a:buSzPts val="1836"/>
              <a:buNone/>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22"/>
          <p:cNvSpPr txBox="1">
            <a:spLocks noGrp="1"/>
          </p:cNvSpPr>
          <p:nvPr>
            <p:ph type="body" idx="1"/>
          </p:nvPr>
        </p:nvSpPr>
        <p:spPr>
          <a:xfrm>
            <a:off x="457200" y="365852"/>
            <a:ext cx="8229600" cy="5641500"/>
          </a:xfrm>
          <a:prstGeom prst="rect">
            <a:avLst/>
          </a:prstGeom>
          <a:noFill/>
          <a:ln>
            <a:noFill/>
          </a:ln>
        </p:spPr>
        <p:txBody>
          <a:bodyPr spcFirstLastPara="1" wrap="square" lIns="91425" tIns="45700" rIns="91425" bIns="45700" anchor="t" anchorCtr="0">
            <a:normAutofit fontScale="85000" lnSpcReduction="20000"/>
          </a:bodyPr>
          <a:lstStyle/>
          <a:p>
            <a:pPr marL="365760" lvl="0" indent="0" algn="just" rtl="0">
              <a:spcBef>
                <a:spcPts val="0"/>
              </a:spcBef>
              <a:spcAft>
                <a:spcPts val="0"/>
              </a:spcAft>
              <a:buNone/>
            </a:pPr>
            <a:endParaRPr>
              <a:latin typeface="Palatino Linotype"/>
              <a:ea typeface="Palatino Linotype"/>
              <a:cs typeface="Palatino Linotype"/>
              <a:sym typeface="Palatino Linotype"/>
            </a:endParaRPr>
          </a:p>
          <a:p>
            <a:pPr marL="365760" lvl="0" indent="0" algn="just" rtl="0">
              <a:spcBef>
                <a:spcPts val="0"/>
              </a:spcBef>
              <a:spcAft>
                <a:spcPts val="0"/>
              </a:spcAft>
              <a:buNone/>
            </a:pPr>
            <a:endParaRPr>
              <a:latin typeface="Palatino Linotype"/>
              <a:ea typeface="Palatino Linotype"/>
              <a:cs typeface="Palatino Linotype"/>
              <a:sym typeface="Palatino Linotype"/>
            </a:endParaRPr>
          </a:p>
          <a:p>
            <a:pPr marL="365760" lvl="0" indent="0" algn="just" rtl="0">
              <a:spcBef>
                <a:spcPts val="0"/>
              </a:spcBef>
              <a:spcAft>
                <a:spcPts val="0"/>
              </a:spcAft>
              <a:buNone/>
            </a:pPr>
            <a:endParaRPr sz="3150">
              <a:latin typeface="Palatino Linotype"/>
              <a:ea typeface="Palatino Linotype"/>
              <a:cs typeface="Palatino Linotype"/>
              <a:sym typeface="Palatino Linotype"/>
            </a:endParaRPr>
          </a:p>
          <a:p>
            <a:pPr marL="365760" lvl="0" indent="-309467" algn="just" rtl="0">
              <a:spcBef>
                <a:spcPts val="0"/>
              </a:spcBef>
              <a:spcAft>
                <a:spcPts val="0"/>
              </a:spcAft>
              <a:buSzPct val="100000"/>
              <a:buFont typeface="Palatino Linotype"/>
              <a:buChar char="🞂"/>
            </a:pPr>
            <a:r>
              <a:rPr lang="en-US" sz="3150">
                <a:latin typeface="Palatino Linotype"/>
                <a:ea typeface="Palatino Linotype"/>
                <a:cs typeface="Palatino Linotype"/>
                <a:sym typeface="Palatino Linotype"/>
              </a:rPr>
              <a:t>Wizz air provides focus and attention towards airport construction and development in 2021</a:t>
            </a:r>
            <a:endParaRPr sz="3150">
              <a:latin typeface="Palatino Linotype"/>
              <a:ea typeface="Palatino Linotype"/>
              <a:cs typeface="Palatino Linotype"/>
              <a:sym typeface="Palatino Linotype"/>
            </a:endParaRPr>
          </a:p>
          <a:p>
            <a:pPr marL="0" lvl="0" indent="0" algn="just" rtl="0">
              <a:spcBef>
                <a:spcPts val="0"/>
              </a:spcBef>
              <a:spcAft>
                <a:spcPts val="0"/>
              </a:spcAft>
              <a:buNone/>
            </a:pPr>
            <a:endParaRPr sz="3150">
              <a:latin typeface="Palatino Linotype"/>
              <a:ea typeface="Palatino Linotype"/>
              <a:cs typeface="Palatino Linotype"/>
              <a:sym typeface="Palatino Linotype"/>
            </a:endParaRPr>
          </a:p>
          <a:p>
            <a:pPr marL="365760" lvl="0" indent="-309467" algn="just" rtl="0">
              <a:spcBef>
                <a:spcPts val="400"/>
              </a:spcBef>
              <a:spcAft>
                <a:spcPts val="0"/>
              </a:spcAft>
              <a:buSzPct val="100000"/>
              <a:buFont typeface="Palatino Linotype"/>
              <a:buChar char="🞂"/>
            </a:pPr>
            <a:r>
              <a:rPr lang="en-US" sz="3150">
                <a:latin typeface="Palatino Linotype"/>
                <a:ea typeface="Palatino Linotype"/>
                <a:cs typeface="Palatino Linotype"/>
                <a:sym typeface="Palatino Linotype"/>
              </a:rPr>
              <a:t>On 3 February  2021, Wizz airline opens its second airbase in Herzegovina and Bosnia.</a:t>
            </a:r>
            <a:endParaRPr sz="3150">
              <a:latin typeface="Palatino Linotype"/>
              <a:ea typeface="Palatino Linotype"/>
              <a:cs typeface="Palatino Linotype"/>
              <a:sym typeface="Palatino Linotype"/>
            </a:endParaRPr>
          </a:p>
          <a:p>
            <a:pPr marL="365760" lvl="0" indent="0" algn="just" rtl="0">
              <a:spcBef>
                <a:spcPts val="400"/>
              </a:spcBef>
              <a:spcAft>
                <a:spcPts val="0"/>
              </a:spcAft>
              <a:buNone/>
            </a:pPr>
            <a:endParaRPr sz="3150">
              <a:latin typeface="Palatino Linotype"/>
              <a:ea typeface="Palatino Linotype"/>
              <a:cs typeface="Palatino Linotype"/>
              <a:sym typeface="Palatino Linotype"/>
            </a:endParaRPr>
          </a:p>
          <a:p>
            <a:pPr marL="365760" lvl="0" indent="-309467" algn="just" rtl="0">
              <a:spcBef>
                <a:spcPts val="400"/>
              </a:spcBef>
              <a:spcAft>
                <a:spcPts val="0"/>
              </a:spcAft>
              <a:buSzPct val="100000"/>
              <a:buFont typeface="Palatino Linotype"/>
              <a:buChar char="🞂"/>
            </a:pPr>
            <a:r>
              <a:rPr lang="en-US" sz="3150">
                <a:latin typeface="Palatino Linotype"/>
                <a:ea typeface="Palatino Linotype"/>
                <a:cs typeface="Palatino Linotype"/>
                <a:sym typeface="Palatino Linotype"/>
              </a:rPr>
              <a:t>Wizz airlines announced nine new locations from where flight departures will start.</a:t>
            </a:r>
            <a:endParaRPr sz="3150">
              <a:latin typeface="Palatino Linotype"/>
              <a:ea typeface="Palatino Linotype"/>
              <a:cs typeface="Palatino Linotype"/>
              <a:sym typeface="Palatino Linotype"/>
            </a:endParaRPr>
          </a:p>
          <a:p>
            <a:pPr marL="365760" lvl="0" indent="0" algn="just" rtl="0">
              <a:spcBef>
                <a:spcPts val="400"/>
              </a:spcBef>
              <a:spcAft>
                <a:spcPts val="0"/>
              </a:spcAft>
              <a:buNone/>
            </a:pPr>
            <a:endParaRPr sz="3150">
              <a:latin typeface="Palatino Linotype"/>
              <a:ea typeface="Palatino Linotype"/>
              <a:cs typeface="Palatino Linotype"/>
              <a:sym typeface="Palatino Linotype"/>
            </a:endParaRPr>
          </a:p>
          <a:p>
            <a:pPr marL="365760" lvl="0" indent="-309467" algn="just" rtl="0">
              <a:spcBef>
                <a:spcPts val="400"/>
              </a:spcBef>
              <a:spcAft>
                <a:spcPts val="0"/>
              </a:spcAft>
              <a:buSzPct val="100000"/>
              <a:buFont typeface="Palatino Linotype"/>
              <a:buChar char="🞂"/>
            </a:pPr>
            <a:r>
              <a:rPr lang="en-US" sz="3150">
                <a:latin typeface="Palatino Linotype"/>
                <a:ea typeface="Palatino Linotype"/>
                <a:cs typeface="Palatino Linotype"/>
                <a:sym typeface="Palatino Linotype"/>
              </a:rPr>
              <a:t>In April 2021, Wizz airlines started their services at Abu Dhabi (TUCKI, PANTYLEY, DĘBICKI, &amp; VIEGA, 2019).</a:t>
            </a:r>
            <a:endParaRPr sz="3150">
              <a:latin typeface="Palatino Linotype"/>
              <a:ea typeface="Palatino Linotype"/>
              <a:cs typeface="Palatino Linotype"/>
              <a:sym typeface="Palatino Linotype"/>
            </a:endParaRPr>
          </a:p>
          <a:p>
            <a:pPr marL="365760" lvl="0" indent="-139446" algn="l" rtl="0">
              <a:spcBef>
                <a:spcPts val="400"/>
              </a:spcBef>
              <a:spcAft>
                <a:spcPts val="0"/>
              </a:spcAft>
              <a:buSzPct val="68000"/>
              <a:buNone/>
            </a:pPr>
            <a:endParaRPr/>
          </a:p>
        </p:txBody>
      </p:sp>
      <p:sp>
        <p:nvSpPr>
          <p:cNvPr id="167" name="Google Shape;167;p22"/>
          <p:cNvSpPr txBox="1">
            <a:spLocks noGrp="1"/>
          </p:cNvSpPr>
          <p:nvPr>
            <p:ph type="title"/>
          </p:nvPr>
        </p:nvSpPr>
        <p:spPr>
          <a:xfrm>
            <a:off x="457200" y="25"/>
            <a:ext cx="8229600" cy="640200"/>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2"/>
              </a:buClr>
              <a:buSzPct val="122388"/>
              <a:buFont typeface="Palatino Linotype"/>
              <a:buNone/>
            </a:pPr>
            <a:br>
              <a:rPr lang="en-US"/>
            </a:br>
            <a:r>
              <a:rPr lang="en-US"/>
              <a:t>W</a:t>
            </a:r>
            <a:r>
              <a:rPr lang="en-US" sz="3350"/>
              <a:t>izz-Air in 2021  </a:t>
            </a:r>
            <a:endParaRPr sz="335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23"/>
          <p:cNvSpPr txBox="1">
            <a:spLocks noGrp="1"/>
          </p:cNvSpPr>
          <p:nvPr>
            <p:ph type="body" idx="1"/>
          </p:nvPr>
        </p:nvSpPr>
        <p:spPr>
          <a:xfrm>
            <a:off x="329200" y="1316728"/>
            <a:ext cx="8229600" cy="4526100"/>
          </a:xfrm>
          <a:prstGeom prst="rect">
            <a:avLst/>
          </a:prstGeom>
          <a:noFill/>
          <a:ln>
            <a:noFill/>
          </a:ln>
        </p:spPr>
        <p:txBody>
          <a:bodyPr spcFirstLastPara="1" wrap="square" lIns="91425" tIns="45700" rIns="91425" bIns="45700" anchor="t" anchorCtr="0">
            <a:normAutofit lnSpcReduction="10000"/>
          </a:bodyPr>
          <a:lstStyle/>
          <a:p>
            <a:pPr marL="365760" lvl="0" indent="-256032" algn="just" rtl="0">
              <a:spcBef>
                <a:spcPts val="0"/>
              </a:spcBef>
              <a:spcAft>
                <a:spcPts val="0"/>
              </a:spcAft>
              <a:buSzPts val="1836"/>
              <a:buFont typeface="Palatino Linotype"/>
              <a:buChar char="🞂"/>
            </a:pPr>
            <a:r>
              <a:rPr lang="en-US">
                <a:latin typeface="Palatino Linotype"/>
                <a:ea typeface="Palatino Linotype"/>
                <a:cs typeface="Palatino Linotype"/>
                <a:sym typeface="Palatino Linotype"/>
              </a:rPr>
              <a:t>The current office of Wizz airlines are in Budapest</a:t>
            </a:r>
            <a:endParaRPr>
              <a:latin typeface="Palatino Linotype"/>
              <a:ea typeface="Palatino Linotype"/>
              <a:cs typeface="Palatino Linotype"/>
              <a:sym typeface="Palatino Linotype"/>
            </a:endParaRPr>
          </a:p>
          <a:p>
            <a:pPr marL="365760" lvl="0" indent="0" algn="just" rtl="0">
              <a:spcBef>
                <a:spcPts val="0"/>
              </a:spcBef>
              <a:spcAft>
                <a:spcPts val="0"/>
              </a:spcAft>
              <a:buNone/>
            </a:pPr>
            <a:endParaRPr>
              <a:latin typeface="Palatino Linotype"/>
              <a:ea typeface="Palatino Linotype"/>
              <a:cs typeface="Palatino Linotype"/>
              <a:sym typeface="Palatino Linotype"/>
            </a:endParaRPr>
          </a:p>
          <a:p>
            <a:pPr marL="365760" lvl="0" indent="-256032" algn="just" rtl="0">
              <a:spcBef>
                <a:spcPts val="400"/>
              </a:spcBef>
              <a:spcAft>
                <a:spcPts val="0"/>
              </a:spcAft>
              <a:buSzPts val="1836"/>
              <a:buFont typeface="Palatino Linotype"/>
              <a:buChar char="🞂"/>
            </a:pPr>
            <a:r>
              <a:rPr lang="en-US">
                <a:latin typeface="Palatino Linotype"/>
                <a:ea typeface="Palatino Linotype"/>
                <a:cs typeface="Palatino Linotype"/>
                <a:sym typeface="Palatino Linotype"/>
              </a:rPr>
              <a:t>The airline employed the space of over 2,000 square metres (22,000 sq ft)</a:t>
            </a:r>
            <a:endParaRPr>
              <a:latin typeface="Palatino Linotype"/>
              <a:ea typeface="Palatino Linotype"/>
              <a:cs typeface="Palatino Linotype"/>
              <a:sym typeface="Palatino Linotype"/>
            </a:endParaRPr>
          </a:p>
          <a:p>
            <a:pPr marL="365760" lvl="0" indent="0" algn="just" rtl="0">
              <a:spcBef>
                <a:spcPts val="400"/>
              </a:spcBef>
              <a:spcAft>
                <a:spcPts val="0"/>
              </a:spcAft>
              <a:buNone/>
            </a:pPr>
            <a:endParaRPr>
              <a:latin typeface="Palatino Linotype"/>
              <a:ea typeface="Palatino Linotype"/>
              <a:cs typeface="Palatino Linotype"/>
              <a:sym typeface="Palatino Linotype"/>
            </a:endParaRPr>
          </a:p>
          <a:p>
            <a:pPr marL="365760" lvl="0" indent="-256032" algn="just" rtl="0">
              <a:spcBef>
                <a:spcPts val="400"/>
              </a:spcBef>
              <a:spcAft>
                <a:spcPts val="0"/>
              </a:spcAft>
              <a:buSzPts val="1836"/>
              <a:buFont typeface="Palatino Linotype"/>
              <a:buChar char="🞂"/>
            </a:pPr>
            <a:r>
              <a:rPr lang="en-US">
                <a:latin typeface="Palatino Linotype"/>
                <a:ea typeface="Palatino Linotype"/>
                <a:cs typeface="Palatino Linotype"/>
                <a:sym typeface="Palatino Linotype"/>
              </a:rPr>
              <a:t>In the main office, Wizz airline have over 150 employees.</a:t>
            </a:r>
            <a:endParaRPr>
              <a:latin typeface="Palatino Linotype"/>
              <a:ea typeface="Palatino Linotype"/>
              <a:cs typeface="Palatino Linotype"/>
              <a:sym typeface="Palatino Linotype"/>
            </a:endParaRPr>
          </a:p>
          <a:p>
            <a:pPr marL="365760" lvl="0" indent="0" algn="just" rtl="0">
              <a:spcBef>
                <a:spcPts val="400"/>
              </a:spcBef>
              <a:spcAft>
                <a:spcPts val="0"/>
              </a:spcAft>
              <a:buNone/>
            </a:pPr>
            <a:endParaRPr>
              <a:latin typeface="Palatino Linotype"/>
              <a:ea typeface="Palatino Linotype"/>
              <a:cs typeface="Palatino Linotype"/>
              <a:sym typeface="Palatino Linotype"/>
            </a:endParaRPr>
          </a:p>
          <a:p>
            <a:pPr marL="365760" lvl="0" indent="-256032" algn="just" rtl="0">
              <a:spcBef>
                <a:spcPts val="400"/>
              </a:spcBef>
              <a:spcAft>
                <a:spcPts val="0"/>
              </a:spcAft>
              <a:buSzPts val="1836"/>
              <a:buFont typeface="Palatino Linotype"/>
              <a:buChar char="🞂"/>
            </a:pPr>
            <a:r>
              <a:rPr lang="en-US">
                <a:latin typeface="Palatino Linotype"/>
                <a:ea typeface="Palatino Linotype"/>
                <a:cs typeface="Palatino Linotype"/>
                <a:sym typeface="Palatino Linotype"/>
              </a:rPr>
              <a:t>There is proper monitoring system within the main office (Tłoczyński, 2019)</a:t>
            </a:r>
            <a:endParaRPr>
              <a:latin typeface="Palatino Linotype"/>
              <a:ea typeface="Palatino Linotype"/>
              <a:cs typeface="Palatino Linotype"/>
              <a:sym typeface="Palatino Linotype"/>
            </a:endParaRPr>
          </a:p>
          <a:p>
            <a:pPr marL="365760" lvl="0" indent="-139446" algn="l" rtl="0">
              <a:spcBef>
                <a:spcPts val="400"/>
              </a:spcBef>
              <a:spcAft>
                <a:spcPts val="0"/>
              </a:spcAft>
              <a:buSzPts val="1836"/>
              <a:buNone/>
            </a:pPr>
            <a:endParaRPr/>
          </a:p>
        </p:txBody>
      </p:sp>
      <p:sp>
        <p:nvSpPr>
          <p:cNvPr id="174" name="Google Shape;174;p2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2"/>
              </a:buClr>
              <a:buSzPct val="100544"/>
              <a:buFont typeface="Palatino Linotype"/>
              <a:buNone/>
            </a:pPr>
            <a:r>
              <a:rPr lang="en-US" sz="4077"/>
              <a:t>General overview of Wizz Airline</a:t>
            </a:r>
            <a:br>
              <a:rPr lang="en-US"/>
            </a:br>
            <a:endParaRPr sz="33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24"/>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p>
            <a:pPr marL="365760" lvl="0" indent="-256032" algn="l" rtl="0">
              <a:spcBef>
                <a:spcPts val="0"/>
              </a:spcBef>
              <a:spcAft>
                <a:spcPts val="0"/>
              </a:spcAft>
              <a:buSzPts val="1836"/>
              <a:buFont typeface="Palatino Linotype"/>
              <a:buChar char="🞂"/>
            </a:pPr>
            <a:r>
              <a:rPr lang="en-US">
                <a:latin typeface="Palatino Linotype"/>
                <a:ea typeface="Palatino Linotype"/>
                <a:cs typeface="Palatino Linotype"/>
                <a:sym typeface="Palatino Linotype"/>
              </a:rPr>
              <a:t>Wizz airlines focuses on providing better facilities to its passengers</a:t>
            </a:r>
            <a:endParaRPr>
              <a:latin typeface="Palatino Linotype"/>
              <a:ea typeface="Palatino Linotype"/>
              <a:cs typeface="Palatino Linotype"/>
              <a:sym typeface="Palatino Linotype"/>
            </a:endParaRPr>
          </a:p>
          <a:p>
            <a:pPr marL="365760" lvl="0" indent="0" algn="l" rtl="0">
              <a:spcBef>
                <a:spcPts val="0"/>
              </a:spcBef>
              <a:spcAft>
                <a:spcPts val="0"/>
              </a:spcAft>
              <a:buNone/>
            </a:pPr>
            <a:endParaRPr>
              <a:latin typeface="Palatino Linotype"/>
              <a:ea typeface="Palatino Linotype"/>
              <a:cs typeface="Palatino Linotype"/>
              <a:sym typeface="Palatino Linotype"/>
            </a:endParaRPr>
          </a:p>
          <a:p>
            <a:pPr marL="365760" lvl="0" indent="-256032" algn="l" rtl="0">
              <a:spcBef>
                <a:spcPts val="400"/>
              </a:spcBef>
              <a:spcAft>
                <a:spcPts val="0"/>
              </a:spcAft>
              <a:buSzPts val="1836"/>
              <a:buFont typeface="Palatino Linotype"/>
              <a:buChar char="🞂"/>
            </a:pPr>
            <a:r>
              <a:rPr lang="en-US">
                <a:latin typeface="Palatino Linotype"/>
                <a:ea typeface="Palatino Linotype"/>
                <a:cs typeface="Palatino Linotype"/>
                <a:sym typeface="Palatino Linotype"/>
              </a:rPr>
              <a:t>Always remained cost effective.</a:t>
            </a:r>
            <a:endParaRPr>
              <a:latin typeface="Palatino Linotype"/>
              <a:ea typeface="Palatino Linotype"/>
              <a:cs typeface="Palatino Linotype"/>
              <a:sym typeface="Palatino Linotype"/>
            </a:endParaRPr>
          </a:p>
          <a:p>
            <a:pPr marL="365760" lvl="0" indent="0" algn="l" rtl="0">
              <a:spcBef>
                <a:spcPts val="400"/>
              </a:spcBef>
              <a:spcAft>
                <a:spcPts val="0"/>
              </a:spcAft>
              <a:buNone/>
            </a:pPr>
            <a:endParaRPr>
              <a:latin typeface="Palatino Linotype"/>
              <a:ea typeface="Palatino Linotype"/>
              <a:cs typeface="Palatino Linotype"/>
              <a:sym typeface="Palatino Linotype"/>
            </a:endParaRPr>
          </a:p>
          <a:p>
            <a:pPr marL="365760" lvl="0" indent="-256032" algn="l" rtl="0">
              <a:spcBef>
                <a:spcPts val="400"/>
              </a:spcBef>
              <a:spcAft>
                <a:spcPts val="0"/>
              </a:spcAft>
              <a:buSzPts val="1836"/>
              <a:buFont typeface="Palatino Linotype"/>
              <a:buChar char="🞂"/>
            </a:pPr>
            <a:r>
              <a:rPr lang="en-US">
                <a:latin typeface="Palatino Linotype"/>
                <a:ea typeface="Palatino Linotype"/>
                <a:cs typeface="Palatino Linotype"/>
                <a:sym typeface="Palatino Linotype"/>
              </a:rPr>
              <a:t>The company gives value for money services</a:t>
            </a:r>
            <a:endParaRPr>
              <a:latin typeface="Palatino Linotype"/>
              <a:ea typeface="Palatino Linotype"/>
              <a:cs typeface="Palatino Linotype"/>
              <a:sym typeface="Palatino Linotype"/>
            </a:endParaRPr>
          </a:p>
          <a:p>
            <a:pPr marL="365760" lvl="0" indent="0" algn="l" rtl="0">
              <a:spcBef>
                <a:spcPts val="400"/>
              </a:spcBef>
              <a:spcAft>
                <a:spcPts val="0"/>
              </a:spcAft>
              <a:buNone/>
            </a:pPr>
            <a:endParaRPr>
              <a:latin typeface="Palatino Linotype"/>
              <a:ea typeface="Palatino Linotype"/>
              <a:cs typeface="Palatino Linotype"/>
              <a:sym typeface="Palatino Linotype"/>
            </a:endParaRPr>
          </a:p>
          <a:p>
            <a:pPr marL="365760" lvl="0" indent="-256032" algn="l" rtl="0">
              <a:spcBef>
                <a:spcPts val="400"/>
              </a:spcBef>
              <a:spcAft>
                <a:spcPts val="0"/>
              </a:spcAft>
              <a:buSzPts val="1836"/>
              <a:buFont typeface="Palatino Linotype"/>
              <a:buChar char="🞂"/>
            </a:pPr>
            <a:r>
              <a:rPr lang="en-US">
                <a:latin typeface="Palatino Linotype"/>
                <a:ea typeface="Palatino Linotype"/>
                <a:cs typeface="Palatino Linotype"/>
                <a:sym typeface="Palatino Linotype"/>
              </a:rPr>
              <a:t>They serve quality meals in the flights (Proszowska, 2017).</a:t>
            </a:r>
            <a:endParaRPr>
              <a:latin typeface="Palatino Linotype"/>
              <a:ea typeface="Palatino Linotype"/>
              <a:cs typeface="Palatino Linotype"/>
              <a:sym typeface="Palatino Linotype"/>
            </a:endParaRPr>
          </a:p>
          <a:p>
            <a:pPr marL="365760" lvl="0" indent="-139446" algn="l" rtl="0">
              <a:spcBef>
                <a:spcPts val="400"/>
              </a:spcBef>
              <a:spcAft>
                <a:spcPts val="0"/>
              </a:spcAft>
              <a:buSzPts val="1836"/>
              <a:buNone/>
            </a:pP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25"/>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lnSpcReduction="20000"/>
          </a:bodyPr>
          <a:lstStyle/>
          <a:p>
            <a:pPr marL="365760" lvl="0" indent="0" algn="just" rtl="0">
              <a:spcBef>
                <a:spcPts val="0"/>
              </a:spcBef>
              <a:spcAft>
                <a:spcPts val="0"/>
              </a:spcAft>
              <a:buNone/>
            </a:pPr>
            <a:endParaRPr>
              <a:latin typeface="Palatino Linotype"/>
              <a:ea typeface="Palatino Linotype"/>
              <a:cs typeface="Palatino Linotype"/>
              <a:sym typeface="Palatino Linotype"/>
            </a:endParaRPr>
          </a:p>
          <a:p>
            <a:pPr marL="365760" lvl="0" indent="-256032" algn="just" rtl="0">
              <a:spcBef>
                <a:spcPts val="0"/>
              </a:spcBef>
              <a:spcAft>
                <a:spcPts val="0"/>
              </a:spcAft>
              <a:buSzPts val="1836"/>
              <a:buChar char="🞂"/>
            </a:pPr>
            <a:r>
              <a:rPr lang="en-US">
                <a:latin typeface="Palatino Linotype"/>
                <a:ea typeface="Palatino Linotype"/>
                <a:cs typeface="Palatino Linotype"/>
                <a:sym typeface="Palatino Linotype"/>
              </a:rPr>
              <a:t>Wizz airline uses secondary airports for their flights in Europe</a:t>
            </a:r>
            <a:endParaRPr>
              <a:latin typeface="Palatino Linotype"/>
              <a:ea typeface="Palatino Linotype"/>
              <a:cs typeface="Palatino Linotype"/>
              <a:sym typeface="Palatino Linotype"/>
            </a:endParaRPr>
          </a:p>
          <a:p>
            <a:pPr marL="365760" lvl="0" indent="0" algn="just" rtl="0">
              <a:spcBef>
                <a:spcPts val="0"/>
              </a:spcBef>
              <a:spcAft>
                <a:spcPts val="0"/>
              </a:spcAft>
              <a:buNone/>
            </a:pPr>
            <a:endParaRPr>
              <a:latin typeface="Palatino Linotype"/>
              <a:ea typeface="Palatino Linotype"/>
              <a:cs typeface="Palatino Linotype"/>
              <a:sym typeface="Palatino Linotype"/>
            </a:endParaRPr>
          </a:p>
          <a:p>
            <a:pPr marL="365760" lvl="0" indent="-256032" algn="just" rtl="0">
              <a:spcBef>
                <a:spcPts val="400"/>
              </a:spcBef>
              <a:spcAft>
                <a:spcPts val="0"/>
              </a:spcAft>
              <a:buSzPts val="1836"/>
              <a:buChar char="🞂"/>
            </a:pPr>
            <a:r>
              <a:rPr lang="en-US">
                <a:latin typeface="Palatino Linotype"/>
                <a:ea typeface="Palatino Linotype"/>
                <a:cs typeface="Palatino Linotype"/>
                <a:sym typeface="Palatino Linotype"/>
              </a:rPr>
              <a:t>Wizz prefers landing on smaller airports</a:t>
            </a:r>
            <a:endParaRPr>
              <a:latin typeface="Palatino Linotype"/>
              <a:ea typeface="Palatino Linotype"/>
              <a:cs typeface="Palatino Linotype"/>
              <a:sym typeface="Palatino Linotype"/>
            </a:endParaRPr>
          </a:p>
          <a:p>
            <a:pPr marL="365760" lvl="0" indent="0" algn="just" rtl="0">
              <a:spcBef>
                <a:spcPts val="400"/>
              </a:spcBef>
              <a:spcAft>
                <a:spcPts val="0"/>
              </a:spcAft>
              <a:buNone/>
            </a:pPr>
            <a:endParaRPr>
              <a:latin typeface="Palatino Linotype"/>
              <a:ea typeface="Palatino Linotype"/>
              <a:cs typeface="Palatino Linotype"/>
              <a:sym typeface="Palatino Linotype"/>
            </a:endParaRPr>
          </a:p>
          <a:p>
            <a:pPr marL="365760" lvl="0" indent="-256032" algn="just" rtl="0">
              <a:spcBef>
                <a:spcPts val="400"/>
              </a:spcBef>
              <a:spcAft>
                <a:spcPts val="0"/>
              </a:spcAft>
              <a:buSzPts val="1836"/>
              <a:buChar char="🞂"/>
            </a:pPr>
            <a:r>
              <a:rPr lang="en-US">
                <a:latin typeface="Palatino Linotype"/>
                <a:ea typeface="Palatino Linotype"/>
                <a:cs typeface="Palatino Linotype"/>
                <a:sym typeface="Palatino Linotype"/>
              </a:rPr>
              <a:t>There is a shopping centre in Wizz called Wizz boutique.</a:t>
            </a:r>
            <a:endParaRPr>
              <a:latin typeface="Palatino Linotype"/>
              <a:ea typeface="Palatino Linotype"/>
              <a:cs typeface="Palatino Linotype"/>
              <a:sym typeface="Palatino Linotype"/>
            </a:endParaRPr>
          </a:p>
          <a:p>
            <a:pPr marL="0" lvl="0" indent="0" algn="just" rtl="0">
              <a:spcBef>
                <a:spcPts val="400"/>
              </a:spcBef>
              <a:spcAft>
                <a:spcPts val="0"/>
              </a:spcAft>
              <a:buNone/>
            </a:pPr>
            <a:endParaRPr>
              <a:latin typeface="Palatino Linotype"/>
              <a:ea typeface="Palatino Linotype"/>
              <a:cs typeface="Palatino Linotype"/>
              <a:sym typeface="Palatino Linotype"/>
            </a:endParaRPr>
          </a:p>
          <a:p>
            <a:pPr marL="365760" lvl="0" indent="-256032" algn="just" rtl="0">
              <a:spcBef>
                <a:spcPts val="400"/>
              </a:spcBef>
              <a:spcAft>
                <a:spcPts val="0"/>
              </a:spcAft>
              <a:buSzPts val="1836"/>
              <a:buChar char="🞂"/>
            </a:pPr>
            <a:r>
              <a:rPr lang="en-US">
                <a:latin typeface="Palatino Linotype"/>
                <a:ea typeface="Palatino Linotype"/>
                <a:cs typeface="Palatino Linotype"/>
                <a:sym typeface="Palatino Linotype"/>
              </a:rPr>
              <a:t>The rate of calling customer care of Wizz is 0.95 EUR (Sebrek, &amp; Váradi, 2019).</a:t>
            </a:r>
            <a:endParaRPr/>
          </a:p>
          <a:p>
            <a:pPr marL="365760" lvl="0" indent="-139446" algn="l" rtl="0">
              <a:spcBef>
                <a:spcPts val="400"/>
              </a:spcBef>
              <a:spcAft>
                <a:spcPts val="0"/>
              </a:spcAft>
              <a:buSzPts val="1836"/>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26"/>
          <p:cNvSpPr txBox="1">
            <a:spLocks noGrp="1"/>
          </p:cNvSpPr>
          <p:nvPr>
            <p:ph type="body" idx="1"/>
          </p:nvPr>
        </p:nvSpPr>
        <p:spPr>
          <a:xfrm>
            <a:off x="495400" y="494053"/>
            <a:ext cx="8229600" cy="4526100"/>
          </a:xfrm>
          <a:prstGeom prst="rect">
            <a:avLst/>
          </a:prstGeom>
          <a:noFill/>
          <a:ln>
            <a:noFill/>
          </a:ln>
        </p:spPr>
        <p:txBody>
          <a:bodyPr spcFirstLastPara="1" wrap="square" lIns="91425" tIns="45700" rIns="91425" bIns="45700" anchor="t" anchorCtr="0">
            <a:normAutofit/>
          </a:bodyPr>
          <a:lstStyle/>
          <a:p>
            <a:pPr marL="365760" lvl="0" indent="-139446" algn="ctr" rtl="0">
              <a:spcBef>
                <a:spcPts val="400"/>
              </a:spcBef>
              <a:spcAft>
                <a:spcPts val="0"/>
              </a:spcAft>
              <a:buSzPts val="1836"/>
              <a:buNone/>
            </a:pPr>
            <a:r>
              <a:rPr lang="en-US" b="1"/>
              <a:t>Wizz-Air check-in</a:t>
            </a:r>
            <a:endParaRPr b="1"/>
          </a:p>
        </p:txBody>
      </p:sp>
      <p:pic>
        <p:nvPicPr>
          <p:cNvPr id="193" name="Google Shape;193;p26"/>
          <p:cNvPicPr preferRelativeResize="0"/>
          <p:nvPr/>
        </p:nvPicPr>
        <p:blipFill>
          <a:blip r:embed="rId3">
            <a:alphaModFix/>
          </a:blip>
          <a:stretch>
            <a:fillRect/>
          </a:stretch>
        </p:blipFill>
        <p:spPr>
          <a:xfrm>
            <a:off x="211550" y="1216450"/>
            <a:ext cx="8797300" cy="56415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27"/>
          <p:cNvSpPr txBox="1">
            <a:spLocks noGrp="1"/>
          </p:cNvSpPr>
          <p:nvPr>
            <p:ph type="body" idx="1"/>
          </p:nvPr>
        </p:nvSpPr>
        <p:spPr>
          <a:xfrm>
            <a:off x="457200" y="1481328"/>
            <a:ext cx="8229600" cy="4526100"/>
          </a:xfrm>
          <a:prstGeom prst="rect">
            <a:avLst/>
          </a:prstGeom>
        </p:spPr>
        <p:txBody>
          <a:bodyPr spcFirstLastPara="1" wrap="square" lIns="91425" tIns="45700" rIns="91425" bIns="45700" anchor="t" anchorCtr="0">
            <a:normAutofit/>
          </a:bodyPr>
          <a:lstStyle/>
          <a:p>
            <a:pPr marL="365760" lvl="0" indent="-256032" algn="l" rtl="0">
              <a:spcBef>
                <a:spcPts val="400"/>
              </a:spcBef>
              <a:spcAft>
                <a:spcPts val="0"/>
              </a:spcAft>
              <a:buSzPts val="1836"/>
              <a:buFont typeface="Palatino Linotype"/>
              <a:buChar char="🞂"/>
            </a:pPr>
            <a:r>
              <a:rPr lang="en-US">
                <a:latin typeface="Palatino Linotype"/>
                <a:ea typeface="Palatino Linotype"/>
                <a:cs typeface="Palatino Linotype"/>
                <a:sym typeface="Palatino Linotype"/>
              </a:rPr>
              <a:t>Wizz Air is one of the most affordable and low cost airline</a:t>
            </a:r>
            <a:endParaRPr>
              <a:latin typeface="Palatino Linotype"/>
              <a:ea typeface="Palatino Linotype"/>
              <a:cs typeface="Palatino Linotype"/>
              <a:sym typeface="Palatino Linotype"/>
            </a:endParaRPr>
          </a:p>
          <a:p>
            <a:pPr marL="365760" lvl="0" indent="0" algn="l" rtl="0">
              <a:spcBef>
                <a:spcPts val="400"/>
              </a:spcBef>
              <a:spcAft>
                <a:spcPts val="0"/>
              </a:spcAft>
              <a:buNone/>
            </a:pPr>
            <a:endParaRPr>
              <a:latin typeface="Palatino Linotype"/>
              <a:ea typeface="Palatino Linotype"/>
              <a:cs typeface="Palatino Linotype"/>
              <a:sym typeface="Palatino Linotype"/>
            </a:endParaRPr>
          </a:p>
          <a:p>
            <a:pPr marL="365760" lvl="0" indent="-217169" algn="l" rtl="0">
              <a:spcBef>
                <a:spcPts val="400"/>
              </a:spcBef>
              <a:spcAft>
                <a:spcPts val="0"/>
              </a:spcAft>
              <a:buSzPts val="1224"/>
              <a:buFont typeface="Palatino Linotype"/>
              <a:buChar char="🞂"/>
            </a:pPr>
            <a:r>
              <a:rPr lang="en-US">
                <a:latin typeface="Palatino Linotype"/>
                <a:ea typeface="Palatino Linotype"/>
                <a:cs typeface="Palatino Linotype"/>
                <a:sym typeface="Palatino Linotype"/>
              </a:rPr>
              <a:t>During Covid 19 there were flight delays and change in timing</a:t>
            </a:r>
            <a:endParaRPr>
              <a:latin typeface="Palatino Linotype"/>
              <a:ea typeface="Palatino Linotype"/>
              <a:cs typeface="Palatino Linotype"/>
              <a:sym typeface="Palatino Linotype"/>
            </a:endParaRPr>
          </a:p>
          <a:p>
            <a:pPr marL="365760" lvl="0" indent="0" algn="l" rtl="0">
              <a:spcBef>
                <a:spcPts val="400"/>
              </a:spcBef>
              <a:spcAft>
                <a:spcPts val="0"/>
              </a:spcAft>
              <a:buNone/>
            </a:pPr>
            <a:endParaRPr>
              <a:latin typeface="Palatino Linotype"/>
              <a:ea typeface="Palatino Linotype"/>
              <a:cs typeface="Palatino Linotype"/>
              <a:sym typeface="Palatino Linotype"/>
            </a:endParaRPr>
          </a:p>
          <a:p>
            <a:pPr marL="365760" lvl="0" indent="-230632" algn="just" rtl="0">
              <a:spcBef>
                <a:spcPts val="0"/>
              </a:spcBef>
              <a:spcAft>
                <a:spcPts val="0"/>
              </a:spcAft>
              <a:buSzPts val="824"/>
              <a:buFont typeface="Palatino Linotype"/>
              <a:buChar char="🞂"/>
            </a:pPr>
            <a:r>
              <a:rPr lang="en-US" sz="2750">
                <a:latin typeface="Palatino Linotype"/>
                <a:ea typeface="Palatino Linotype"/>
                <a:cs typeface="Palatino Linotype"/>
                <a:sym typeface="Palatino Linotype"/>
              </a:rPr>
              <a:t>They provide focus and attention towards airport construction and development in 2021</a:t>
            </a:r>
            <a:endParaRPr sz="2750">
              <a:latin typeface="Palatino Linotype"/>
              <a:ea typeface="Palatino Linotype"/>
              <a:cs typeface="Palatino Linotype"/>
              <a:sym typeface="Palatino Linotype"/>
            </a:endParaRPr>
          </a:p>
          <a:p>
            <a:pPr marL="365760" lvl="0" indent="0" algn="just" rtl="0">
              <a:spcBef>
                <a:spcPts val="0"/>
              </a:spcBef>
              <a:spcAft>
                <a:spcPts val="0"/>
              </a:spcAft>
              <a:buNone/>
            </a:pPr>
            <a:endParaRPr sz="2750">
              <a:latin typeface="Palatino Linotype"/>
              <a:ea typeface="Palatino Linotype"/>
              <a:cs typeface="Palatino Linotype"/>
              <a:sym typeface="Palatino Linotype"/>
            </a:endParaRPr>
          </a:p>
          <a:p>
            <a:pPr marL="365760" lvl="0" indent="-352933" algn="l" rtl="0">
              <a:spcBef>
                <a:spcPts val="400"/>
              </a:spcBef>
              <a:spcAft>
                <a:spcPts val="0"/>
              </a:spcAft>
              <a:buSzPts val="2750"/>
              <a:buFont typeface="Palatino Linotype"/>
              <a:buChar char="🞂"/>
            </a:pPr>
            <a:r>
              <a:rPr lang="en-US">
                <a:latin typeface="Palatino Linotype"/>
                <a:ea typeface="Palatino Linotype"/>
                <a:cs typeface="Palatino Linotype"/>
                <a:sym typeface="Palatino Linotype"/>
              </a:rPr>
              <a:t>Always remained cost effective.</a:t>
            </a:r>
            <a:endParaRPr sz="2750">
              <a:latin typeface="Palatino Linotype"/>
              <a:ea typeface="Palatino Linotype"/>
              <a:cs typeface="Palatino Linotype"/>
              <a:sym typeface="Palatino Linotype"/>
            </a:endParaRPr>
          </a:p>
        </p:txBody>
      </p:sp>
      <p:sp>
        <p:nvSpPr>
          <p:cNvPr id="200" name="Google Shape;200;p27"/>
          <p:cNvSpPr txBox="1">
            <a:spLocks noGrp="1"/>
          </p:cNvSpPr>
          <p:nvPr>
            <p:ph type="title"/>
          </p:nvPr>
        </p:nvSpPr>
        <p:spPr>
          <a:xfrm>
            <a:off x="457200" y="274638"/>
            <a:ext cx="8229600" cy="1143000"/>
          </a:xfrm>
          <a:prstGeom prst="rect">
            <a:avLst/>
          </a:prstGeom>
        </p:spPr>
        <p:txBody>
          <a:bodyPr spcFirstLastPara="1" wrap="square" lIns="91425" tIns="45700" rIns="91425" bIns="45700" anchor="ctr" anchorCtr="0">
            <a:normAutofit/>
          </a:bodyPr>
          <a:lstStyle/>
          <a:p>
            <a:pPr marL="0" lvl="0" indent="0" algn="ctr" rtl="0">
              <a:spcBef>
                <a:spcPts val="0"/>
              </a:spcBef>
              <a:spcAft>
                <a:spcPts val="0"/>
              </a:spcAft>
              <a:buNone/>
            </a:pPr>
            <a:r>
              <a:rPr lang="en-US" sz="6000"/>
              <a:t>Conclusion</a:t>
            </a:r>
            <a:endParaRPr sz="60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28"/>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fontScale="25000" lnSpcReduction="20000"/>
          </a:bodyPr>
          <a:lstStyle/>
          <a:p>
            <a:pPr marL="365760" lvl="0" indent="-256031" algn="l" rtl="0">
              <a:spcBef>
                <a:spcPts val="0"/>
              </a:spcBef>
              <a:spcAft>
                <a:spcPts val="0"/>
              </a:spcAft>
              <a:buSzPct val="68000"/>
              <a:buChar char="🞂"/>
            </a:pPr>
            <a:r>
              <a:rPr lang="en-US" sz="4000">
                <a:latin typeface="Palatino Linotype"/>
                <a:ea typeface="Palatino Linotype"/>
                <a:cs typeface="Palatino Linotype"/>
                <a:sym typeface="Palatino Linotype"/>
              </a:rPr>
              <a:t>Tobisová, S. M. S. S. A., &amp; Vajdová, M. P. Ľ. S. I. (2018). WIZZ AIR CABIN CREW TRAINING. </a:t>
            </a:r>
            <a:r>
              <a:rPr lang="en-US" sz="4000" i="1">
                <a:latin typeface="Palatino Linotype"/>
                <a:ea typeface="Palatino Linotype"/>
                <a:cs typeface="Palatino Linotype"/>
                <a:sym typeface="Palatino Linotype"/>
              </a:rPr>
              <a:t>CER Comparative European Research 2018</a:t>
            </a:r>
            <a:r>
              <a:rPr lang="en-US" sz="4000">
                <a:latin typeface="Palatino Linotype"/>
                <a:ea typeface="Palatino Linotype"/>
                <a:cs typeface="Palatino Linotype"/>
                <a:sym typeface="Palatino Linotype"/>
              </a:rPr>
              <a:t>.</a:t>
            </a:r>
            <a:endParaRPr/>
          </a:p>
          <a:p>
            <a:pPr marL="109728" lvl="0" indent="0" algn="l" rtl="0">
              <a:spcBef>
                <a:spcPts val="400"/>
              </a:spcBef>
              <a:spcAft>
                <a:spcPts val="0"/>
              </a:spcAft>
              <a:buSzPct val="68000"/>
              <a:buNone/>
            </a:pPr>
            <a:endParaRPr sz="4000">
              <a:latin typeface="Palatino Linotype"/>
              <a:ea typeface="Palatino Linotype"/>
              <a:cs typeface="Palatino Linotype"/>
              <a:sym typeface="Palatino Linotype"/>
            </a:endParaRPr>
          </a:p>
          <a:p>
            <a:pPr marL="365760" lvl="0" indent="-256031" algn="l" rtl="0">
              <a:spcBef>
                <a:spcPts val="400"/>
              </a:spcBef>
              <a:spcAft>
                <a:spcPts val="0"/>
              </a:spcAft>
              <a:buSzPct val="68000"/>
              <a:buChar char="🞂"/>
            </a:pPr>
            <a:r>
              <a:rPr lang="en-US" sz="4000">
                <a:latin typeface="Palatino Linotype"/>
                <a:ea typeface="Palatino Linotype"/>
                <a:cs typeface="Palatino Linotype"/>
                <a:sym typeface="Palatino Linotype"/>
              </a:rPr>
              <a:t>Sebrek, S. S., &amp; Váradi, A. (2019). Letettük a névjegyünket! Dinamikus képesség a vállalati növekedés szolgálatában–a Wizz Air esete. </a:t>
            </a:r>
            <a:r>
              <a:rPr lang="en-US" sz="4000" i="1">
                <a:latin typeface="Palatino Linotype"/>
                <a:ea typeface="Palatino Linotype"/>
                <a:cs typeface="Palatino Linotype"/>
                <a:sym typeface="Palatino Linotype"/>
              </a:rPr>
              <a:t>Vezetéstudomány-Budapest Management Review</a:t>
            </a:r>
            <a:r>
              <a:rPr lang="en-US" sz="4000">
                <a:latin typeface="Palatino Linotype"/>
                <a:ea typeface="Palatino Linotype"/>
                <a:cs typeface="Palatino Linotype"/>
                <a:sym typeface="Palatino Linotype"/>
              </a:rPr>
              <a:t>, </a:t>
            </a:r>
            <a:r>
              <a:rPr lang="en-US" sz="4000" i="1">
                <a:latin typeface="Palatino Linotype"/>
                <a:ea typeface="Palatino Linotype"/>
                <a:cs typeface="Palatino Linotype"/>
                <a:sym typeface="Palatino Linotype"/>
              </a:rPr>
              <a:t>50</a:t>
            </a:r>
            <a:r>
              <a:rPr lang="en-US" sz="4000">
                <a:latin typeface="Palatino Linotype"/>
                <a:ea typeface="Palatino Linotype"/>
                <a:cs typeface="Palatino Linotype"/>
                <a:sym typeface="Palatino Linotype"/>
              </a:rPr>
              <a:t>(6), 48-62.</a:t>
            </a:r>
            <a:endParaRPr/>
          </a:p>
          <a:p>
            <a:pPr marL="109728" lvl="0" indent="0" algn="l" rtl="0">
              <a:spcBef>
                <a:spcPts val="400"/>
              </a:spcBef>
              <a:spcAft>
                <a:spcPts val="0"/>
              </a:spcAft>
              <a:buSzPct val="68000"/>
              <a:buNone/>
            </a:pPr>
            <a:endParaRPr sz="4000">
              <a:latin typeface="Palatino Linotype"/>
              <a:ea typeface="Palatino Linotype"/>
              <a:cs typeface="Palatino Linotype"/>
              <a:sym typeface="Palatino Linotype"/>
            </a:endParaRPr>
          </a:p>
          <a:p>
            <a:pPr marL="365760" lvl="0" indent="-256031" algn="l" rtl="0">
              <a:spcBef>
                <a:spcPts val="400"/>
              </a:spcBef>
              <a:spcAft>
                <a:spcPts val="0"/>
              </a:spcAft>
              <a:buSzPct val="68000"/>
              <a:buChar char="🞂"/>
            </a:pPr>
            <a:r>
              <a:rPr lang="en-US" sz="4000">
                <a:latin typeface="Palatino Linotype"/>
                <a:ea typeface="Palatino Linotype"/>
                <a:cs typeface="Palatino Linotype"/>
                <a:sym typeface="Palatino Linotype"/>
              </a:rPr>
              <a:t>Szabo, S., Pilat, M., Mako, S., Hanak, P., &amp; Tobisova, A. Wizz Air Operation Analysis at Kosice International Airport.</a:t>
            </a:r>
            <a:endParaRPr/>
          </a:p>
          <a:p>
            <a:pPr marL="109728" lvl="0" indent="0" algn="l" rtl="0">
              <a:spcBef>
                <a:spcPts val="400"/>
              </a:spcBef>
              <a:spcAft>
                <a:spcPts val="0"/>
              </a:spcAft>
              <a:buSzPct val="68000"/>
              <a:buNone/>
            </a:pPr>
            <a:endParaRPr sz="4000">
              <a:latin typeface="Palatino Linotype"/>
              <a:ea typeface="Palatino Linotype"/>
              <a:cs typeface="Palatino Linotype"/>
              <a:sym typeface="Palatino Linotype"/>
            </a:endParaRPr>
          </a:p>
          <a:p>
            <a:pPr marL="365760" lvl="0" indent="-256031" algn="l" rtl="0">
              <a:spcBef>
                <a:spcPts val="400"/>
              </a:spcBef>
              <a:spcAft>
                <a:spcPts val="0"/>
              </a:spcAft>
              <a:buSzPct val="68000"/>
              <a:buChar char="🞂"/>
            </a:pPr>
            <a:r>
              <a:rPr lang="en-US" sz="4000">
                <a:latin typeface="Palatino Linotype"/>
                <a:ea typeface="Palatino Linotype"/>
                <a:cs typeface="Palatino Linotype"/>
                <a:sym typeface="Palatino Linotype"/>
              </a:rPr>
              <a:t>Proszowska, S. (2017). Rozpoznawalność wizerunku firmy na przykładzie linii lotniczej Wizz Air.</a:t>
            </a:r>
            <a:endParaRPr/>
          </a:p>
          <a:p>
            <a:pPr marL="109728" lvl="0" indent="0" algn="l" rtl="0">
              <a:spcBef>
                <a:spcPts val="400"/>
              </a:spcBef>
              <a:spcAft>
                <a:spcPts val="0"/>
              </a:spcAft>
              <a:buSzPct val="68000"/>
              <a:buNone/>
            </a:pPr>
            <a:endParaRPr sz="4000">
              <a:latin typeface="Palatino Linotype"/>
              <a:ea typeface="Palatino Linotype"/>
              <a:cs typeface="Palatino Linotype"/>
              <a:sym typeface="Palatino Linotype"/>
            </a:endParaRPr>
          </a:p>
          <a:p>
            <a:pPr marL="365760" lvl="0" indent="-256031" algn="l" rtl="0">
              <a:spcBef>
                <a:spcPts val="400"/>
              </a:spcBef>
              <a:spcAft>
                <a:spcPts val="0"/>
              </a:spcAft>
              <a:buSzPct val="68000"/>
              <a:buChar char="🞂"/>
            </a:pPr>
            <a:r>
              <a:rPr lang="en-US" sz="4000">
                <a:latin typeface="Palatino Linotype"/>
                <a:ea typeface="Palatino Linotype"/>
                <a:cs typeface="Palatino Linotype"/>
                <a:sym typeface="Palatino Linotype"/>
              </a:rPr>
              <a:t>Tłoczyński, D. (2019). The competitive position of the low cost carrier Wizz Air on the Polish market of air transport services. </a:t>
            </a:r>
            <a:r>
              <a:rPr lang="en-US" sz="4000" i="1">
                <a:latin typeface="Palatino Linotype"/>
                <a:ea typeface="Palatino Linotype"/>
                <a:cs typeface="Palatino Linotype"/>
                <a:sym typeface="Palatino Linotype"/>
              </a:rPr>
              <a:t>Transport Economics and Logistics</a:t>
            </a:r>
            <a:r>
              <a:rPr lang="en-US" sz="4000">
                <a:latin typeface="Palatino Linotype"/>
                <a:ea typeface="Palatino Linotype"/>
                <a:cs typeface="Palatino Linotype"/>
                <a:sym typeface="Palatino Linotype"/>
              </a:rPr>
              <a:t>, </a:t>
            </a:r>
            <a:r>
              <a:rPr lang="en-US" sz="4000" i="1">
                <a:latin typeface="Palatino Linotype"/>
                <a:ea typeface="Palatino Linotype"/>
                <a:cs typeface="Palatino Linotype"/>
                <a:sym typeface="Palatino Linotype"/>
              </a:rPr>
              <a:t>76</a:t>
            </a:r>
            <a:r>
              <a:rPr lang="en-US" sz="4000">
                <a:latin typeface="Palatino Linotype"/>
                <a:ea typeface="Palatino Linotype"/>
                <a:cs typeface="Palatino Linotype"/>
                <a:sym typeface="Palatino Linotype"/>
              </a:rPr>
              <a:t>, 65-76.</a:t>
            </a:r>
            <a:endParaRPr/>
          </a:p>
          <a:p>
            <a:pPr marL="109728" lvl="0" indent="0" algn="l" rtl="0">
              <a:spcBef>
                <a:spcPts val="400"/>
              </a:spcBef>
              <a:spcAft>
                <a:spcPts val="0"/>
              </a:spcAft>
              <a:buSzPct val="68000"/>
              <a:buNone/>
            </a:pPr>
            <a:endParaRPr sz="4000">
              <a:latin typeface="Palatino Linotype"/>
              <a:ea typeface="Palatino Linotype"/>
              <a:cs typeface="Palatino Linotype"/>
              <a:sym typeface="Palatino Linotype"/>
            </a:endParaRPr>
          </a:p>
          <a:p>
            <a:pPr marL="365760" lvl="0" indent="-256031" algn="l" rtl="0">
              <a:spcBef>
                <a:spcPts val="400"/>
              </a:spcBef>
              <a:spcAft>
                <a:spcPts val="0"/>
              </a:spcAft>
              <a:buSzPct val="68000"/>
              <a:buChar char="🞂"/>
            </a:pPr>
            <a:r>
              <a:rPr lang="en-US" sz="4000">
                <a:latin typeface="Palatino Linotype"/>
                <a:ea typeface="Palatino Linotype"/>
                <a:cs typeface="Palatino Linotype"/>
                <a:sym typeface="Palatino Linotype"/>
              </a:rPr>
              <a:t>Pilat, M., Mako, S., Szabo, S., Tobisová, A., Hanák, P., Socha, L., &amp; Rozenberg, R. (2018, August). Wizz Air cancels the base in Košice despite a minimum of 80% occupancy of flights to four destinations. In </a:t>
            </a:r>
            <a:r>
              <a:rPr lang="en-US" sz="4000" i="1">
                <a:latin typeface="Palatino Linotype"/>
                <a:ea typeface="Palatino Linotype"/>
                <a:cs typeface="Palatino Linotype"/>
                <a:sym typeface="Palatino Linotype"/>
              </a:rPr>
              <a:t>2018 XIII International scientific conference-new trends in aviation development (NTAD)</a:t>
            </a:r>
            <a:r>
              <a:rPr lang="en-US" sz="4000">
                <a:latin typeface="Palatino Linotype"/>
                <a:ea typeface="Palatino Linotype"/>
                <a:cs typeface="Palatino Linotype"/>
                <a:sym typeface="Palatino Linotype"/>
              </a:rPr>
              <a:t> (pp. 100-104). IEEE.</a:t>
            </a:r>
            <a:endParaRPr/>
          </a:p>
          <a:p>
            <a:pPr marL="109728" lvl="0" indent="0" algn="l" rtl="0">
              <a:spcBef>
                <a:spcPts val="400"/>
              </a:spcBef>
              <a:spcAft>
                <a:spcPts val="0"/>
              </a:spcAft>
              <a:buSzPct val="68000"/>
              <a:buNone/>
            </a:pPr>
            <a:endParaRPr sz="4000">
              <a:latin typeface="Palatino Linotype"/>
              <a:ea typeface="Palatino Linotype"/>
              <a:cs typeface="Palatino Linotype"/>
              <a:sym typeface="Palatino Linotype"/>
            </a:endParaRPr>
          </a:p>
          <a:p>
            <a:pPr marL="365760" lvl="0" indent="-256031" algn="l" rtl="0">
              <a:spcBef>
                <a:spcPts val="400"/>
              </a:spcBef>
              <a:spcAft>
                <a:spcPts val="0"/>
              </a:spcAft>
              <a:buSzPct val="68000"/>
              <a:buChar char="🞂"/>
            </a:pPr>
            <a:r>
              <a:rPr lang="en-US" sz="4000">
                <a:latin typeface="Palatino Linotype"/>
                <a:ea typeface="Palatino Linotype"/>
                <a:cs typeface="Palatino Linotype"/>
                <a:sym typeface="Palatino Linotype"/>
              </a:rPr>
              <a:t>Pilát, M., SZABO, S., MAKO, S., &amp; FERENCOVA, M. Market segmentation in air transportation in Slovak republic. </a:t>
            </a:r>
            <a:r>
              <a:rPr lang="en-US" sz="4000" i="1">
                <a:latin typeface="Palatino Linotype"/>
                <a:ea typeface="Palatino Linotype"/>
                <a:cs typeface="Palatino Linotype"/>
                <a:sym typeface="Palatino Linotype"/>
              </a:rPr>
              <a:t>Acta Avionica</a:t>
            </a:r>
            <a:r>
              <a:rPr lang="en-US" sz="4000">
                <a:latin typeface="Palatino Linotype"/>
                <a:ea typeface="Palatino Linotype"/>
                <a:cs typeface="Palatino Linotype"/>
                <a:sym typeface="Palatino Linotype"/>
              </a:rPr>
              <a:t>, 32-36.</a:t>
            </a:r>
            <a:endParaRPr/>
          </a:p>
          <a:p>
            <a:pPr marL="109728" lvl="0" indent="0" algn="l" rtl="0">
              <a:spcBef>
                <a:spcPts val="400"/>
              </a:spcBef>
              <a:spcAft>
                <a:spcPts val="0"/>
              </a:spcAft>
              <a:buSzPct val="68000"/>
              <a:buNone/>
            </a:pPr>
            <a:endParaRPr sz="4000">
              <a:latin typeface="Palatino Linotype"/>
              <a:ea typeface="Palatino Linotype"/>
              <a:cs typeface="Palatino Linotype"/>
              <a:sym typeface="Palatino Linotype"/>
            </a:endParaRPr>
          </a:p>
          <a:p>
            <a:pPr marL="365760" lvl="0" indent="-256031" algn="l" rtl="0">
              <a:spcBef>
                <a:spcPts val="400"/>
              </a:spcBef>
              <a:spcAft>
                <a:spcPts val="0"/>
              </a:spcAft>
              <a:buSzPct val="68000"/>
              <a:buChar char="🞂"/>
            </a:pPr>
            <a:r>
              <a:rPr lang="en-US" sz="4000">
                <a:latin typeface="Palatino Linotype"/>
                <a:ea typeface="Palatino Linotype"/>
                <a:cs typeface="Palatino Linotype"/>
                <a:sym typeface="Palatino Linotype"/>
              </a:rPr>
              <a:t>Suchodolska, E. (2020). Działania na rzecz zrównoważonego rozwoju, jako metoda uzyskania przewagi konkurencyjnej w sektorze lotniczym. Analiza na podstawie działalności Ryanair i Wizz Air w latach 2017-2019.</a:t>
            </a:r>
            <a:endParaRPr/>
          </a:p>
          <a:p>
            <a:pPr marL="109728" lvl="0" indent="0" algn="l" rtl="0">
              <a:spcBef>
                <a:spcPts val="400"/>
              </a:spcBef>
              <a:spcAft>
                <a:spcPts val="0"/>
              </a:spcAft>
              <a:buSzPct val="68000"/>
              <a:buNone/>
            </a:pPr>
            <a:endParaRPr sz="4000">
              <a:latin typeface="Palatino Linotype"/>
              <a:ea typeface="Palatino Linotype"/>
              <a:cs typeface="Palatino Linotype"/>
              <a:sym typeface="Palatino Linotype"/>
            </a:endParaRPr>
          </a:p>
          <a:p>
            <a:pPr marL="365760" lvl="0" indent="-256031" algn="l" rtl="0">
              <a:spcBef>
                <a:spcPts val="400"/>
              </a:spcBef>
              <a:spcAft>
                <a:spcPts val="0"/>
              </a:spcAft>
              <a:buSzPct val="68000"/>
              <a:buChar char="🞂"/>
            </a:pPr>
            <a:r>
              <a:rPr lang="en-US" sz="4000">
                <a:latin typeface="Palatino Linotype"/>
                <a:ea typeface="Palatino Linotype"/>
                <a:cs typeface="Palatino Linotype"/>
                <a:sym typeface="Palatino Linotype"/>
              </a:rPr>
              <a:t>Popa, I. C. (2019). Competition in Air Transport Services in the Liberalized Market in Romania. </a:t>
            </a:r>
            <a:r>
              <a:rPr lang="en-US" sz="4000" i="1">
                <a:latin typeface="Palatino Linotype"/>
                <a:ea typeface="Palatino Linotype"/>
                <a:cs typeface="Palatino Linotype"/>
                <a:sym typeface="Palatino Linotype"/>
              </a:rPr>
              <a:t>Ovidius University Annals, Economic Sciences Series</a:t>
            </a:r>
            <a:r>
              <a:rPr lang="en-US" sz="4000">
                <a:latin typeface="Palatino Linotype"/>
                <a:ea typeface="Palatino Linotype"/>
                <a:cs typeface="Palatino Linotype"/>
                <a:sym typeface="Palatino Linotype"/>
              </a:rPr>
              <a:t>, </a:t>
            </a:r>
            <a:r>
              <a:rPr lang="en-US" sz="4000" i="1">
                <a:latin typeface="Palatino Linotype"/>
                <a:ea typeface="Palatino Linotype"/>
                <a:cs typeface="Palatino Linotype"/>
                <a:sym typeface="Palatino Linotype"/>
              </a:rPr>
              <a:t>19</a:t>
            </a:r>
            <a:r>
              <a:rPr lang="en-US" sz="4000">
                <a:latin typeface="Palatino Linotype"/>
                <a:ea typeface="Palatino Linotype"/>
                <a:cs typeface="Palatino Linotype"/>
                <a:sym typeface="Palatino Linotype"/>
              </a:rPr>
              <a:t>(2), 567-571.</a:t>
            </a:r>
            <a:endParaRPr/>
          </a:p>
          <a:p>
            <a:pPr marL="109728" lvl="0" indent="0" algn="l" rtl="0">
              <a:spcBef>
                <a:spcPts val="400"/>
              </a:spcBef>
              <a:spcAft>
                <a:spcPts val="0"/>
              </a:spcAft>
              <a:buSzPct val="68000"/>
              <a:buNone/>
            </a:pPr>
            <a:endParaRPr sz="4000">
              <a:latin typeface="Palatino Linotype"/>
              <a:ea typeface="Palatino Linotype"/>
              <a:cs typeface="Palatino Linotype"/>
              <a:sym typeface="Palatino Linotype"/>
            </a:endParaRPr>
          </a:p>
          <a:p>
            <a:pPr marL="365760" lvl="0" indent="-256031" algn="l" rtl="0">
              <a:spcBef>
                <a:spcPts val="400"/>
              </a:spcBef>
              <a:spcAft>
                <a:spcPts val="0"/>
              </a:spcAft>
              <a:buSzPct val="68000"/>
              <a:buChar char="🞂"/>
            </a:pPr>
            <a:r>
              <a:rPr lang="en-US" sz="4000">
                <a:latin typeface="Palatino Linotype"/>
                <a:ea typeface="Palatino Linotype"/>
                <a:cs typeface="Palatino Linotype"/>
                <a:sym typeface="Palatino Linotype"/>
              </a:rPr>
              <a:t>Рублев, В. В. ПЕРСПЕКТИВЫ РАЗВИТИЯ ВЕНГЕРСКОЙ БЮДЖЕТНОЙ АВИАКОМПАНИИ «WIZZ AIR» В УСЛОВИЯХ МАКРОЭКОНОМИЧЕСКОЙ НЕСТАБИЛЬНОСТИ. </a:t>
            </a:r>
            <a:r>
              <a:rPr lang="en-US" sz="4000" i="1">
                <a:latin typeface="Palatino Linotype"/>
                <a:ea typeface="Palatino Linotype"/>
                <a:cs typeface="Palatino Linotype"/>
                <a:sym typeface="Palatino Linotype"/>
              </a:rPr>
              <a:t>Вестник Алтайской академии экономики и права</a:t>
            </a:r>
            <a:r>
              <a:rPr lang="en-US" sz="4000">
                <a:latin typeface="Palatino Linotype"/>
                <a:ea typeface="Palatino Linotype"/>
                <a:cs typeface="Palatino Linotype"/>
                <a:sym typeface="Palatino Linotype"/>
              </a:rPr>
              <a:t>, 201.</a:t>
            </a:r>
            <a:endParaRPr/>
          </a:p>
          <a:p>
            <a:pPr marL="109728" lvl="0" indent="0" algn="l" rtl="0">
              <a:spcBef>
                <a:spcPts val="400"/>
              </a:spcBef>
              <a:spcAft>
                <a:spcPts val="0"/>
              </a:spcAft>
              <a:buSzPct val="68000"/>
              <a:buNone/>
            </a:pPr>
            <a:endParaRPr sz="4000">
              <a:latin typeface="Palatino Linotype"/>
              <a:ea typeface="Palatino Linotype"/>
              <a:cs typeface="Palatino Linotype"/>
              <a:sym typeface="Palatino Linotype"/>
            </a:endParaRPr>
          </a:p>
          <a:p>
            <a:pPr marL="365760" lvl="0" indent="-226885" algn="l" rtl="0">
              <a:spcBef>
                <a:spcPts val="400"/>
              </a:spcBef>
              <a:spcAft>
                <a:spcPts val="0"/>
              </a:spcAft>
              <a:buSzPct val="68000"/>
              <a:buNone/>
            </a:pPr>
            <a:endParaRPr/>
          </a:p>
        </p:txBody>
      </p:sp>
      <p:sp>
        <p:nvSpPr>
          <p:cNvPr id="206" name="Google Shape;206;p2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Palatino Linotype"/>
              <a:buNone/>
            </a:pPr>
            <a:r>
              <a:rPr lang="en-US">
                <a:latin typeface="Palatino Linotype"/>
                <a:ea typeface="Palatino Linotype"/>
                <a:cs typeface="Palatino Linotype"/>
                <a:sym typeface="Palatino Linotype"/>
              </a:rPr>
              <a:t>References</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29"/>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fontScale="32500" lnSpcReduction="20000"/>
          </a:bodyPr>
          <a:lstStyle/>
          <a:p>
            <a:pPr marL="365760" lvl="0" indent="-256053" algn="l" rtl="0">
              <a:spcBef>
                <a:spcPts val="0"/>
              </a:spcBef>
              <a:spcAft>
                <a:spcPts val="0"/>
              </a:spcAft>
              <a:buSzPct val="68000"/>
              <a:buChar char="🞂"/>
            </a:pPr>
            <a:r>
              <a:rPr lang="en-US">
                <a:latin typeface="Palatino Linotype"/>
                <a:ea typeface="Palatino Linotype"/>
                <a:cs typeface="Palatino Linotype"/>
                <a:sym typeface="Palatino Linotype"/>
              </a:rPr>
              <a:t>Albers, S., &amp; Rundshagen, V. (2020). European airlines′ strategic responses to the COVID-19 pandemic (January-May, 2020). </a:t>
            </a:r>
            <a:r>
              <a:rPr lang="en-US" i="1">
                <a:latin typeface="Palatino Linotype"/>
                <a:ea typeface="Palatino Linotype"/>
                <a:cs typeface="Palatino Linotype"/>
                <a:sym typeface="Palatino Linotype"/>
              </a:rPr>
              <a:t>Journal of air transport management</a:t>
            </a:r>
            <a:r>
              <a:rPr lang="en-US">
                <a:latin typeface="Palatino Linotype"/>
                <a:ea typeface="Palatino Linotype"/>
                <a:cs typeface="Palatino Linotype"/>
                <a:sym typeface="Palatino Linotype"/>
              </a:rPr>
              <a:t>, </a:t>
            </a:r>
            <a:r>
              <a:rPr lang="en-US" i="1">
                <a:latin typeface="Palatino Linotype"/>
                <a:ea typeface="Palatino Linotype"/>
                <a:cs typeface="Palatino Linotype"/>
                <a:sym typeface="Palatino Linotype"/>
              </a:rPr>
              <a:t>87</a:t>
            </a:r>
            <a:r>
              <a:rPr lang="en-US">
                <a:latin typeface="Palatino Linotype"/>
                <a:ea typeface="Palatino Linotype"/>
                <a:cs typeface="Palatino Linotype"/>
                <a:sym typeface="Palatino Linotype"/>
              </a:rPr>
              <a:t>, 101863.</a:t>
            </a:r>
            <a:endParaRPr/>
          </a:p>
          <a:p>
            <a:pPr marL="109728" lvl="0" indent="0" algn="l" rtl="0">
              <a:spcBef>
                <a:spcPts val="400"/>
              </a:spcBef>
              <a:spcAft>
                <a:spcPts val="0"/>
              </a:spcAft>
              <a:buSzPct val="68000"/>
              <a:buNone/>
            </a:pPr>
            <a:endParaRPr>
              <a:latin typeface="Palatino Linotype"/>
              <a:ea typeface="Palatino Linotype"/>
              <a:cs typeface="Palatino Linotype"/>
              <a:sym typeface="Palatino Linotype"/>
            </a:endParaRPr>
          </a:p>
          <a:p>
            <a:pPr marL="365760" lvl="0" indent="-256053" algn="l" rtl="0">
              <a:spcBef>
                <a:spcPts val="400"/>
              </a:spcBef>
              <a:spcAft>
                <a:spcPts val="0"/>
              </a:spcAft>
              <a:buSzPct val="68000"/>
              <a:buChar char="🞂"/>
            </a:pPr>
            <a:r>
              <a:rPr lang="en-US">
                <a:latin typeface="Palatino Linotype"/>
                <a:ea typeface="Palatino Linotype"/>
                <a:cs typeface="Palatino Linotype"/>
                <a:sym typeface="Palatino Linotype"/>
              </a:rPr>
              <a:t>Madar, A. (2018). RYANAIR IS LOOKING FOR NEW SOLUTIONS TO COPE WITH THE COMPETITION. </a:t>
            </a:r>
            <a:r>
              <a:rPr lang="en-US" i="1">
                <a:latin typeface="Palatino Linotype"/>
                <a:ea typeface="Palatino Linotype"/>
                <a:cs typeface="Palatino Linotype"/>
                <a:sym typeface="Palatino Linotype"/>
              </a:rPr>
              <a:t>Bulletin of the Transilvania University of Brasov. Economic Sciences. Series V</a:t>
            </a:r>
            <a:r>
              <a:rPr lang="en-US">
                <a:latin typeface="Palatino Linotype"/>
                <a:ea typeface="Palatino Linotype"/>
                <a:cs typeface="Palatino Linotype"/>
                <a:sym typeface="Palatino Linotype"/>
              </a:rPr>
              <a:t>, </a:t>
            </a:r>
            <a:r>
              <a:rPr lang="en-US" i="1">
                <a:latin typeface="Palatino Linotype"/>
                <a:ea typeface="Palatino Linotype"/>
                <a:cs typeface="Palatino Linotype"/>
                <a:sym typeface="Palatino Linotype"/>
              </a:rPr>
              <a:t>11</a:t>
            </a:r>
            <a:r>
              <a:rPr lang="en-US">
                <a:latin typeface="Palatino Linotype"/>
                <a:ea typeface="Palatino Linotype"/>
                <a:cs typeface="Palatino Linotype"/>
                <a:sym typeface="Palatino Linotype"/>
              </a:rPr>
              <a:t>(2), 95-102.</a:t>
            </a:r>
            <a:endParaRPr/>
          </a:p>
          <a:p>
            <a:pPr marL="109728" lvl="0" indent="0" algn="l" rtl="0">
              <a:spcBef>
                <a:spcPts val="400"/>
              </a:spcBef>
              <a:spcAft>
                <a:spcPts val="0"/>
              </a:spcAft>
              <a:buSzPct val="68000"/>
              <a:buNone/>
            </a:pPr>
            <a:endParaRPr>
              <a:latin typeface="Palatino Linotype"/>
              <a:ea typeface="Palatino Linotype"/>
              <a:cs typeface="Palatino Linotype"/>
              <a:sym typeface="Palatino Linotype"/>
            </a:endParaRPr>
          </a:p>
          <a:p>
            <a:pPr marL="365760" lvl="0" indent="-256053" algn="l" rtl="0">
              <a:spcBef>
                <a:spcPts val="400"/>
              </a:spcBef>
              <a:spcAft>
                <a:spcPts val="0"/>
              </a:spcAft>
              <a:buSzPct val="68000"/>
              <a:buChar char="🞂"/>
            </a:pPr>
            <a:r>
              <a:rPr lang="en-US">
                <a:latin typeface="Palatino Linotype"/>
                <a:ea typeface="Palatino Linotype"/>
                <a:cs typeface="Palatino Linotype"/>
                <a:sym typeface="Palatino Linotype"/>
              </a:rPr>
              <a:t>Zaušková, M. V. M. K. A. THE AIRLINES COMMUNICATING THROUGH SOLOMO PLATFORMS DURING THE COVID-19 PANDEMIC.</a:t>
            </a:r>
            <a:endParaRPr/>
          </a:p>
          <a:p>
            <a:pPr marL="109728" lvl="0" indent="0" algn="l" rtl="0">
              <a:spcBef>
                <a:spcPts val="400"/>
              </a:spcBef>
              <a:spcAft>
                <a:spcPts val="0"/>
              </a:spcAft>
              <a:buSzPct val="68000"/>
              <a:buNone/>
            </a:pPr>
            <a:endParaRPr>
              <a:latin typeface="Palatino Linotype"/>
              <a:ea typeface="Palatino Linotype"/>
              <a:cs typeface="Palatino Linotype"/>
              <a:sym typeface="Palatino Linotype"/>
            </a:endParaRPr>
          </a:p>
          <a:p>
            <a:pPr marL="365760" lvl="0" indent="-256053" algn="l" rtl="0">
              <a:spcBef>
                <a:spcPts val="400"/>
              </a:spcBef>
              <a:spcAft>
                <a:spcPts val="0"/>
              </a:spcAft>
              <a:buSzPct val="68000"/>
              <a:buChar char="🞂"/>
            </a:pPr>
            <a:r>
              <a:rPr lang="en-US">
                <a:latin typeface="Palatino Linotype"/>
                <a:ea typeface="Palatino Linotype"/>
                <a:cs typeface="Palatino Linotype"/>
                <a:sym typeface="Palatino Linotype"/>
              </a:rPr>
              <a:t>Gúčik, M., Vetráková, M., &amp; Marciš, M. (2018). The Role of Slovak Airports in Tourism Development. In </a:t>
            </a:r>
            <a:r>
              <a:rPr lang="en-US" i="1">
                <a:latin typeface="Palatino Linotype"/>
                <a:ea typeface="Palatino Linotype"/>
                <a:cs typeface="Palatino Linotype"/>
                <a:sym typeface="Palatino Linotype"/>
              </a:rPr>
              <a:t>MATEC Web of Conferences</a:t>
            </a:r>
            <a:r>
              <a:rPr lang="en-US">
                <a:latin typeface="Palatino Linotype"/>
                <a:ea typeface="Palatino Linotype"/>
                <a:cs typeface="Palatino Linotype"/>
                <a:sym typeface="Palatino Linotype"/>
              </a:rPr>
              <a:t> (Vol. 236, p. 02008). EDP Sciences.</a:t>
            </a:r>
            <a:endParaRPr/>
          </a:p>
          <a:p>
            <a:pPr marL="109728" lvl="0" indent="0" algn="l" rtl="0">
              <a:spcBef>
                <a:spcPts val="400"/>
              </a:spcBef>
              <a:spcAft>
                <a:spcPts val="0"/>
              </a:spcAft>
              <a:buSzPct val="68000"/>
              <a:buNone/>
            </a:pPr>
            <a:endParaRPr>
              <a:latin typeface="Palatino Linotype"/>
              <a:ea typeface="Palatino Linotype"/>
              <a:cs typeface="Palatino Linotype"/>
              <a:sym typeface="Palatino Linotype"/>
            </a:endParaRPr>
          </a:p>
          <a:p>
            <a:pPr marL="365760" lvl="0" indent="-256053" algn="l" rtl="0">
              <a:spcBef>
                <a:spcPts val="400"/>
              </a:spcBef>
              <a:spcAft>
                <a:spcPts val="0"/>
              </a:spcAft>
              <a:buSzPct val="68000"/>
              <a:buChar char="🞂"/>
            </a:pPr>
            <a:r>
              <a:rPr lang="en-US">
                <a:latin typeface="Palatino Linotype"/>
                <a:ea typeface="Palatino Linotype"/>
                <a:cs typeface="Palatino Linotype"/>
                <a:sym typeface="Palatino Linotype"/>
              </a:rPr>
              <a:t>Endrizalova, E., Novak, M., Nemec, V., Hyrslova, J., &amp; Mrazek, P. (2018). Operating Lease As a Specific Form of Airlines Outsourcing. </a:t>
            </a:r>
            <a:r>
              <a:rPr lang="en-US" i="1">
                <a:latin typeface="Palatino Linotype"/>
                <a:ea typeface="Palatino Linotype"/>
                <a:cs typeface="Palatino Linotype"/>
                <a:sym typeface="Palatino Linotype"/>
              </a:rPr>
              <a:t>Business Logistics in Modern Management</a:t>
            </a:r>
            <a:r>
              <a:rPr lang="en-US">
                <a:latin typeface="Palatino Linotype"/>
                <a:ea typeface="Palatino Linotype"/>
                <a:cs typeface="Palatino Linotype"/>
                <a:sym typeface="Palatino Linotype"/>
              </a:rPr>
              <a:t>.</a:t>
            </a:r>
            <a:endParaRPr/>
          </a:p>
          <a:p>
            <a:pPr marL="109728" lvl="0" indent="0" algn="l" rtl="0">
              <a:spcBef>
                <a:spcPts val="400"/>
              </a:spcBef>
              <a:spcAft>
                <a:spcPts val="0"/>
              </a:spcAft>
              <a:buSzPct val="68000"/>
              <a:buNone/>
            </a:pPr>
            <a:endParaRPr>
              <a:latin typeface="Palatino Linotype"/>
              <a:ea typeface="Palatino Linotype"/>
              <a:cs typeface="Palatino Linotype"/>
              <a:sym typeface="Palatino Linotype"/>
            </a:endParaRPr>
          </a:p>
          <a:p>
            <a:pPr marL="365760" lvl="0" indent="-256053" algn="l" rtl="0">
              <a:spcBef>
                <a:spcPts val="400"/>
              </a:spcBef>
              <a:spcAft>
                <a:spcPts val="0"/>
              </a:spcAft>
              <a:buSzPct val="68000"/>
              <a:buChar char="🞂"/>
            </a:pPr>
            <a:r>
              <a:rPr lang="en-US">
                <a:latin typeface="Palatino Linotype"/>
                <a:ea typeface="Palatino Linotype"/>
                <a:cs typeface="Palatino Linotype"/>
                <a:sym typeface="Palatino Linotype"/>
              </a:rPr>
              <a:t>Ionuț-Claudiu, P. O. P. A. (2019). THE INFLUENCE OF THE PERSONNEL MANAGEMENT IN THE AIRLINE COMPANIES ON THEIR FINANCIAL COORDINATES. </a:t>
            </a:r>
            <a:r>
              <a:rPr lang="en-US" i="1">
                <a:latin typeface="Palatino Linotype"/>
                <a:ea typeface="Palatino Linotype"/>
                <a:cs typeface="Palatino Linotype"/>
                <a:sym typeface="Palatino Linotype"/>
              </a:rPr>
              <a:t>Defense Resources Management in the 21st Century</a:t>
            </a:r>
            <a:r>
              <a:rPr lang="en-US">
                <a:latin typeface="Palatino Linotype"/>
                <a:ea typeface="Palatino Linotype"/>
                <a:cs typeface="Palatino Linotype"/>
                <a:sym typeface="Palatino Linotype"/>
              </a:rPr>
              <a:t>, </a:t>
            </a:r>
            <a:r>
              <a:rPr lang="en-US" i="1">
                <a:latin typeface="Palatino Linotype"/>
                <a:ea typeface="Palatino Linotype"/>
                <a:cs typeface="Palatino Linotype"/>
                <a:sym typeface="Palatino Linotype"/>
              </a:rPr>
              <a:t>14</a:t>
            </a:r>
            <a:r>
              <a:rPr lang="en-US">
                <a:latin typeface="Palatino Linotype"/>
                <a:ea typeface="Palatino Linotype"/>
                <a:cs typeface="Palatino Linotype"/>
                <a:sym typeface="Palatino Linotype"/>
              </a:rPr>
              <a:t>(14), 210-216.</a:t>
            </a:r>
            <a:endParaRPr/>
          </a:p>
          <a:p>
            <a:pPr marL="109728" lvl="0" indent="0" algn="l" rtl="0">
              <a:spcBef>
                <a:spcPts val="400"/>
              </a:spcBef>
              <a:spcAft>
                <a:spcPts val="0"/>
              </a:spcAft>
              <a:buSzPct val="68000"/>
              <a:buNone/>
            </a:pPr>
            <a:endParaRPr>
              <a:latin typeface="Palatino Linotype"/>
              <a:ea typeface="Palatino Linotype"/>
              <a:cs typeface="Palatino Linotype"/>
              <a:sym typeface="Palatino Linotype"/>
            </a:endParaRPr>
          </a:p>
          <a:p>
            <a:pPr marL="365760" lvl="0" indent="-256053" algn="l" rtl="0">
              <a:spcBef>
                <a:spcPts val="400"/>
              </a:spcBef>
              <a:spcAft>
                <a:spcPts val="0"/>
              </a:spcAft>
              <a:buSzPct val="68000"/>
              <a:buChar char="🞂"/>
            </a:pPr>
            <a:r>
              <a:rPr lang="en-US">
                <a:latin typeface="Palatino Linotype"/>
                <a:ea typeface="Palatino Linotype"/>
                <a:cs typeface="Palatino Linotype"/>
                <a:sym typeface="Palatino Linotype"/>
              </a:rPr>
              <a:t>Shkurat, M., &amp; Zavydovska, A. (2020). THE INFLUENCE OF THE ACTIVITIES OF INTERNATIONAL LUCOST AIRLINES ON THE DEVELOPMENT OF THE AIR MARKET OF UKRAINE. </a:t>
            </a:r>
            <a:r>
              <a:rPr lang="en-US" i="1">
                <a:latin typeface="Palatino Linotype"/>
                <a:ea typeface="Palatino Linotype"/>
                <a:cs typeface="Palatino Linotype"/>
                <a:sym typeface="Palatino Linotype"/>
              </a:rPr>
              <a:t>Друкується за рішенням Вченої Ради ДонНУ імені Василя Стуса (протокол № 6 від 11.12. 2020 р.)</a:t>
            </a:r>
            <a:r>
              <a:rPr lang="en-US">
                <a:latin typeface="Palatino Linotype"/>
                <a:ea typeface="Palatino Linotype"/>
                <a:cs typeface="Palatino Linotype"/>
                <a:sym typeface="Palatino Linotype"/>
              </a:rPr>
              <a:t>, 168.</a:t>
            </a:r>
            <a:endParaRPr/>
          </a:p>
          <a:p>
            <a:pPr marL="109728" lvl="0" indent="0" algn="l" rtl="0">
              <a:spcBef>
                <a:spcPts val="400"/>
              </a:spcBef>
              <a:spcAft>
                <a:spcPts val="0"/>
              </a:spcAft>
              <a:buSzPct val="68000"/>
              <a:buNone/>
            </a:pPr>
            <a:endParaRPr>
              <a:latin typeface="Palatino Linotype"/>
              <a:ea typeface="Palatino Linotype"/>
              <a:cs typeface="Palatino Linotype"/>
              <a:sym typeface="Palatino Linotype"/>
            </a:endParaRPr>
          </a:p>
          <a:p>
            <a:pPr marL="365760" lvl="0" indent="-256053" algn="l" rtl="0">
              <a:spcBef>
                <a:spcPts val="400"/>
              </a:spcBef>
              <a:spcAft>
                <a:spcPts val="0"/>
              </a:spcAft>
              <a:buSzPct val="68000"/>
              <a:buChar char="🞂"/>
            </a:pPr>
            <a:r>
              <a:rPr lang="en-US">
                <a:latin typeface="Palatino Linotype"/>
                <a:ea typeface="Palatino Linotype"/>
                <a:cs typeface="Palatino Linotype"/>
                <a:sym typeface="Palatino Linotype"/>
              </a:rPr>
              <a:t>TUCKI, A., PANTYLEY, V., DĘBICKI, R., &amp; VIEGA, A. (2019). Problems and Perspectives of LCC in Europe. Case Study: Poland and Portugal. </a:t>
            </a:r>
            <a:r>
              <a:rPr lang="en-US" i="1">
                <a:latin typeface="Palatino Linotype"/>
                <a:ea typeface="Palatino Linotype"/>
                <a:cs typeface="Palatino Linotype"/>
                <a:sym typeface="Palatino Linotype"/>
              </a:rPr>
              <a:t>Annales UMCS, Geographia, Geologia, Mineralogia et Petrographia</a:t>
            </a:r>
            <a:r>
              <a:rPr lang="en-US">
                <a:latin typeface="Palatino Linotype"/>
                <a:ea typeface="Palatino Linotype"/>
                <a:cs typeface="Palatino Linotype"/>
                <a:sym typeface="Palatino Linotype"/>
              </a:rPr>
              <a:t>, </a:t>
            </a:r>
            <a:r>
              <a:rPr lang="en-US" i="1">
                <a:latin typeface="Palatino Linotype"/>
                <a:ea typeface="Palatino Linotype"/>
                <a:cs typeface="Palatino Linotype"/>
                <a:sym typeface="Palatino Linotype"/>
              </a:rPr>
              <a:t>74</a:t>
            </a:r>
            <a:r>
              <a:rPr lang="en-US">
                <a:latin typeface="Palatino Linotype"/>
                <a:ea typeface="Palatino Linotype"/>
                <a:cs typeface="Palatino Linotype"/>
                <a:sym typeface="Palatino Linotype"/>
              </a:rPr>
              <a:t>.</a:t>
            </a:r>
            <a:endParaRPr/>
          </a:p>
          <a:p>
            <a:pPr marL="109728" lvl="0" indent="0" algn="l" rtl="0">
              <a:spcBef>
                <a:spcPts val="400"/>
              </a:spcBef>
              <a:spcAft>
                <a:spcPts val="0"/>
              </a:spcAft>
              <a:buSzPct val="68000"/>
              <a:buNone/>
            </a:pPr>
            <a:endParaRPr>
              <a:latin typeface="Palatino Linotype"/>
              <a:ea typeface="Palatino Linotype"/>
              <a:cs typeface="Palatino Linotype"/>
              <a:sym typeface="Palatino Linotype"/>
            </a:endParaRPr>
          </a:p>
          <a:p>
            <a:pPr marL="365760" lvl="0" indent="-256032" algn="l" rtl="0">
              <a:spcBef>
                <a:spcPts val="400"/>
              </a:spcBef>
              <a:spcAft>
                <a:spcPts val="0"/>
              </a:spcAft>
              <a:buSzPct val="68000"/>
              <a:buChar char="🞂"/>
            </a:pPr>
            <a:r>
              <a:rPr lang="en-US" sz="2800">
                <a:latin typeface="Palatino Linotype"/>
                <a:ea typeface="Palatino Linotype"/>
                <a:cs typeface="Palatino Linotype"/>
                <a:sym typeface="Palatino Linotype"/>
              </a:rPr>
              <a:t>Bernáthová, S., Čekan, P., Džunda, M., Szabo, S., Makó, S., &amp; Horvath, A. (2020, September). Impact of global pandemic COVID-19 on Air Transport in Slovakia in the Period from March to June 2020. In </a:t>
            </a:r>
            <a:r>
              <a:rPr lang="en-US" sz="2800" i="1">
                <a:latin typeface="Palatino Linotype"/>
                <a:ea typeface="Palatino Linotype"/>
                <a:cs typeface="Palatino Linotype"/>
                <a:sym typeface="Palatino Linotype"/>
              </a:rPr>
              <a:t>2020 New Trends in Aviation Development (NTAD)</a:t>
            </a:r>
            <a:r>
              <a:rPr lang="en-US" sz="2800">
                <a:latin typeface="Palatino Linotype"/>
                <a:ea typeface="Palatino Linotype"/>
                <a:cs typeface="Palatino Linotype"/>
                <a:sym typeface="Palatino Linotype"/>
              </a:rPr>
              <a:t> (pp. 24-27). IEEE.</a:t>
            </a:r>
            <a:endParaRPr/>
          </a:p>
          <a:p>
            <a:pPr marL="365760" lvl="0" indent="-256032" algn="l" rtl="0">
              <a:spcBef>
                <a:spcPts val="400"/>
              </a:spcBef>
              <a:spcAft>
                <a:spcPts val="0"/>
              </a:spcAft>
              <a:buSzPct val="68000"/>
              <a:buChar char="🞂"/>
            </a:pPr>
            <a:r>
              <a:rPr lang="en-US" sz="2800">
                <a:latin typeface="Palatino Linotype"/>
                <a:ea typeface="Palatino Linotype"/>
                <a:cs typeface="Palatino Linotype"/>
                <a:sym typeface="Palatino Linotype"/>
              </a:rPr>
              <a:t>Mgoec, D. R., &amp; Droec, R. Š. (2019). ASSESSMENT OF JSC AIR BALTIC CORPORATION COMPETITIVENESS IN THE BALTIC STATES. </a:t>
            </a:r>
            <a:r>
              <a:rPr lang="en-US" sz="2800" i="1">
                <a:latin typeface="Palatino Linotype"/>
                <a:ea typeface="Palatino Linotype"/>
                <a:cs typeface="Palatino Linotype"/>
                <a:sym typeface="Palatino Linotype"/>
              </a:rPr>
              <a:t>Acta Prosperitatis</a:t>
            </a:r>
            <a:r>
              <a:rPr lang="en-US" sz="2800">
                <a:latin typeface="Palatino Linotype"/>
                <a:ea typeface="Palatino Linotype"/>
                <a:cs typeface="Palatino Linotype"/>
                <a:sym typeface="Palatino Linotype"/>
              </a:rPr>
              <a:t>, (10), 87-158.</a:t>
            </a:r>
            <a:endParaRPr/>
          </a:p>
          <a:p>
            <a:pPr marL="365760" lvl="0" indent="-216738" algn="l" rtl="0">
              <a:spcBef>
                <a:spcPts val="400"/>
              </a:spcBef>
              <a:spcAft>
                <a:spcPts val="0"/>
              </a:spcAft>
              <a:buSzPct val="68000"/>
              <a:buNone/>
            </a:pPr>
            <a:endParaRPr sz="2800">
              <a:latin typeface="Palatino Linotype"/>
              <a:ea typeface="Palatino Linotype"/>
              <a:cs typeface="Palatino Linotype"/>
              <a:sym typeface="Palatino Linotype"/>
            </a:endParaRPr>
          </a:p>
          <a:p>
            <a:pPr marL="109728" lvl="0" indent="0" algn="l" rtl="0">
              <a:spcBef>
                <a:spcPts val="400"/>
              </a:spcBef>
              <a:spcAft>
                <a:spcPts val="0"/>
              </a:spcAft>
              <a:buSzPct val="68000"/>
              <a:buNone/>
            </a:pPr>
            <a:r>
              <a:rPr lang="en-US"/>
              <a:t> </a:t>
            </a:r>
            <a:endParaRPr/>
          </a:p>
          <a:p>
            <a:pPr marL="365760" lvl="0" indent="-218163" algn="l" rtl="0">
              <a:spcBef>
                <a:spcPts val="400"/>
              </a:spcBef>
              <a:spcAft>
                <a:spcPts val="0"/>
              </a:spcAft>
              <a:buSzPct val="68000"/>
              <a:buNone/>
            </a:pPr>
            <a:endParaRPr/>
          </a:p>
          <a:p>
            <a:pPr marL="365760" lvl="0" indent="-218163" algn="l" rtl="0">
              <a:spcBef>
                <a:spcPts val="400"/>
              </a:spcBef>
              <a:spcAft>
                <a:spcPts val="0"/>
              </a:spcAft>
              <a:buSzPct val="68000"/>
              <a:buNone/>
            </a:pPr>
            <a:endParaRPr/>
          </a:p>
        </p:txBody>
      </p:sp>
      <p:sp>
        <p:nvSpPr>
          <p:cNvPr id="212" name="Google Shape;212;p2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Palatino Linotype"/>
              <a:buNone/>
            </a:pPr>
            <a:r>
              <a:rPr lang="en-US">
                <a:latin typeface="Palatino Linotype"/>
                <a:ea typeface="Palatino Linotype"/>
                <a:cs typeface="Palatino Linotype"/>
                <a:sym typeface="Palatino Linotype"/>
              </a:rPr>
              <a:t>References</a:t>
            </a:r>
            <a:endParaRPr/>
          </a:p>
        </p:txBody>
      </p:sp>
    </p:spTree>
  </p:cSld>
  <p:clrMapOvr>
    <a:masterClrMapping/>
  </p:clrMapOvr>
</p:sld>
</file>

<file path=ppt/theme/theme1.xml><?xml version="1.0" encoding="utf-8"?>
<a:theme xmlns:a="http://schemas.openxmlformats.org/drawingml/2006/main" name="Concourse">
  <a:themeElements>
    <a:clrScheme name="Concourse">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17</Slides>
  <Notes>17</Notes>
  <HiddenSlides>0</HiddenSlide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Concourse</vt:lpstr>
      <vt:lpstr>Wizz Air company before and during Covid 19 pandemic   </vt:lpstr>
      <vt:lpstr>Wizz-Air airline background</vt:lpstr>
      <vt:lpstr>PowerPoint Presentation</vt:lpstr>
      <vt:lpstr>PowerPoint Presentation</vt:lpstr>
      <vt:lpstr>Pre-Covid 19 period of Wizz-Air company</vt:lpstr>
      <vt:lpstr>PowerPoint Presentation</vt:lpstr>
      <vt:lpstr>PowerPoint Presentation</vt:lpstr>
      <vt:lpstr>PowerPoint Presentation</vt:lpstr>
      <vt:lpstr>PowerPoint Presentation</vt:lpstr>
      <vt:lpstr> Wizz-Air in 2021  </vt:lpstr>
      <vt:lpstr>General overview of Wizz Airline </vt:lpstr>
      <vt:lpstr>PowerPoint Presentation</vt:lpstr>
      <vt:lpstr>PowerPoint Presentation</vt:lpstr>
      <vt:lpstr>PowerPoint Presentation</vt:lpstr>
      <vt:lpstr>Conclusion</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Wizz Air company before and during Covid 19 pandemic   </dc:title>
  <cp:lastModifiedBy>Carmen Hodoroaba</cp:lastModifiedBy>
  <cp:revision>1</cp:revision>
  <dcterms:modified xsi:type="dcterms:W3CDTF">2021-11-20T12:56:42Z</dcterms:modified>
</cp:coreProperties>
</file>