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</p:sldIdLst>
  <p:sldSz cx="12192000" cy="6858000"/>
  <p:notesSz cx="6888163" cy="9671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BE293FE-5D59-F251-71DA-931BE2B8853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485232"/>
          </a:xfrm>
          <a:prstGeom prst="rect">
            <a:avLst/>
          </a:prstGeom>
        </p:spPr>
        <p:txBody>
          <a:bodyPr vert="horz" lIns="94622" tIns="47311" rIns="94622" bIns="4731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5E1AF7-35AD-1CF1-B289-E94960FD3FA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485232"/>
          </a:xfrm>
          <a:prstGeom prst="rect">
            <a:avLst/>
          </a:prstGeom>
        </p:spPr>
        <p:txBody>
          <a:bodyPr vert="horz" lIns="94622" tIns="47311" rIns="94622" bIns="47311" rtlCol="0"/>
          <a:lstStyle>
            <a:lvl1pPr algn="r">
              <a:defRPr sz="1200"/>
            </a:lvl1pPr>
          </a:lstStyle>
          <a:p>
            <a:fld id="{7DE5AEBA-0675-4467-A51C-46F5A136D782}" type="datetime1">
              <a:rPr lang="en-GB" smtClean="0"/>
              <a:t>05/09/2022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409E97-483F-55E8-7E40-7820548562D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185820"/>
            <a:ext cx="2984871" cy="485231"/>
          </a:xfrm>
          <a:prstGeom prst="rect">
            <a:avLst/>
          </a:prstGeom>
        </p:spPr>
        <p:txBody>
          <a:bodyPr vert="horz" lIns="94622" tIns="47311" rIns="94622" bIns="4731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018D00-8143-C71E-CF1D-47C01E5DA60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1698" y="9185820"/>
            <a:ext cx="2984871" cy="485231"/>
          </a:xfrm>
          <a:prstGeom prst="rect">
            <a:avLst/>
          </a:prstGeom>
        </p:spPr>
        <p:txBody>
          <a:bodyPr vert="horz" lIns="94622" tIns="47311" rIns="94622" bIns="47311" rtlCol="0" anchor="b"/>
          <a:lstStyle>
            <a:lvl1pPr algn="r">
              <a:defRPr sz="1200"/>
            </a:lvl1pPr>
          </a:lstStyle>
          <a:p>
            <a:fld id="{59724278-4B9B-4C69-BDA2-FAB070EEE2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511987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485232"/>
          </a:xfrm>
          <a:prstGeom prst="rect">
            <a:avLst/>
          </a:prstGeom>
        </p:spPr>
        <p:txBody>
          <a:bodyPr vert="horz" lIns="94622" tIns="47311" rIns="94622" bIns="4731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485232"/>
          </a:xfrm>
          <a:prstGeom prst="rect">
            <a:avLst/>
          </a:prstGeom>
        </p:spPr>
        <p:txBody>
          <a:bodyPr vert="horz" lIns="94622" tIns="47311" rIns="94622" bIns="47311" rtlCol="0"/>
          <a:lstStyle>
            <a:lvl1pPr algn="r">
              <a:defRPr sz="1200"/>
            </a:lvl1pPr>
          </a:lstStyle>
          <a:p>
            <a:fld id="{1B75F020-9E29-4466-A777-8F74D93CD517}" type="datetime1">
              <a:rPr lang="en-GB" smtClean="0"/>
              <a:t>05/09/2022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42925" y="1208088"/>
            <a:ext cx="5802313" cy="3265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622" tIns="47311" rIns="94622" bIns="47311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654193"/>
            <a:ext cx="5510530" cy="3807976"/>
          </a:xfrm>
          <a:prstGeom prst="rect">
            <a:avLst/>
          </a:prstGeom>
        </p:spPr>
        <p:txBody>
          <a:bodyPr vert="horz" lIns="94622" tIns="47311" rIns="94622" bIns="4731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85820"/>
            <a:ext cx="2984871" cy="485231"/>
          </a:xfrm>
          <a:prstGeom prst="rect">
            <a:avLst/>
          </a:prstGeom>
        </p:spPr>
        <p:txBody>
          <a:bodyPr vert="horz" lIns="94622" tIns="47311" rIns="94622" bIns="4731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185820"/>
            <a:ext cx="2984871" cy="485231"/>
          </a:xfrm>
          <a:prstGeom prst="rect">
            <a:avLst/>
          </a:prstGeom>
        </p:spPr>
        <p:txBody>
          <a:bodyPr vert="horz" lIns="94622" tIns="47311" rIns="94622" bIns="47311" rtlCol="0" anchor="b"/>
          <a:lstStyle>
            <a:lvl1pPr algn="r">
              <a:defRPr sz="1200"/>
            </a:lvl1pPr>
          </a:lstStyle>
          <a:p>
            <a:fld id="{88B875C0-057B-4706-936C-E6CF67BD77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172093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D5D17-F1FD-4743-0CA1-291A311212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FA5F55-1D80-6306-59A4-4217866D51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B0E933-0721-DCFC-CC18-3E400C66E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3D215-2DA5-4173-B4C4-9E1B641B79C6}" type="datetime1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60EB0D-7521-CC0C-F4F7-B36B7D2A8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5B29ED-7FD8-587A-1F1E-94E704864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E5BDF-1FE1-48E4-AA17-DF6B69E4E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351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B052B-0617-D22E-42E8-280FBDCF1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6DA3C4-9555-BDC2-D2F2-4979556E0A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356666-E57A-74E7-E610-E8074B6DA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97E5E-60F5-4907-974A-200BC2E53B79}" type="datetime1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5CC72C-8BAE-FCCD-57E6-06B655597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BF9255-E589-FB94-7574-9190A441C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E5BDF-1FE1-48E4-AA17-DF6B69E4E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165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1EBB6-FBC6-46A2-294F-714AB7FA6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6FBE42-D6CB-93C4-61D6-7582742D1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ABF936-10E4-32C3-8B85-C8686713E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2E412-415C-4195-8F7F-652FE6A35CBA}" type="datetime1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C0EB60-DD7E-5298-4EBF-3AC4A1193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31C3FF-AAFF-0CD7-6EC6-C6413D977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E5BDF-1FE1-48E4-AA17-DF6B69E4E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477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EF415-BA2A-ADC4-DC0C-A26176855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816A35-83A3-EB19-1C71-0D1FC27DFF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40D678-73A2-02E5-392D-DB684BA843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521CD7-9E8F-A928-47BE-2B95B3B35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FBCDD-B91F-42CC-B23D-6E741B601939}" type="datetime1">
              <a:rPr lang="en-GB" smtClean="0"/>
              <a:t>05/09/2022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F43A68-1D36-414C-F6A9-8C24BF419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C1BFD1-1198-0D88-DC1F-2625FEE6D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E5BDF-1FE1-48E4-AA17-DF6B69E4E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235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9F9BF-8347-5D8D-D319-6E8215DF0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631C88-3AB1-28E1-72AB-C7A302073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F19B1F-99C7-3C90-8B1E-2B03DD31C9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C6632DC-8730-DD21-7290-78E02B46F5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ABC8F9-12A7-3AF1-5BD4-7B14F97673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9C3362-7CB9-5F02-3501-6A6D7358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760A4-8EDF-400E-A312-9A8CD9AD91B0}" type="datetime1">
              <a:rPr lang="en-GB" smtClean="0"/>
              <a:t>05/09/2022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3EE0BC-840A-1B84-9D35-8BC40D4435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E4E000-A8E4-E862-2A0D-1CA8FCB16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E5BDF-1FE1-48E4-AA17-DF6B69E4E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723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9F77F-A6A1-2C11-E2C5-558F3C90D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35CDBD-5C68-FC9A-C9B0-C848B4C53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4A4E6-21FC-4E53-8A14-F902C264DF20}" type="datetime1">
              <a:rPr lang="en-GB" smtClean="0"/>
              <a:t>05/09/2022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2E82B2-1069-A18A-18B9-9CC3453CA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2C3CA5-9D29-214B-3DFB-BA3D0EE58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E5BDF-1FE1-48E4-AA17-DF6B69E4E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269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0BD26B-52C2-3DB4-8D8E-488D2C23C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A9388-0390-4568-9F0C-4F647FC0DD8E}" type="datetime1">
              <a:rPr lang="en-GB" smtClean="0"/>
              <a:t>05/09/2022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63D2A1-F2EF-29F2-E5E9-D97649039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B9C96F-B40C-55E6-84B4-FE148CDF9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E5BDF-1FE1-48E4-AA17-DF6B69E4E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538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5B93B-92F6-1227-CE8C-3780169EE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89268-E19A-1328-7F42-41C21BBCEA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A1EED0-C0C6-6115-A1BF-B768E1B71E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B0DBF3-5941-8E61-C122-30729DDD8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ED271-C407-4432-9D70-BD4D21B17619}" type="datetime1">
              <a:rPr lang="en-GB" smtClean="0"/>
              <a:t>05/09/2022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37D5F6-0605-ED69-5332-CCB626436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25668B-CCA0-B7FC-2E7D-30566DCA8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E5BDF-1FE1-48E4-AA17-DF6B69E4E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691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57ED10-F03C-B008-21AD-B95D57DAB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ACDEC1-A584-90D5-35A1-F53BB1BD4A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F848D8-7810-AC44-0675-32F38868A9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1BEBDA-3329-BC06-4FB7-8C45FB393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0EAD0-9A75-46D6-A601-395AD4535C1B}" type="datetime1">
              <a:rPr lang="en-GB" smtClean="0"/>
              <a:t>05/09/2022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C3EFF1-0B52-FBB3-54CC-50C5A11E2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A5D81C-830B-C5A6-5031-9696E330A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E5BDF-1FE1-48E4-AA17-DF6B69E4E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384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C4595-AE1A-387A-B0CA-7FDA16339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856AF7-1830-C728-97CB-28675A5263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4DEEC-E9AB-C97F-8130-CAB7BBB92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BEE58-29DA-4824-972C-2FE9192D1488}" type="datetime1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6C435E-BFB3-834B-9187-63794C8C9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37C36F-CE47-4C25-1A52-CB63C8554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E5BDF-1FE1-48E4-AA17-DF6B69E4E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005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070CC8-4B1E-D37D-7A00-2255179E3B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C7CB88-D9B7-FBBA-63C8-C03CE2B1BA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DAF54B-E287-C323-1C02-BE03486C7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5A482-C87F-414C-8E90-5987F59DCC27}" type="datetime1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91BA94-1CA2-173B-554D-CBA1B215A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213C50-B417-7AB5-D7C6-0998A0CA9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E5BDF-1FE1-48E4-AA17-DF6B69E4E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78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A5BE81-BD24-5C2D-3412-3A852AFC8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FF9BA8-7835-032C-DA22-80173332F0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8FAB66-3C8F-4B88-ED6C-3755827219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5C1219-F1AA-4EF5-91A4-8A7F5B05849F}" type="datetime1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5A275B-BB59-6945-12D2-E420D6739B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2CE3E-CBF8-31EA-A583-1786AB191C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E5BDF-1FE1-48E4-AA17-DF6B69E4E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5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hwb.gov.wales/curriculum-for-wales/expressive-art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hwb.gov.wales/curriculum-for-wales/science-and-technology/statements-of-what-matters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hwb.gov.wales/curriculum-for-wales/science-and-technology/statements-of-what-matters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hwb.gov.wales/curriculum-for-wales/science-and-technology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2092BEB-E115-A3CA-6AD9-40390828C1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382" y="916564"/>
            <a:ext cx="9961418" cy="575580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E0D53B-42A3-DA72-0F7A-FC25FDACE61B}"/>
              </a:ext>
            </a:extLst>
          </p:cNvPr>
          <p:cNvSpPr txBox="1"/>
          <p:nvPr/>
        </p:nvSpPr>
        <p:spPr>
          <a:xfrm>
            <a:off x="727363" y="256309"/>
            <a:ext cx="11194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Expressive Arts: Statements of what matter; </a:t>
            </a:r>
            <a:r>
              <a:rPr lang="en-GB" dirty="0">
                <a:hlinkClick r:id="rId3"/>
              </a:rPr>
              <a:t>Expressive Arts: Introduction - Hwb (</a:t>
            </a:r>
            <a:r>
              <a:rPr lang="en-GB" dirty="0" err="1">
                <a:hlinkClick r:id="rId3"/>
              </a:rPr>
              <a:t>gov.wales</a:t>
            </a:r>
            <a:r>
              <a:rPr lang="en-GB" dirty="0">
                <a:hlinkClick r:id="rId3"/>
              </a:rPr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3963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3B986C-E44D-33C8-2A41-DEF7E2DEDE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775" y="375198"/>
            <a:ext cx="9574621" cy="56137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4802A37-6A5C-D2F5-3539-DD67FAF967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952" y="6235892"/>
            <a:ext cx="11248095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743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1B4601-8614-2F16-DBDB-A4957125F2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1525" y="1111517"/>
            <a:ext cx="10610920" cy="550821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0FF458F-E70D-E39C-CDC8-A6C2B11989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246" y="471743"/>
            <a:ext cx="11248095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115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696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B2B319-FC1B-A8EF-2142-CD82FD2804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274" y="1157797"/>
            <a:ext cx="10541452" cy="527072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C2996B-5542-811C-E9CF-A63C63926CC6}"/>
              </a:ext>
            </a:extLst>
          </p:cNvPr>
          <p:cNvSpPr txBox="1"/>
          <p:nvPr/>
        </p:nvSpPr>
        <p:spPr>
          <a:xfrm>
            <a:off x="295674" y="580398"/>
            <a:ext cx="11896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Science and Technology: Statements of what matters; </a:t>
            </a:r>
            <a:r>
              <a:rPr lang="en-GB" dirty="0">
                <a:hlinkClick r:id="rId3"/>
              </a:rPr>
              <a:t>Science and Technology: Statements of what matters - Hwb (</a:t>
            </a:r>
            <a:r>
              <a:rPr lang="en-GB" dirty="0" err="1">
                <a:hlinkClick r:id="rId3"/>
              </a:rPr>
              <a:t>gov.wales</a:t>
            </a:r>
            <a:r>
              <a:rPr lang="en-GB" dirty="0">
                <a:hlinkClick r:id="rId3"/>
              </a:rPr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72943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886B6D-F083-4E26-7D32-1EA3C22B6E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1301" y="1101690"/>
            <a:ext cx="8389397" cy="548178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66AAA8-1B0A-8BCC-2AF2-656094209E25}"/>
              </a:ext>
            </a:extLst>
          </p:cNvPr>
          <p:cNvSpPr txBox="1"/>
          <p:nvPr/>
        </p:nvSpPr>
        <p:spPr>
          <a:xfrm>
            <a:off x="295674" y="580398"/>
            <a:ext cx="11896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Science and Technology: Statements of what matters; </a:t>
            </a:r>
            <a:r>
              <a:rPr lang="en-GB" dirty="0">
                <a:hlinkClick r:id="rId3"/>
              </a:rPr>
              <a:t>Science and Technology: Statements of what matters - Hwb (</a:t>
            </a:r>
            <a:r>
              <a:rPr lang="en-GB" dirty="0" err="1">
                <a:hlinkClick r:id="rId3"/>
              </a:rPr>
              <a:t>gov.wales</a:t>
            </a:r>
            <a:r>
              <a:rPr lang="en-GB" dirty="0">
                <a:hlinkClick r:id="rId3"/>
              </a:rPr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72924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0024ADC-2BF6-5F30-7769-33A7CE8D61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0318" y="133971"/>
            <a:ext cx="7716982" cy="65900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DEDA2E-1512-B799-7540-A12AE21C2A6E}"/>
              </a:ext>
            </a:extLst>
          </p:cNvPr>
          <p:cNvSpPr txBox="1"/>
          <p:nvPr/>
        </p:nvSpPr>
        <p:spPr>
          <a:xfrm>
            <a:off x="470517" y="1269507"/>
            <a:ext cx="3409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Science and Technology: Statements of what matters; </a:t>
            </a:r>
            <a:r>
              <a:rPr lang="en-GB" dirty="0">
                <a:hlinkClick r:id="rId3"/>
              </a:rPr>
              <a:t>Science and Technology: Introduction - Hwb (</a:t>
            </a:r>
            <a:r>
              <a:rPr lang="en-GB" dirty="0" err="1">
                <a:hlinkClick r:id="rId3"/>
              </a:rPr>
              <a:t>gov.wales</a:t>
            </a:r>
            <a:r>
              <a:rPr lang="en-GB" dirty="0">
                <a:hlinkClick r:id="rId3"/>
              </a:rPr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21475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</Words>
  <Application>Microsoft Office PowerPoint</Application>
  <PresentationFormat>Widescreen</PresentationFormat>
  <Paragraphs>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Daisy Wilson</dc:creator>
  <cp:lastModifiedBy>Daisy Wilson</cp:lastModifiedBy>
  <cp:revision>1</cp:revision>
  <cp:lastPrinted>2022-09-05T10:38:56Z</cp:lastPrinted>
  <dcterms:created xsi:type="dcterms:W3CDTF">2022-09-05T09:55:46Z</dcterms:created>
  <dcterms:modified xsi:type="dcterms:W3CDTF">2022-09-05T10:41:53Z</dcterms:modified>
</cp:coreProperties>
</file>