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60" r:id="rId5"/>
    <p:sldId id="280" r:id="rId6"/>
    <p:sldId id="281" r:id="rId7"/>
    <p:sldId id="292" r:id="rId8"/>
    <p:sldId id="293" r:id="rId9"/>
    <p:sldId id="294" r:id="rId10"/>
    <p:sldId id="295" r:id="rId11"/>
    <p:sldId id="264" r:id="rId12"/>
    <p:sldId id="297" r:id="rId13"/>
    <p:sldId id="298" r:id="rId14"/>
    <p:sldId id="299" r:id="rId15"/>
    <p:sldId id="300" r:id="rId16"/>
    <p:sldId id="282" r:id="rId17"/>
    <p:sldId id="303" r:id="rId18"/>
    <p:sldId id="304" r:id="rId19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5A42DA-7824-4EDB-8273-2D9B4788F7F4}" v="3" dt="2024-10-23T17:07:22.1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557" autoAdjust="0"/>
  </p:normalViewPr>
  <p:slideViewPr>
    <p:cSldViewPr snapToGrid="0">
      <p:cViewPr varScale="1">
        <p:scale>
          <a:sx n="60" d="100"/>
          <a:sy n="60" d="100"/>
        </p:scale>
        <p:origin x="18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 Meredith (Ceredigion Pupil Referral Service)" userId="027daf0d-13c2-48ff-b9df-bc9d18a1ebfa" providerId="ADAL" clId="{8F5A42DA-7824-4EDB-8273-2D9B4788F7F4}"/>
    <pc:docChg chg="custSel modSld modNotesMaster">
      <pc:chgData name="A Meredith (Ceredigion Pupil Referral Service)" userId="027daf0d-13c2-48ff-b9df-bc9d18a1ebfa" providerId="ADAL" clId="{8F5A42DA-7824-4EDB-8273-2D9B4788F7F4}" dt="2024-10-23T17:07:47.054" v="29" actId="14100"/>
      <pc:docMkLst>
        <pc:docMk/>
      </pc:docMkLst>
      <pc:sldChg chg="modSp mod">
        <pc:chgData name="A Meredith (Ceredigion Pupil Referral Service)" userId="027daf0d-13c2-48ff-b9df-bc9d18a1ebfa" providerId="ADAL" clId="{8F5A42DA-7824-4EDB-8273-2D9B4788F7F4}" dt="2024-10-23T08:04:47.230" v="15" actId="313"/>
        <pc:sldMkLst>
          <pc:docMk/>
          <pc:sldMk cId="3095556647" sldId="256"/>
        </pc:sldMkLst>
        <pc:spChg chg="mod">
          <ac:chgData name="A Meredith (Ceredigion Pupil Referral Service)" userId="027daf0d-13c2-48ff-b9df-bc9d18a1ebfa" providerId="ADAL" clId="{8F5A42DA-7824-4EDB-8273-2D9B4788F7F4}" dt="2024-10-23T08:04:47.230" v="15" actId="313"/>
          <ac:spMkLst>
            <pc:docMk/>
            <pc:sldMk cId="3095556647" sldId="256"/>
            <ac:spMk id="2" creationId="{0A5029D2-1439-B29E-FCD1-E8025BF7726F}"/>
          </ac:spMkLst>
        </pc:spChg>
      </pc:sldChg>
      <pc:sldChg chg="modSp mod">
        <pc:chgData name="A Meredith (Ceredigion Pupil Referral Service)" userId="027daf0d-13c2-48ff-b9df-bc9d18a1ebfa" providerId="ADAL" clId="{8F5A42DA-7824-4EDB-8273-2D9B4788F7F4}" dt="2024-10-23T12:06:35.836" v="20" actId="313"/>
        <pc:sldMkLst>
          <pc:docMk/>
          <pc:sldMk cId="1062433701" sldId="258"/>
        </pc:sldMkLst>
        <pc:spChg chg="mod">
          <ac:chgData name="A Meredith (Ceredigion Pupil Referral Service)" userId="027daf0d-13c2-48ff-b9df-bc9d18a1ebfa" providerId="ADAL" clId="{8F5A42DA-7824-4EDB-8273-2D9B4788F7F4}" dt="2024-10-23T12:06:35.836" v="20" actId="313"/>
          <ac:spMkLst>
            <pc:docMk/>
            <pc:sldMk cId="1062433701" sldId="258"/>
            <ac:spMk id="2" creationId="{B5F145E5-90AA-335A-2E13-02CB6A69FF5B}"/>
          </ac:spMkLst>
        </pc:spChg>
      </pc:sldChg>
      <pc:sldChg chg="addSp delSp modSp mod">
        <pc:chgData name="A Meredith (Ceredigion Pupil Referral Service)" userId="027daf0d-13c2-48ff-b9df-bc9d18a1ebfa" providerId="ADAL" clId="{8F5A42DA-7824-4EDB-8273-2D9B4788F7F4}" dt="2024-10-23T17:07:47.054" v="29" actId="14100"/>
        <pc:sldMkLst>
          <pc:docMk/>
          <pc:sldMk cId="3655422882" sldId="304"/>
        </pc:sldMkLst>
        <pc:picChg chg="add del mod">
          <ac:chgData name="A Meredith (Ceredigion Pupil Referral Service)" userId="027daf0d-13c2-48ff-b9df-bc9d18a1ebfa" providerId="ADAL" clId="{8F5A42DA-7824-4EDB-8273-2D9B4788F7F4}" dt="2024-10-23T17:07:02.662" v="22" actId="21"/>
          <ac:picMkLst>
            <pc:docMk/>
            <pc:sldMk cId="3655422882" sldId="304"/>
            <ac:picMk id="2" creationId="{9446E039-3231-196C-4FFA-5AE9DA8244CC}"/>
          </ac:picMkLst>
        </pc:picChg>
        <pc:picChg chg="add mod">
          <ac:chgData name="A Meredith (Ceredigion Pupil Referral Service)" userId="027daf0d-13c2-48ff-b9df-bc9d18a1ebfa" providerId="ADAL" clId="{8F5A42DA-7824-4EDB-8273-2D9B4788F7F4}" dt="2024-10-23T17:07:47.054" v="29" actId="14100"/>
          <ac:picMkLst>
            <pc:docMk/>
            <pc:sldMk cId="3655422882" sldId="304"/>
            <ac:picMk id="3" creationId="{D36F4148-7A96-539C-4E5D-74180790ABAF}"/>
          </ac:picMkLst>
        </pc:picChg>
        <pc:picChg chg="del">
          <ac:chgData name="A Meredith (Ceredigion Pupil Referral Service)" userId="027daf0d-13c2-48ff-b9df-bc9d18a1ebfa" providerId="ADAL" clId="{8F5A42DA-7824-4EDB-8273-2D9B4788F7F4}" dt="2024-10-23T10:40:00.947" v="16" actId="21"/>
          <ac:picMkLst>
            <pc:docMk/>
            <pc:sldMk cId="3655422882" sldId="304"/>
            <ac:picMk id="7" creationId="{D929B642-A222-B761-51EB-0BD993641E73}"/>
          </ac:picMkLst>
        </pc:picChg>
        <pc:picChg chg="mod">
          <ac:chgData name="A Meredith (Ceredigion Pupil Referral Service)" userId="027daf0d-13c2-48ff-b9df-bc9d18a1ebfa" providerId="ADAL" clId="{8F5A42DA-7824-4EDB-8273-2D9B4788F7F4}" dt="2024-10-23T10:40:48.167" v="19" actId="1076"/>
          <ac:picMkLst>
            <pc:docMk/>
            <pc:sldMk cId="3655422882" sldId="304"/>
            <ac:picMk id="8" creationId="{A763C94C-D349-7CF9-6356-D7E7AD4F467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B4A86B-3EAF-42EF-A3DC-96AD53F49DD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9116FAA-4091-48FB-8477-41F5A43509BF}">
      <dgm:prSet/>
      <dgm:spPr/>
      <dgm:t>
        <a:bodyPr/>
        <a:lstStyle/>
        <a:p>
          <a:r>
            <a:rPr lang="cy-GB" dirty="0"/>
            <a:t>1-Un</a:t>
          </a:r>
          <a:endParaRPr lang="en-US" dirty="0"/>
        </a:p>
      </dgm:t>
    </dgm:pt>
    <dgm:pt modelId="{044E9313-5A76-422A-9B27-178A86B9828F}" type="parTrans" cxnId="{CF410FA9-AC7E-4067-BCE2-F669B5F38F2B}">
      <dgm:prSet/>
      <dgm:spPr/>
      <dgm:t>
        <a:bodyPr/>
        <a:lstStyle/>
        <a:p>
          <a:endParaRPr lang="en-US"/>
        </a:p>
      </dgm:t>
    </dgm:pt>
    <dgm:pt modelId="{F864E43B-75A0-468E-922E-6C04B1CD575C}" type="sibTrans" cxnId="{CF410FA9-AC7E-4067-BCE2-F669B5F38F2B}">
      <dgm:prSet/>
      <dgm:spPr/>
      <dgm:t>
        <a:bodyPr/>
        <a:lstStyle/>
        <a:p>
          <a:endParaRPr lang="en-US"/>
        </a:p>
      </dgm:t>
    </dgm:pt>
    <dgm:pt modelId="{1EE0C694-124C-4B33-9467-BD774128A333}">
      <dgm:prSet/>
      <dgm:spPr/>
      <dgm:t>
        <a:bodyPr/>
        <a:lstStyle/>
        <a:p>
          <a:r>
            <a:rPr lang="cy-GB" dirty="0">
              <a:solidFill>
                <a:srgbClr val="FFFF00"/>
              </a:solidFill>
            </a:rPr>
            <a:t>2-Ddau</a:t>
          </a:r>
          <a:endParaRPr lang="en-US" dirty="0">
            <a:solidFill>
              <a:srgbClr val="FFFF00"/>
            </a:solidFill>
          </a:endParaRPr>
        </a:p>
      </dgm:t>
    </dgm:pt>
    <dgm:pt modelId="{05236EA3-D892-4F28-B363-A59E861A1269}" type="parTrans" cxnId="{35EE1C94-1C7C-480F-99BB-C598AD9B15FF}">
      <dgm:prSet/>
      <dgm:spPr/>
      <dgm:t>
        <a:bodyPr/>
        <a:lstStyle/>
        <a:p>
          <a:endParaRPr lang="en-US"/>
        </a:p>
      </dgm:t>
    </dgm:pt>
    <dgm:pt modelId="{A0F325C3-6032-4C29-9B9A-0C6C829A53C8}" type="sibTrans" cxnId="{35EE1C94-1C7C-480F-99BB-C598AD9B15FF}">
      <dgm:prSet/>
      <dgm:spPr/>
      <dgm:t>
        <a:bodyPr/>
        <a:lstStyle/>
        <a:p>
          <a:endParaRPr lang="en-US"/>
        </a:p>
      </dgm:t>
    </dgm:pt>
    <dgm:pt modelId="{9FCD4CD8-F9A5-4D9D-9576-4FB8FCEE6972}">
      <dgm:prSet/>
      <dgm:spPr/>
      <dgm:t>
        <a:bodyPr/>
        <a:lstStyle/>
        <a:p>
          <a:r>
            <a:rPr lang="cy-GB" dirty="0">
              <a:solidFill>
                <a:srgbClr val="FFFF00"/>
              </a:solidFill>
            </a:rPr>
            <a:t>3-Dri</a:t>
          </a:r>
          <a:endParaRPr lang="en-US" dirty="0">
            <a:solidFill>
              <a:srgbClr val="FFFF00"/>
            </a:solidFill>
          </a:endParaRPr>
        </a:p>
      </dgm:t>
    </dgm:pt>
    <dgm:pt modelId="{6CF3ADC0-3117-4518-A261-209E3793B157}" type="parTrans" cxnId="{6DB44C47-3EB0-43A2-89BE-6D86C5682C26}">
      <dgm:prSet/>
      <dgm:spPr/>
      <dgm:t>
        <a:bodyPr/>
        <a:lstStyle/>
        <a:p>
          <a:endParaRPr lang="en-US"/>
        </a:p>
      </dgm:t>
    </dgm:pt>
    <dgm:pt modelId="{BE7E84CC-DFE1-4B48-94E9-085707B5B683}" type="sibTrans" cxnId="{6DB44C47-3EB0-43A2-89BE-6D86C5682C26}">
      <dgm:prSet/>
      <dgm:spPr/>
      <dgm:t>
        <a:bodyPr/>
        <a:lstStyle/>
        <a:p>
          <a:endParaRPr lang="en-US"/>
        </a:p>
      </dgm:t>
    </dgm:pt>
    <dgm:pt modelId="{BFC3D725-44DA-4816-B1EF-9F1EF54C2001}">
      <dgm:prSet/>
      <dgm:spPr/>
      <dgm:t>
        <a:bodyPr/>
        <a:lstStyle/>
        <a:p>
          <a:r>
            <a:rPr lang="cy-GB" dirty="0">
              <a:solidFill>
                <a:srgbClr val="FFFF00"/>
              </a:solidFill>
            </a:rPr>
            <a:t>4-Bedwar</a:t>
          </a:r>
          <a:endParaRPr lang="en-US" dirty="0">
            <a:solidFill>
              <a:srgbClr val="FFFF00"/>
            </a:solidFill>
          </a:endParaRPr>
        </a:p>
      </dgm:t>
    </dgm:pt>
    <dgm:pt modelId="{5F2409C8-B76A-4751-9C88-B131F4618230}" type="parTrans" cxnId="{13E40EAD-1090-4CE9-A848-129B3B73F600}">
      <dgm:prSet/>
      <dgm:spPr/>
      <dgm:t>
        <a:bodyPr/>
        <a:lstStyle/>
        <a:p>
          <a:endParaRPr lang="en-US"/>
        </a:p>
      </dgm:t>
    </dgm:pt>
    <dgm:pt modelId="{0F7ED921-24BF-460A-96D3-172EF96D1C9A}" type="sibTrans" cxnId="{13E40EAD-1090-4CE9-A848-129B3B73F600}">
      <dgm:prSet/>
      <dgm:spPr/>
      <dgm:t>
        <a:bodyPr/>
        <a:lstStyle/>
        <a:p>
          <a:endParaRPr lang="en-US"/>
        </a:p>
      </dgm:t>
    </dgm:pt>
    <dgm:pt modelId="{AF8C503A-97C7-46EA-AD8E-16F3BD8DEDEF}">
      <dgm:prSet/>
      <dgm:spPr/>
      <dgm:t>
        <a:bodyPr/>
        <a:lstStyle/>
        <a:p>
          <a:r>
            <a:rPr lang="cy-GB" dirty="0">
              <a:solidFill>
                <a:srgbClr val="FFFF00"/>
              </a:solidFill>
            </a:rPr>
            <a:t>5-Bump</a:t>
          </a:r>
          <a:endParaRPr lang="en-US" dirty="0">
            <a:solidFill>
              <a:srgbClr val="FFFF00"/>
            </a:solidFill>
          </a:endParaRPr>
        </a:p>
      </dgm:t>
    </dgm:pt>
    <dgm:pt modelId="{C6860830-39EF-43DA-A375-623DCA030638}" type="parTrans" cxnId="{72E5F430-FD6B-4FFB-945B-E7142FF0836D}">
      <dgm:prSet/>
      <dgm:spPr/>
      <dgm:t>
        <a:bodyPr/>
        <a:lstStyle/>
        <a:p>
          <a:endParaRPr lang="en-US"/>
        </a:p>
      </dgm:t>
    </dgm:pt>
    <dgm:pt modelId="{32D082FC-923B-4308-B6CA-B94839380387}" type="sibTrans" cxnId="{72E5F430-FD6B-4FFB-945B-E7142FF0836D}">
      <dgm:prSet/>
      <dgm:spPr/>
      <dgm:t>
        <a:bodyPr/>
        <a:lstStyle/>
        <a:p>
          <a:endParaRPr lang="en-US"/>
        </a:p>
      </dgm:t>
    </dgm:pt>
    <dgm:pt modelId="{172880EF-541E-4BA7-B948-38BEE054B100}">
      <dgm:prSet/>
      <dgm:spPr/>
      <dgm:t>
        <a:bodyPr/>
        <a:lstStyle/>
        <a:p>
          <a:r>
            <a:rPr lang="cy-GB" dirty="0"/>
            <a:t>6-Chwech</a:t>
          </a:r>
          <a:endParaRPr lang="en-US" dirty="0"/>
        </a:p>
      </dgm:t>
    </dgm:pt>
    <dgm:pt modelId="{6AB811C2-290E-419D-9801-FDEE8ECC4F94}" type="parTrans" cxnId="{B7C5AC55-DB1B-4A0C-B3E8-CE9D00BDDAA3}">
      <dgm:prSet/>
      <dgm:spPr/>
      <dgm:t>
        <a:bodyPr/>
        <a:lstStyle/>
        <a:p>
          <a:endParaRPr lang="en-US"/>
        </a:p>
      </dgm:t>
    </dgm:pt>
    <dgm:pt modelId="{E1B7961D-C2CD-44A3-BB78-CE7B2384D31B}" type="sibTrans" cxnId="{B7C5AC55-DB1B-4A0C-B3E8-CE9D00BDDAA3}">
      <dgm:prSet/>
      <dgm:spPr/>
      <dgm:t>
        <a:bodyPr/>
        <a:lstStyle/>
        <a:p>
          <a:endParaRPr lang="en-US"/>
        </a:p>
      </dgm:t>
    </dgm:pt>
    <dgm:pt modelId="{128EC997-F7CC-4873-96F1-F0BCFDE96E36}">
      <dgm:prSet/>
      <dgm:spPr/>
      <dgm:t>
        <a:bodyPr/>
        <a:lstStyle/>
        <a:p>
          <a:r>
            <a:rPr lang="cy-GB" dirty="0"/>
            <a:t>7-Saith </a:t>
          </a:r>
          <a:endParaRPr lang="en-US" dirty="0"/>
        </a:p>
      </dgm:t>
    </dgm:pt>
    <dgm:pt modelId="{515EEB80-56C2-493E-A50F-4BEA96815A80}" type="parTrans" cxnId="{51A54037-454B-4FBE-8631-43681B293B61}">
      <dgm:prSet/>
      <dgm:spPr/>
      <dgm:t>
        <a:bodyPr/>
        <a:lstStyle/>
        <a:p>
          <a:endParaRPr lang="en-US"/>
        </a:p>
      </dgm:t>
    </dgm:pt>
    <dgm:pt modelId="{08CD2A92-37F3-456B-AE9F-5AE544291D34}" type="sibTrans" cxnId="{51A54037-454B-4FBE-8631-43681B293B61}">
      <dgm:prSet/>
      <dgm:spPr/>
      <dgm:t>
        <a:bodyPr/>
        <a:lstStyle/>
        <a:p>
          <a:endParaRPr lang="en-US"/>
        </a:p>
      </dgm:t>
    </dgm:pt>
    <dgm:pt modelId="{33F5A796-691E-4E68-81DB-958609F14D48}">
      <dgm:prSet/>
      <dgm:spPr/>
      <dgm:t>
        <a:bodyPr/>
        <a:lstStyle/>
        <a:p>
          <a:r>
            <a:rPr lang="cy-GB" dirty="0"/>
            <a:t>8-Wyth</a:t>
          </a:r>
          <a:endParaRPr lang="en-US" dirty="0"/>
        </a:p>
      </dgm:t>
    </dgm:pt>
    <dgm:pt modelId="{167DE025-EF40-4F83-AC68-BA00A4290BD9}" type="parTrans" cxnId="{E7D83400-452A-4184-AAA0-016325F37D60}">
      <dgm:prSet/>
      <dgm:spPr/>
      <dgm:t>
        <a:bodyPr/>
        <a:lstStyle/>
        <a:p>
          <a:endParaRPr lang="en-US"/>
        </a:p>
      </dgm:t>
    </dgm:pt>
    <dgm:pt modelId="{21A169E6-D39D-4D98-81E6-EB2E6BEA52C1}" type="sibTrans" cxnId="{E7D83400-452A-4184-AAA0-016325F37D60}">
      <dgm:prSet/>
      <dgm:spPr/>
      <dgm:t>
        <a:bodyPr/>
        <a:lstStyle/>
        <a:p>
          <a:endParaRPr lang="en-US"/>
        </a:p>
      </dgm:t>
    </dgm:pt>
    <dgm:pt modelId="{EFE92122-2637-4474-B5B8-DE1EAEC0BAF4}">
      <dgm:prSet/>
      <dgm:spPr/>
      <dgm:t>
        <a:bodyPr/>
        <a:lstStyle/>
        <a:p>
          <a:r>
            <a:rPr lang="cy-GB" dirty="0"/>
            <a:t>9-Naw</a:t>
          </a:r>
          <a:endParaRPr lang="en-US" dirty="0"/>
        </a:p>
      </dgm:t>
    </dgm:pt>
    <dgm:pt modelId="{55B07E59-EB7F-415B-8DD1-AEEA042FF577}" type="parTrans" cxnId="{25FAFF27-CC0D-4531-B16F-F2B58AD69D3D}">
      <dgm:prSet/>
      <dgm:spPr/>
      <dgm:t>
        <a:bodyPr/>
        <a:lstStyle/>
        <a:p>
          <a:endParaRPr lang="en-US"/>
        </a:p>
      </dgm:t>
    </dgm:pt>
    <dgm:pt modelId="{A64B2F8E-E5E6-483A-88C8-EC0537692991}" type="sibTrans" cxnId="{25FAFF27-CC0D-4531-B16F-F2B58AD69D3D}">
      <dgm:prSet/>
      <dgm:spPr/>
      <dgm:t>
        <a:bodyPr/>
        <a:lstStyle/>
        <a:p>
          <a:endParaRPr lang="en-US"/>
        </a:p>
      </dgm:t>
    </dgm:pt>
    <dgm:pt modelId="{71758EAB-CA56-431F-9A2C-04521B9135C7}">
      <dgm:prSet/>
      <dgm:spPr/>
      <dgm:t>
        <a:bodyPr/>
        <a:lstStyle/>
        <a:p>
          <a:r>
            <a:rPr lang="cy-GB" dirty="0">
              <a:solidFill>
                <a:srgbClr val="FFFF00"/>
              </a:solidFill>
            </a:rPr>
            <a:t>10-Ddeg</a:t>
          </a:r>
          <a:endParaRPr lang="en-US" dirty="0">
            <a:solidFill>
              <a:srgbClr val="FFFF00"/>
            </a:solidFill>
          </a:endParaRPr>
        </a:p>
      </dgm:t>
    </dgm:pt>
    <dgm:pt modelId="{1895D2C2-D544-4D49-9BE7-32FFF11B4693}" type="parTrans" cxnId="{591016D5-4D04-4224-A7BC-C683C1489D03}">
      <dgm:prSet/>
      <dgm:spPr/>
      <dgm:t>
        <a:bodyPr/>
        <a:lstStyle/>
        <a:p>
          <a:endParaRPr lang="en-US"/>
        </a:p>
      </dgm:t>
    </dgm:pt>
    <dgm:pt modelId="{59A3E862-E50A-4C32-BF20-047ED3BA657E}" type="sibTrans" cxnId="{591016D5-4D04-4224-A7BC-C683C1489D03}">
      <dgm:prSet/>
      <dgm:spPr/>
      <dgm:t>
        <a:bodyPr/>
        <a:lstStyle/>
        <a:p>
          <a:endParaRPr lang="en-US"/>
        </a:p>
      </dgm:t>
    </dgm:pt>
    <dgm:pt modelId="{EB45C18A-32D4-463D-8EE7-49C1ACF0AF5B}">
      <dgm:prSet/>
      <dgm:spPr/>
      <dgm:t>
        <a:bodyPr/>
        <a:lstStyle/>
        <a:p>
          <a:r>
            <a:rPr lang="cy-GB" dirty="0"/>
            <a:t>11-Un ar ddeg</a:t>
          </a:r>
          <a:endParaRPr lang="en-US" dirty="0"/>
        </a:p>
      </dgm:t>
    </dgm:pt>
    <dgm:pt modelId="{C43E594C-1FBA-409D-A336-D9CEBC17729E}" type="parTrans" cxnId="{AAD44D18-7407-4071-BADD-B7DE6AF1A66F}">
      <dgm:prSet/>
      <dgm:spPr/>
      <dgm:t>
        <a:bodyPr/>
        <a:lstStyle/>
        <a:p>
          <a:endParaRPr lang="en-US"/>
        </a:p>
      </dgm:t>
    </dgm:pt>
    <dgm:pt modelId="{36B97219-45E2-43AA-AE46-7C3B779C712D}" type="sibTrans" cxnId="{AAD44D18-7407-4071-BADD-B7DE6AF1A66F}">
      <dgm:prSet/>
      <dgm:spPr/>
      <dgm:t>
        <a:bodyPr/>
        <a:lstStyle/>
        <a:p>
          <a:endParaRPr lang="en-US"/>
        </a:p>
      </dgm:t>
    </dgm:pt>
    <dgm:pt modelId="{87FF88CA-271A-4AA5-9B79-197F3822219A}">
      <dgm:prSet/>
      <dgm:spPr/>
      <dgm:t>
        <a:bodyPr/>
        <a:lstStyle/>
        <a:p>
          <a:r>
            <a:rPr lang="cy-GB" dirty="0">
              <a:solidFill>
                <a:srgbClr val="FFFF00"/>
              </a:solidFill>
            </a:rPr>
            <a:t>12-Ddeuddeg</a:t>
          </a:r>
          <a:endParaRPr lang="en-US" dirty="0">
            <a:solidFill>
              <a:srgbClr val="FFFF00"/>
            </a:solidFill>
          </a:endParaRPr>
        </a:p>
      </dgm:t>
    </dgm:pt>
    <dgm:pt modelId="{38CFCBC5-3F31-48CB-965E-883758FAEA6E}" type="parTrans" cxnId="{6EE02F2A-FBAD-48A8-8020-1BECE87717C3}">
      <dgm:prSet/>
      <dgm:spPr/>
      <dgm:t>
        <a:bodyPr/>
        <a:lstStyle/>
        <a:p>
          <a:endParaRPr lang="en-US"/>
        </a:p>
      </dgm:t>
    </dgm:pt>
    <dgm:pt modelId="{370EAF4C-4C1C-4899-8410-4D164EE4E96C}" type="sibTrans" cxnId="{6EE02F2A-FBAD-48A8-8020-1BECE87717C3}">
      <dgm:prSet/>
      <dgm:spPr/>
      <dgm:t>
        <a:bodyPr/>
        <a:lstStyle/>
        <a:p>
          <a:endParaRPr lang="en-US"/>
        </a:p>
      </dgm:t>
    </dgm:pt>
    <dgm:pt modelId="{B8B03897-A35E-484C-A126-D86D3A1C61B1}" type="pres">
      <dgm:prSet presAssocID="{A5B4A86B-3EAF-42EF-A3DC-96AD53F49DD9}" presName="diagram" presStyleCnt="0">
        <dgm:presLayoutVars>
          <dgm:dir/>
          <dgm:resizeHandles val="exact"/>
        </dgm:presLayoutVars>
      </dgm:prSet>
      <dgm:spPr/>
    </dgm:pt>
    <dgm:pt modelId="{EB0F5E09-F57D-4A44-A877-415FD890B030}" type="pres">
      <dgm:prSet presAssocID="{F9116FAA-4091-48FB-8477-41F5A43509BF}" presName="node" presStyleLbl="node1" presStyleIdx="0" presStyleCnt="12">
        <dgm:presLayoutVars>
          <dgm:bulletEnabled val="1"/>
        </dgm:presLayoutVars>
      </dgm:prSet>
      <dgm:spPr/>
    </dgm:pt>
    <dgm:pt modelId="{521A4CCF-50E9-4FA9-B26B-1CE38F66123D}" type="pres">
      <dgm:prSet presAssocID="{F864E43B-75A0-468E-922E-6C04B1CD575C}" presName="sibTrans" presStyleCnt="0"/>
      <dgm:spPr/>
    </dgm:pt>
    <dgm:pt modelId="{035EC340-EB43-4DBE-8529-0B47207B7EE4}" type="pres">
      <dgm:prSet presAssocID="{1EE0C694-124C-4B33-9467-BD774128A333}" presName="node" presStyleLbl="node1" presStyleIdx="1" presStyleCnt="12">
        <dgm:presLayoutVars>
          <dgm:bulletEnabled val="1"/>
        </dgm:presLayoutVars>
      </dgm:prSet>
      <dgm:spPr/>
    </dgm:pt>
    <dgm:pt modelId="{EFAAC914-8A27-44FD-97B1-F0594054F291}" type="pres">
      <dgm:prSet presAssocID="{A0F325C3-6032-4C29-9B9A-0C6C829A53C8}" presName="sibTrans" presStyleCnt="0"/>
      <dgm:spPr/>
    </dgm:pt>
    <dgm:pt modelId="{74D22B6F-46B0-44A6-864E-04337E9EF798}" type="pres">
      <dgm:prSet presAssocID="{9FCD4CD8-F9A5-4D9D-9576-4FB8FCEE6972}" presName="node" presStyleLbl="node1" presStyleIdx="2" presStyleCnt="12">
        <dgm:presLayoutVars>
          <dgm:bulletEnabled val="1"/>
        </dgm:presLayoutVars>
      </dgm:prSet>
      <dgm:spPr/>
    </dgm:pt>
    <dgm:pt modelId="{7A5990EC-0BCE-46C5-8E12-132483A9018E}" type="pres">
      <dgm:prSet presAssocID="{BE7E84CC-DFE1-4B48-94E9-085707B5B683}" presName="sibTrans" presStyleCnt="0"/>
      <dgm:spPr/>
    </dgm:pt>
    <dgm:pt modelId="{9250688C-8E52-48D6-9193-64DC0AA766F4}" type="pres">
      <dgm:prSet presAssocID="{BFC3D725-44DA-4816-B1EF-9F1EF54C2001}" presName="node" presStyleLbl="node1" presStyleIdx="3" presStyleCnt="12">
        <dgm:presLayoutVars>
          <dgm:bulletEnabled val="1"/>
        </dgm:presLayoutVars>
      </dgm:prSet>
      <dgm:spPr/>
    </dgm:pt>
    <dgm:pt modelId="{A8187AE8-0605-41ED-8943-EC1CB80F1CF0}" type="pres">
      <dgm:prSet presAssocID="{0F7ED921-24BF-460A-96D3-172EF96D1C9A}" presName="sibTrans" presStyleCnt="0"/>
      <dgm:spPr/>
    </dgm:pt>
    <dgm:pt modelId="{F00CD2E8-0998-4F70-B338-A8D60C1977A8}" type="pres">
      <dgm:prSet presAssocID="{AF8C503A-97C7-46EA-AD8E-16F3BD8DEDEF}" presName="node" presStyleLbl="node1" presStyleIdx="4" presStyleCnt="12">
        <dgm:presLayoutVars>
          <dgm:bulletEnabled val="1"/>
        </dgm:presLayoutVars>
      </dgm:prSet>
      <dgm:spPr/>
    </dgm:pt>
    <dgm:pt modelId="{CBAA0279-8AD1-4AE7-BA43-FEB7828AA3DF}" type="pres">
      <dgm:prSet presAssocID="{32D082FC-923B-4308-B6CA-B94839380387}" presName="sibTrans" presStyleCnt="0"/>
      <dgm:spPr/>
    </dgm:pt>
    <dgm:pt modelId="{33712F7B-9771-458E-A661-25C7D89A5526}" type="pres">
      <dgm:prSet presAssocID="{172880EF-541E-4BA7-B948-38BEE054B100}" presName="node" presStyleLbl="node1" presStyleIdx="5" presStyleCnt="12">
        <dgm:presLayoutVars>
          <dgm:bulletEnabled val="1"/>
        </dgm:presLayoutVars>
      </dgm:prSet>
      <dgm:spPr/>
    </dgm:pt>
    <dgm:pt modelId="{E8FE742A-00BD-4BE0-9C02-8AA4F9E1B7FD}" type="pres">
      <dgm:prSet presAssocID="{E1B7961D-C2CD-44A3-BB78-CE7B2384D31B}" presName="sibTrans" presStyleCnt="0"/>
      <dgm:spPr/>
    </dgm:pt>
    <dgm:pt modelId="{1609512E-CEE0-4FD4-983C-A9C076FC3B49}" type="pres">
      <dgm:prSet presAssocID="{128EC997-F7CC-4873-96F1-F0BCFDE96E36}" presName="node" presStyleLbl="node1" presStyleIdx="6" presStyleCnt="12">
        <dgm:presLayoutVars>
          <dgm:bulletEnabled val="1"/>
        </dgm:presLayoutVars>
      </dgm:prSet>
      <dgm:spPr/>
    </dgm:pt>
    <dgm:pt modelId="{150A5DE1-F18F-41B4-9432-A724678DEFC5}" type="pres">
      <dgm:prSet presAssocID="{08CD2A92-37F3-456B-AE9F-5AE544291D34}" presName="sibTrans" presStyleCnt="0"/>
      <dgm:spPr/>
    </dgm:pt>
    <dgm:pt modelId="{9C1C4B37-6551-4D0C-A9FA-9F32281E612F}" type="pres">
      <dgm:prSet presAssocID="{33F5A796-691E-4E68-81DB-958609F14D48}" presName="node" presStyleLbl="node1" presStyleIdx="7" presStyleCnt="12">
        <dgm:presLayoutVars>
          <dgm:bulletEnabled val="1"/>
        </dgm:presLayoutVars>
      </dgm:prSet>
      <dgm:spPr/>
    </dgm:pt>
    <dgm:pt modelId="{D84D84F0-0D63-4100-B190-ADFEE844CD6C}" type="pres">
      <dgm:prSet presAssocID="{21A169E6-D39D-4D98-81E6-EB2E6BEA52C1}" presName="sibTrans" presStyleCnt="0"/>
      <dgm:spPr/>
    </dgm:pt>
    <dgm:pt modelId="{8B0B9AE2-1B44-4A09-9AB4-C67E2863D44F}" type="pres">
      <dgm:prSet presAssocID="{EFE92122-2637-4474-B5B8-DE1EAEC0BAF4}" presName="node" presStyleLbl="node1" presStyleIdx="8" presStyleCnt="12">
        <dgm:presLayoutVars>
          <dgm:bulletEnabled val="1"/>
        </dgm:presLayoutVars>
      </dgm:prSet>
      <dgm:spPr/>
    </dgm:pt>
    <dgm:pt modelId="{CFD2B5BB-E2E3-4073-AA35-CCBAA75C7A00}" type="pres">
      <dgm:prSet presAssocID="{A64B2F8E-E5E6-483A-88C8-EC0537692991}" presName="sibTrans" presStyleCnt="0"/>
      <dgm:spPr/>
    </dgm:pt>
    <dgm:pt modelId="{A2CA3975-7FA5-4CEA-AE1F-0D943C6171B7}" type="pres">
      <dgm:prSet presAssocID="{71758EAB-CA56-431F-9A2C-04521B9135C7}" presName="node" presStyleLbl="node1" presStyleIdx="9" presStyleCnt="12">
        <dgm:presLayoutVars>
          <dgm:bulletEnabled val="1"/>
        </dgm:presLayoutVars>
      </dgm:prSet>
      <dgm:spPr/>
    </dgm:pt>
    <dgm:pt modelId="{E757EB9B-BDD3-4F8B-B984-4735001C3E05}" type="pres">
      <dgm:prSet presAssocID="{59A3E862-E50A-4C32-BF20-047ED3BA657E}" presName="sibTrans" presStyleCnt="0"/>
      <dgm:spPr/>
    </dgm:pt>
    <dgm:pt modelId="{88E3461D-8EF5-4946-BF5E-9CD999D61026}" type="pres">
      <dgm:prSet presAssocID="{EB45C18A-32D4-463D-8EE7-49C1ACF0AF5B}" presName="node" presStyleLbl="node1" presStyleIdx="10" presStyleCnt="12">
        <dgm:presLayoutVars>
          <dgm:bulletEnabled val="1"/>
        </dgm:presLayoutVars>
      </dgm:prSet>
      <dgm:spPr/>
    </dgm:pt>
    <dgm:pt modelId="{D3603470-6628-4FEA-8C6E-9A844E411C1D}" type="pres">
      <dgm:prSet presAssocID="{36B97219-45E2-43AA-AE46-7C3B779C712D}" presName="sibTrans" presStyleCnt="0"/>
      <dgm:spPr/>
    </dgm:pt>
    <dgm:pt modelId="{32ED3B97-2B28-42BB-A247-B6F335A0E6CD}" type="pres">
      <dgm:prSet presAssocID="{87FF88CA-271A-4AA5-9B79-197F3822219A}" presName="node" presStyleLbl="node1" presStyleIdx="11" presStyleCnt="12">
        <dgm:presLayoutVars>
          <dgm:bulletEnabled val="1"/>
        </dgm:presLayoutVars>
      </dgm:prSet>
      <dgm:spPr/>
    </dgm:pt>
  </dgm:ptLst>
  <dgm:cxnLst>
    <dgm:cxn modelId="{E7D83400-452A-4184-AAA0-016325F37D60}" srcId="{A5B4A86B-3EAF-42EF-A3DC-96AD53F49DD9}" destId="{33F5A796-691E-4E68-81DB-958609F14D48}" srcOrd="7" destOrd="0" parTransId="{167DE025-EF40-4F83-AC68-BA00A4290BD9}" sibTransId="{21A169E6-D39D-4D98-81E6-EB2E6BEA52C1}"/>
    <dgm:cxn modelId="{E5133B00-3F50-4892-B921-C477BF4DDB36}" type="presOf" srcId="{F9116FAA-4091-48FB-8477-41F5A43509BF}" destId="{EB0F5E09-F57D-4A44-A877-415FD890B030}" srcOrd="0" destOrd="0" presId="urn:microsoft.com/office/officeart/2005/8/layout/default"/>
    <dgm:cxn modelId="{C4528A09-ADC6-4EAD-9051-5DC7B0F08FBC}" type="presOf" srcId="{33F5A796-691E-4E68-81DB-958609F14D48}" destId="{9C1C4B37-6551-4D0C-A9FA-9F32281E612F}" srcOrd="0" destOrd="0" presId="urn:microsoft.com/office/officeart/2005/8/layout/default"/>
    <dgm:cxn modelId="{AAD44D18-7407-4071-BADD-B7DE6AF1A66F}" srcId="{A5B4A86B-3EAF-42EF-A3DC-96AD53F49DD9}" destId="{EB45C18A-32D4-463D-8EE7-49C1ACF0AF5B}" srcOrd="10" destOrd="0" parTransId="{C43E594C-1FBA-409D-A336-D9CEBC17729E}" sibTransId="{36B97219-45E2-43AA-AE46-7C3B779C712D}"/>
    <dgm:cxn modelId="{479BA91B-CD4A-4613-8D14-B373ABED1762}" type="presOf" srcId="{A5B4A86B-3EAF-42EF-A3DC-96AD53F49DD9}" destId="{B8B03897-A35E-484C-A126-D86D3A1C61B1}" srcOrd="0" destOrd="0" presId="urn:microsoft.com/office/officeart/2005/8/layout/default"/>
    <dgm:cxn modelId="{25FAFF27-CC0D-4531-B16F-F2B58AD69D3D}" srcId="{A5B4A86B-3EAF-42EF-A3DC-96AD53F49DD9}" destId="{EFE92122-2637-4474-B5B8-DE1EAEC0BAF4}" srcOrd="8" destOrd="0" parTransId="{55B07E59-EB7F-415B-8DD1-AEEA042FF577}" sibTransId="{A64B2F8E-E5E6-483A-88C8-EC0537692991}"/>
    <dgm:cxn modelId="{6EE02F2A-FBAD-48A8-8020-1BECE87717C3}" srcId="{A5B4A86B-3EAF-42EF-A3DC-96AD53F49DD9}" destId="{87FF88CA-271A-4AA5-9B79-197F3822219A}" srcOrd="11" destOrd="0" parTransId="{38CFCBC5-3F31-48CB-965E-883758FAEA6E}" sibTransId="{370EAF4C-4C1C-4899-8410-4D164EE4E96C}"/>
    <dgm:cxn modelId="{72E5F430-FD6B-4FFB-945B-E7142FF0836D}" srcId="{A5B4A86B-3EAF-42EF-A3DC-96AD53F49DD9}" destId="{AF8C503A-97C7-46EA-AD8E-16F3BD8DEDEF}" srcOrd="4" destOrd="0" parTransId="{C6860830-39EF-43DA-A375-623DCA030638}" sibTransId="{32D082FC-923B-4308-B6CA-B94839380387}"/>
    <dgm:cxn modelId="{51A54037-454B-4FBE-8631-43681B293B61}" srcId="{A5B4A86B-3EAF-42EF-A3DC-96AD53F49DD9}" destId="{128EC997-F7CC-4873-96F1-F0BCFDE96E36}" srcOrd="6" destOrd="0" parTransId="{515EEB80-56C2-493E-A50F-4BEA96815A80}" sibTransId="{08CD2A92-37F3-456B-AE9F-5AE544291D34}"/>
    <dgm:cxn modelId="{EFF3E939-9FA5-42E0-8758-D7E08FBCCFA8}" type="presOf" srcId="{EFE92122-2637-4474-B5B8-DE1EAEC0BAF4}" destId="{8B0B9AE2-1B44-4A09-9AB4-C67E2863D44F}" srcOrd="0" destOrd="0" presId="urn:microsoft.com/office/officeart/2005/8/layout/default"/>
    <dgm:cxn modelId="{4C2A6A47-0AA1-4796-B9D4-BA9CFCCEB3E9}" type="presOf" srcId="{172880EF-541E-4BA7-B948-38BEE054B100}" destId="{33712F7B-9771-458E-A661-25C7D89A5526}" srcOrd="0" destOrd="0" presId="urn:microsoft.com/office/officeart/2005/8/layout/default"/>
    <dgm:cxn modelId="{6DB44C47-3EB0-43A2-89BE-6D86C5682C26}" srcId="{A5B4A86B-3EAF-42EF-A3DC-96AD53F49DD9}" destId="{9FCD4CD8-F9A5-4D9D-9576-4FB8FCEE6972}" srcOrd="2" destOrd="0" parTransId="{6CF3ADC0-3117-4518-A261-209E3793B157}" sibTransId="{BE7E84CC-DFE1-4B48-94E9-085707B5B683}"/>
    <dgm:cxn modelId="{B7C5AC55-DB1B-4A0C-B3E8-CE9D00BDDAA3}" srcId="{A5B4A86B-3EAF-42EF-A3DC-96AD53F49DD9}" destId="{172880EF-541E-4BA7-B948-38BEE054B100}" srcOrd="5" destOrd="0" parTransId="{6AB811C2-290E-419D-9801-FDEE8ECC4F94}" sibTransId="{E1B7961D-C2CD-44A3-BB78-CE7B2384D31B}"/>
    <dgm:cxn modelId="{15C4FA75-FE83-4C18-AD93-0335DD29886D}" type="presOf" srcId="{1EE0C694-124C-4B33-9467-BD774128A333}" destId="{035EC340-EB43-4DBE-8529-0B47207B7EE4}" srcOrd="0" destOrd="0" presId="urn:microsoft.com/office/officeart/2005/8/layout/default"/>
    <dgm:cxn modelId="{A8F71B78-BDEC-4F2D-94D3-60C114530819}" type="presOf" srcId="{87FF88CA-271A-4AA5-9B79-197F3822219A}" destId="{32ED3B97-2B28-42BB-A247-B6F335A0E6CD}" srcOrd="0" destOrd="0" presId="urn:microsoft.com/office/officeart/2005/8/layout/default"/>
    <dgm:cxn modelId="{552F7B59-ABE9-4E9F-8FB5-20739E9A6845}" type="presOf" srcId="{9FCD4CD8-F9A5-4D9D-9576-4FB8FCEE6972}" destId="{74D22B6F-46B0-44A6-864E-04337E9EF798}" srcOrd="0" destOrd="0" presId="urn:microsoft.com/office/officeart/2005/8/layout/default"/>
    <dgm:cxn modelId="{8237D67C-DC96-45F2-A212-3D6CE1AAB08E}" type="presOf" srcId="{128EC997-F7CC-4873-96F1-F0BCFDE96E36}" destId="{1609512E-CEE0-4FD4-983C-A9C076FC3B49}" srcOrd="0" destOrd="0" presId="urn:microsoft.com/office/officeart/2005/8/layout/default"/>
    <dgm:cxn modelId="{9A4C8A8E-1244-4C83-9E6C-BEF33E82616F}" type="presOf" srcId="{BFC3D725-44DA-4816-B1EF-9F1EF54C2001}" destId="{9250688C-8E52-48D6-9193-64DC0AA766F4}" srcOrd="0" destOrd="0" presId="urn:microsoft.com/office/officeart/2005/8/layout/default"/>
    <dgm:cxn modelId="{175C2C92-A9E6-4A37-B3E3-E2E68A5B1CAB}" type="presOf" srcId="{71758EAB-CA56-431F-9A2C-04521B9135C7}" destId="{A2CA3975-7FA5-4CEA-AE1F-0D943C6171B7}" srcOrd="0" destOrd="0" presId="urn:microsoft.com/office/officeart/2005/8/layout/default"/>
    <dgm:cxn modelId="{35EE1C94-1C7C-480F-99BB-C598AD9B15FF}" srcId="{A5B4A86B-3EAF-42EF-A3DC-96AD53F49DD9}" destId="{1EE0C694-124C-4B33-9467-BD774128A333}" srcOrd="1" destOrd="0" parTransId="{05236EA3-D892-4F28-B363-A59E861A1269}" sibTransId="{A0F325C3-6032-4C29-9B9A-0C6C829A53C8}"/>
    <dgm:cxn modelId="{CF410FA9-AC7E-4067-BCE2-F669B5F38F2B}" srcId="{A5B4A86B-3EAF-42EF-A3DC-96AD53F49DD9}" destId="{F9116FAA-4091-48FB-8477-41F5A43509BF}" srcOrd="0" destOrd="0" parTransId="{044E9313-5A76-422A-9B27-178A86B9828F}" sibTransId="{F864E43B-75A0-468E-922E-6C04B1CD575C}"/>
    <dgm:cxn modelId="{13E40EAD-1090-4CE9-A848-129B3B73F600}" srcId="{A5B4A86B-3EAF-42EF-A3DC-96AD53F49DD9}" destId="{BFC3D725-44DA-4816-B1EF-9F1EF54C2001}" srcOrd="3" destOrd="0" parTransId="{5F2409C8-B76A-4751-9C88-B131F4618230}" sibTransId="{0F7ED921-24BF-460A-96D3-172EF96D1C9A}"/>
    <dgm:cxn modelId="{591016D5-4D04-4224-A7BC-C683C1489D03}" srcId="{A5B4A86B-3EAF-42EF-A3DC-96AD53F49DD9}" destId="{71758EAB-CA56-431F-9A2C-04521B9135C7}" srcOrd="9" destOrd="0" parTransId="{1895D2C2-D544-4D49-9BE7-32FFF11B4693}" sibTransId="{59A3E862-E50A-4C32-BF20-047ED3BA657E}"/>
    <dgm:cxn modelId="{DE0147EA-F308-4ECB-81F3-41C3C1C065C2}" type="presOf" srcId="{EB45C18A-32D4-463D-8EE7-49C1ACF0AF5B}" destId="{88E3461D-8EF5-4946-BF5E-9CD999D61026}" srcOrd="0" destOrd="0" presId="urn:microsoft.com/office/officeart/2005/8/layout/default"/>
    <dgm:cxn modelId="{E08886FB-66C5-42E3-84C6-08E5FBEC2C46}" type="presOf" srcId="{AF8C503A-97C7-46EA-AD8E-16F3BD8DEDEF}" destId="{F00CD2E8-0998-4F70-B338-A8D60C1977A8}" srcOrd="0" destOrd="0" presId="urn:microsoft.com/office/officeart/2005/8/layout/default"/>
    <dgm:cxn modelId="{7B55C495-026A-42F8-ADE9-8A5F9E80838B}" type="presParOf" srcId="{B8B03897-A35E-484C-A126-D86D3A1C61B1}" destId="{EB0F5E09-F57D-4A44-A877-415FD890B030}" srcOrd="0" destOrd="0" presId="urn:microsoft.com/office/officeart/2005/8/layout/default"/>
    <dgm:cxn modelId="{0DF15194-44D8-4F3D-A277-03FDFE718F19}" type="presParOf" srcId="{B8B03897-A35E-484C-A126-D86D3A1C61B1}" destId="{521A4CCF-50E9-4FA9-B26B-1CE38F66123D}" srcOrd="1" destOrd="0" presId="urn:microsoft.com/office/officeart/2005/8/layout/default"/>
    <dgm:cxn modelId="{D1E91C1B-FC1C-43DA-9C59-574E15B616C0}" type="presParOf" srcId="{B8B03897-A35E-484C-A126-D86D3A1C61B1}" destId="{035EC340-EB43-4DBE-8529-0B47207B7EE4}" srcOrd="2" destOrd="0" presId="urn:microsoft.com/office/officeart/2005/8/layout/default"/>
    <dgm:cxn modelId="{267C6728-2B69-4389-BB31-DDD7D0F0F6F5}" type="presParOf" srcId="{B8B03897-A35E-484C-A126-D86D3A1C61B1}" destId="{EFAAC914-8A27-44FD-97B1-F0594054F291}" srcOrd="3" destOrd="0" presId="urn:microsoft.com/office/officeart/2005/8/layout/default"/>
    <dgm:cxn modelId="{9660D4AA-AB12-4C5D-8673-4B1569523B99}" type="presParOf" srcId="{B8B03897-A35E-484C-A126-D86D3A1C61B1}" destId="{74D22B6F-46B0-44A6-864E-04337E9EF798}" srcOrd="4" destOrd="0" presId="urn:microsoft.com/office/officeart/2005/8/layout/default"/>
    <dgm:cxn modelId="{5C27504E-4C87-4C7B-9044-D1A90106AE75}" type="presParOf" srcId="{B8B03897-A35E-484C-A126-D86D3A1C61B1}" destId="{7A5990EC-0BCE-46C5-8E12-132483A9018E}" srcOrd="5" destOrd="0" presId="urn:microsoft.com/office/officeart/2005/8/layout/default"/>
    <dgm:cxn modelId="{932713B1-E1E7-45A7-B017-0AB77B2C31B0}" type="presParOf" srcId="{B8B03897-A35E-484C-A126-D86D3A1C61B1}" destId="{9250688C-8E52-48D6-9193-64DC0AA766F4}" srcOrd="6" destOrd="0" presId="urn:microsoft.com/office/officeart/2005/8/layout/default"/>
    <dgm:cxn modelId="{0805DCD7-D30F-429C-AD29-24D48F67BB5B}" type="presParOf" srcId="{B8B03897-A35E-484C-A126-D86D3A1C61B1}" destId="{A8187AE8-0605-41ED-8943-EC1CB80F1CF0}" srcOrd="7" destOrd="0" presId="urn:microsoft.com/office/officeart/2005/8/layout/default"/>
    <dgm:cxn modelId="{790627C0-101F-48D2-B69D-6B5087A05F43}" type="presParOf" srcId="{B8B03897-A35E-484C-A126-D86D3A1C61B1}" destId="{F00CD2E8-0998-4F70-B338-A8D60C1977A8}" srcOrd="8" destOrd="0" presId="urn:microsoft.com/office/officeart/2005/8/layout/default"/>
    <dgm:cxn modelId="{7E4FF9D5-FA2C-45CF-A31B-0BD4D9C2C2E5}" type="presParOf" srcId="{B8B03897-A35E-484C-A126-D86D3A1C61B1}" destId="{CBAA0279-8AD1-4AE7-BA43-FEB7828AA3DF}" srcOrd="9" destOrd="0" presId="urn:microsoft.com/office/officeart/2005/8/layout/default"/>
    <dgm:cxn modelId="{9FBA9F4D-AAE9-4B82-87D6-6412FDD971DD}" type="presParOf" srcId="{B8B03897-A35E-484C-A126-D86D3A1C61B1}" destId="{33712F7B-9771-458E-A661-25C7D89A5526}" srcOrd="10" destOrd="0" presId="urn:microsoft.com/office/officeart/2005/8/layout/default"/>
    <dgm:cxn modelId="{9744A080-ED9B-4658-A577-7E14325F3D85}" type="presParOf" srcId="{B8B03897-A35E-484C-A126-D86D3A1C61B1}" destId="{E8FE742A-00BD-4BE0-9C02-8AA4F9E1B7FD}" srcOrd="11" destOrd="0" presId="urn:microsoft.com/office/officeart/2005/8/layout/default"/>
    <dgm:cxn modelId="{5772AABE-0B6B-4E58-AB1E-5DEE4B781CD8}" type="presParOf" srcId="{B8B03897-A35E-484C-A126-D86D3A1C61B1}" destId="{1609512E-CEE0-4FD4-983C-A9C076FC3B49}" srcOrd="12" destOrd="0" presId="urn:microsoft.com/office/officeart/2005/8/layout/default"/>
    <dgm:cxn modelId="{4656F7FD-0F16-4E3D-9A1B-888BF8FBCD22}" type="presParOf" srcId="{B8B03897-A35E-484C-A126-D86D3A1C61B1}" destId="{150A5DE1-F18F-41B4-9432-A724678DEFC5}" srcOrd="13" destOrd="0" presId="urn:microsoft.com/office/officeart/2005/8/layout/default"/>
    <dgm:cxn modelId="{76E92C4A-3652-47A0-A381-27FDF6804662}" type="presParOf" srcId="{B8B03897-A35E-484C-A126-D86D3A1C61B1}" destId="{9C1C4B37-6551-4D0C-A9FA-9F32281E612F}" srcOrd="14" destOrd="0" presId="urn:microsoft.com/office/officeart/2005/8/layout/default"/>
    <dgm:cxn modelId="{6EFB6A9F-CECA-4DA1-B179-050A4CFF63DD}" type="presParOf" srcId="{B8B03897-A35E-484C-A126-D86D3A1C61B1}" destId="{D84D84F0-0D63-4100-B190-ADFEE844CD6C}" srcOrd="15" destOrd="0" presId="urn:microsoft.com/office/officeart/2005/8/layout/default"/>
    <dgm:cxn modelId="{C689F4AB-89A9-42F9-A17A-C70BF44EF2BC}" type="presParOf" srcId="{B8B03897-A35E-484C-A126-D86D3A1C61B1}" destId="{8B0B9AE2-1B44-4A09-9AB4-C67E2863D44F}" srcOrd="16" destOrd="0" presId="urn:microsoft.com/office/officeart/2005/8/layout/default"/>
    <dgm:cxn modelId="{4FBC8EE5-73F1-4119-A55F-6BC0859E3497}" type="presParOf" srcId="{B8B03897-A35E-484C-A126-D86D3A1C61B1}" destId="{CFD2B5BB-E2E3-4073-AA35-CCBAA75C7A00}" srcOrd="17" destOrd="0" presId="urn:microsoft.com/office/officeart/2005/8/layout/default"/>
    <dgm:cxn modelId="{90A1D36E-7D0B-4E29-A58B-A18D28636ADA}" type="presParOf" srcId="{B8B03897-A35E-484C-A126-D86D3A1C61B1}" destId="{A2CA3975-7FA5-4CEA-AE1F-0D943C6171B7}" srcOrd="18" destOrd="0" presId="urn:microsoft.com/office/officeart/2005/8/layout/default"/>
    <dgm:cxn modelId="{205A7D6E-8122-4049-95E3-1408A640823D}" type="presParOf" srcId="{B8B03897-A35E-484C-A126-D86D3A1C61B1}" destId="{E757EB9B-BDD3-4F8B-B984-4735001C3E05}" srcOrd="19" destOrd="0" presId="urn:microsoft.com/office/officeart/2005/8/layout/default"/>
    <dgm:cxn modelId="{4E3CA785-2FAA-431B-869A-EAB70EBE841B}" type="presParOf" srcId="{B8B03897-A35E-484C-A126-D86D3A1C61B1}" destId="{88E3461D-8EF5-4946-BF5E-9CD999D61026}" srcOrd="20" destOrd="0" presId="urn:microsoft.com/office/officeart/2005/8/layout/default"/>
    <dgm:cxn modelId="{1BE48258-B958-4353-863E-476167D7B2AE}" type="presParOf" srcId="{B8B03897-A35E-484C-A126-D86D3A1C61B1}" destId="{D3603470-6628-4FEA-8C6E-9A844E411C1D}" srcOrd="21" destOrd="0" presId="urn:microsoft.com/office/officeart/2005/8/layout/default"/>
    <dgm:cxn modelId="{607F12FF-C23B-4B98-A7DA-019FA5B0C5F6}" type="presParOf" srcId="{B8B03897-A35E-484C-A126-D86D3A1C61B1}" destId="{32ED3B97-2B28-42BB-A247-B6F335A0E6CD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0F5E09-F57D-4A44-A877-415FD890B030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/>
            <a:t>1-Un</a:t>
          </a:r>
          <a:endParaRPr lang="en-US" sz="3300" kern="1200" dirty="0"/>
        </a:p>
      </dsp:txBody>
      <dsp:txXfrm>
        <a:off x="582645" y="1178"/>
        <a:ext cx="2174490" cy="1304694"/>
      </dsp:txXfrm>
    </dsp:sp>
    <dsp:sp modelId="{035EC340-EB43-4DBE-8529-0B47207B7EE4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>
              <a:solidFill>
                <a:srgbClr val="FFFF00"/>
              </a:solidFill>
            </a:rPr>
            <a:t>2-Ddau</a:t>
          </a:r>
          <a:endParaRPr lang="en-US" sz="3300" kern="1200" dirty="0">
            <a:solidFill>
              <a:srgbClr val="FFFF00"/>
            </a:solidFill>
          </a:endParaRPr>
        </a:p>
      </dsp:txBody>
      <dsp:txXfrm>
        <a:off x="2974584" y="1178"/>
        <a:ext cx="2174490" cy="1304694"/>
      </dsp:txXfrm>
    </dsp:sp>
    <dsp:sp modelId="{74D22B6F-46B0-44A6-864E-04337E9EF798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>
              <a:solidFill>
                <a:srgbClr val="FFFF00"/>
              </a:solidFill>
            </a:rPr>
            <a:t>3-Dri</a:t>
          </a:r>
          <a:endParaRPr lang="en-US" sz="3300" kern="1200" dirty="0">
            <a:solidFill>
              <a:srgbClr val="FFFF00"/>
            </a:solidFill>
          </a:endParaRPr>
        </a:p>
      </dsp:txBody>
      <dsp:txXfrm>
        <a:off x="5366524" y="1178"/>
        <a:ext cx="2174490" cy="1304694"/>
      </dsp:txXfrm>
    </dsp:sp>
    <dsp:sp modelId="{9250688C-8E52-48D6-9193-64DC0AA766F4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>
              <a:solidFill>
                <a:srgbClr val="FFFF00"/>
              </a:solidFill>
            </a:rPr>
            <a:t>4-Bedwar</a:t>
          </a:r>
          <a:endParaRPr lang="en-US" sz="3300" kern="1200" dirty="0">
            <a:solidFill>
              <a:srgbClr val="FFFF00"/>
            </a:solidFill>
          </a:endParaRPr>
        </a:p>
      </dsp:txBody>
      <dsp:txXfrm>
        <a:off x="7758464" y="1178"/>
        <a:ext cx="2174490" cy="1304694"/>
      </dsp:txXfrm>
    </dsp:sp>
    <dsp:sp modelId="{F00CD2E8-0998-4F70-B338-A8D60C1977A8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>
              <a:solidFill>
                <a:srgbClr val="FFFF00"/>
              </a:solidFill>
            </a:rPr>
            <a:t>5-Bump</a:t>
          </a:r>
          <a:endParaRPr lang="en-US" sz="3300" kern="1200" dirty="0">
            <a:solidFill>
              <a:srgbClr val="FFFF00"/>
            </a:solidFill>
          </a:endParaRPr>
        </a:p>
      </dsp:txBody>
      <dsp:txXfrm>
        <a:off x="582645" y="1523321"/>
        <a:ext cx="2174490" cy="1304694"/>
      </dsp:txXfrm>
    </dsp:sp>
    <dsp:sp modelId="{33712F7B-9771-458E-A661-25C7D89A5526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/>
            <a:t>6-Chwech</a:t>
          </a:r>
          <a:endParaRPr lang="en-US" sz="3300" kern="1200" dirty="0"/>
        </a:p>
      </dsp:txBody>
      <dsp:txXfrm>
        <a:off x="2974584" y="1523321"/>
        <a:ext cx="2174490" cy="1304694"/>
      </dsp:txXfrm>
    </dsp:sp>
    <dsp:sp modelId="{1609512E-CEE0-4FD4-983C-A9C076FC3B49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/>
            <a:t>7-Saith </a:t>
          </a:r>
          <a:endParaRPr lang="en-US" sz="3300" kern="1200" dirty="0"/>
        </a:p>
      </dsp:txBody>
      <dsp:txXfrm>
        <a:off x="5366524" y="1523321"/>
        <a:ext cx="2174490" cy="1304694"/>
      </dsp:txXfrm>
    </dsp:sp>
    <dsp:sp modelId="{9C1C4B37-6551-4D0C-A9FA-9F32281E612F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/>
            <a:t>8-Wyth</a:t>
          </a:r>
          <a:endParaRPr lang="en-US" sz="3300" kern="1200" dirty="0"/>
        </a:p>
      </dsp:txBody>
      <dsp:txXfrm>
        <a:off x="7758464" y="1523321"/>
        <a:ext cx="2174490" cy="1304694"/>
      </dsp:txXfrm>
    </dsp:sp>
    <dsp:sp modelId="{8B0B9AE2-1B44-4A09-9AB4-C67E2863D44F}">
      <dsp:nvSpPr>
        <dsp:cNvPr id="0" name=""/>
        <dsp:cNvSpPr/>
      </dsp:nvSpPr>
      <dsp:spPr>
        <a:xfrm>
          <a:off x="582645" y="3045465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/>
            <a:t>9-Naw</a:t>
          </a:r>
          <a:endParaRPr lang="en-US" sz="3300" kern="1200" dirty="0"/>
        </a:p>
      </dsp:txBody>
      <dsp:txXfrm>
        <a:off x="582645" y="3045465"/>
        <a:ext cx="2174490" cy="1304694"/>
      </dsp:txXfrm>
    </dsp:sp>
    <dsp:sp modelId="{A2CA3975-7FA5-4CEA-AE1F-0D943C6171B7}">
      <dsp:nvSpPr>
        <dsp:cNvPr id="0" name=""/>
        <dsp:cNvSpPr/>
      </dsp:nvSpPr>
      <dsp:spPr>
        <a:xfrm>
          <a:off x="2974584" y="3045465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>
              <a:solidFill>
                <a:srgbClr val="FFFF00"/>
              </a:solidFill>
            </a:rPr>
            <a:t>10-Ddeg</a:t>
          </a:r>
          <a:endParaRPr lang="en-US" sz="3300" kern="1200" dirty="0">
            <a:solidFill>
              <a:srgbClr val="FFFF00"/>
            </a:solidFill>
          </a:endParaRPr>
        </a:p>
      </dsp:txBody>
      <dsp:txXfrm>
        <a:off x="2974584" y="3045465"/>
        <a:ext cx="2174490" cy="1304694"/>
      </dsp:txXfrm>
    </dsp:sp>
    <dsp:sp modelId="{88E3461D-8EF5-4946-BF5E-9CD999D61026}">
      <dsp:nvSpPr>
        <dsp:cNvPr id="0" name=""/>
        <dsp:cNvSpPr/>
      </dsp:nvSpPr>
      <dsp:spPr>
        <a:xfrm>
          <a:off x="5366524" y="3045465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/>
            <a:t>11-Un ar ddeg</a:t>
          </a:r>
          <a:endParaRPr lang="en-US" sz="3300" kern="1200" dirty="0"/>
        </a:p>
      </dsp:txBody>
      <dsp:txXfrm>
        <a:off x="5366524" y="3045465"/>
        <a:ext cx="2174490" cy="1304694"/>
      </dsp:txXfrm>
    </dsp:sp>
    <dsp:sp modelId="{32ED3B97-2B28-42BB-A247-B6F335A0E6CD}">
      <dsp:nvSpPr>
        <dsp:cNvPr id="0" name=""/>
        <dsp:cNvSpPr/>
      </dsp:nvSpPr>
      <dsp:spPr>
        <a:xfrm>
          <a:off x="7758464" y="3045465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300" kern="1200" dirty="0">
              <a:solidFill>
                <a:srgbClr val="FFFF00"/>
              </a:solidFill>
            </a:rPr>
            <a:t>12-Ddeuddeg</a:t>
          </a:r>
          <a:endParaRPr lang="en-US" sz="3300" kern="1200" dirty="0">
            <a:solidFill>
              <a:srgbClr val="FFFF00"/>
            </a:solidFill>
          </a:endParaRPr>
        </a:p>
      </dsp:txBody>
      <dsp:txXfrm>
        <a:off x="7758464" y="3045465"/>
        <a:ext cx="2174490" cy="130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ED564A-C2E8-437D-9F12-BB260C874265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7B1B07-C494-4E86-8FB4-BCD68D7E4D2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19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B1B07-C494-4E86-8FB4-BCD68D7E4D25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55228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5B680-3C43-7E8C-60A7-FF3671766B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38A294-0576-6CEE-85C8-25CED3208E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51B04-FE3F-2779-5F60-68C1DC948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61121-917A-4763-45CE-F7A3BC57E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E2A14-8ABE-A3BC-1262-172C3DD3C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25857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56579-7777-563C-AA6C-4AFD32508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E67-ABB3-5ADB-C76B-431A97A230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C9560-D7ED-2F20-414C-D5DE23168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E93C76-3721-F761-FC15-7E1762B08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8E077-E289-212F-19F1-351FD6F98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11450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180BB-32D1-1901-AD6F-4E43F8E75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7ACCF8-8D88-C39F-C42A-FF156C17BB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31FAB-F753-1AF2-9DCE-3F054C046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D678AA-73E8-F93C-7A14-B0EDB9862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8BD0B-E94A-C6AD-6151-1238CA261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50472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01077-E4AA-CCDD-9F8A-761AE6AEA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E5728-4059-2892-71C4-9AB87B0067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923F4-D4B5-F2F2-EC9A-395D39BC7B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B43046-AC6D-828D-21DA-19EAE101B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181425-A324-996E-4E72-FF0FC0878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A651A3-81A9-85E8-7FE4-F75728736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24776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4CB13-5AAC-4FF7-DCA1-5091416F7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01F33-84FB-43E5-9E1D-187BE184ED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478083-FC78-EB46-1CAB-27997B2E78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FF3C56-5D5B-89B8-0F05-6E8EEEF2F6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C35DE9-948B-7EEA-137B-A890CA0916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93609A-78D7-D74D-DE5B-9F8CFA4E4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B46153-5B52-FBC7-DCDA-04273A625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1DECB0-53D6-D9E8-B920-DC61D30F7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216346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02D69-000D-5F2A-0AD2-1D7AF1F7B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55AE22-DABB-5BE8-F69E-E56A0A288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7400AA-AEF8-7156-BE85-EBF2FF943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6EF6D9-D5AE-86A2-A207-8AAAA514C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51354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6A35AE-880C-2B5E-733E-19CEAE5E1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FFACD2-F075-77C8-0A34-26122FCE9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2B8D4A-6A2E-AA65-DBD5-875C5A4C0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1226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9B859-9CD6-682E-6C68-1C0273335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EEA2C-DAE0-463E-53BF-9BA62F161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83DF6E-18FF-4880-112A-C68BDB3309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02D820-216D-A11E-9630-529363EC3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691C66-D2AE-8ECF-806C-29AC614E9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677333-5D83-A653-1894-02964C276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64437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0E858-BDEB-7D82-D5FA-35F9FCE5A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85676-5270-74E9-3B48-5F559F364A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41C917-356F-EEB4-68FC-38EF47F0CF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4743F-966E-9016-78A6-349921BFE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B7B8D1-CEDE-1FB5-0EFE-762A1A8FF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171CCB-1951-CCC4-66DA-971131A56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32195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DB89E-31F7-605C-A312-EF6D186F9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A95582-F9E0-8B89-7424-7922616EC8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85603D-8CD8-6918-A44D-0D5BC9D5C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DB3BE6-8998-ADF7-2B9F-F1599F5DE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0FD49-A1D1-2857-9E96-81E475276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94908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717C54-3281-D994-3914-5CEFBEE033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B4E1B3-9911-FDF7-4A03-1973FA645D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9044E-6E33-B92D-44B2-4B2EAC9C5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B0EA8-C938-6511-959D-3E1516E96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B2C7F-0749-A976-A7DD-D18D1B14C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71892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044DB0-2BB8-996C-9E34-DE1B22FC6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6AE181-F6F0-A048-7C6F-DDF21EC3D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5CEF2-CDA7-B587-C9CA-90A282709E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AD7ED1-85B3-4C57-B7DA-D5FD29232454}" type="datetimeFigureOut">
              <a:rPr lang="cy-GB" smtClean="0"/>
              <a:t>23/10/2024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EC9FA-0DBA-6A5C-2FA2-6912B5DA75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C4266-A9D2-0BBD-66E6-5FB959DA8A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C0D62F-81A1-494E-8A58-F128D6A98D99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65471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5029D2-1439-B29E-FCD1-E8025BF772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cy-GB"/>
              <a:t>Amser Defnyddio ‘i’</a:t>
            </a:r>
            <a:endParaRPr lang="cy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1CB7E-07B4-7B40-0470-6368A517A0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/>
          </a:bodyPr>
          <a:lstStyle/>
          <a:p>
            <a:r>
              <a:rPr lang="cy-GB" dirty="0"/>
              <a:t>Cael hyder dweud yr amser wrth ddefnyddio ‘i’</a:t>
            </a:r>
          </a:p>
        </p:txBody>
      </p:sp>
      <p:sp>
        <p:nvSpPr>
          <p:cNvPr id="24" name="Freeform: Shape 18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694A68-3F16-973C-AF78-84B82D7709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13" r="35184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556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FA4BE-DBD9-C3EF-E5BF-C075A2579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cy-GB" dirty="0"/>
              <a:t>Gwybodaeth Flaenorol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3B578-08B5-089E-CF3D-5F54B4163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>
            <a:normAutofit/>
          </a:bodyPr>
          <a:lstStyle/>
          <a:p>
            <a:r>
              <a:rPr lang="cy-GB" dirty="0"/>
              <a:t>Amser defnyddio’r patrwm wedi </a:t>
            </a:r>
          </a:p>
          <a:p>
            <a:r>
              <a:rPr lang="cy-GB" dirty="0"/>
              <a:t>Cwestiwn ac ateb am yr amser yn y presennol</a:t>
            </a:r>
          </a:p>
          <a:p>
            <a:r>
              <a:rPr lang="cy-GB" dirty="0"/>
              <a:t>Treigliad meddal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D1B4DB-4761-8CD4-E0F8-A7B9416F3B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8" r="2" b="457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8FB183-3EE9-94D8-FF32-40B0363F7FE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793" r="-2" b="6737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F1E0BF-72FC-BE2A-6C66-0B12BC66A7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361" r="31357" b="-2"/>
          <a:stretch/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61663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145E5-90AA-335A-2E13-02CB6A69F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Dweud yr amser wrth ddefnyddio ‘i’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99307B5-59C5-F696-EBB5-396420CD73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25855" y="2048909"/>
            <a:ext cx="7735712" cy="43513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D7AC6D-F9A0-B299-6214-17DA66CB2CF6}"/>
              </a:ext>
            </a:extLst>
          </p:cNvPr>
          <p:cNvSpPr txBox="1"/>
          <p:nvPr/>
        </p:nvSpPr>
        <p:spPr>
          <a:xfrm>
            <a:off x="5103627" y="3873226"/>
            <a:ext cx="808075" cy="1046440"/>
          </a:xfrm>
          <a:prstGeom prst="rect">
            <a:avLst/>
          </a:prstGeom>
          <a:solidFill>
            <a:srgbClr val="FF7C80"/>
          </a:solidFill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4400" dirty="0"/>
              <a:t>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3E4FD6-84CF-CB4F-D17E-47BBA057F627}"/>
              </a:ext>
            </a:extLst>
          </p:cNvPr>
          <p:cNvSpPr txBox="1"/>
          <p:nvPr/>
        </p:nvSpPr>
        <p:spPr>
          <a:xfrm>
            <a:off x="6687878" y="3873227"/>
            <a:ext cx="1105787" cy="1631216"/>
          </a:xfrm>
          <a:prstGeom prst="rect">
            <a:avLst/>
          </a:prstGeom>
          <a:solidFill>
            <a:srgbClr val="66FFFF"/>
          </a:solidFill>
        </p:spPr>
        <p:txBody>
          <a:bodyPr wrap="square" rtlCol="0">
            <a:spAutoFit/>
          </a:bodyPr>
          <a:lstStyle/>
          <a:p>
            <a:endParaRPr lang="cy-GB" sz="3200" dirty="0"/>
          </a:p>
          <a:p>
            <a:r>
              <a:rPr lang="cy-GB" sz="3200" dirty="0"/>
              <a:t>Wedi</a:t>
            </a:r>
          </a:p>
          <a:p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62433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E2703-C223-3353-8BD0-589BFEDC9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cy-GB" sz="4000" b="1" dirty="0"/>
              <a:t>Ffocws Iaith/Patrymau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B75EC-7821-EFEE-D545-9593B90D9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cy-GB" sz="2000" dirty="0"/>
              <a:t>Dweud yr amser wrth defnyddio ‘i’</a:t>
            </a:r>
          </a:p>
          <a:p>
            <a:r>
              <a:rPr lang="cy-GB" sz="2000" dirty="0"/>
              <a:t>Defnyddio treiglad meddal gyda ‘i’ yn gywir</a:t>
            </a:r>
          </a:p>
          <a:p>
            <a:r>
              <a:rPr lang="cy-GB" sz="2000" dirty="0"/>
              <a:t>Dweud yr amser yn glir ac yn gywir</a:t>
            </a:r>
          </a:p>
          <a:p>
            <a:pPr marL="0" indent="0">
              <a:buNone/>
            </a:pPr>
            <a:endParaRPr lang="cy-GB" sz="2000" dirty="0"/>
          </a:p>
          <a:p>
            <a:endParaRPr lang="cy-GB" sz="2000" dirty="0"/>
          </a:p>
          <a:p>
            <a:endParaRPr lang="cy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9244E0-FD78-27B6-22CF-B6B693199A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71" r="434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639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854DEE1C-7FD6-4FA0-A96A-BDF952F1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53E9B-FF19-0B91-018E-B581DD9BC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370227"/>
            <a:ext cx="9144000" cy="11931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Faint o’r gloch ydy hi?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37D6F0-5E99-0557-6CB9-FDA6F2941F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95" r="1" b="19042"/>
          <a:stretch/>
        </p:blipFill>
        <p:spPr>
          <a:xfrm>
            <a:off x="1690046" y="386205"/>
            <a:ext cx="8903441" cy="3766876"/>
          </a:xfrm>
          <a:custGeom>
            <a:avLst/>
            <a:gdLst/>
            <a:ahLst/>
            <a:cxnLst/>
            <a:rect l="l" t="t" r="r" b="b"/>
            <a:pathLst>
              <a:path w="8903441" h="3766876">
                <a:moveTo>
                  <a:pt x="8890380" y="1667288"/>
                </a:moveTo>
                <a:lnTo>
                  <a:pt x="8895460" y="1677046"/>
                </a:lnTo>
                <a:cubicBezTo>
                  <a:pt x="8905866" y="1703466"/>
                  <a:pt x="8906717" y="1724063"/>
                  <a:pt x="8894323" y="1729738"/>
                </a:cubicBezTo>
                <a:lnTo>
                  <a:pt x="8891365" y="1729349"/>
                </a:lnTo>
                <a:lnTo>
                  <a:pt x="8891421" y="1712412"/>
                </a:lnTo>
                <a:cubicBezTo>
                  <a:pt x="8891337" y="1700170"/>
                  <a:pt x="8891138" y="1688653"/>
                  <a:pt x="8890856" y="1678595"/>
                </a:cubicBezTo>
                <a:close/>
                <a:moveTo>
                  <a:pt x="8888451" y="1641624"/>
                </a:moveTo>
                <a:cubicBezTo>
                  <a:pt x="8888927" y="1642911"/>
                  <a:pt x="8889388" y="1647125"/>
                  <a:pt x="8889800" y="1653531"/>
                </a:cubicBezTo>
                <a:lnTo>
                  <a:pt x="8890380" y="1667288"/>
                </a:lnTo>
                <a:lnTo>
                  <a:pt x="8884645" y="1656272"/>
                </a:lnTo>
                <a:lnTo>
                  <a:pt x="8886368" y="1643902"/>
                </a:lnTo>
                <a:cubicBezTo>
                  <a:pt x="8887058" y="1640758"/>
                  <a:pt x="8887743" y="1639762"/>
                  <a:pt x="8888451" y="1641624"/>
                </a:cubicBezTo>
                <a:close/>
                <a:moveTo>
                  <a:pt x="999724" y="1241031"/>
                </a:moveTo>
                <a:cubicBezTo>
                  <a:pt x="998379" y="1242269"/>
                  <a:pt x="996554" y="1243547"/>
                  <a:pt x="995210" y="1244785"/>
                </a:cubicBezTo>
                <a:cubicBezTo>
                  <a:pt x="1005261" y="1248940"/>
                  <a:pt x="1015746" y="1252497"/>
                  <a:pt x="1025774" y="1256374"/>
                </a:cubicBezTo>
                <a:cubicBezTo>
                  <a:pt x="1037480" y="1257305"/>
                  <a:pt x="1049668" y="1258195"/>
                  <a:pt x="1060894" y="1259168"/>
                </a:cubicBezTo>
                <a:cubicBezTo>
                  <a:pt x="1040504" y="1253123"/>
                  <a:pt x="1020115" y="1247076"/>
                  <a:pt x="999724" y="1241031"/>
                </a:cubicBezTo>
                <a:close/>
                <a:moveTo>
                  <a:pt x="1319296" y="820371"/>
                </a:moveTo>
                <a:cubicBezTo>
                  <a:pt x="1421680" y="872109"/>
                  <a:pt x="1548101" y="905226"/>
                  <a:pt x="1681342" y="933268"/>
                </a:cubicBezTo>
                <a:cubicBezTo>
                  <a:pt x="1683167" y="931988"/>
                  <a:pt x="1684512" y="930751"/>
                  <a:pt x="1686338" y="929471"/>
                </a:cubicBezTo>
                <a:cubicBezTo>
                  <a:pt x="1563998" y="893197"/>
                  <a:pt x="1441635" y="856646"/>
                  <a:pt x="1319296" y="820371"/>
                </a:cubicBezTo>
                <a:close/>
                <a:moveTo>
                  <a:pt x="7894848" y="858"/>
                </a:moveTo>
                <a:cubicBezTo>
                  <a:pt x="7906700" y="3455"/>
                  <a:pt x="7910528" y="8436"/>
                  <a:pt x="7907341" y="16271"/>
                </a:cubicBezTo>
                <a:cubicBezTo>
                  <a:pt x="7902882" y="26177"/>
                  <a:pt x="7893520" y="35394"/>
                  <a:pt x="7882642" y="43904"/>
                </a:cubicBezTo>
                <a:cubicBezTo>
                  <a:pt x="7831903" y="83897"/>
                  <a:pt x="7856047" y="94090"/>
                  <a:pt x="7927648" y="93123"/>
                </a:cubicBezTo>
                <a:cubicBezTo>
                  <a:pt x="7991511" y="92274"/>
                  <a:pt x="8055318" y="85274"/>
                  <a:pt x="8119655" y="78787"/>
                </a:cubicBezTo>
                <a:cubicBezTo>
                  <a:pt x="8151329" y="75447"/>
                  <a:pt x="8152942" y="77265"/>
                  <a:pt x="8141786" y="93635"/>
                </a:cubicBezTo>
                <a:cubicBezTo>
                  <a:pt x="8123815" y="120677"/>
                  <a:pt x="8122595" y="145410"/>
                  <a:pt x="8151055" y="166138"/>
                </a:cubicBezTo>
                <a:cubicBezTo>
                  <a:pt x="8157767" y="170866"/>
                  <a:pt x="8162605" y="176318"/>
                  <a:pt x="8160811" y="183471"/>
                </a:cubicBezTo>
                <a:cubicBezTo>
                  <a:pt x="8152723" y="212724"/>
                  <a:pt x="8169841" y="236686"/>
                  <a:pt x="8187466" y="260884"/>
                </a:cubicBezTo>
                <a:cubicBezTo>
                  <a:pt x="8217175" y="301371"/>
                  <a:pt x="8254836" y="338641"/>
                  <a:pt x="8295790" y="374783"/>
                </a:cubicBezTo>
                <a:cubicBezTo>
                  <a:pt x="8324664" y="400232"/>
                  <a:pt x="8342922" y="431650"/>
                  <a:pt x="8406170" y="440370"/>
                </a:cubicBezTo>
                <a:cubicBezTo>
                  <a:pt x="8421364" y="442394"/>
                  <a:pt x="8426373" y="449790"/>
                  <a:pt x="8420903" y="459225"/>
                </a:cubicBezTo>
                <a:cubicBezTo>
                  <a:pt x="8402820" y="490474"/>
                  <a:pt x="8417534" y="514648"/>
                  <a:pt x="8450800" y="534955"/>
                </a:cubicBezTo>
                <a:cubicBezTo>
                  <a:pt x="8462563" y="542037"/>
                  <a:pt x="8458146" y="546902"/>
                  <a:pt x="8442097" y="551669"/>
                </a:cubicBezTo>
                <a:cubicBezTo>
                  <a:pt x="8423667" y="556925"/>
                  <a:pt x="8409328" y="564619"/>
                  <a:pt x="8398067" y="574282"/>
                </a:cubicBezTo>
                <a:cubicBezTo>
                  <a:pt x="8379577" y="589897"/>
                  <a:pt x="8370872" y="606612"/>
                  <a:pt x="8363634" y="623477"/>
                </a:cubicBezTo>
                <a:cubicBezTo>
                  <a:pt x="8352394" y="649929"/>
                  <a:pt x="8339133" y="675439"/>
                  <a:pt x="8295388" y="695789"/>
                </a:cubicBezTo>
                <a:cubicBezTo>
                  <a:pt x="8282368" y="701969"/>
                  <a:pt x="8271923" y="709882"/>
                  <a:pt x="8260972" y="717559"/>
                </a:cubicBezTo>
                <a:cubicBezTo>
                  <a:pt x="8264466" y="724248"/>
                  <a:pt x="8273101" y="728807"/>
                  <a:pt x="8289132" y="729358"/>
                </a:cubicBezTo>
                <a:cubicBezTo>
                  <a:pt x="8391169" y="732995"/>
                  <a:pt x="8386647" y="769770"/>
                  <a:pt x="8387346" y="810845"/>
                </a:cubicBezTo>
                <a:cubicBezTo>
                  <a:pt x="8388418" y="861681"/>
                  <a:pt x="8330862" y="890238"/>
                  <a:pt x="8259532" y="916368"/>
                </a:cubicBezTo>
                <a:cubicBezTo>
                  <a:pt x="8235122" y="925226"/>
                  <a:pt x="8199529" y="928071"/>
                  <a:pt x="8191769" y="950020"/>
                </a:cubicBezTo>
                <a:cubicBezTo>
                  <a:pt x="8234379" y="966427"/>
                  <a:pt x="8282955" y="945934"/>
                  <a:pt x="8327664" y="947606"/>
                </a:cubicBezTo>
                <a:cubicBezTo>
                  <a:pt x="8364609" y="949119"/>
                  <a:pt x="8424473" y="941347"/>
                  <a:pt x="8378206" y="982626"/>
                </a:cubicBezTo>
                <a:cubicBezTo>
                  <a:pt x="8364736" y="994722"/>
                  <a:pt x="8382242" y="1001021"/>
                  <a:pt x="8400605" y="1000529"/>
                </a:cubicBezTo>
                <a:cubicBezTo>
                  <a:pt x="8549357" y="995586"/>
                  <a:pt x="8487684" y="1076555"/>
                  <a:pt x="8538706" y="1111533"/>
                </a:cubicBezTo>
                <a:cubicBezTo>
                  <a:pt x="8553092" y="1120905"/>
                  <a:pt x="8540810" y="1141011"/>
                  <a:pt x="8520556" y="1147547"/>
                </a:cubicBezTo>
                <a:cubicBezTo>
                  <a:pt x="8392015" y="1189611"/>
                  <a:pt x="8380569" y="1263373"/>
                  <a:pt x="8322605" y="1331423"/>
                </a:cubicBezTo>
                <a:cubicBezTo>
                  <a:pt x="8393509" y="1350105"/>
                  <a:pt x="8476647" y="1348124"/>
                  <a:pt x="8552563" y="1357692"/>
                </a:cubicBezTo>
                <a:cubicBezTo>
                  <a:pt x="8631413" y="1367560"/>
                  <a:pt x="8632510" y="1380057"/>
                  <a:pt x="8572872" y="1434543"/>
                </a:cubicBezTo>
                <a:cubicBezTo>
                  <a:pt x="8740108" y="1430496"/>
                  <a:pt x="8740108" y="1430496"/>
                  <a:pt x="8695911" y="1511890"/>
                </a:cubicBezTo>
                <a:cubicBezTo>
                  <a:pt x="8766152" y="1509223"/>
                  <a:pt x="8835070" y="1574251"/>
                  <a:pt x="8873147" y="1634187"/>
                </a:cubicBezTo>
                <a:lnTo>
                  <a:pt x="8884645" y="1656272"/>
                </a:lnTo>
                <a:lnTo>
                  <a:pt x="8884254" y="1659075"/>
                </a:lnTo>
                <a:cubicBezTo>
                  <a:pt x="8882795" y="1672543"/>
                  <a:pt x="8881198" y="1691773"/>
                  <a:pt x="8879232" y="1711097"/>
                </a:cubicBezTo>
                <a:lnTo>
                  <a:pt x="8877347" y="1727504"/>
                </a:lnTo>
                <a:lnTo>
                  <a:pt x="8865337" y="1725923"/>
                </a:lnTo>
                <a:cubicBezTo>
                  <a:pt x="8855639" y="1721668"/>
                  <a:pt x="8848716" y="1720054"/>
                  <a:pt x="8843722" y="1720152"/>
                </a:cubicBezTo>
                <a:cubicBezTo>
                  <a:pt x="8828739" y="1720444"/>
                  <a:pt x="8831115" y="1736133"/>
                  <a:pt x="8828004" y="1742073"/>
                </a:cubicBezTo>
                <a:cubicBezTo>
                  <a:pt x="8817547" y="1760900"/>
                  <a:pt x="8843589" y="1770647"/>
                  <a:pt x="8861127" y="1782820"/>
                </a:cubicBezTo>
                <a:cubicBezTo>
                  <a:pt x="8867694" y="1787281"/>
                  <a:pt x="8872382" y="1766445"/>
                  <a:pt x="8875975" y="1739445"/>
                </a:cubicBezTo>
                <a:lnTo>
                  <a:pt x="8877347" y="1727504"/>
                </a:lnTo>
                <a:lnTo>
                  <a:pt x="8891365" y="1729349"/>
                </a:lnTo>
                <a:lnTo>
                  <a:pt x="8891294" y="1750579"/>
                </a:lnTo>
                <a:cubicBezTo>
                  <a:pt x="8890576" y="1802412"/>
                  <a:pt x="8887485" y="1854103"/>
                  <a:pt x="8879895" y="1858687"/>
                </a:cubicBezTo>
                <a:cubicBezTo>
                  <a:pt x="8799411" y="1907447"/>
                  <a:pt x="8858072" y="1996322"/>
                  <a:pt x="8700018" y="2022228"/>
                </a:cubicBezTo>
                <a:cubicBezTo>
                  <a:pt x="8628887" y="2034069"/>
                  <a:pt x="8597252" y="2070985"/>
                  <a:pt x="8546517" y="2094468"/>
                </a:cubicBezTo>
                <a:cubicBezTo>
                  <a:pt x="8369592" y="2175758"/>
                  <a:pt x="8254890" y="2270617"/>
                  <a:pt x="8208310" y="2391116"/>
                </a:cubicBezTo>
                <a:cubicBezTo>
                  <a:pt x="8195251" y="2424444"/>
                  <a:pt x="8137916" y="2455501"/>
                  <a:pt x="8101924" y="2486924"/>
                </a:cubicBezTo>
                <a:cubicBezTo>
                  <a:pt x="8122498" y="2506105"/>
                  <a:pt x="8219539" y="2452814"/>
                  <a:pt x="8188722" y="2510086"/>
                </a:cubicBezTo>
                <a:cubicBezTo>
                  <a:pt x="8165388" y="2553270"/>
                  <a:pt x="8098391" y="2584616"/>
                  <a:pt x="8035596" y="2614194"/>
                </a:cubicBezTo>
                <a:cubicBezTo>
                  <a:pt x="7963481" y="2647947"/>
                  <a:pt x="7883214" y="2677100"/>
                  <a:pt x="7854509" y="2730830"/>
                </a:cubicBezTo>
                <a:cubicBezTo>
                  <a:pt x="7848249" y="2742293"/>
                  <a:pt x="6341566" y="3671513"/>
                  <a:pt x="4141410" y="3763614"/>
                </a:cubicBezTo>
                <a:cubicBezTo>
                  <a:pt x="3781875" y="3778662"/>
                  <a:pt x="2353277" y="3737838"/>
                  <a:pt x="2161737" y="3718831"/>
                </a:cubicBezTo>
                <a:cubicBezTo>
                  <a:pt x="1964811" y="3699179"/>
                  <a:pt x="1793107" y="3646810"/>
                  <a:pt x="1591600" y="3635674"/>
                </a:cubicBezTo>
                <a:cubicBezTo>
                  <a:pt x="1485018" y="3629919"/>
                  <a:pt x="1381185" y="3611329"/>
                  <a:pt x="1390654" y="3531585"/>
                </a:cubicBezTo>
                <a:cubicBezTo>
                  <a:pt x="1393510" y="3508948"/>
                  <a:pt x="1364047" y="3493344"/>
                  <a:pt x="1320867" y="3503571"/>
                </a:cubicBezTo>
                <a:cubicBezTo>
                  <a:pt x="1239265" y="3523046"/>
                  <a:pt x="1198946" y="3494124"/>
                  <a:pt x="1150681" y="3474015"/>
                </a:cubicBezTo>
                <a:cubicBezTo>
                  <a:pt x="1065213" y="3438422"/>
                  <a:pt x="982868" y="3399757"/>
                  <a:pt x="851974" y="3403971"/>
                </a:cubicBezTo>
                <a:cubicBezTo>
                  <a:pt x="873994" y="3367898"/>
                  <a:pt x="917237" y="3369420"/>
                  <a:pt x="956780" y="3372944"/>
                </a:cubicBezTo>
                <a:cubicBezTo>
                  <a:pt x="1061276" y="3382521"/>
                  <a:pt x="1164043" y="3394488"/>
                  <a:pt x="1268515" y="3403788"/>
                </a:cubicBezTo>
                <a:cubicBezTo>
                  <a:pt x="1336376" y="3409863"/>
                  <a:pt x="1404651" y="3420660"/>
                  <a:pt x="1492884" y="3399484"/>
                </a:cubicBezTo>
                <a:cubicBezTo>
                  <a:pt x="1410006" y="3338199"/>
                  <a:pt x="1277736" y="3337777"/>
                  <a:pt x="1169657" y="3325996"/>
                </a:cubicBezTo>
                <a:cubicBezTo>
                  <a:pt x="1034677" y="3311259"/>
                  <a:pt x="951965" y="3268429"/>
                  <a:pt x="853866" y="3221353"/>
                </a:cubicBezTo>
                <a:cubicBezTo>
                  <a:pt x="950752" y="3199416"/>
                  <a:pt x="1014418" y="3234964"/>
                  <a:pt x="1090648" y="3226034"/>
                </a:cubicBezTo>
                <a:cubicBezTo>
                  <a:pt x="1094340" y="3218434"/>
                  <a:pt x="1100169" y="3207568"/>
                  <a:pt x="1099183" y="3207375"/>
                </a:cubicBezTo>
                <a:cubicBezTo>
                  <a:pt x="971072" y="3188118"/>
                  <a:pt x="907890" y="3136018"/>
                  <a:pt x="882137" y="3068880"/>
                </a:cubicBezTo>
                <a:cubicBezTo>
                  <a:pt x="868924" y="3034221"/>
                  <a:pt x="822286" y="3027121"/>
                  <a:pt x="776145" y="3014660"/>
                </a:cubicBezTo>
                <a:cubicBezTo>
                  <a:pt x="613874" y="2970419"/>
                  <a:pt x="443486" y="2933046"/>
                  <a:pt x="307191" y="2864697"/>
                </a:cubicBezTo>
                <a:cubicBezTo>
                  <a:pt x="457123" y="2862170"/>
                  <a:pt x="581367" y="2903594"/>
                  <a:pt x="743379" y="2911759"/>
                </a:cubicBezTo>
                <a:cubicBezTo>
                  <a:pt x="608349" y="2835743"/>
                  <a:pt x="439124" y="2806104"/>
                  <a:pt x="284020" y="2766269"/>
                </a:cubicBezTo>
                <a:cubicBezTo>
                  <a:pt x="213164" y="2748143"/>
                  <a:pt x="147010" y="2722889"/>
                  <a:pt x="63190" y="2717094"/>
                </a:cubicBezTo>
                <a:cubicBezTo>
                  <a:pt x="33455" y="2714947"/>
                  <a:pt x="-16425" y="2709531"/>
                  <a:pt x="5340" y="2681595"/>
                </a:cubicBezTo>
                <a:cubicBezTo>
                  <a:pt x="23652" y="2658441"/>
                  <a:pt x="63627" y="2661368"/>
                  <a:pt x="100237" y="2664591"/>
                </a:cubicBezTo>
                <a:cubicBezTo>
                  <a:pt x="188123" y="2672547"/>
                  <a:pt x="277551" y="2664977"/>
                  <a:pt x="394328" y="2654447"/>
                </a:cubicBezTo>
                <a:cubicBezTo>
                  <a:pt x="290057" y="2592242"/>
                  <a:pt x="112140" y="2629127"/>
                  <a:pt x="21491" y="2562088"/>
                </a:cubicBezTo>
                <a:cubicBezTo>
                  <a:pt x="125636" y="2540073"/>
                  <a:pt x="208727" y="2559644"/>
                  <a:pt x="294268" y="2557453"/>
                </a:cubicBezTo>
                <a:cubicBezTo>
                  <a:pt x="371589" y="2555423"/>
                  <a:pt x="389695" y="2540961"/>
                  <a:pt x="367847" y="2501743"/>
                </a:cubicBezTo>
                <a:cubicBezTo>
                  <a:pt x="333905" y="2440640"/>
                  <a:pt x="373328" y="2404160"/>
                  <a:pt x="486858" y="2411824"/>
                </a:cubicBezTo>
                <a:cubicBezTo>
                  <a:pt x="592120" y="2419095"/>
                  <a:pt x="600599" y="2394285"/>
                  <a:pt x="570008" y="2360312"/>
                </a:cubicBezTo>
                <a:cubicBezTo>
                  <a:pt x="525457" y="2310774"/>
                  <a:pt x="567057" y="2265987"/>
                  <a:pt x="594400" y="2218813"/>
                </a:cubicBezTo>
                <a:cubicBezTo>
                  <a:pt x="635581" y="2147198"/>
                  <a:pt x="612469" y="2115647"/>
                  <a:pt x="505675" y="2074370"/>
                </a:cubicBezTo>
                <a:cubicBezTo>
                  <a:pt x="445534" y="2051386"/>
                  <a:pt x="381431" y="2032947"/>
                  <a:pt x="295650" y="2015851"/>
                </a:cubicBezTo>
                <a:cubicBezTo>
                  <a:pt x="487251" y="1985881"/>
                  <a:pt x="281423" y="1958614"/>
                  <a:pt x="346760" y="1924896"/>
                </a:cubicBezTo>
                <a:cubicBezTo>
                  <a:pt x="481788" y="1901571"/>
                  <a:pt x="600623" y="1980687"/>
                  <a:pt x="783461" y="1939173"/>
                </a:cubicBezTo>
                <a:cubicBezTo>
                  <a:pt x="547912" y="1882335"/>
                  <a:pt x="287006" y="1807013"/>
                  <a:pt x="112183" y="1719100"/>
                </a:cubicBezTo>
                <a:cubicBezTo>
                  <a:pt x="148588" y="1692398"/>
                  <a:pt x="188462" y="1710725"/>
                  <a:pt x="219936" y="1699568"/>
                </a:cubicBezTo>
                <a:cubicBezTo>
                  <a:pt x="218006" y="1694140"/>
                  <a:pt x="220184" y="1685834"/>
                  <a:pt x="214196" y="1683841"/>
                </a:cubicBezTo>
                <a:cubicBezTo>
                  <a:pt x="85284" y="1638910"/>
                  <a:pt x="83720" y="1637648"/>
                  <a:pt x="212296" y="1584947"/>
                </a:cubicBezTo>
                <a:cubicBezTo>
                  <a:pt x="257172" y="1566456"/>
                  <a:pt x="252206" y="1554019"/>
                  <a:pt x="226108" y="1538121"/>
                </a:cubicBezTo>
                <a:cubicBezTo>
                  <a:pt x="207682" y="1526866"/>
                  <a:pt x="185078" y="1517656"/>
                  <a:pt x="192710" y="1488723"/>
                </a:cubicBezTo>
                <a:cubicBezTo>
                  <a:pt x="268435" y="1518175"/>
                  <a:pt x="624154" y="1547955"/>
                  <a:pt x="685843" y="1538903"/>
                </a:cubicBezTo>
                <a:cubicBezTo>
                  <a:pt x="755173" y="1528619"/>
                  <a:pt x="994201" y="1520231"/>
                  <a:pt x="1067153" y="1523622"/>
                </a:cubicBezTo>
                <a:cubicBezTo>
                  <a:pt x="1063138" y="1522015"/>
                  <a:pt x="1059122" y="1520410"/>
                  <a:pt x="1055106" y="1518803"/>
                </a:cubicBezTo>
                <a:cubicBezTo>
                  <a:pt x="983007" y="1486514"/>
                  <a:pt x="909946" y="1454310"/>
                  <a:pt x="864245" y="1408231"/>
                </a:cubicBezTo>
                <a:cubicBezTo>
                  <a:pt x="862153" y="1406456"/>
                  <a:pt x="861045" y="1404874"/>
                  <a:pt x="856768" y="1405809"/>
                </a:cubicBezTo>
                <a:cubicBezTo>
                  <a:pt x="819307" y="1414974"/>
                  <a:pt x="822846" y="1400112"/>
                  <a:pt x="821342" y="1388491"/>
                </a:cubicBezTo>
                <a:cubicBezTo>
                  <a:pt x="819813" y="1376592"/>
                  <a:pt x="812736" y="1367699"/>
                  <a:pt x="784954" y="1371257"/>
                </a:cubicBezTo>
                <a:cubicBezTo>
                  <a:pt x="783512" y="1371384"/>
                  <a:pt x="781566" y="1371274"/>
                  <a:pt x="779619" y="1371165"/>
                </a:cubicBezTo>
                <a:cubicBezTo>
                  <a:pt x="766469" y="1370361"/>
                  <a:pt x="722835" y="1342290"/>
                  <a:pt x="728571" y="1335910"/>
                </a:cubicBezTo>
                <a:cubicBezTo>
                  <a:pt x="741389" y="1321912"/>
                  <a:pt x="726409" y="1316791"/>
                  <a:pt x="713734" y="1310348"/>
                </a:cubicBezTo>
                <a:cubicBezTo>
                  <a:pt x="696009" y="1301550"/>
                  <a:pt x="678333" y="1293308"/>
                  <a:pt x="659695" y="1285149"/>
                </a:cubicBezTo>
                <a:cubicBezTo>
                  <a:pt x="641562" y="1277227"/>
                  <a:pt x="622997" y="1269901"/>
                  <a:pt x="604409" y="1262299"/>
                </a:cubicBezTo>
                <a:cubicBezTo>
                  <a:pt x="561305" y="1256847"/>
                  <a:pt x="517819" y="1252549"/>
                  <a:pt x="472556" y="1250086"/>
                </a:cubicBezTo>
                <a:cubicBezTo>
                  <a:pt x="438951" y="1247999"/>
                  <a:pt x="401379" y="1244860"/>
                  <a:pt x="382690" y="1214040"/>
                </a:cubicBezTo>
                <a:cubicBezTo>
                  <a:pt x="418096" y="1214570"/>
                  <a:pt x="453575" y="1215933"/>
                  <a:pt x="489053" y="1217296"/>
                </a:cubicBezTo>
                <a:cubicBezTo>
                  <a:pt x="454954" y="1204059"/>
                  <a:pt x="421816" y="1190737"/>
                  <a:pt x="390047" y="1176456"/>
                </a:cubicBezTo>
                <a:cubicBezTo>
                  <a:pt x="363810" y="1164487"/>
                  <a:pt x="342232" y="1150431"/>
                  <a:pt x="333292" y="1131347"/>
                </a:cubicBezTo>
                <a:cubicBezTo>
                  <a:pt x="330930" y="1126518"/>
                  <a:pt x="329025" y="1121368"/>
                  <a:pt x="337841" y="1116956"/>
                </a:cubicBezTo>
                <a:cubicBezTo>
                  <a:pt x="347569" y="1111905"/>
                  <a:pt x="355552" y="1114562"/>
                  <a:pt x="363031" y="1116984"/>
                </a:cubicBezTo>
                <a:cubicBezTo>
                  <a:pt x="393929" y="1126864"/>
                  <a:pt x="425283" y="1136425"/>
                  <a:pt x="455724" y="1146625"/>
                </a:cubicBezTo>
                <a:cubicBezTo>
                  <a:pt x="496146" y="1160147"/>
                  <a:pt x="536111" y="1173989"/>
                  <a:pt x="576050" y="1187553"/>
                </a:cubicBezTo>
                <a:cubicBezTo>
                  <a:pt x="519650" y="1157524"/>
                  <a:pt x="457798" y="1131612"/>
                  <a:pt x="391358" y="1108621"/>
                </a:cubicBezTo>
                <a:cubicBezTo>
                  <a:pt x="343386" y="1091844"/>
                  <a:pt x="295414" y="1075067"/>
                  <a:pt x="258466" y="1051446"/>
                </a:cubicBezTo>
                <a:cubicBezTo>
                  <a:pt x="239512" y="1039678"/>
                  <a:pt x="230024" y="1025400"/>
                  <a:pt x="227119" y="1008864"/>
                </a:cubicBezTo>
                <a:cubicBezTo>
                  <a:pt x="226729" y="1004421"/>
                  <a:pt x="227253" y="999338"/>
                  <a:pt x="237176" y="996508"/>
                </a:cubicBezTo>
                <a:cubicBezTo>
                  <a:pt x="247123" y="993956"/>
                  <a:pt x="253208" y="997060"/>
                  <a:pt x="257395" y="1000610"/>
                </a:cubicBezTo>
                <a:cubicBezTo>
                  <a:pt x="262111" y="1004674"/>
                  <a:pt x="267716" y="1007820"/>
                  <a:pt x="275649" y="1009921"/>
                </a:cubicBezTo>
                <a:cubicBezTo>
                  <a:pt x="345186" y="1029563"/>
                  <a:pt x="406508" y="1054962"/>
                  <a:pt x="469199" y="1079402"/>
                </a:cubicBezTo>
                <a:cubicBezTo>
                  <a:pt x="558968" y="1114336"/>
                  <a:pt x="647368" y="1150231"/>
                  <a:pt x="753033" y="1173138"/>
                </a:cubicBezTo>
                <a:cubicBezTo>
                  <a:pt x="793015" y="1181661"/>
                  <a:pt x="834292" y="1188391"/>
                  <a:pt x="865682" y="1187316"/>
                </a:cubicBezTo>
                <a:cubicBezTo>
                  <a:pt x="750261" y="1147076"/>
                  <a:pt x="641375" y="1104025"/>
                  <a:pt x="543487" y="1053852"/>
                </a:cubicBezTo>
                <a:cubicBezTo>
                  <a:pt x="444589" y="1003208"/>
                  <a:pt x="357848" y="947579"/>
                  <a:pt x="295297" y="880592"/>
                </a:cubicBezTo>
                <a:cubicBezTo>
                  <a:pt x="288871" y="873601"/>
                  <a:pt x="284873" y="866676"/>
                  <a:pt x="264758" y="869281"/>
                </a:cubicBezTo>
                <a:cubicBezTo>
                  <a:pt x="255650" y="870360"/>
                  <a:pt x="252375" y="866170"/>
                  <a:pt x="254388" y="861516"/>
                </a:cubicBezTo>
                <a:cubicBezTo>
                  <a:pt x="266992" y="828509"/>
                  <a:pt x="236853" y="810726"/>
                  <a:pt x="190786" y="799099"/>
                </a:cubicBezTo>
                <a:cubicBezTo>
                  <a:pt x="176408" y="795324"/>
                  <a:pt x="175031" y="790688"/>
                  <a:pt x="184973" y="782539"/>
                </a:cubicBezTo>
                <a:cubicBezTo>
                  <a:pt x="198516" y="771277"/>
                  <a:pt x="196123" y="760574"/>
                  <a:pt x="187530" y="750974"/>
                </a:cubicBezTo>
                <a:cubicBezTo>
                  <a:pt x="182644" y="744967"/>
                  <a:pt x="176339" y="739364"/>
                  <a:pt x="170996" y="733676"/>
                </a:cubicBezTo>
                <a:cubicBezTo>
                  <a:pt x="167290" y="730083"/>
                  <a:pt x="161157" y="726424"/>
                  <a:pt x="169444" y="721499"/>
                </a:cubicBezTo>
                <a:cubicBezTo>
                  <a:pt x="177298" y="717172"/>
                  <a:pt x="185665" y="718676"/>
                  <a:pt x="193501" y="719668"/>
                </a:cubicBezTo>
                <a:cubicBezTo>
                  <a:pt x="231170" y="723917"/>
                  <a:pt x="254043" y="736181"/>
                  <a:pt x="265436" y="755609"/>
                </a:cubicBezTo>
                <a:cubicBezTo>
                  <a:pt x="273963" y="769971"/>
                  <a:pt x="281726" y="770130"/>
                  <a:pt x="302333" y="756567"/>
                </a:cubicBezTo>
                <a:cubicBezTo>
                  <a:pt x="317894" y="746247"/>
                  <a:pt x="332387" y="745814"/>
                  <a:pt x="346481" y="751853"/>
                </a:cubicBezTo>
                <a:cubicBezTo>
                  <a:pt x="354007" y="754830"/>
                  <a:pt x="358771" y="759448"/>
                  <a:pt x="364449" y="763428"/>
                </a:cubicBezTo>
                <a:cubicBezTo>
                  <a:pt x="392910" y="784156"/>
                  <a:pt x="422762" y="804202"/>
                  <a:pt x="467363" y="815678"/>
                </a:cubicBezTo>
                <a:cubicBezTo>
                  <a:pt x="487199" y="820933"/>
                  <a:pt x="508355" y="824672"/>
                  <a:pt x="537693" y="816781"/>
                </a:cubicBezTo>
                <a:cubicBezTo>
                  <a:pt x="518386" y="812039"/>
                  <a:pt x="499567" y="812852"/>
                  <a:pt x="482019" y="811593"/>
                </a:cubicBezTo>
                <a:cubicBezTo>
                  <a:pt x="464472" y="810335"/>
                  <a:pt x="454949" y="806693"/>
                  <a:pt x="467050" y="795557"/>
                </a:cubicBezTo>
                <a:cubicBezTo>
                  <a:pt x="473772" y="789371"/>
                  <a:pt x="472878" y="784693"/>
                  <a:pt x="465734" y="780562"/>
                </a:cubicBezTo>
                <a:cubicBezTo>
                  <a:pt x="442763" y="767188"/>
                  <a:pt x="430336" y="747011"/>
                  <a:pt x="384526" y="749353"/>
                </a:cubicBezTo>
                <a:cubicBezTo>
                  <a:pt x="382123" y="749564"/>
                  <a:pt x="379622" y="748664"/>
                  <a:pt x="377146" y="748041"/>
                </a:cubicBezTo>
                <a:cubicBezTo>
                  <a:pt x="367744" y="745789"/>
                  <a:pt x="357358" y="743342"/>
                  <a:pt x="360089" y="735827"/>
                </a:cubicBezTo>
                <a:cubicBezTo>
                  <a:pt x="363301" y="728269"/>
                  <a:pt x="375652" y="725506"/>
                  <a:pt x="386634" y="723703"/>
                </a:cubicBezTo>
                <a:cubicBezTo>
                  <a:pt x="414823" y="719269"/>
                  <a:pt x="437543" y="724271"/>
                  <a:pt x="459375" y="730191"/>
                </a:cubicBezTo>
                <a:cubicBezTo>
                  <a:pt x="512487" y="744837"/>
                  <a:pt x="556932" y="765561"/>
                  <a:pt x="603200" y="785006"/>
                </a:cubicBezTo>
                <a:cubicBezTo>
                  <a:pt x="672604" y="814173"/>
                  <a:pt x="734250" y="848778"/>
                  <a:pt x="810521" y="873425"/>
                </a:cubicBezTo>
                <a:cubicBezTo>
                  <a:pt x="1037317" y="946423"/>
                  <a:pt x="1260943" y="1021938"/>
                  <a:pt x="1494102" y="1090180"/>
                </a:cubicBezTo>
                <a:cubicBezTo>
                  <a:pt x="1580109" y="1115371"/>
                  <a:pt x="1667892" y="1138728"/>
                  <a:pt x="1756565" y="1161167"/>
                </a:cubicBezTo>
                <a:cubicBezTo>
                  <a:pt x="1756899" y="1159458"/>
                  <a:pt x="1757282" y="1158305"/>
                  <a:pt x="1757592" y="1156319"/>
                </a:cubicBezTo>
                <a:cubicBezTo>
                  <a:pt x="1757470" y="1154931"/>
                  <a:pt x="1757324" y="1153264"/>
                  <a:pt x="1757202" y="1151876"/>
                </a:cubicBezTo>
                <a:cubicBezTo>
                  <a:pt x="1694452" y="1137796"/>
                  <a:pt x="1632540" y="1122242"/>
                  <a:pt x="1572453" y="1105409"/>
                </a:cubicBezTo>
                <a:cubicBezTo>
                  <a:pt x="1424942" y="1063789"/>
                  <a:pt x="1288864" y="1014450"/>
                  <a:pt x="1171972" y="951953"/>
                </a:cubicBezTo>
                <a:cubicBezTo>
                  <a:pt x="1162328" y="946924"/>
                  <a:pt x="1152112" y="946421"/>
                  <a:pt x="1137334" y="949118"/>
                </a:cubicBezTo>
                <a:cubicBezTo>
                  <a:pt x="1089682" y="958058"/>
                  <a:pt x="1074050" y="951035"/>
                  <a:pt x="1081493" y="925476"/>
                </a:cubicBezTo>
                <a:cubicBezTo>
                  <a:pt x="1083360" y="919155"/>
                  <a:pt x="1083403" y="914115"/>
                  <a:pt x="1074768" y="909555"/>
                </a:cubicBezTo>
                <a:cubicBezTo>
                  <a:pt x="1036165" y="889158"/>
                  <a:pt x="995714" y="869763"/>
                  <a:pt x="952019" y="852050"/>
                </a:cubicBezTo>
                <a:cubicBezTo>
                  <a:pt x="871170" y="819410"/>
                  <a:pt x="784821" y="790332"/>
                  <a:pt x="709017" y="754450"/>
                </a:cubicBezTo>
                <a:cubicBezTo>
                  <a:pt x="686747" y="743533"/>
                  <a:pt x="669617" y="730485"/>
                  <a:pt x="659046" y="714902"/>
                </a:cubicBezTo>
                <a:cubicBezTo>
                  <a:pt x="655674" y="709602"/>
                  <a:pt x="653624" y="702786"/>
                  <a:pt x="664793" y="697608"/>
                </a:cubicBezTo>
                <a:cubicBezTo>
                  <a:pt x="675483" y="692472"/>
                  <a:pt x="684069" y="696476"/>
                  <a:pt x="692052" y="699133"/>
                </a:cubicBezTo>
                <a:cubicBezTo>
                  <a:pt x="725451" y="709913"/>
                  <a:pt x="759355" y="720929"/>
                  <a:pt x="792779" y="731987"/>
                </a:cubicBezTo>
                <a:cubicBezTo>
                  <a:pt x="826682" y="743003"/>
                  <a:pt x="860155" y="754616"/>
                  <a:pt x="895574" y="766338"/>
                </a:cubicBezTo>
                <a:cubicBezTo>
                  <a:pt x="897416" y="759741"/>
                  <a:pt x="890085" y="758985"/>
                  <a:pt x="886044" y="757101"/>
                </a:cubicBezTo>
                <a:cubicBezTo>
                  <a:pt x="828975" y="730489"/>
                  <a:pt x="766861" y="707118"/>
                  <a:pt x="702924" y="685027"/>
                </a:cubicBezTo>
                <a:cubicBezTo>
                  <a:pt x="653460" y="667821"/>
                  <a:pt x="605342" y="649378"/>
                  <a:pt x="571540" y="622962"/>
                </a:cubicBezTo>
                <a:cubicBezTo>
                  <a:pt x="558524" y="612632"/>
                  <a:pt x="551227" y="601239"/>
                  <a:pt x="552940" y="587657"/>
                </a:cubicBezTo>
                <a:cubicBezTo>
                  <a:pt x="553537" y="583407"/>
                  <a:pt x="554132" y="579157"/>
                  <a:pt x="563623" y="576925"/>
                </a:cubicBezTo>
                <a:cubicBezTo>
                  <a:pt x="571217" y="575139"/>
                  <a:pt x="576243" y="577216"/>
                  <a:pt x="580332" y="579656"/>
                </a:cubicBezTo>
                <a:cubicBezTo>
                  <a:pt x="587500" y="584063"/>
                  <a:pt x="594668" y="588471"/>
                  <a:pt x="604623" y="591516"/>
                </a:cubicBezTo>
                <a:cubicBezTo>
                  <a:pt x="664350" y="609779"/>
                  <a:pt x="720426" y="630601"/>
                  <a:pt x="775136" y="652383"/>
                </a:cubicBezTo>
                <a:cubicBezTo>
                  <a:pt x="864952" y="687874"/>
                  <a:pt x="953882" y="724283"/>
                  <a:pt x="1057795" y="749301"/>
                </a:cubicBezTo>
                <a:cubicBezTo>
                  <a:pt x="1096889" y="758742"/>
                  <a:pt x="1137304" y="766668"/>
                  <a:pt x="1183454" y="768213"/>
                </a:cubicBezTo>
                <a:cubicBezTo>
                  <a:pt x="1181768" y="765563"/>
                  <a:pt x="1178737" y="764150"/>
                  <a:pt x="1175732" y="763015"/>
                </a:cubicBezTo>
                <a:cubicBezTo>
                  <a:pt x="1075170" y="726508"/>
                  <a:pt x="977850" y="688319"/>
                  <a:pt x="888743" y="644370"/>
                </a:cubicBezTo>
                <a:cubicBezTo>
                  <a:pt x="778881" y="590211"/>
                  <a:pt x="683912" y="529148"/>
                  <a:pt x="615490" y="455960"/>
                </a:cubicBezTo>
                <a:cubicBezTo>
                  <a:pt x="612312" y="452882"/>
                  <a:pt x="610122" y="449996"/>
                  <a:pt x="602432" y="450671"/>
                </a:cubicBezTo>
                <a:cubicBezTo>
                  <a:pt x="582748" y="452678"/>
                  <a:pt x="580338" y="447293"/>
                  <a:pt x="582418" y="437876"/>
                </a:cubicBezTo>
                <a:cubicBezTo>
                  <a:pt x="588134" y="414707"/>
                  <a:pt x="573498" y="396964"/>
                  <a:pt x="539211" y="387101"/>
                </a:cubicBezTo>
                <a:cubicBezTo>
                  <a:pt x="514350" y="379769"/>
                  <a:pt x="493430" y="373210"/>
                  <a:pt x="519748" y="352990"/>
                </a:cubicBezTo>
                <a:cubicBezTo>
                  <a:pt x="526113" y="348234"/>
                  <a:pt x="523173" y="342336"/>
                  <a:pt x="520282" y="336993"/>
                </a:cubicBezTo>
                <a:cubicBezTo>
                  <a:pt x="516186" y="328957"/>
                  <a:pt x="507910" y="322968"/>
                  <a:pt x="498650" y="316785"/>
                </a:cubicBezTo>
                <a:cubicBezTo>
                  <a:pt x="493501" y="313319"/>
                  <a:pt x="487271" y="308549"/>
                  <a:pt x="493610" y="303515"/>
                </a:cubicBezTo>
                <a:cubicBezTo>
                  <a:pt x="500838" y="297564"/>
                  <a:pt x="511247" y="300288"/>
                  <a:pt x="519565" y="301237"/>
                </a:cubicBezTo>
                <a:cubicBezTo>
                  <a:pt x="557715" y="305444"/>
                  <a:pt x="581118" y="318221"/>
                  <a:pt x="592560" y="338204"/>
                </a:cubicBezTo>
                <a:cubicBezTo>
                  <a:pt x="599979" y="350985"/>
                  <a:pt x="609184" y="351016"/>
                  <a:pt x="627076" y="339652"/>
                </a:cubicBezTo>
                <a:cubicBezTo>
                  <a:pt x="647275" y="326965"/>
                  <a:pt x="664147" y="326044"/>
                  <a:pt x="679640" y="336997"/>
                </a:cubicBezTo>
                <a:cubicBezTo>
                  <a:pt x="692054" y="345981"/>
                  <a:pt x="702112" y="355732"/>
                  <a:pt x="716352" y="363437"/>
                </a:cubicBezTo>
                <a:cubicBezTo>
                  <a:pt x="754546" y="384710"/>
                  <a:pt x="790508" y="408138"/>
                  <a:pt x="869745" y="400343"/>
                </a:cubicBezTo>
                <a:cubicBezTo>
                  <a:pt x="847718" y="392203"/>
                  <a:pt x="825656" y="394699"/>
                  <a:pt x="806641" y="393290"/>
                </a:cubicBezTo>
                <a:cubicBezTo>
                  <a:pt x="792988" y="392249"/>
                  <a:pt x="779165" y="389265"/>
                  <a:pt x="791435" y="380072"/>
                </a:cubicBezTo>
                <a:cubicBezTo>
                  <a:pt x="805532" y="369601"/>
                  <a:pt x="796441" y="365362"/>
                  <a:pt x="787709" y="359692"/>
                </a:cubicBezTo>
                <a:cubicBezTo>
                  <a:pt x="767647" y="346342"/>
                  <a:pt x="751260" y="330710"/>
                  <a:pt x="711071" y="330880"/>
                </a:cubicBezTo>
                <a:cubicBezTo>
                  <a:pt x="704773" y="330873"/>
                  <a:pt x="699699" y="328240"/>
                  <a:pt x="694722" y="326718"/>
                </a:cubicBezTo>
                <a:cubicBezTo>
                  <a:pt x="687749" y="324532"/>
                  <a:pt x="681713" y="321984"/>
                  <a:pt x="684613" y="316412"/>
                </a:cubicBezTo>
                <a:cubicBezTo>
                  <a:pt x="687565" y="311396"/>
                  <a:pt x="694531" y="307986"/>
                  <a:pt x="703615" y="306629"/>
                </a:cubicBezTo>
                <a:cubicBezTo>
                  <a:pt x="711738" y="305356"/>
                  <a:pt x="720365" y="304319"/>
                  <a:pt x="728585" y="304157"/>
                </a:cubicBezTo>
                <a:cubicBezTo>
                  <a:pt x="765287" y="302895"/>
                  <a:pt x="791378" y="313197"/>
                  <a:pt x="817397" y="322666"/>
                </a:cubicBezTo>
                <a:cubicBezTo>
                  <a:pt x="908436" y="355531"/>
                  <a:pt x="989341" y="394323"/>
                  <a:pt x="1073943" y="431110"/>
                </a:cubicBezTo>
                <a:cubicBezTo>
                  <a:pt x="1158521" y="467620"/>
                  <a:pt x="1256741" y="493978"/>
                  <a:pt x="1349484" y="524175"/>
                </a:cubicBezTo>
                <a:cubicBezTo>
                  <a:pt x="1563417" y="594105"/>
                  <a:pt x="1778287" y="663672"/>
                  <a:pt x="2004921" y="723811"/>
                </a:cubicBezTo>
                <a:cubicBezTo>
                  <a:pt x="2226580" y="782429"/>
                  <a:pt x="2967159" y="809769"/>
                  <a:pt x="3111348" y="808027"/>
                </a:cubicBezTo>
                <a:cubicBezTo>
                  <a:pt x="3295676" y="805559"/>
                  <a:pt x="3730204" y="773014"/>
                  <a:pt x="4173417" y="745585"/>
                </a:cubicBezTo>
                <a:cubicBezTo>
                  <a:pt x="4223504" y="742307"/>
                  <a:pt x="4272653" y="739393"/>
                  <a:pt x="4324760" y="737057"/>
                </a:cubicBezTo>
                <a:cubicBezTo>
                  <a:pt x="5801059" y="670156"/>
                  <a:pt x="6841344" y="326433"/>
                  <a:pt x="6893789" y="305879"/>
                </a:cubicBezTo>
                <a:cubicBezTo>
                  <a:pt x="6978091" y="273014"/>
                  <a:pt x="7258655" y="208091"/>
                  <a:pt x="7259184" y="208604"/>
                </a:cubicBezTo>
                <a:cubicBezTo>
                  <a:pt x="7265440" y="213652"/>
                  <a:pt x="7297274" y="217644"/>
                  <a:pt x="7323059" y="220312"/>
                </a:cubicBezTo>
                <a:lnTo>
                  <a:pt x="7347572" y="222730"/>
                </a:lnTo>
                <a:lnTo>
                  <a:pt x="7350636" y="224083"/>
                </a:lnTo>
                <a:cubicBezTo>
                  <a:pt x="7359607" y="224205"/>
                  <a:pt x="7359159" y="223929"/>
                  <a:pt x="7353245" y="223290"/>
                </a:cubicBezTo>
                <a:lnTo>
                  <a:pt x="7347572" y="222730"/>
                </a:lnTo>
                <a:lnTo>
                  <a:pt x="7342573" y="220523"/>
                </a:lnTo>
                <a:cubicBezTo>
                  <a:pt x="7341302" y="218466"/>
                  <a:pt x="7341191" y="215818"/>
                  <a:pt x="7341465" y="213415"/>
                </a:cubicBezTo>
                <a:cubicBezTo>
                  <a:pt x="7342771" y="200707"/>
                  <a:pt x="7352468" y="189782"/>
                  <a:pt x="7375606" y="182994"/>
                </a:cubicBezTo>
                <a:cubicBezTo>
                  <a:pt x="7397808" y="176568"/>
                  <a:pt x="7420538" y="170655"/>
                  <a:pt x="7443270" y="164742"/>
                </a:cubicBezTo>
                <a:cubicBezTo>
                  <a:pt x="7462204" y="159722"/>
                  <a:pt x="7475181" y="158583"/>
                  <a:pt x="7478299" y="172021"/>
                </a:cubicBezTo>
                <a:cubicBezTo>
                  <a:pt x="7481416" y="185460"/>
                  <a:pt x="7508389" y="189249"/>
                  <a:pt x="7524024" y="179761"/>
                </a:cubicBezTo>
                <a:cubicBezTo>
                  <a:pt x="7585174" y="142492"/>
                  <a:pt x="7658615" y="112820"/>
                  <a:pt x="7727944" y="80430"/>
                </a:cubicBezTo>
                <a:cubicBezTo>
                  <a:pt x="7776349" y="57992"/>
                  <a:pt x="7827303" y="37009"/>
                  <a:pt x="7867024" y="9456"/>
                </a:cubicBezTo>
                <a:cubicBezTo>
                  <a:pt x="7874326" y="4338"/>
                  <a:pt x="7880999" y="-2404"/>
                  <a:pt x="7894848" y="85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0672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510618-15A9-DAEA-873A-1213694DF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Mae hi’n ............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EE4EF36-AF38-7BCD-1432-5BCF6BF493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008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C2F14-47D2-62E0-8383-94E0AB741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Mae hi’n bum munud ar hugain </a:t>
            </a:r>
            <a:r>
              <a:rPr lang="en-US" sz="54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i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E3035EF-9B25-6C9A-A703-31A9851D73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45397" y="666728"/>
            <a:ext cx="54901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99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3764D-F57E-0E85-17EA-E093F965D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/>
              <a:t>Mae hi’n u</a:t>
            </a:r>
            <a:r>
              <a:rPr lang="en-US" sz="4800" kern="1200" dirty="0">
                <a:latin typeface="+mj-lt"/>
                <a:ea typeface="+mj-ea"/>
                <a:cs typeface="+mj-cs"/>
              </a:rPr>
              <a:t>gain munud </a:t>
            </a:r>
            <a:r>
              <a:rPr lang="en-US" sz="48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i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4030A26-EB51-3E2B-8559-BA1EEF8D99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45397" y="666728"/>
            <a:ext cx="54901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817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B65FCD-0B3E-7297-725E-EB5E203E2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Mae hi’n chwarter </a:t>
            </a:r>
            <a:r>
              <a:rPr lang="en-US" sz="66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i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82C302B-0107-2850-829C-37CB007BC9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096300"/>
            <a:ext cx="7214616" cy="463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662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38E198-4A11-4D06-B990-27E0C3848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/>
              <a:t>Mae hi’n d</a:t>
            </a:r>
            <a:r>
              <a:rPr lang="en-US" sz="4800" kern="1200" dirty="0">
                <a:latin typeface="+mj-lt"/>
                <a:ea typeface="+mj-ea"/>
                <a:cs typeface="+mj-cs"/>
              </a:rPr>
              <a:t>deng munud </a:t>
            </a:r>
            <a:r>
              <a:rPr lang="en-US" sz="48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i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Content Placeholder 6" descr="A clock with a white face&#10;&#10;Description automatically generated">
            <a:extLst>
              <a:ext uri="{FF2B5EF4-FFF2-40B4-BE49-F238E27FC236}">
                <a16:creationId xmlns:a16="http://schemas.microsoft.com/office/drawing/2014/main" id="{40B12309-DD74-B769-A6E2-55AEFAD990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492" y="668366"/>
            <a:ext cx="5536001" cy="5462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525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F1AB3-A74B-98C5-3F1A-C7A8CBF8B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Mae hi’n bum munud </a:t>
            </a:r>
            <a:r>
              <a:rPr lang="en-US" sz="48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29EBF3-EE8E-C4A1-E839-C2445516C5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1" b="301"/>
          <a:stretch/>
        </p:blipFill>
        <p:spPr>
          <a:xfrm>
            <a:off x="5313225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17491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8C715-C28E-BE17-5066-CD05299C6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Mae hi’n ddeng munud i </a:t>
            </a:r>
            <a:r>
              <a:rPr lang="en-US" sz="52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b</a:t>
            </a:r>
            <a:r>
              <a:rPr lang="en-US" sz="5200" kern="1200" dirty="0">
                <a:latin typeface="+mj-lt"/>
                <a:ea typeface="+mj-ea"/>
                <a:cs typeface="+mj-cs"/>
              </a:rPr>
              <a:t>ump</a:t>
            </a:r>
          </a:p>
        </p:txBody>
      </p:sp>
      <p:pic>
        <p:nvPicPr>
          <p:cNvPr id="4" name="Content Placeholder 3" descr="A clock on a yellow wall&#10;&#10;Description automatically generated">
            <a:extLst>
              <a:ext uri="{FF2B5EF4-FFF2-40B4-BE49-F238E27FC236}">
                <a16:creationId xmlns:a16="http://schemas.microsoft.com/office/drawing/2014/main" id="{97105090-A54C-2D72-B6C7-60201C2217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9" r="1590" b="2"/>
          <a:stretch/>
        </p:blipFill>
        <p:spPr>
          <a:xfrm>
            <a:off x="2844649" y="1845426"/>
            <a:ext cx="6499648" cy="445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4013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905A6B-DE7D-25B1-FE66-2E87CD537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Treigliad Meddal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2C5B26-49C7-B025-519B-F82861ED7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62942"/>
            <a:ext cx="10512547" cy="441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8735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87A26-323D-421C-B41A-861560A3D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60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Pryd</a:t>
            </a:r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mae angen defnyddio treigliad meddal?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D7ED8B-793D-3B22-9790-795AEC9FB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955" y="1537820"/>
            <a:ext cx="3601845" cy="5090945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6C6A7A-3F93-7188-D98E-1453AD9667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6737" y="3014872"/>
            <a:ext cx="5828261" cy="2447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051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32531-ED8C-4461-2008-5B31F9360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Atebion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9DAB83F-144E-C4FD-4476-050839521C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5655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3229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16399-9291-3F52-9FA6-C5551733E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Sblat!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064E8C-0115-7818-295E-31430F576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4356" y="2642616"/>
            <a:ext cx="3605784" cy="360578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D2568D-ACF6-ED0F-E87A-B207498B09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02021" y="2642616"/>
            <a:ext cx="4119366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3536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E2703-C223-3353-8BD0-589BFEDC9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cy-GB" sz="4000" b="1" dirty="0"/>
              <a:t>Ffocws Iaith/Patrymau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B75EC-7821-EFEE-D545-9593B90D9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cy-GB" sz="2000" dirty="0"/>
              <a:t>Dweud yr amser wrth defnyddio ‘i’</a:t>
            </a:r>
          </a:p>
          <a:p>
            <a:r>
              <a:rPr lang="cy-GB" sz="2000" dirty="0"/>
              <a:t>Defnyddio treiglad meddal gyda ‘i’ yn gywir</a:t>
            </a:r>
          </a:p>
          <a:p>
            <a:r>
              <a:rPr lang="cy-GB" sz="2000" dirty="0"/>
              <a:t>Dweud yr amser yn glir ac yn gywir</a:t>
            </a:r>
          </a:p>
          <a:p>
            <a:pPr marL="0" indent="0">
              <a:buNone/>
            </a:pPr>
            <a:endParaRPr lang="cy-GB" sz="2000" dirty="0"/>
          </a:p>
          <a:p>
            <a:endParaRPr lang="cy-GB" sz="2000" dirty="0"/>
          </a:p>
          <a:p>
            <a:endParaRPr lang="cy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9244E0-FD78-27B6-22CF-B6B693199A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71" r="434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1081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151829-023D-9413-5671-BE9E169D7F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4770" y="394601"/>
            <a:ext cx="6102625" cy="13229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B39809B-50BE-607B-A93C-EA8F407286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762" y="1717548"/>
            <a:ext cx="5724640" cy="481016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763C94C-D349-7CF9-6356-D7E7AD4F46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7394" y="234003"/>
            <a:ext cx="5157663" cy="128636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36F4148-7A96-539C-4E5D-74180790AB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7394" y="1677920"/>
            <a:ext cx="5157662" cy="4889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4228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1091</TotalTime>
  <Words>168</Words>
  <Application>Microsoft Office PowerPoint</Application>
  <PresentationFormat>Widescreen</PresentationFormat>
  <Paragraphs>47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Amser Defnyddio ‘i’</vt:lpstr>
      <vt:lpstr>Gwybodaeth Flaenorol</vt:lpstr>
      <vt:lpstr>Dweud yr amser wrth ddefnyddio ‘i’</vt:lpstr>
      <vt:lpstr>Ffocws Iaith/Patrymau</vt:lpstr>
      <vt:lpstr>Faint o’r gloch ydy hi?</vt:lpstr>
      <vt:lpstr>Mae hi’n ............</vt:lpstr>
      <vt:lpstr>Mae hi’n bum munud ar hugain i</vt:lpstr>
      <vt:lpstr>Mae hi’n ugain munud i</vt:lpstr>
      <vt:lpstr>Mae hi’n chwarter i</vt:lpstr>
      <vt:lpstr>Mae hi’n ddeng munud i</vt:lpstr>
      <vt:lpstr>Mae hi’n bum munud i</vt:lpstr>
      <vt:lpstr>Mae hi’n ddeng munud i bump</vt:lpstr>
      <vt:lpstr>Treigliad Meddal</vt:lpstr>
      <vt:lpstr>Pryd mae angen defnyddio treigliad meddal?</vt:lpstr>
      <vt:lpstr>Atebion</vt:lpstr>
      <vt:lpstr>Sblat!</vt:lpstr>
      <vt:lpstr>Ffocws Iaith/Patrymau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 Meredith (Ceredigion Pupil Referral Service)</dc:creator>
  <cp:lastModifiedBy>A Meredith (Ceredigion Pupil Referral Service)</cp:lastModifiedBy>
  <cp:revision>5</cp:revision>
  <cp:lastPrinted>2024-10-23T14:59:58Z</cp:lastPrinted>
  <dcterms:created xsi:type="dcterms:W3CDTF">2024-10-20T14:12:27Z</dcterms:created>
  <dcterms:modified xsi:type="dcterms:W3CDTF">2024-10-23T17:07:49Z</dcterms:modified>
</cp:coreProperties>
</file>