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0" r:id="rId4"/>
  </p:sldMasterIdLst>
  <p:notesMasterIdLst>
    <p:notesMasterId r:id="rId7"/>
  </p:notesMasterIdLst>
  <p:handoutMasterIdLst>
    <p:handoutMasterId r:id="rId8"/>
  </p:handoutMasterIdLst>
  <p:sldIdLst>
    <p:sldId id="256" r:id="rId5"/>
    <p:sldId id="257" r:id="rId6"/>
  </p:sldIdLst>
  <p:sldSz cx="32918400" cy="21945600"/>
  <p:notesSz cx="9144000" cy="6858000"/>
  <p:defaultTextStyle>
    <a:defPPr rtl="0">
      <a:defRPr lang="en-us"/>
    </a:defPPr>
    <a:lvl1pPr marL="0" algn="l" defTabSz="2633472" rtl="0" eaLnBrk="1" latinLnBrk="0" hangingPunct="1">
      <a:defRPr sz="5184" kern="1200">
        <a:solidFill>
          <a:schemeClr val="tx1"/>
        </a:solidFill>
        <a:latin typeface="+mn-lt"/>
        <a:ea typeface="+mn-ea"/>
        <a:cs typeface="+mn-cs"/>
      </a:defRPr>
    </a:lvl1pPr>
    <a:lvl2pPr marL="1316736" algn="l" defTabSz="2633472" rtl="0" eaLnBrk="1" latinLnBrk="0" hangingPunct="1">
      <a:defRPr sz="5184" kern="1200">
        <a:solidFill>
          <a:schemeClr val="tx1"/>
        </a:solidFill>
        <a:latin typeface="+mn-lt"/>
        <a:ea typeface="+mn-ea"/>
        <a:cs typeface="+mn-cs"/>
      </a:defRPr>
    </a:lvl2pPr>
    <a:lvl3pPr marL="2633472" algn="l" defTabSz="2633472" rtl="0" eaLnBrk="1" latinLnBrk="0" hangingPunct="1">
      <a:defRPr sz="5184" kern="1200">
        <a:solidFill>
          <a:schemeClr val="tx1"/>
        </a:solidFill>
        <a:latin typeface="+mn-lt"/>
        <a:ea typeface="+mn-ea"/>
        <a:cs typeface="+mn-cs"/>
      </a:defRPr>
    </a:lvl3pPr>
    <a:lvl4pPr marL="3950208" algn="l" defTabSz="2633472" rtl="0" eaLnBrk="1" latinLnBrk="0" hangingPunct="1">
      <a:defRPr sz="5184" kern="1200">
        <a:solidFill>
          <a:schemeClr val="tx1"/>
        </a:solidFill>
        <a:latin typeface="+mn-lt"/>
        <a:ea typeface="+mn-ea"/>
        <a:cs typeface="+mn-cs"/>
      </a:defRPr>
    </a:lvl4pPr>
    <a:lvl5pPr marL="5266944" algn="l" defTabSz="2633472" rtl="0" eaLnBrk="1" latinLnBrk="0" hangingPunct="1">
      <a:defRPr sz="5184" kern="1200">
        <a:solidFill>
          <a:schemeClr val="tx1"/>
        </a:solidFill>
        <a:latin typeface="+mn-lt"/>
        <a:ea typeface="+mn-ea"/>
        <a:cs typeface="+mn-cs"/>
      </a:defRPr>
    </a:lvl5pPr>
    <a:lvl6pPr marL="6583680" algn="l" defTabSz="2633472" rtl="0" eaLnBrk="1" latinLnBrk="0" hangingPunct="1">
      <a:defRPr sz="5184" kern="1200">
        <a:solidFill>
          <a:schemeClr val="tx1"/>
        </a:solidFill>
        <a:latin typeface="+mn-lt"/>
        <a:ea typeface="+mn-ea"/>
        <a:cs typeface="+mn-cs"/>
      </a:defRPr>
    </a:lvl6pPr>
    <a:lvl7pPr marL="7900416" algn="l" defTabSz="2633472" rtl="0" eaLnBrk="1" latinLnBrk="0" hangingPunct="1">
      <a:defRPr sz="5184" kern="1200">
        <a:solidFill>
          <a:schemeClr val="tx1"/>
        </a:solidFill>
        <a:latin typeface="+mn-lt"/>
        <a:ea typeface="+mn-ea"/>
        <a:cs typeface="+mn-cs"/>
      </a:defRPr>
    </a:lvl7pPr>
    <a:lvl8pPr marL="9217152" algn="l" defTabSz="2633472" rtl="0" eaLnBrk="1" latinLnBrk="0" hangingPunct="1">
      <a:defRPr sz="5184" kern="1200">
        <a:solidFill>
          <a:schemeClr val="tx1"/>
        </a:solidFill>
        <a:latin typeface="+mn-lt"/>
        <a:ea typeface="+mn-ea"/>
        <a:cs typeface="+mn-cs"/>
      </a:defRPr>
    </a:lvl8pPr>
    <a:lvl9pPr marL="10533888" algn="l" defTabSz="2633472" rtl="0" eaLnBrk="1" latinLnBrk="0" hangingPunct="1">
      <a:defRPr sz="5184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914" userDrawn="1">
          <p15:clr>
            <a:srgbClr val="A4A3A4"/>
          </p15:clr>
        </p15:guide>
        <p15:guide id="2" pos="19116" userDrawn="1">
          <p15:clr>
            <a:srgbClr val="A4A3A4"/>
          </p15:clr>
        </p15:guide>
        <p15:guide id="3" pos="1380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7E3E41-21C6-4162-82D9-C28050786E8E}" v="79" dt="2024-06-06T17:21:14.6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1" autoAdjust="0"/>
    <p:restoredTop sz="86432" autoAdjust="0"/>
  </p:normalViewPr>
  <p:slideViewPr>
    <p:cSldViewPr snapToGrid="0">
      <p:cViewPr varScale="1">
        <p:scale>
          <a:sx n="55" d="100"/>
          <a:sy n="55" d="100"/>
        </p:scale>
        <p:origin x="618" y="114"/>
      </p:cViewPr>
      <p:guideLst>
        <p:guide orient="horz" pos="5914"/>
        <p:guide pos="19116"/>
        <p:guide pos="13802"/>
      </p:guideLst>
    </p:cSldViewPr>
  </p:slideViewPr>
  <p:outlineViewPr>
    <p:cViewPr>
      <p:scale>
        <a:sx n="33" d="100"/>
        <a:sy n="33" d="100"/>
      </p:scale>
      <p:origin x="0" y="-4819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watson" userId="efdbf87ac6f744a5" providerId="LiveId" clId="{FD7E3E41-21C6-4162-82D9-C28050786E8E}"/>
    <pc:docChg chg="undo custSel addSld delSld modSld">
      <pc:chgData name="mark watson" userId="efdbf87ac6f744a5" providerId="LiveId" clId="{FD7E3E41-21C6-4162-82D9-C28050786E8E}" dt="2024-06-06T17:21:52.183" v="4633" actId="14100"/>
      <pc:docMkLst>
        <pc:docMk/>
      </pc:docMkLst>
      <pc:sldChg chg="addSp delSp modSp mod modNotesTx">
        <pc:chgData name="mark watson" userId="efdbf87ac6f744a5" providerId="LiveId" clId="{FD7E3E41-21C6-4162-82D9-C28050786E8E}" dt="2024-06-06T17:21:52.183" v="4633" actId="14100"/>
        <pc:sldMkLst>
          <pc:docMk/>
          <pc:sldMk cId="2259308896" sldId="256"/>
        </pc:sldMkLst>
        <pc:spChg chg="add del mod">
          <ac:chgData name="mark watson" userId="efdbf87ac6f744a5" providerId="LiveId" clId="{FD7E3E41-21C6-4162-82D9-C28050786E8E}" dt="2024-06-04T16:13:15.593" v="1858" actId="478"/>
          <ac:spMkLst>
            <pc:docMk/>
            <pc:sldMk cId="2259308896" sldId="256"/>
            <ac:spMk id="3" creationId="{B05F7D85-3D95-19CC-2801-FDDC20CEFFE8}"/>
          </ac:spMkLst>
        </pc:spChg>
        <pc:spChg chg="mod">
          <ac:chgData name="mark watson" userId="efdbf87ac6f744a5" providerId="LiveId" clId="{FD7E3E41-21C6-4162-82D9-C28050786E8E}" dt="2024-06-04T16:18:15.222" v="2202" actId="313"/>
          <ac:spMkLst>
            <pc:docMk/>
            <pc:sldMk cId="2259308896" sldId="256"/>
            <ac:spMk id="4" creationId="{E2B4E795-5420-9E6A-2918-5F5431D00565}"/>
          </ac:spMkLst>
        </pc:spChg>
        <pc:spChg chg="add mod">
          <ac:chgData name="mark watson" userId="efdbf87ac6f744a5" providerId="LiveId" clId="{FD7E3E41-21C6-4162-82D9-C28050786E8E}" dt="2024-06-04T16:30:25.132" v="3174" actId="1076"/>
          <ac:spMkLst>
            <pc:docMk/>
            <pc:sldMk cId="2259308896" sldId="256"/>
            <ac:spMk id="5" creationId="{DFA8D2EB-923C-4D2C-5790-8D09DF25F2F4}"/>
          </ac:spMkLst>
        </pc:spChg>
        <pc:spChg chg="mod">
          <ac:chgData name="mark watson" userId="efdbf87ac6f744a5" providerId="LiveId" clId="{FD7E3E41-21C6-4162-82D9-C28050786E8E}" dt="2024-06-04T15:56:36.709" v="1440" actId="206"/>
          <ac:spMkLst>
            <pc:docMk/>
            <pc:sldMk cId="2259308896" sldId="256"/>
            <ac:spMk id="7" creationId="{0C734CD6-D59F-520A-FF5D-D0A1586F5EAA}"/>
          </ac:spMkLst>
        </pc:spChg>
        <pc:spChg chg="mod">
          <ac:chgData name="mark watson" userId="efdbf87ac6f744a5" providerId="LiveId" clId="{FD7E3E41-21C6-4162-82D9-C28050786E8E}" dt="2024-06-03T16:52:46.907" v="1430" actId="207"/>
          <ac:spMkLst>
            <pc:docMk/>
            <pc:sldMk cId="2259308896" sldId="256"/>
            <ac:spMk id="8" creationId="{EC4E4124-43ED-246A-695E-D42BE4F64DFF}"/>
          </ac:spMkLst>
        </pc:spChg>
        <pc:spChg chg="mod">
          <ac:chgData name="mark watson" userId="efdbf87ac6f744a5" providerId="LiveId" clId="{FD7E3E41-21C6-4162-82D9-C28050786E8E}" dt="2024-06-04T16:56:44.580" v="4092" actId="14100"/>
          <ac:spMkLst>
            <pc:docMk/>
            <pc:sldMk cId="2259308896" sldId="256"/>
            <ac:spMk id="10" creationId="{EBABE338-A869-B9EB-5F7A-A5A7B25B153B}"/>
          </ac:spMkLst>
        </pc:spChg>
        <pc:spChg chg="del">
          <ac:chgData name="mark watson" userId="efdbf87ac6f744a5" providerId="LiveId" clId="{FD7E3E41-21C6-4162-82D9-C28050786E8E}" dt="2024-06-03T16:32:33.201" v="699" actId="478"/>
          <ac:spMkLst>
            <pc:docMk/>
            <pc:sldMk cId="2259308896" sldId="256"/>
            <ac:spMk id="11" creationId="{A9ECAF76-EAD7-449D-A71B-6E0208CD5000}"/>
          </ac:spMkLst>
        </pc:spChg>
        <pc:spChg chg="mod">
          <ac:chgData name="mark watson" userId="efdbf87ac6f744a5" providerId="LiveId" clId="{FD7E3E41-21C6-4162-82D9-C28050786E8E}" dt="2024-06-04T17:13:15.452" v="4492" actId="1582"/>
          <ac:spMkLst>
            <pc:docMk/>
            <pc:sldMk cId="2259308896" sldId="256"/>
            <ac:spMk id="12" creationId="{7A9A6503-740D-326F-659B-C436026D42F4}"/>
          </ac:spMkLst>
        </pc:spChg>
        <pc:spChg chg="mod">
          <ac:chgData name="mark watson" userId="efdbf87ac6f744a5" providerId="LiveId" clId="{FD7E3E41-21C6-4162-82D9-C28050786E8E}" dt="2024-06-06T17:21:41.271" v="4631" actId="14100"/>
          <ac:spMkLst>
            <pc:docMk/>
            <pc:sldMk cId="2259308896" sldId="256"/>
            <ac:spMk id="14" creationId="{76F505B0-1441-29AE-3F36-8E2DFDBD2D3F}"/>
          </ac:spMkLst>
        </pc:spChg>
        <pc:spChg chg="add del mod">
          <ac:chgData name="mark watson" userId="efdbf87ac6f744a5" providerId="LiveId" clId="{FD7E3E41-21C6-4162-82D9-C28050786E8E}" dt="2024-06-06T17:21:52.183" v="4633" actId="14100"/>
          <ac:spMkLst>
            <pc:docMk/>
            <pc:sldMk cId="2259308896" sldId="256"/>
            <ac:spMk id="15" creationId="{8068F9BF-8BBF-1D2E-7ED5-FA24D65918B2}"/>
          </ac:spMkLst>
        </pc:spChg>
        <pc:spChg chg="mod">
          <ac:chgData name="mark watson" userId="efdbf87ac6f744a5" providerId="LiveId" clId="{FD7E3E41-21C6-4162-82D9-C28050786E8E}" dt="2024-06-06T17:20:43.323" v="4626" actId="1076"/>
          <ac:spMkLst>
            <pc:docMk/>
            <pc:sldMk cId="2259308896" sldId="256"/>
            <ac:spMk id="17" creationId="{6F988ADC-9A18-255C-3B0A-55406DC69059}"/>
          </ac:spMkLst>
        </pc:spChg>
        <pc:spChg chg="add">
          <ac:chgData name="mark watson" userId="efdbf87ac6f744a5" providerId="LiveId" clId="{FD7E3E41-21C6-4162-82D9-C28050786E8E}" dt="2024-06-06T17:16:57.611" v="4600"/>
          <ac:spMkLst>
            <pc:docMk/>
            <pc:sldMk cId="2259308896" sldId="256"/>
            <ac:spMk id="20" creationId="{9BB49687-6352-4DCA-9D2D-A4E845FA5401}"/>
          </ac:spMkLst>
        </pc:spChg>
        <pc:spChg chg="add mod">
          <ac:chgData name="mark watson" userId="efdbf87ac6f744a5" providerId="LiveId" clId="{FD7E3E41-21C6-4162-82D9-C28050786E8E}" dt="2024-06-06T17:17:02.079" v="4602"/>
          <ac:spMkLst>
            <pc:docMk/>
            <pc:sldMk cId="2259308896" sldId="256"/>
            <ac:spMk id="22" creationId="{1BBBDB6C-7069-C620-38C4-075CABDB1FF9}"/>
          </ac:spMkLst>
        </pc:spChg>
        <pc:spChg chg="add mod">
          <ac:chgData name="mark watson" userId="efdbf87ac6f744a5" providerId="LiveId" clId="{FD7E3E41-21C6-4162-82D9-C28050786E8E}" dt="2024-06-04T16:42:02.332" v="3217" actId="255"/>
          <ac:spMkLst>
            <pc:docMk/>
            <pc:sldMk cId="2259308896" sldId="256"/>
            <ac:spMk id="24" creationId="{CFC64992-4124-32DC-D1FF-7576413AD4F4}"/>
          </ac:spMkLst>
        </pc:spChg>
        <pc:spChg chg="add mod">
          <ac:chgData name="mark watson" userId="efdbf87ac6f744a5" providerId="LiveId" clId="{FD7E3E41-21C6-4162-82D9-C28050786E8E}" dt="2024-06-04T16:50:40.303" v="3807" actId="120"/>
          <ac:spMkLst>
            <pc:docMk/>
            <pc:sldMk cId="2259308896" sldId="256"/>
            <ac:spMk id="27" creationId="{64C55E25-4DCD-9613-53C2-6EE79EA31835}"/>
          </ac:spMkLst>
        </pc:spChg>
        <pc:spChg chg="add mod">
          <ac:chgData name="mark watson" userId="efdbf87ac6f744a5" providerId="LiveId" clId="{FD7E3E41-21C6-4162-82D9-C28050786E8E}" dt="2024-06-04T16:50:33.210" v="3806" actId="1076"/>
          <ac:spMkLst>
            <pc:docMk/>
            <pc:sldMk cId="2259308896" sldId="256"/>
            <ac:spMk id="29" creationId="{9FB5CA1E-390D-99D1-60BD-A626D804DE5C}"/>
          </ac:spMkLst>
        </pc:spChg>
        <pc:spChg chg="add mod">
          <ac:chgData name="mark watson" userId="efdbf87ac6f744a5" providerId="LiveId" clId="{FD7E3E41-21C6-4162-82D9-C28050786E8E}" dt="2024-06-06T16:40:25.374" v="4524" actId="20577"/>
          <ac:spMkLst>
            <pc:docMk/>
            <pc:sldMk cId="2259308896" sldId="256"/>
            <ac:spMk id="30" creationId="{ED726EC7-76CD-4F0C-FC32-C335D4F3FAF0}"/>
          </ac:spMkLst>
        </pc:spChg>
        <pc:spChg chg="add mod">
          <ac:chgData name="mark watson" userId="efdbf87ac6f744a5" providerId="LiveId" clId="{FD7E3E41-21C6-4162-82D9-C28050786E8E}" dt="2024-06-06T17:17:07.119" v="4604"/>
          <ac:spMkLst>
            <pc:docMk/>
            <pc:sldMk cId="2259308896" sldId="256"/>
            <ac:spMk id="31" creationId="{DF79B121-EDD0-D300-94F8-23F45DC474F6}"/>
          </ac:spMkLst>
        </pc:spChg>
        <pc:spChg chg="add">
          <ac:chgData name="mark watson" userId="efdbf87ac6f744a5" providerId="LiveId" clId="{FD7E3E41-21C6-4162-82D9-C28050786E8E}" dt="2024-06-06T17:17:19.427" v="4605"/>
          <ac:spMkLst>
            <pc:docMk/>
            <pc:sldMk cId="2259308896" sldId="256"/>
            <ac:spMk id="34" creationId="{C6CD771A-D8BA-6096-FD2A-E9CE8EBFE2D1}"/>
          </ac:spMkLst>
        </pc:spChg>
        <pc:spChg chg="mod">
          <ac:chgData name="mark watson" userId="efdbf87ac6f744a5" providerId="LiveId" clId="{FD7E3E41-21C6-4162-82D9-C28050786E8E}" dt="2024-06-04T16:06:45.113" v="1570" actId="1076"/>
          <ac:spMkLst>
            <pc:docMk/>
            <pc:sldMk cId="2259308896" sldId="256"/>
            <ac:spMk id="35" creationId="{209F0917-B190-E901-0211-BFD4FDAEA9FF}"/>
          </ac:spMkLst>
        </pc:spChg>
        <pc:spChg chg="add del mod">
          <ac:chgData name="mark watson" userId="efdbf87ac6f744a5" providerId="LiveId" clId="{FD7E3E41-21C6-4162-82D9-C28050786E8E}" dt="2024-06-06T17:18:56.949" v="4618" actId="478"/>
          <ac:spMkLst>
            <pc:docMk/>
            <pc:sldMk cId="2259308896" sldId="256"/>
            <ac:spMk id="38" creationId="{60E9922D-FC6D-4786-53C5-031EE5090A46}"/>
          </ac:spMkLst>
        </pc:spChg>
        <pc:spChg chg="add mod">
          <ac:chgData name="mark watson" userId="efdbf87ac6f744a5" providerId="LiveId" clId="{FD7E3E41-21C6-4162-82D9-C28050786E8E}" dt="2024-06-04T16:02:40.629" v="1481" actId="113"/>
          <ac:spMkLst>
            <pc:docMk/>
            <pc:sldMk cId="2259308896" sldId="256"/>
            <ac:spMk id="41" creationId="{7C8A3C6B-9188-F2D8-F003-D4611A347DD5}"/>
          </ac:spMkLst>
        </pc:spChg>
        <pc:spChg chg="add mod">
          <ac:chgData name="mark watson" userId="efdbf87ac6f744a5" providerId="LiveId" clId="{FD7E3E41-21C6-4162-82D9-C28050786E8E}" dt="2024-06-04T16:02:14.283" v="1478" actId="113"/>
          <ac:spMkLst>
            <pc:docMk/>
            <pc:sldMk cId="2259308896" sldId="256"/>
            <ac:spMk id="45" creationId="{8BD7FC2C-B15A-50FB-26FF-1DA941442A05}"/>
          </ac:spMkLst>
        </pc:spChg>
        <pc:spChg chg="add mod">
          <ac:chgData name="mark watson" userId="efdbf87ac6f744a5" providerId="LiveId" clId="{FD7E3E41-21C6-4162-82D9-C28050786E8E}" dt="2024-06-04T16:42:33.161" v="3219" actId="12"/>
          <ac:spMkLst>
            <pc:docMk/>
            <pc:sldMk cId="2259308896" sldId="256"/>
            <ac:spMk id="46" creationId="{5D368605-1FE5-41E7-AF4C-B0CBA9E6638A}"/>
          </ac:spMkLst>
        </pc:spChg>
        <pc:spChg chg="add mod">
          <ac:chgData name="mark watson" userId="efdbf87ac6f744a5" providerId="LiveId" clId="{FD7E3E41-21C6-4162-82D9-C28050786E8E}" dt="2024-06-04T16:02:31.513" v="1480" actId="113"/>
          <ac:spMkLst>
            <pc:docMk/>
            <pc:sldMk cId="2259308896" sldId="256"/>
            <ac:spMk id="47" creationId="{816BBAC5-18D1-6E5A-EC71-F9AAF5BCC6D2}"/>
          </ac:spMkLst>
        </pc:spChg>
        <pc:spChg chg="add mod">
          <ac:chgData name="mark watson" userId="efdbf87ac6f744a5" providerId="LiveId" clId="{FD7E3E41-21C6-4162-82D9-C28050786E8E}" dt="2024-06-04T16:06:23.201" v="1569" actId="1076"/>
          <ac:spMkLst>
            <pc:docMk/>
            <pc:sldMk cId="2259308896" sldId="256"/>
            <ac:spMk id="48" creationId="{932BFD92-E281-75BC-B0C2-F9A32D661EDF}"/>
          </ac:spMkLst>
        </pc:spChg>
        <pc:spChg chg="add mod">
          <ac:chgData name="mark watson" userId="efdbf87ac6f744a5" providerId="LiveId" clId="{FD7E3E41-21C6-4162-82D9-C28050786E8E}" dt="2024-06-04T16:30:00.047" v="3170" actId="20577"/>
          <ac:spMkLst>
            <pc:docMk/>
            <pc:sldMk cId="2259308896" sldId="256"/>
            <ac:spMk id="52" creationId="{193EBF52-FFBC-23BC-FEFB-E65A4F2E8DF8}"/>
          </ac:spMkLst>
        </pc:spChg>
        <pc:spChg chg="add mod">
          <ac:chgData name="mark watson" userId="efdbf87ac6f744a5" providerId="LiveId" clId="{FD7E3E41-21C6-4162-82D9-C28050786E8E}" dt="2024-06-04T16:56:39.650" v="4091" actId="1076"/>
          <ac:spMkLst>
            <pc:docMk/>
            <pc:sldMk cId="2259308896" sldId="256"/>
            <ac:spMk id="53" creationId="{07BF8684-24B5-998A-B15E-473BD4C2F240}"/>
          </ac:spMkLst>
        </pc:spChg>
        <pc:spChg chg="add mod">
          <ac:chgData name="mark watson" userId="efdbf87ac6f744a5" providerId="LiveId" clId="{FD7E3E41-21C6-4162-82D9-C28050786E8E}" dt="2024-06-06T16:42:59.194" v="4536" actId="5793"/>
          <ac:spMkLst>
            <pc:docMk/>
            <pc:sldMk cId="2259308896" sldId="256"/>
            <ac:spMk id="54" creationId="{63638D31-E086-C11A-8281-DCF7D4DA4EDC}"/>
          </ac:spMkLst>
        </pc:spChg>
        <pc:picChg chg="add mod">
          <ac:chgData name="mark watson" userId="efdbf87ac6f744a5" providerId="LiveId" clId="{FD7E3E41-21C6-4162-82D9-C28050786E8E}" dt="2024-06-04T16:30:22.581" v="3173" actId="1076"/>
          <ac:picMkLst>
            <pc:docMk/>
            <pc:sldMk cId="2259308896" sldId="256"/>
            <ac:picMk id="2" creationId="{64B7CF81-1726-12E6-A9A2-4E9CE48BA94A}"/>
          </ac:picMkLst>
        </pc:picChg>
        <pc:picChg chg="add mod">
          <ac:chgData name="mark watson" userId="efdbf87ac6f744a5" providerId="LiveId" clId="{FD7E3E41-21C6-4162-82D9-C28050786E8E}" dt="2024-06-04T16:20:50.949" v="2300"/>
          <ac:picMkLst>
            <pc:docMk/>
            <pc:sldMk cId="2259308896" sldId="256"/>
            <ac:picMk id="6" creationId="{5BDC42E5-F86C-F49A-B756-08B2D721F2C8}"/>
          </ac:picMkLst>
        </pc:picChg>
        <pc:picChg chg="add mod">
          <ac:chgData name="mark watson" userId="efdbf87ac6f744a5" providerId="LiveId" clId="{FD7E3E41-21C6-4162-82D9-C28050786E8E}" dt="2024-06-06T16:39:36.159" v="4507" actId="1076"/>
          <ac:picMkLst>
            <pc:docMk/>
            <pc:sldMk cId="2259308896" sldId="256"/>
            <ac:picMk id="6" creationId="{8B834260-4BA6-AA6B-006F-438668C81B17}"/>
          </ac:picMkLst>
        </pc:picChg>
        <pc:picChg chg="add mod">
          <ac:chgData name="mark watson" userId="efdbf87ac6f744a5" providerId="LiveId" clId="{FD7E3E41-21C6-4162-82D9-C28050786E8E}" dt="2024-06-04T16:22:07.682" v="2307" actId="1076"/>
          <ac:picMkLst>
            <pc:docMk/>
            <pc:sldMk cId="2259308896" sldId="256"/>
            <ac:picMk id="9" creationId="{45A10FF7-6807-9CE4-D81E-72BE21A6364D}"/>
          </ac:picMkLst>
        </pc:picChg>
        <pc:picChg chg="add mod">
          <ac:chgData name="mark watson" userId="efdbf87ac6f744a5" providerId="LiveId" clId="{FD7E3E41-21C6-4162-82D9-C28050786E8E}" dt="2024-06-04T16:22:28.023" v="2309" actId="1076"/>
          <ac:picMkLst>
            <pc:docMk/>
            <pc:sldMk cId="2259308896" sldId="256"/>
            <ac:picMk id="11" creationId="{3F1169BC-C44A-91D1-0117-55BCB46519A7}"/>
          </ac:picMkLst>
        </pc:picChg>
        <pc:picChg chg="add mod">
          <ac:chgData name="mark watson" userId="efdbf87ac6f744a5" providerId="LiveId" clId="{FD7E3E41-21C6-4162-82D9-C28050786E8E}" dt="2024-06-04T16:22:37.591" v="2311" actId="1076"/>
          <ac:picMkLst>
            <pc:docMk/>
            <pc:sldMk cId="2259308896" sldId="256"/>
            <ac:picMk id="16" creationId="{53AE8D23-8364-73D8-2082-C9F94BE79213}"/>
          </ac:picMkLst>
        </pc:picChg>
        <pc:picChg chg="add mod">
          <ac:chgData name="mark watson" userId="efdbf87ac6f744a5" providerId="LiveId" clId="{FD7E3E41-21C6-4162-82D9-C28050786E8E}" dt="2024-06-04T16:22:53.602" v="2315" actId="1076"/>
          <ac:picMkLst>
            <pc:docMk/>
            <pc:sldMk cId="2259308896" sldId="256"/>
            <ac:picMk id="18" creationId="{BB88261D-4D71-6C76-6F20-8DE5D5362186}"/>
          </ac:picMkLst>
        </pc:picChg>
        <pc:picChg chg="add del mod">
          <ac:chgData name="mark watson" userId="efdbf87ac6f744a5" providerId="LiveId" clId="{FD7E3E41-21C6-4162-82D9-C28050786E8E}" dt="2024-06-04T16:40:43.251" v="3180" actId="478"/>
          <ac:picMkLst>
            <pc:docMk/>
            <pc:sldMk cId="2259308896" sldId="256"/>
            <ac:picMk id="22" creationId="{7328125F-0098-73A3-EF51-14ED18C7729F}"/>
          </ac:picMkLst>
        </pc:picChg>
        <pc:picChg chg="add mod">
          <ac:chgData name="mark watson" userId="efdbf87ac6f744a5" providerId="LiveId" clId="{FD7E3E41-21C6-4162-82D9-C28050786E8E}" dt="2024-06-03T16:16:40.444" v="381" actId="1076"/>
          <ac:picMkLst>
            <pc:docMk/>
            <pc:sldMk cId="2259308896" sldId="256"/>
            <ac:picMk id="42" creationId="{98F92509-D5D2-BA4A-02FE-35A2B43A1EFC}"/>
          </ac:picMkLst>
        </pc:picChg>
        <pc:picChg chg="add mod">
          <ac:chgData name="mark watson" userId="efdbf87ac6f744a5" providerId="LiveId" clId="{FD7E3E41-21C6-4162-82D9-C28050786E8E}" dt="2024-06-03T16:50:13.222" v="1416" actId="1076"/>
          <ac:picMkLst>
            <pc:docMk/>
            <pc:sldMk cId="2259308896" sldId="256"/>
            <ac:picMk id="43" creationId="{5AACB1B7-4494-E40C-82CC-6A8FCA41A5B3}"/>
          </ac:picMkLst>
        </pc:picChg>
        <pc:picChg chg="add mod modCrop">
          <ac:chgData name="mark watson" userId="efdbf87ac6f744a5" providerId="LiveId" clId="{FD7E3E41-21C6-4162-82D9-C28050786E8E}" dt="2024-06-03T16:16:38.234" v="380" actId="1076"/>
          <ac:picMkLst>
            <pc:docMk/>
            <pc:sldMk cId="2259308896" sldId="256"/>
            <ac:picMk id="44" creationId="{1E3655FA-72D4-3A76-95F8-379985B63B75}"/>
          </ac:picMkLst>
        </pc:picChg>
        <pc:picChg chg="add mod modCrop">
          <ac:chgData name="mark watson" userId="efdbf87ac6f744a5" providerId="LiveId" clId="{FD7E3E41-21C6-4162-82D9-C28050786E8E}" dt="2024-06-06T16:42:49.614" v="4533" actId="1076"/>
          <ac:picMkLst>
            <pc:docMk/>
            <pc:sldMk cId="2259308896" sldId="256"/>
            <ac:picMk id="49" creationId="{77A254A0-2F87-A02D-48C4-6C74A275871E}"/>
          </ac:picMkLst>
        </pc:picChg>
        <pc:picChg chg="add mod">
          <ac:chgData name="mark watson" userId="efdbf87ac6f744a5" providerId="LiveId" clId="{FD7E3E41-21C6-4162-82D9-C28050786E8E}" dt="2024-06-06T16:42:54.584" v="4534" actId="1076"/>
          <ac:picMkLst>
            <pc:docMk/>
            <pc:sldMk cId="2259308896" sldId="256"/>
            <ac:picMk id="50" creationId="{1ED995B5-F533-500A-0041-81CC7BAC4A2F}"/>
          </ac:picMkLst>
        </pc:picChg>
        <pc:picChg chg="add del mod">
          <ac:chgData name="mark watson" userId="efdbf87ac6f744a5" providerId="LiveId" clId="{FD7E3E41-21C6-4162-82D9-C28050786E8E}" dt="2024-06-03T16:33:49.162" v="712" actId="478"/>
          <ac:picMkLst>
            <pc:docMk/>
            <pc:sldMk cId="2259308896" sldId="256"/>
            <ac:picMk id="51" creationId="{6A83D24B-0E79-A64A-3EE0-8AB6CB5F9AB1}"/>
          </ac:picMkLst>
        </pc:picChg>
        <pc:picChg chg="add mod">
          <ac:chgData name="mark watson" userId="efdbf87ac6f744a5" providerId="LiveId" clId="{FD7E3E41-21C6-4162-82D9-C28050786E8E}" dt="2024-06-03T16:50:04.856" v="1413" actId="1076"/>
          <ac:picMkLst>
            <pc:docMk/>
            <pc:sldMk cId="2259308896" sldId="256"/>
            <ac:picMk id="55" creationId="{EBBF24C0-63FE-3B03-EE6D-CC5C8FFD6EDF}"/>
          </ac:picMkLst>
        </pc:picChg>
        <pc:picChg chg="add mod">
          <ac:chgData name="mark watson" userId="efdbf87ac6f744a5" providerId="LiveId" clId="{FD7E3E41-21C6-4162-82D9-C28050786E8E}" dt="2024-06-03T16:49:45.534" v="1405" actId="1076"/>
          <ac:picMkLst>
            <pc:docMk/>
            <pc:sldMk cId="2259308896" sldId="256"/>
            <ac:picMk id="56" creationId="{AE91A7E6-2534-05F4-86C4-29182495C2A2}"/>
          </ac:picMkLst>
        </pc:picChg>
        <pc:picChg chg="add mod">
          <ac:chgData name="mark watson" userId="efdbf87ac6f744a5" providerId="LiveId" clId="{FD7E3E41-21C6-4162-82D9-C28050786E8E}" dt="2024-06-06T16:42:47.544" v="4532" actId="1076"/>
          <ac:picMkLst>
            <pc:docMk/>
            <pc:sldMk cId="2259308896" sldId="256"/>
            <ac:picMk id="1026" creationId="{9DC2DF96-0210-700E-B563-853B5E95A695}"/>
          </ac:picMkLst>
        </pc:picChg>
        <pc:picChg chg="add mod">
          <ac:chgData name="mark watson" userId="efdbf87ac6f744a5" providerId="LiveId" clId="{FD7E3E41-21C6-4162-82D9-C28050786E8E}" dt="2024-06-03T16:33:31.532" v="706" actId="1076"/>
          <ac:picMkLst>
            <pc:docMk/>
            <pc:sldMk cId="2259308896" sldId="256"/>
            <ac:picMk id="1032" creationId="{A077D9F1-20B1-E5EB-5CF4-837EB886348C}"/>
          </ac:picMkLst>
        </pc:picChg>
        <pc:picChg chg="add del mod">
          <ac:chgData name="mark watson" userId="efdbf87ac6f744a5" providerId="LiveId" clId="{FD7E3E41-21C6-4162-82D9-C28050786E8E}" dt="2024-06-06T16:42:18.080" v="4525" actId="478"/>
          <ac:picMkLst>
            <pc:docMk/>
            <pc:sldMk cId="2259308896" sldId="256"/>
            <ac:picMk id="1034" creationId="{D208D960-FCA0-8FCA-FF88-68363889B77F}"/>
          </ac:picMkLst>
        </pc:picChg>
      </pc:sldChg>
      <pc:sldChg chg="addSp delSp modSp new">
        <pc:chgData name="mark watson" userId="efdbf87ac6f744a5" providerId="LiveId" clId="{FD7E3E41-21C6-4162-82D9-C28050786E8E}" dt="2024-06-06T17:17:31.086" v="4607"/>
        <pc:sldMkLst>
          <pc:docMk/>
          <pc:sldMk cId="1583557849" sldId="257"/>
        </pc:sldMkLst>
        <pc:spChg chg="del">
          <ac:chgData name="mark watson" userId="efdbf87ac6f744a5" providerId="LiveId" clId="{FD7E3E41-21C6-4162-82D9-C28050786E8E}" dt="2024-06-06T17:17:31.086" v="4607"/>
          <ac:spMkLst>
            <pc:docMk/>
            <pc:sldMk cId="1583557849" sldId="257"/>
            <ac:spMk id="3" creationId="{7AAE9A7B-39E5-0DE9-5C3A-D965CD57E798}"/>
          </ac:spMkLst>
        </pc:spChg>
        <pc:spChg chg="add mod">
          <ac:chgData name="mark watson" userId="efdbf87ac6f744a5" providerId="LiveId" clId="{FD7E3E41-21C6-4162-82D9-C28050786E8E}" dt="2024-06-06T17:17:31.086" v="4607"/>
          <ac:spMkLst>
            <pc:docMk/>
            <pc:sldMk cId="1583557849" sldId="257"/>
            <ac:spMk id="7" creationId="{075E3D4A-D19A-43BE-309A-32BC78627DFB}"/>
          </ac:spMkLst>
        </pc:spChg>
      </pc:sldChg>
      <pc:sldChg chg="del">
        <pc:chgData name="mark watson" userId="efdbf87ac6f744a5" providerId="LiveId" clId="{FD7E3E41-21C6-4162-82D9-C28050786E8E}" dt="2024-06-06T16:45:22.684" v="4559" actId="47"/>
        <pc:sldMkLst>
          <pc:docMk/>
          <pc:sldMk cId="3446797337" sldId="259"/>
        </pc:sldMkLst>
      </pc:sldChg>
      <pc:sldChg chg="del">
        <pc:chgData name="mark watson" userId="efdbf87ac6f744a5" providerId="LiveId" clId="{FD7E3E41-21C6-4162-82D9-C28050786E8E}" dt="2024-06-06T16:45:24.402" v="4561" actId="47"/>
        <pc:sldMkLst>
          <pc:docMk/>
          <pc:sldMk cId="4212917468" sldId="260"/>
        </pc:sldMkLst>
      </pc:sldChg>
      <pc:sldChg chg="del">
        <pc:chgData name="mark watson" userId="efdbf87ac6f744a5" providerId="LiveId" clId="{FD7E3E41-21C6-4162-82D9-C28050786E8E}" dt="2024-06-06T16:45:23.851" v="4560" actId="47"/>
        <pc:sldMkLst>
          <pc:docMk/>
          <pc:sldMk cId="1527386939" sldId="261"/>
        </pc:sldMkLst>
      </pc:sldChg>
      <pc:sldChg chg="del">
        <pc:chgData name="mark watson" userId="efdbf87ac6f744a5" providerId="LiveId" clId="{FD7E3E41-21C6-4162-82D9-C28050786E8E}" dt="2024-06-06T16:45:26.453" v="4563" actId="47"/>
        <pc:sldMkLst>
          <pc:docMk/>
          <pc:sldMk cId="3477453048" sldId="263"/>
        </pc:sldMkLst>
      </pc:sldChg>
      <pc:sldChg chg="del">
        <pc:chgData name="mark watson" userId="efdbf87ac6f744a5" providerId="LiveId" clId="{FD7E3E41-21C6-4162-82D9-C28050786E8E}" dt="2024-06-06T16:45:28.477" v="4565" actId="47"/>
        <pc:sldMkLst>
          <pc:docMk/>
          <pc:sldMk cId="2563119616" sldId="265"/>
        </pc:sldMkLst>
      </pc:sldChg>
      <pc:sldChg chg="del">
        <pc:chgData name="mark watson" userId="efdbf87ac6f744a5" providerId="LiveId" clId="{FD7E3E41-21C6-4162-82D9-C28050786E8E}" dt="2024-06-06T16:45:29.331" v="4566" actId="47"/>
        <pc:sldMkLst>
          <pc:docMk/>
          <pc:sldMk cId="2721508595" sldId="266"/>
        </pc:sldMkLst>
      </pc:sldChg>
      <pc:sldChg chg="del">
        <pc:chgData name="mark watson" userId="efdbf87ac6f744a5" providerId="LiveId" clId="{FD7E3E41-21C6-4162-82D9-C28050786E8E}" dt="2024-06-06T16:45:30.177" v="4567" actId="47"/>
        <pc:sldMkLst>
          <pc:docMk/>
          <pc:sldMk cId="1836265594" sldId="270"/>
        </pc:sldMkLst>
      </pc:sldChg>
      <pc:sldChg chg="del">
        <pc:chgData name="mark watson" userId="efdbf87ac6f744a5" providerId="LiveId" clId="{FD7E3E41-21C6-4162-82D9-C28050786E8E}" dt="2024-06-06T16:45:27.611" v="4564" actId="47"/>
        <pc:sldMkLst>
          <pc:docMk/>
          <pc:sldMk cId="4167936497" sldId="276"/>
        </pc:sldMkLst>
      </pc:sldChg>
      <pc:sldChg chg="del">
        <pc:chgData name="mark watson" userId="efdbf87ac6f744a5" providerId="LiveId" clId="{FD7E3E41-21C6-4162-82D9-C28050786E8E}" dt="2024-06-06T16:45:31.051" v="4568" actId="47"/>
        <pc:sldMkLst>
          <pc:docMk/>
          <pc:sldMk cId="2452352329" sldId="277"/>
        </pc:sldMkLst>
      </pc:sldChg>
      <pc:sldChg chg="addSp modSp del mod">
        <pc:chgData name="mark watson" userId="efdbf87ac6f744a5" providerId="LiveId" clId="{FD7E3E41-21C6-4162-82D9-C28050786E8E}" dt="2024-06-06T16:45:21.653" v="4558" actId="47"/>
        <pc:sldMkLst>
          <pc:docMk/>
          <pc:sldMk cId="2593787646" sldId="279"/>
        </pc:sldMkLst>
        <pc:picChg chg="add mod modCrop">
          <ac:chgData name="mark watson" userId="efdbf87ac6f744a5" providerId="LiveId" clId="{FD7E3E41-21C6-4162-82D9-C28050786E8E}" dt="2024-06-04T16:21:50.891" v="2304" actId="732"/>
          <ac:picMkLst>
            <pc:docMk/>
            <pc:sldMk cId="2593787646" sldId="279"/>
            <ac:picMk id="3" creationId="{F5115DF4-9CE4-6434-81A4-DF49D7E4CDBA}"/>
          </ac:picMkLst>
        </pc:picChg>
      </pc:sldChg>
      <pc:sldChg chg="del">
        <pc:chgData name="mark watson" userId="efdbf87ac6f744a5" providerId="LiveId" clId="{FD7E3E41-21C6-4162-82D9-C28050786E8E}" dt="2024-06-06T16:45:18.779" v="4557" actId="47"/>
        <pc:sldMkLst>
          <pc:docMk/>
          <pc:sldMk cId="192617391" sldId="280"/>
        </pc:sldMkLst>
      </pc:sldChg>
      <pc:sldChg chg="del">
        <pc:chgData name="mark watson" userId="efdbf87ac6f744a5" providerId="LiveId" clId="{FD7E3E41-21C6-4162-82D9-C28050786E8E}" dt="2024-06-06T16:45:25.362" v="4562" actId="47"/>
        <pc:sldMkLst>
          <pc:docMk/>
          <pc:sldMk cId="2672174031" sldId="28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80AE3C0-C0E9-40F8-963A-C710B0868C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B19749-4C26-46F6-A13E-4F2E91EC14F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EBDFC85-A4BF-4468-8720-A972D5EC5F2C}" type="datetime1">
              <a:rPr lang="en-GB" smtClean="0"/>
              <a:t>06/06/2024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826E5B-3572-4EEA-91A0-FE0838ED614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D8116-DB0F-4C4A-85AD-5331C0D78B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4DB74FA-BCF5-412C-B474-5CA730E5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64567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18DF7A2-6F18-4123-ADF9-E8A9C8607367}" type="datetime1">
              <a:rPr lang="en-GB" noProof="0" smtClean="0"/>
              <a:t>06/06/2024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35275" y="857250"/>
            <a:ext cx="347345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5ADF348-2A86-4531-BD4E-BD8C0BBDAD4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7887690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2633472" rtl="0" eaLnBrk="1" latinLnBrk="0" hangingPunct="1">
      <a:defRPr sz="3456" kern="1200">
        <a:solidFill>
          <a:schemeClr val="tx1"/>
        </a:solidFill>
        <a:latin typeface="+mn-lt"/>
        <a:ea typeface="+mn-ea"/>
        <a:cs typeface="+mn-cs"/>
      </a:defRPr>
    </a:lvl1pPr>
    <a:lvl2pPr marL="1316736" algn="l" defTabSz="2633472" rtl="0" eaLnBrk="1" latinLnBrk="0" hangingPunct="1">
      <a:defRPr sz="3456" kern="1200">
        <a:solidFill>
          <a:schemeClr val="tx1"/>
        </a:solidFill>
        <a:latin typeface="+mn-lt"/>
        <a:ea typeface="+mn-ea"/>
        <a:cs typeface="+mn-cs"/>
      </a:defRPr>
    </a:lvl2pPr>
    <a:lvl3pPr marL="2633472" algn="l" defTabSz="2633472" rtl="0" eaLnBrk="1" latinLnBrk="0" hangingPunct="1">
      <a:defRPr sz="3456" kern="1200">
        <a:solidFill>
          <a:schemeClr val="tx1"/>
        </a:solidFill>
        <a:latin typeface="+mn-lt"/>
        <a:ea typeface="+mn-ea"/>
        <a:cs typeface="+mn-cs"/>
      </a:defRPr>
    </a:lvl3pPr>
    <a:lvl4pPr marL="3950208" algn="l" defTabSz="2633472" rtl="0" eaLnBrk="1" latinLnBrk="0" hangingPunct="1">
      <a:defRPr sz="3456" kern="1200">
        <a:solidFill>
          <a:schemeClr val="tx1"/>
        </a:solidFill>
        <a:latin typeface="+mn-lt"/>
        <a:ea typeface="+mn-ea"/>
        <a:cs typeface="+mn-cs"/>
      </a:defRPr>
    </a:lvl4pPr>
    <a:lvl5pPr marL="5266944" algn="l" defTabSz="2633472" rtl="0" eaLnBrk="1" latinLnBrk="0" hangingPunct="1">
      <a:defRPr sz="3456" kern="1200">
        <a:solidFill>
          <a:schemeClr val="tx1"/>
        </a:solidFill>
        <a:latin typeface="+mn-lt"/>
        <a:ea typeface="+mn-ea"/>
        <a:cs typeface="+mn-cs"/>
      </a:defRPr>
    </a:lvl5pPr>
    <a:lvl6pPr marL="6583680" algn="l" defTabSz="2633472" rtl="0" eaLnBrk="1" latinLnBrk="0" hangingPunct="1">
      <a:defRPr sz="3456" kern="1200">
        <a:solidFill>
          <a:schemeClr val="tx1"/>
        </a:solidFill>
        <a:latin typeface="+mn-lt"/>
        <a:ea typeface="+mn-ea"/>
        <a:cs typeface="+mn-cs"/>
      </a:defRPr>
    </a:lvl6pPr>
    <a:lvl7pPr marL="7900416" algn="l" defTabSz="2633472" rtl="0" eaLnBrk="1" latinLnBrk="0" hangingPunct="1">
      <a:defRPr sz="3456" kern="1200">
        <a:solidFill>
          <a:schemeClr val="tx1"/>
        </a:solidFill>
        <a:latin typeface="+mn-lt"/>
        <a:ea typeface="+mn-ea"/>
        <a:cs typeface="+mn-cs"/>
      </a:defRPr>
    </a:lvl7pPr>
    <a:lvl8pPr marL="9217152" algn="l" defTabSz="2633472" rtl="0" eaLnBrk="1" latinLnBrk="0" hangingPunct="1">
      <a:defRPr sz="3456" kern="1200">
        <a:solidFill>
          <a:schemeClr val="tx1"/>
        </a:solidFill>
        <a:latin typeface="+mn-lt"/>
        <a:ea typeface="+mn-ea"/>
        <a:cs typeface="+mn-cs"/>
      </a:defRPr>
    </a:lvl8pPr>
    <a:lvl9pPr marL="10533888" algn="l" defTabSz="2633472" rtl="0" eaLnBrk="1" latinLnBrk="0" hangingPunct="1">
      <a:defRPr sz="3456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835275" y="857250"/>
            <a:ext cx="3473450" cy="23145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5ADF348-2A86-4531-BD4E-BD8C0BBDAD4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746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1947BE1-D586-49AE-B2E6-EE426AA239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0338868" cy="219456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sz="5184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4C316E-D918-422D-AC5F-D93C59AB67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28212" y="2006451"/>
            <a:ext cx="17250373" cy="17925728"/>
          </a:xfrm>
        </p:spPr>
        <p:txBody>
          <a:bodyPr rtlCol="0">
            <a:noAutofit/>
          </a:bodyPr>
          <a:lstStyle>
            <a:lvl1pPr algn="r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defRPr sz="8000" baseline="0"/>
            </a:lvl1pPr>
          </a:lstStyle>
          <a:p>
            <a:pPr rtl="0"/>
            <a:r>
              <a:rPr lang="en-GB" noProof="0"/>
              <a:t>Click to edit Master TEXT style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B4012DC-9879-489B-B525-C474C5DD299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1680452" y="2006453"/>
            <a:ext cx="8637392" cy="17890890"/>
          </a:xfrm>
        </p:spPr>
        <p:txBody>
          <a:bodyPr rtlCol="0" anchor="ctr">
            <a:normAutofit/>
          </a:bodyPr>
          <a:lstStyle>
            <a:lvl1pPr>
              <a:defRPr lang="en-US" sz="2600" kern="1200" spc="50" baseline="0" dirty="0" smtClean="0">
                <a:solidFill>
                  <a:schemeClr val="tx1"/>
                </a:solidFill>
                <a:latin typeface="+mn-lt"/>
                <a:ea typeface="+mn-ea"/>
                <a:cs typeface="Calibri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14051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9D15A25-1111-478B-8F77-D992652C7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7247954"/>
            <a:ext cx="14303963" cy="1264699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sz="5184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93472D-332A-4010-9FEA-8E1E9AE7E18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08776" y="1078266"/>
            <a:ext cx="28663705" cy="5442509"/>
          </a:xfrm>
        </p:spPr>
        <p:txBody>
          <a:bodyPr rtlCol="0"/>
          <a:lstStyle>
            <a:lvl1pPr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TEXT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1FF791A-8D73-49AD-8569-7F4FE14648E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592324" y="8280807"/>
            <a:ext cx="9974275" cy="10425926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>
                <a:cs typeface="Calibri"/>
              </a:rPr>
              <a:t>Click to edit master text style</a:t>
            </a:r>
          </a:p>
          <a:p>
            <a:pPr rtl="0"/>
            <a:endParaRPr lang="en-GB" noProof="0">
              <a:cs typeface="Calibri"/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69D1BED5-2D39-40ED-92F5-CF06BE8A75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303963" y="7249163"/>
            <a:ext cx="9394715" cy="12644118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42FBE291-E88A-44C5-884C-183EE7F67EE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3698678" y="7249163"/>
            <a:ext cx="9219722" cy="12644118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B99AED-D702-41BF-B21E-9BFB06308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92327" y="20340322"/>
            <a:ext cx="9053807" cy="1168400"/>
          </a:xfrm>
        </p:spPr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74C4BB-67B0-4BF7-A7D4-4222652EDB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089283" y="20340322"/>
            <a:ext cx="8739835" cy="116840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52C385-1FC3-453C-952E-8DDB1B052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35907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D984A150-581C-4608-9034-48767311A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6455080" cy="219456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sz="5184" noProof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EE19D4B2-6593-465B-9A8E-03DFC943441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93184" y="1015999"/>
            <a:ext cx="12151990" cy="6705603"/>
          </a:xfrm>
        </p:spPr>
        <p:txBody>
          <a:bodyPr rtlCol="0">
            <a:noAutofit/>
          </a:bodyPr>
          <a:lstStyle>
            <a:lvl1pPr>
              <a:defRPr sz="5400"/>
            </a:lvl1pPr>
          </a:lstStyle>
          <a:p>
            <a:pPr rtl="0"/>
            <a:r>
              <a:rPr lang="en-GB" sz="5400" noProof="0"/>
              <a:t>Click to edit master text style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309CC8E-0532-4674-9535-1514DA3C14B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593184" y="8280400"/>
            <a:ext cx="12151990" cy="11501120"/>
          </a:xfrm>
        </p:spPr>
        <p:txBody>
          <a:bodyPr rtlCol="0" anchor="ctr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2000" noProof="0">
                <a:solidFill>
                  <a:schemeClr val="bg1"/>
                </a:solidFill>
                <a:cs typeface="Calibri"/>
              </a:rPr>
              <a:t>Click to edit master text style</a:t>
            </a:r>
          </a:p>
        </p:txBody>
      </p:sp>
      <p:sp>
        <p:nvSpPr>
          <p:cNvPr id="15" name="Footer Placeholder 8">
            <a:extLst>
              <a:ext uri="{FF2B5EF4-FFF2-40B4-BE49-F238E27FC236}">
                <a16:creationId xmlns:a16="http://schemas.microsoft.com/office/drawing/2014/main" id="{A468A676-C4AD-4F50-936D-1C858E8136CE}"/>
              </a:ext>
            </a:extLst>
          </p:cNvPr>
          <p:cNvSpPr txBox="1">
            <a:spLocks/>
          </p:cNvSpPr>
          <p:nvPr userDrawn="1"/>
        </p:nvSpPr>
        <p:spPr>
          <a:xfrm>
            <a:off x="2593183" y="20340322"/>
            <a:ext cx="13450082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kern="1200" cap="all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sz="1100" noProof="0">
                <a:solidFill>
                  <a:schemeClr val="bg1"/>
                </a:solidFill>
              </a:rPr>
              <a:t>Sample Footer Text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537098-0CB9-40F0-99EE-35DF790670B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455081" y="1"/>
            <a:ext cx="8225148" cy="10970762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B54A389-080E-45CE-8275-215B7C9B58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4701660" y="0"/>
            <a:ext cx="8229600" cy="1097280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F5006F58-5D95-4392-9D32-BE333EA5493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6476345" y="10972800"/>
            <a:ext cx="16407765" cy="1097280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51730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32918400" cy="1351991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sz="5184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324" y="2457907"/>
            <a:ext cx="27725522" cy="10036454"/>
          </a:xfrm>
        </p:spPr>
        <p:txBody>
          <a:bodyPr rtlCol="0" anchor="b">
            <a:normAutofit/>
          </a:bodyPr>
          <a:lstStyle>
            <a:lvl1pPr>
              <a:defRPr sz="720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92324" y="14542618"/>
            <a:ext cx="27725522" cy="4945075"/>
          </a:xfrm>
        </p:spPr>
        <p:txBody>
          <a:bodyPr rtlCol="0"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738442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92324" y="20340322"/>
            <a:ext cx="8739835" cy="1168400"/>
          </a:xfrm>
        </p:spPr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089283" y="20340322"/>
            <a:ext cx="8739835" cy="116840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7CE633F-9882-4A5C-83A2-1109D0C7326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88280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D984A150-581C-4608-9034-48767311A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574833" y="0"/>
            <a:ext cx="20343569" cy="219456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sz="5184" noProof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EE19D4B2-6593-465B-9A8E-03DFC943441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60582" y="3213457"/>
            <a:ext cx="16459200" cy="11920586"/>
          </a:xfrm>
        </p:spPr>
        <p:txBody>
          <a:bodyPr rtlCol="0">
            <a:noAutofit/>
          </a:bodyPr>
          <a:lstStyle>
            <a:lvl1pPr>
              <a:defRPr sz="6000"/>
            </a:lvl1pPr>
          </a:lstStyle>
          <a:p>
            <a:pPr rtl="0"/>
            <a:r>
              <a:rPr lang="en-GB" sz="5400" noProof="0"/>
              <a:t>Click to edit master text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537098-0CB9-40F0-99EE-35DF790670B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12574832" cy="2194560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Footer Placeholder 8">
            <a:extLst>
              <a:ext uri="{FF2B5EF4-FFF2-40B4-BE49-F238E27FC236}">
                <a16:creationId xmlns:a16="http://schemas.microsoft.com/office/drawing/2014/main" id="{A468A676-C4AD-4F50-936D-1C858E8136CE}"/>
              </a:ext>
            </a:extLst>
          </p:cNvPr>
          <p:cNvSpPr txBox="1">
            <a:spLocks/>
          </p:cNvSpPr>
          <p:nvPr userDrawn="1"/>
        </p:nvSpPr>
        <p:spPr>
          <a:xfrm>
            <a:off x="2593183" y="20340322"/>
            <a:ext cx="13450082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100" kern="1200" cap="all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sz="1100" noProof="0">
                <a:solidFill>
                  <a:schemeClr val="bg1"/>
                </a:solidFill>
              </a:rPr>
              <a:t>Sample Footer Text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309CC8E-0532-4674-9535-1514DA3C14B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460582" y="15570925"/>
            <a:ext cx="16459200" cy="1702522"/>
          </a:xfrm>
        </p:spPr>
        <p:txBody>
          <a:bodyPr rtlCol="0" anchor="ctr">
            <a:normAutofit/>
          </a:bodyPr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2000" noProof="0">
                <a:solidFill>
                  <a:schemeClr val="bg1"/>
                </a:solidFill>
                <a:cs typeface="Calibri"/>
              </a:rPr>
              <a:t>Click to edit master text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6340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91DF4D9E-FD4F-4244-ACD6-44EC4C0494F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80360" y="9753600"/>
            <a:ext cx="4834890" cy="573024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Picture Placeholder 22">
            <a:extLst>
              <a:ext uri="{FF2B5EF4-FFF2-40B4-BE49-F238E27FC236}">
                <a16:creationId xmlns:a16="http://schemas.microsoft.com/office/drawing/2014/main" id="{44F5B526-8975-4F7C-B558-830FCEE068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0318757" y="9753600"/>
            <a:ext cx="4834890" cy="573024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Picture Placeholder 22">
            <a:extLst>
              <a:ext uri="{FF2B5EF4-FFF2-40B4-BE49-F238E27FC236}">
                <a16:creationId xmlns:a16="http://schemas.microsoft.com/office/drawing/2014/main" id="{ED20DBB5-D24E-40D6-AFFB-428692A51AD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755257" y="9753600"/>
            <a:ext cx="4834890" cy="573024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Picture Placeholder 22">
            <a:extLst>
              <a:ext uri="{FF2B5EF4-FFF2-40B4-BE49-F238E27FC236}">
                <a16:creationId xmlns:a16="http://schemas.microsoft.com/office/drawing/2014/main" id="{F6F7262C-3E29-4219-AF83-B7A71B97A13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5203150" y="9753600"/>
            <a:ext cx="4834890" cy="573024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53861F78-BD42-4F29-8487-1641CFD0391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880360" y="16397130"/>
            <a:ext cx="4834890" cy="1120934"/>
          </a:xfrm>
        </p:spPr>
        <p:txBody>
          <a:bodyPr rtlCol="0">
            <a:normAutofit/>
          </a:bodyPr>
          <a:lstStyle>
            <a:lvl1pPr algn="ctr">
              <a:defRPr lang="en-US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7">
            <a:extLst>
              <a:ext uri="{FF2B5EF4-FFF2-40B4-BE49-F238E27FC236}">
                <a16:creationId xmlns:a16="http://schemas.microsoft.com/office/drawing/2014/main" id="{FFAB1F8B-1CEE-4068-86DE-561A12A0418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880360" y="17466947"/>
            <a:ext cx="4834890" cy="1120934"/>
          </a:xfrm>
        </p:spPr>
        <p:txBody>
          <a:bodyPr rtlCol="0">
            <a:noAutofit/>
          </a:bodyPr>
          <a:lstStyle>
            <a:lvl1pPr algn="ctr">
              <a:defRPr lang="en-US" sz="1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7">
            <a:extLst>
              <a:ext uri="{FF2B5EF4-FFF2-40B4-BE49-F238E27FC236}">
                <a16:creationId xmlns:a16="http://schemas.microsoft.com/office/drawing/2014/main" id="{D5AE44CD-B78E-4EE2-B0F2-E0D436C2BA1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0318757" y="16397130"/>
            <a:ext cx="4834890" cy="1120934"/>
          </a:xfrm>
        </p:spPr>
        <p:txBody>
          <a:bodyPr rtlCol="0">
            <a:normAutofit/>
          </a:bodyPr>
          <a:lstStyle>
            <a:lvl1pPr algn="ctr">
              <a:defRPr lang="en-US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1" name="Text Placeholder 27">
            <a:extLst>
              <a:ext uri="{FF2B5EF4-FFF2-40B4-BE49-F238E27FC236}">
                <a16:creationId xmlns:a16="http://schemas.microsoft.com/office/drawing/2014/main" id="{3C4FE2DB-091F-4F7A-B6B6-9A6F22AC0B5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0318757" y="17466947"/>
            <a:ext cx="4834890" cy="1120934"/>
          </a:xfrm>
        </p:spPr>
        <p:txBody>
          <a:bodyPr rtlCol="0">
            <a:noAutofit/>
          </a:bodyPr>
          <a:lstStyle>
            <a:lvl1pPr algn="ctr">
              <a:defRPr lang="en-US" sz="1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2" name="Text Placeholder 27">
            <a:extLst>
              <a:ext uri="{FF2B5EF4-FFF2-40B4-BE49-F238E27FC236}">
                <a16:creationId xmlns:a16="http://schemas.microsoft.com/office/drawing/2014/main" id="{3A3F9D5D-A5CF-482B-A14C-E5BFADB76F7A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7755257" y="16397130"/>
            <a:ext cx="4834890" cy="1120934"/>
          </a:xfrm>
        </p:spPr>
        <p:txBody>
          <a:bodyPr rtlCol="0">
            <a:normAutofit/>
          </a:bodyPr>
          <a:lstStyle>
            <a:lvl1pPr algn="ctr">
              <a:defRPr lang="en-US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3" name="Text Placeholder 27">
            <a:extLst>
              <a:ext uri="{FF2B5EF4-FFF2-40B4-BE49-F238E27FC236}">
                <a16:creationId xmlns:a16="http://schemas.microsoft.com/office/drawing/2014/main" id="{A4F265B4-1FBB-4396-A938-862D45713AEB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17755257" y="17466947"/>
            <a:ext cx="4834890" cy="1120934"/>
          </a:xfrm>
        </p:spPr>
        <p:txBody>
          <a:bodyPr rtlCol="0">
            <a:noAutofit/>
          </a:bodyPr>
          <a:lstStyle>
            <a:lvl1pPr algn="ctr">
              <a:defRPr lang="en-US" sz="1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Text Placeholder 27">
            <a:extLst>
              <a:ext uri="{FF2B5EF4-FFF2-40B4-BE49-F238E27FC236}">
                <a16:creationId xmlns:a16="http://schemas.microsoft.com/office/drawing/2014/main" id="{AC1BA7DC-98B0-4261-8F1E-8101FB5D480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25203150" y="16397130"/>
            <a:ext cx="4834890" cy="1120934"/>
          </a:xfrm>
        </p:spPr>
        <p:txBody>
          <a:bodyPr rtlCol="0">
            <a:normAutofit/>
          </a:bodyPr>
          <a:lstStyle>
            <a:lvl1pPr algn="ctr">
              <a:defRPr lang="en-US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5" name="Text Placeholder 27">
            <a:extLst>
              <a:ext uri="{FF2B5EF4-FFF2-40B4-BE49-F238E27FC236}">
                <a16:creationId xmlns:a16="http://schemas.microsoft.com/office/drawing/2014/main" id="{2E4EF69E-34E2-46FF-A0FA-3F136396D3E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25203150" y="17466947"/>
            <a:ext cx="4834890" cy="1120934"/>
          </a:xfrm>
        </p:spPr>
        <p:txBody>
          <a:bodyPr rtlCol="0">
            <a:noAutofit/>
          </a:bodyPr>
          <a:lstStyle>
            <a:lvl1pPr algn="ctr">
              <a:defRPr lang="en-US" sz="1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92324" y="20340322"/>
            <a:ext cx="9228373" cy="1168400"/>
          </a:xfrm>
        </p:spPr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089283" y="20340322"/>
            <a:ext cx="8739835" cy="116840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4685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92327" y="8280806"/>
            <a:ext cx="13010998" cy="2854554"/>
          </a:xfrm>
        </p:spPr>
        <p:txBody>
          <a:bodyPr rtlCol="0"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92324" y="11502522"/>
            <a:ext cx="13010998" cy="8277779"/>
          </a:xfrm>
        </p:spPr>
        <p:txBody>
          <a:bodyPr rtlCol="0">
            <a:normAutofit/>
          </a:bodyPr>
          <a:lstStyle>
            <a:lvl1pPr marL="342900" indent="-342900">
              <a:buFont typeface="Arial" panose="020B0604020202020204" pitchFamily="34" charset="0"/>
              <a:buChar char="•"/>
              <a:defRPr sz="2000"/>
            </a:lvl1pPr>
            <a:lvl2pPr>
              <a:defRPr sz="1800"/>
            </a:lvl2pPr>
            <a:lvl3pPr marL="560070" indent="-285750">
              <a:buFont typeface="Arial" panose="020B0604020202020204" pitchFamily="34" charset="0"/>
              <a:buChar char="•"/>
              <a:defRPr sz="1400"/>
            </a:lvl3pPr>
            <a:lvl4pPr>
              <a:defRPr sz="1400"/>
            </a:lvl4pPr>
            <a:lvl5pPr marL="880110" indent="-285750"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7306849" y="8280806"/>
            <a:ext cx="13010998" cy="2854554"/>
          </a:xfrm>
        </p:spPr>
        <p:txBody>
          <a:bodyPr rtlCol="0"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7306849" y="11502522"/>
            <a:ext cx="13010998" cy="8277779"/>
          </a:xfrm>
        </p:spPr>
        <p:txBody>
          <a:bodyPr rtlCol="0">
            <a:normAutofit/>
          </a:bodyPr>
          <a:lstStyle>
            <a:lvl1pPr marL="342900" indent="-342900">
              <a:buFont typeface="Arial" panose="020B0604020202020204" pitchFamily="34" charset="0"/>
              <a:buChar char="•"/>
              <a:defRPr sz="2000"/>
            </a:lvl1pPr>
            <a:lvl2pPr>
              <a:defRPr sz="1800"/>
            </a:lvl2pPr>
            <a:lvl3pPr marL="560070" indent="-285750">
              <a:buFont typeface="Arial" panose="020B0604020202020204" pitchFamily="34" charset="0"/>
              <a:buChar char="•"/>
              <a:defRPr sz="1400"/>
            </a:lvl3pPr>
            <a:lvl4pPr>
              <a:defRPr sz="1400"/>
            </a:lvl4pPr>
            <a:lvl5pPr marL="880110" indent="-285750"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92325" y="20340322"/>
            <a:ext cx="9702199" cy="1168400"/>
          </a:xfrm>
        </p:spPr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089283" y="20340322"/>
            <a:ext cx="8739835" cy="116840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23021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92327" y="8280806"/>
            <a:ext cx="8739835" cy="2854554"/>
          </a:xfrm>
        </p:spPr>
        <p:txBody>
          <a:bodyPr rtlCol="0"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92324" y="11502522"/>
            <a:ext cx="8739835" cy="8277779"/>
          </a:xfrm>
        </p:spPr>
        <p:txBody>
          <a:bodyPr rtlCol="0">
            <a:normAutofit/>
          </a:bodyPr>
          <a:lstStyle>
            <a:lvl1pPr marL="342900" indent="-342900">
              <a:buFont typeface="Arial" panose="020B0604020202020204" pitchFamily="34" charset="0"/>
              <a:buChar char="•"/>
              <a:defRPr sz="1700"/>
            </a:lvl1pPr>
            <a:lvl2pPr>
              <a:defRPr sz="1800"/>
            </a:lvl2pPr>
            <a:lvl3pPr marL="560070" indent="-285750">
              <a:buFont typeface="Arial" panose="020B0604020202020204" pitchFamily="34" charset="0"/>
              <a:buChar char="•"/>
              <a:defRPr sz="1400"/>
            </a:lvl3pPr>
            <a:lvl4pPr>
              <a:defRPr sz="1400"/>
            </a:lvl4pPr>
            <a:lvl5pPr marL="880110" indent="-285750"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2089283" y="8280806"/>
            <a:ext cx="8739835" cy="2854554"/>
          </a:xfrm>
        </p:spPr>
        <p:txBody>
          <a:bodyPr rtlCol="0"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2089283" y="11502522"/>
            <a:ext cx="8739835" cy="8277779"/>
          </a:xfrm>
        </p:spPr>
        <p:txBody>
          <a:bodyPr rtlCol="0">
            <a:normAutofit/>
          </a:bodyPr>
          <a:lstStyle>
            <a:lvl1pPr marL="342900" indent="-342900">
              <a:buFont typeface="Arial" panose="020B0604020202020204" pitchFamily="34" charset="0"/>
              <a:buChar char="•"/>
              <a:defRPr sz="1700"/>
            </a:lvl1pPr>
            <a:lvl2pPr>
              <a:defRPr sz="1800"/>
            </a:lvl2pPr>
            <a:lvl3pPr marL="560070" indent="-285750">
              <a:buFont typeface="Arial" panose="020B0604020202020204" pitchFamily="34" charset="0"/>
              <a:buChar char="•"/>
              <a:defRPr sz="1400"/>
            </a:lvl3pPr>
            <a:lvl4pPr>
              <a:defRPr sz="1400"/>
            </a:lvl4pPr>
            <a:lvl5pPr marL="880110" indent="-285750"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9054C03E-8FD4-4345-A971-0A2CCF5C4AA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1586238" y="8280806"/>
            <a:ext cx="8739835" cy="2854554"/>
          </a:xfrm>
        </p:spPr>
        <p:txBody>
          <a:bodyPr rtlCol="0"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Content Placeholder 5">
            <a:extLst>
              <a:ext uri="{FF2B5EF4-FFF2-40B4-BE49-F238E27FC236}">
                <a16:creationId xmlns:a16="http://schemas.microsoft.com/office/drawing/2014/main" id="{56D09A0C-509F-447E-AFB1-5531727D7DF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1586238" y="11502522"/>
            <a:ext cx="8739835" cy="8277779"/>
          </a:xfrm>
        </p:spPr>
        <p:txBody>
          <a:bodyPr rtlCol="0">
            <a:normAutofit/>
          </a:bodyPr>
          <a:lstStyle>
            <a:lvl1pPr marL="342900" indent="-342900">
              <a:buFont typeface="Arial" panose="020B0604020202020204" pitchFamily="34" charset="0"/>
              <a:buChar char="•"/>
              <a:defRPr sz="1700"/>
            </a:lvl1pPr>
            <a:lvl2pPr>
              <a:defRPr sz="1800"/>
            </a:lvl2pPr>
            <a:lvl3pPr marL="560070" indent="-285750">
              <a:buFont typeface="Arial" panose="020B0604020202020204" pitchFamily="34" charset="0"/>
              <a:buChar char="•"/>
              <a:defRPr sz="1400"/>
            </a:lvl3pPr>
            <a:lvl4pPr>
              <a:defRPr sz="1400"/>
            </a:lvl4pPr>
            <a:lvl5pPr marL="880110" indent="-285750"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92324" y="20340322"/>
            <a:ext cx="9228373" cy="1168400"/>
          </a:xfrm>
        </p:spPr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089283" y="20340322"/>
            <a:ext cx="8739835" cy="116840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40459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D984A150-581C-4608-9034-48767311A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6455080" cy="219456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sz="5184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DF7571-A130-4054-9513-4BDAC9AE5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3941" y="2032000"/>
            <a:ext cx="13963779" cy="6525997"/>
          </a:xfrm>
        </p:spPr>
        <p:txBody>
          <a:bodyPr rtlCol="0" anchor="b">
            <a:noAutofit/>
          </a:bodyPr>
          <a:lstStyle>
            <a:lvl1pPr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defRPr sz="660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CA27FA5-F6EE-4784-AC43-76381FC2CD9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057396" y="9316722"/>
            <a:ext cx="12151520" cy="10596880"/>
          </a:xfrm>
        </p:spPr>
        <p:txBody>
          <a:bodyPr rtlCol="0">
            <a:normAutofit/>
          </a:bodyPr>
          <a:lstStyle>
            <a:lvl1pPr>
              <a:defRPr lang="en-US" sz="2200" kern="1200" spc="50" baseline="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7094F8F4-63E4-4A00-8F98-09219DA987A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8203706" y="2047242"/>
            <a:ext cx="5936455" cy="814832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34D9F00-72E9-433A-9427-8DA07653B25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5211722" y="2042160"/>
            <a:ext cx="5936458" cy="814832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1AD0C148-B6DB-4D32-B139-403A6AEC3DD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8203706" y="11739883"/>
            <a:ext cx="5936455" cy="8173718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D9D424B8-9E08-469D-88C8-019306CA382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5211722" y="11739882"/>
            <a:ext cx="5936458" cy="814832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54925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9D15A25-1111-478B-8F77-D992652C7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773293" y="3920341"/>
            <a:ext cx="22145106" cy="1264578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sz="5184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6A3D1-C594-4520-A142-F0D3F59C5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9021" y="9717638"/>
            <a:ext cx="19267373" cy="5442509"/>
          </a:xfrm>
        </p:spPr>
        <p:txBody>
          <a:bodyPr rtlCol="0"/>
          <a:lstStyle>
            <a:lvl1pPr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defRPr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42FBE291-E88A-44C5-884C-183EE7F67EE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34571" y="3921551"/>
            <a:ext cx="10961822" cy="12645782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1FF791A-8D73-49AD-8569-7F4FE14648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79004" y="17137867"/>
            <a:ext cx="6129437" cy="1846890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US" noProof="0">
                <a:cs typeface="Calibri"/>
              </a:rPr>
              <a:t>Click to edit Master text styles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C16F6145-A1AE-4CDA-AE26-E8FDEFAAB395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18857980" y="17137867"/>
            <a:ext cx="6129437" cy="1846890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US" noProof="0">
                <a:cs typeface="Calibri"/>
              </a:rPr>
              <a:t>Click to edit Master text styles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3FDD02FA-6843-4E54-ACDC-AFEAFB4EFAA9}"/>
              </a:ext>
            </a:extLst>
          </p:cNvPr>
          <p:cNvSpPr>
            <a:spLocks noGrp="1"/>
          </p:cNvSpPr>
          <p:nvPr>
            <p:ph idx="17"/>
          </p:nvPr>
        </p:nvSpPr>
        <p:spPr>
          <a:xfrm>
            <a:off x="25436957" y="17137867"/>
            <a:ext cx="6129437" cy="1846890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US" noProof="0">
                <a:cs typeface="Calibri"/>
              </a:rPr>
              <a:t>Click to 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B99AED-D702-41BF-B21E-9BFB06308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92325" y="20340322"/>
            <a:ext cx="9193638" cy="1168400"/>
          </a:xfrm>
        </p:spPr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74C4BB-67B0-4BF7-A7D4-4222652EDB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089283" y="20340322"/>
            <a:ext cx="8739835" cy="116840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52C385-1FC3-453C-952E-8DDB1B052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8245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2"/>
            <a:ext cx="32918400" cy="724796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sz="5184" noProof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324" y="1017005"/>
            <a:ext cx="27725522" cy="54425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92324" y="8280807"/>
            <a:ext cx="27725522" cy="114994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8640044" y="20340322"/>
            <a:ext cx="8739835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2324" y="20340322"/>
            <a:ext cx="1486265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7799589" y="20340322"/>
            <a:ext cx="251825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2917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73" r:id="rId4"/>
    <p:sldLayoutId id="2147483672" r:id="rId5"/>
    <p:sldLayoutId id="2147483686" r:id="rId6"/>
    <p:sldLayoutId id="2147483687" r:id="rId7"/>
    <p:sldLayoutId id="2147483675" r:id="rId8"/>
    <p:sldLayoutId id="2147483688" r:id="rId9"/>
    <p:sldLayoutId id="2147483682" r:id="rId10"/>
    <p:sldLayoutId id="214748368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6912" userDrawn="1">
          <p15:clr>
            <a:srgbClr val="A4A3A4"/>
          </p15:clr>
        </p15:guide>
        <p15:guide id="2" pos="10368" userDrawn="1">
          <p15:clr>
            <a:srgbClr val="A4A3A4"/>
          </p15:clr>
        </p15:guide>
        <p15:guide id="3" pos="648" userDrawn="1">
          <p15:clr>
            <a:srgbClr val="547EBF"/>
          </p15:clr>
        </p15:guide>
        <p15:guide id="4" orient="horz" pos="768" userDrawn="1">
          <p15:clr>
            <a:srgbClr val="547EBF"/>
          </p15:clr>
        </p15:guide>
        <p15:guide id="5" pos="20088" userDrawn="1">
          <p15:clr>
            <a:srgbClr val="547EBF"/>
          </p15:clr>
        </p15:guide>
        <p15:guide id="6" orient="horz" pos="13056" userDrawn="1">
          <p15:clr>
            <a:srgbClr val="547EBF"/>
          </p15:clr>
        </p15:guide>
        <p15:guide id="7" pos="10692" userDrawn="1">
          <p15:clr>
            <a:srgbClr val="547EBF"/>
          </p15:clr>
        </p15:guide>
        <p15:guide id="8" pos="10044" userDrawn="1">
          <p15:clr>
            <a:srgbClr val="547EBF"/>
          </p15:clr>
        </p15:guide>
        <p15:guide id="9" pos="5702" userDrawn="1">
          <p15:clr>
            <a:srgbClr val="547EBF"/>
          </p15:clr>
        </p15:guide>
        <p15:guide id="10" pos="4990" userDrawn="1">
          <p15:clr>
            <a:srgbClr val="547EBF"/>
          </p15:clr>
        </p15:guide>
        <p15:guide id="11" pos="15034" userDrawn="1">
          <p15:clr>
            <a:srgbClr val="547EBF"/>
          </p15:clr>
        </p15:guide>
        <p15:guide id="12" pos="15746" userDrawn="1">
          <p15:clr>
            <a:srgbClr val="547EBF"/>
          </p15:clr>
        </p15:guide>
        <p15:guide id="13" pos="13414" userDrawn="1">
          <p15:clr>
            <a:srgbClr val="9FCC3B"/>
          </p15:clr>
        </p15:guide>
        <p15:guide id="14" pos="14062" userDrawn="1">
          <p15:clr>
            <a:srgbClr val="9FCC3B"/>
          </p15:clr>
        </p15:guide>
        <p15:guide id="15" pos="7322" userDrawn="1">
          <p15:clr>
            <a:srgbClr val="9FCC3B"/>
          </p15:clr>
        </p15:guide>
        <p15:guide id="16" pos="6674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hyperlink" Target="https://ismwaste.co.uk/help/seven-different-plastic-types" TargetMode="External"/><Relationship Id="rId21" Type="http://schemas.openxmlformats.org/officeDocument/2006/relationships/image" Target="../media/image17.jpeg"/><Relationship Id="rId7" Type="http://schemas.openxmlformats.org/officeDocument/2006/relationships/image" Target="../media/image3.png"/><Relationship Id="rId12" Type="http://schemas.openxmlformats.org/officeDocument/2006/relationships/image" Target="../media/image8.png"/><Relationship Id="rId17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2.png"/><Relationship Id="rId20" Type="http://schemas.openxmlformats.org/officeDocument/2006/relationships/image" Target="../media/image16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.png"/><Relationship Id="rId11" Type="http://schemas.openxmlformats.org/officeDocument/2006/relationships/image" Target="../media/image7.png"/><Relationship Id="rId5" Type="http://schemas.openxmlformats.org/officeDocument/2006/relationships/image" Target="../media/image1.jpg"/><Relationship Id="rId15" Type="http://schemas.openxmlformats.org/officeDocument/2006/relationships/image" Target="../media/image11.jpeg"/><Relationship Id="rId10" Type="http://schemas.openxmlformats.org/officeDocument/2006/relationships/image" Target="../media/image6.svg"/><Relationship Id="rId19" Type="http://schemas.openxmlformats.org/officeDocument/2006/relationships/image" Target="../media/image15.png"/><Relationship Id="rId4" Type="http://schemas.openxmlformats.org/officeDocument/2006/relationships/hyperlink" Target="https://www.nytimes.com/2012/07/09/business/pepsico-with-muller-by-quaker-yogurt-aims-at-a-surging-market.html" TargetMode="External"/><Relationship Id="rId9" Type="http://schemas.openxmlformats.org/officeDocument/2006/relationships/image" Target="../media/image5.png"/><Relationship Id="rId14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E8C4EFE6-2069-473C-9C7D-664E02AC6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23320" y="7861614"/>
            <a:ext cx="10268712" cy="1700784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2B4E795-5420-9E6A-2918-5F5431D00565}"/>
              </a:ext>
            </a:extLst>
          </p:cNvPr>
          <p:cNvSpPr/>
          <p:nvPr/>
        </p:nvSpPr>
        <p:spPr>
          <a:xfrm>
            <a:off x="5228062" y="1308437"/>
            <a:ext cx="22454046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Research and </a:t>
            </a:r>
            <a:r>
              <a:rPr lang="en-US" sz="4800" b="1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Optimisation</a:t>
            </a:r>
            <a:r>
              <a:rPr lang="en-US" sz="48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of cutting tool edge profiles for use with Polyethylene Terephthalate ‘PET’ </a:t>
            </a:r>
          </a:p>
          <a:p>
            <a:pPr algn="ctr"/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C734CD6-D59F-520A-FF5D-D0A1586F5EAA}"/>
              </a:ext>
            </a:extLst>
          </p:cNvPr>
          <p:cNvSpPr/>
          <p:nvPr/>
        </p:nvSpPr>
        <p:spPr>
          <a:xfrm>
            <a:off x="1099312" y="7486995"/>
            <a:ext cx="10246360" cy="6521230"/>
          </a:xfrm>
          <a:custGeom>
            <a:avLst/>
            <a:gdLst>
              <a:gd name="connsiteX0" fmla="*/ 0 w 10246360"/>
              <a:gd name="connsiteY0" fmla="*/ 0 h 6521230"/>
              <a:gd name="connsiteX1" fmla="*/ 10246360 w 10246360"/>
              <a:gd name="connsiteY1" fmla="*/ 0 h 6521230"/>
              <a:gd name="connsiteX2" fmla="*/ 10246360 w 10246360"/>
              <a:gd name="connsiteY2" fmla="*/ 6521230 h 6521230"/>
              <a:gd name="connsiteX3" fmla="*/ 0 w 10246360"/>
              <a:gd name="connsiteY3" fmla="*/ 6521230 h 6521230"/>
              <a:gd name="connsiteX4" fmla="*/ 0 w 10246360"/>
              <a:gd name="connsiteY4" fmla="*/ 0 h 6521230"/>
              <a:gd name="connsiteX0" fmla="*/ 0 w 10246360"/>
              <a:gd name="connsiteY0" fmla="*/ 0 h 6521230"/>
              <a:gd name="connsiteX1" fmla="*/ 10246360 w 10246360"/>
              <a:gd name="connsiteY1" fmla="*/ 20320 h 6521230"/>
              <a:gd name="connsiteX2" fmla="*/ 10246360 w 10246360"/>
              <a:gd name="connsiteY2" fmla="*/ 6521230 h 6521230"/>
              <a:gd name="connsiteX3" fmla="*/ 0 w 10246360"/>
              <a:gd name="connsiteY3" fmla="*/ 6521230 h 6521230"/>
              <a:gd name="connsiteX4" fmla="*/ 0 w 10246360"/>
              <a:gd name="connsiteY4" fmla="*/ 0 h 65212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46360" h="6521230">
                <a:moveTo>
                  <a:pt x="0" y="0"/>
                </a:moveTo>
                <a:lnTo>
                  <a:pt x="10246360" y="20320"/>
                </a:lnTo>
                <a:lnTo>
                  <a:pt x="10246360" y="6521230"/>
                </a:lnTo>
                <a:lnTo>
                  <a:pt x="0" y="652123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C4E4124-43ED-246A-695E-D42BE4F64DFF}"/>
              </a:ext>
            </a:extLst>
          </p:cNvPr>
          <p:cNvSpPr/>
          <p:nvPr/>
        </p:nvSpPr>
        <p:spPr>
          <a:xfrm>
            <a:off x="1076960" y="14597006"/>
            <a:ext cx="10246360" cy="65212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BABE338-A869-B9EB-5F7A-A5A7B25B153B}"/>
              </a:ext>
            </a:extLst>
          </p:cNvPr>
          <p:cNvSpPr/>
          <p:nvPr/>
        </p:nvSpPr>
        <p:spPr>
          <a:xfrm>
            <a:off x="11781745" y="7486995"/>
            <a:ext cx="10343920" cy="136504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A9A6503-740D-326F-659B-C436026D42F4}"/>
              </a:ext>
            </a:extLst>
          </p:cNvPr>
          <p:cNvSpPr/>
          <p:nvPr/>
        </p:nvSpPr>
        <p:spPr>
          <a:xfrm>
            <a:off x="22552152" y="7620685"/>
            <a:ext cx="9126195" cy="41423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6F505B0-1441-29AE-3F36-8E2DFDBD2D3F}"/>
              </a:ext>
            </a:extLst>
          </p:cNvPr>
          <p:cNvSpPr/>
          <p:nvPr/>
        </p:nvSpPr>
        <p:spPr>
          <a:xfrm>
            <a:off x="22575662" y="11975638"/>
            <a:ext cx="9126195" cy="48320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68F9BF-8BBF-1D2E-7ED5-FA24D65918B2}"/>
              </a:ext>
            </a:extLst>
          </p:cNvPr>
          <p:cNvSpPr/>
          <p:nvPr/>
        </p:nvSpPr>
        <p:spPr>
          <a:xfrm>
            <a:off x="22511512" y="17067346"/>
            <a:ext cx="9190345" cy="34428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company, t. p. (2022). What is PET plastic? Retrieved from theplasticbottlecompany.com: https://www.theplasticbottlescompany.com/plastic-types/pet-plastic/</a:t>
            </a:r>
            <a:endParaRPr kumimoji="0" lang="en-GB" altLang="en-US" sz="16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H.Schneider</a:t>
            </a:r>
            <a:r>
              <a:rPr kumimoji="0" lang="en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(2017, 7 31). Keep Dust and Angel Hairs out of your process. Retrieved from Pellet Tron Corp: http://www.ptonline.com/articles/keep-dust-and-angel-hair-out-of-your-process</a:t>
            </a:r>
            <a:endParaRPr kumimoji="0" lang="en-GB" altLang="en-US" sz="16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Recycling, </a:t>
            </a:r>
            <a:r>
              <a:rPr kumimoji="0" lang="en-GB" altLang="en-US" sz="16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kumimoji="0" lang="en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(2021, 04 15). Plastic recycling: Plastic Resin Codes Explained (#1-#7). Retrieved from ismwaste.co.uk: </a:t>
            </a:r>
            <a:r>
              <a:rPr kumimoji="0" lang="en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https://ismwaste.co.uk/help/seven-different-plastic-types</a:t>
            </a:r>
            <a:endParaRPr kumimoji="0" lang="en-GB" altLang="en-US" sz="16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8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Storm, S. (2012, 07 8). </a:t>
            </a:r>
            <a:r>
              <a:rPr lang="en-GB" sz="1800" i="1" kern="1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Pepsico</a:t>
            </a:r>
            <a:r>
              <a:rPr lang="en-GB" sz="1800" i="1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i="1" kern="1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shiting</a:t>
            </a:r>
            <a:r>
              <a:rPr lang="en-GB" sz="1800" i="1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aim, sees promise in yoghurt.</a:t>
            </a:r>
            <a:r>
              <a:rPr lang="en-GB" sz="18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03 20, 2024, from New </a:t>
            </a:r>
            <a:r>
              <a:rPr lang="en-GB" sz="1800" kern="1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york</a:t>
            </a:r>
            <a:r>
              <a:rPr lang="en-GB" sz="18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times: </a:t>
            </a:r>
            <a:r>
              <a:rPr lang="en-GB" sz="18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https://www.nytimes.com/2012/07/09/business/pepsico-with-muller-by-quaker-yogurt-aims-at-a-surging-market.html</a:t>
            </a:r>
            <a:endParaRPr lang="en-GB" sz="1800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8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FSG. (2023, 05). Rhondda </a:t>
            </a:r>
            <a:r>
              <a:rPr lang="en-GB" sz="1800" kern="1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Cynnon</a:t>
            </a:r>
            <a:r>
              <a:rPr lang="en-GB" sz="18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Taff, South Wales U.K.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800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F988ADC-9A18-255C-3B0A-55406DC69059}"/>
              </a:ext>
            </a:extLst>
          </p:cNvPr>
          <p:cNvSpPr/>
          <p:nvPr/>
        </p:nvSpPr>
        <p:spPr>
          <a:xfrm>
            <a:off x="4584696" y="3044235"/>
            <a:ext cx="842054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Mark Alexander Watson</a:t>
            </a:r>
            <a:endParaRPr lang="en-US" sz="40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13BF52D-C10B-4251-8403-997BC68CF490}"/>
              </a:ext>
            </a:extLst>
          </p:cNvPr>
          <p:cNvSpPr/>
          <p:nvPr/>
        </p:nvSpPr>
        <p:spPr>
          <a:xfrm>
            <a:off x="5912924" y="3986959"/>
            <a:ext cx="287771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Kelvin Lake </a:t>
            </a:r>
            <a:endParaRPr lang="en-US" sz="36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7655D58-3428-6DAD-79A2-CF9890E3BE44}"/>
              </a:ext>
            </a:extLst>
          </p:cNvPr>
          <p:cNvSpPr/>
          <p:nvPr/>
        </p:nvSpPr>
        <p:spPr>
          <a:xfrm>
            <a:off x="5912924" y="4820277"/>
            <a:ext cx="870853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D091511-2BD4-9B88-B0F9-64D2916346E4}"/>
              </a:ext>
            </a:extLst>
          </p:cNvPr>
          <p:cNvSpPr/>
          <p:nvPr/>
        </p:nvSpPr>
        <p:spPr>
          <a:xfrm>
            <a:off x="5887275" y="5610382"/>
            <a:ext cx="839204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BEng (Hons) Mechanical Engineering</a:t>
            </a:r>
            <a:endParaRPr lang="en-US" sz="36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C4C45365-D51E-0567-7430-E8A02778C3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5D928DE-F66B-0898-68E7-C180893BE37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68247" y="520226"/>
            <a:ext cx="1420200" cy="1576422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665E531D-E26F-43ED-BD42-5AFCE6D6227C}"/>
              </a:ext>
            </a:extLst>
          </p:cNvPr>
          <p:cNvSpPr/>
          <p:nvPr/>
        </p:nvSpPr>
        <p:spPr>
          <a:xfrm>
            <a:off x="1076959" y="7862480"/>
            <a:ext cx="9913645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UK Government  targets zero avoidable waste and avoidable plastic waste by 2050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82886D5-0C49-F62D-BAAE-C4AF211323C3}"/>
              </a:ext>
            </a:extLst>
          </p:cNvPr>
          <p:cNvSpPr/>
          <p:nvPr/>
        </p:nvSpPr>
        <p:spPr>
          <a:xfrm>
            <a:off x="3462797" y="9182373"/>
            <a:ext cx="411843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Where will they start??</a:t>
            </a:r>
            <a:endParaRPr lang="en-US" sz="28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What is PET Plastic? | Plastic Types | The Plastic Bottles Company">
            <a:extLst>
              <a:ext uri="{FF2B5EF4-FFF2-40B4-BE49-F238E27FC236}">
                <a16:creationId xmlns:a16="http://schemas.microsoft.com/office/drawing/2014/main" id="{38C08EAE-0DD4-2B9C-3E8F-853A28F704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8036" y="9638481"/>
            <a:ext cx="1829034" cy="1829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776931D8-5315-CFE9-D645-6EAB1C91C3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331" y="9622563"/>
            <a:ext cx="1789466" cy="1789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Arrow: Right 32">
            <a:extLst>
              <a:ext uri="{FF2B5EF4-FFF2-40B4-BE49-F238E27FC236}">
                <a16:creationId xmlns:a16="http://schemas.microsoft.com/office/drawing/2014/main" id="{16F0C7CC-7824-A996-8220-56CB6F211C0D}"/>
              </a:ext>
            </a:extLst>
          </p:cNvPr>
          <p:cNvSpPr/>
          <p:nvPr/>
        </p:nvSpPr>
        <p:spPr>
          <a:xfrm>
            <a:off x="4225080" y="10134766"/>
            <a:ext cx="2661920" cy="717841"/>
          </a:xfrm>
          <a:prstGeom prst="rightArrow">
            <a:avLst/>
          </a:prstGeom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09F0917-B190-E901-0211-BFD4FDAEA9FF}"/>
              </a:ext>
            </a:extLst>
          </p:cNvPr>
          <p:cNvSpPr txBox="1"/>
          <p:nvPr/>
        </p:nvSpPr>
        <p:spPr>
          <a:xfrm>
            <a:off x="2106547" y="11509510"/>
            <a:ext cx="799603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switching from widely used PS,PP HICP plastics to a more readily 100% recycled plastic such as PET. HOWEVER PET is tougher with good stiffness, less flexible, so good as pots but harder for food packaging manufacturers to cut!</a:t>
            </a:r>
          </a:p>
        </p:txBody>
      </p:sp>
      <p:sp>
        <p:nvSpPr>
          <p:cNvPr id="36" name="Multiplication Sign 35">
            <a:extLst>
              <a:ext uri="{FF2B5EF4-FFF2-40B4-BE49-F238E27FC236}">
                <a16:creationId xmlns:a16="http://schemas.microsoft.com/office/drawing/2014/main" id="{DA45396A-4AD8-B080-9EEF-EB7B5EA4CDC2}"/>
              </a:ext>
            </a:extLst>
          </p:cNvPr>
          <p:cNvSpPr/>
          <p:nvPr/>
        </p:nvSpPr>
        <p:spPr>
          <a:xfrm>
            <a:off x="1238609" y="9748082"/>
            <a:ext cx="867938" cy="851592"/>
          </a:xfrm>
          <a:prstGeom prst="mathMultiply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0" name="Graphic 39" descr="Badge Tick outline">
            <a:extLst>
              <a:ext uri="{FF2B5EF4-FFF2-40B4-BE49-F238E27FC236}">
                <a16:creationId xmlns:a16="http://schemas.microsoft.com/office/drawing/2014/main" id="{6DE970E3-B8A0-E306-4560-5B06F525940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164415" y="9803608"/>
            <a:ext cx="914400" cy="91440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7C8A3C6B-9188-F2D8-F003-D4611A347DD5}"/>
              </a:ext>
            </a:extLst>
          </p:cNvPr>
          <p:cNvSpPr/>
          <p:nvPr/>
        </p:nvSpPr>
        <p:spPr>
          <a:xfrm>
            <a:off x="1115360" y="14701511"/>
            <a:ext cx="501291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What's the problem??</a:t>
            </a:r>
            <a:endParaRPr lang="en-US" sz="36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2" name="Picture 41" descr="A red circle in the middle of a frozen lake&#10;&#10;Description automatically generated">
            <a:extLst>
              <a:ext uri="{FF2B5EF4-FFF2-40B4-BE49-F238E27FC236}">
                <a16:creationId xmlns:a16="http://schemas.microsoft.com/office/drawing/2014/main" id="{98F92509-D5D2-BA4A-02FE-35A2B43A1EFC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6301" y="15434805"/>
            <a:ext cx="5468903" cy="2080791"/>
          </a:xfrm>
          <a:prstGeom prst="rect">
            <a:avLst/>
          </a:prstGeom>
          <a:noFill/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5AACB1B7-4494-E40C-82CC-6A8FCA41A5B3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4655" y="3345069"/>
            <a:ext cx="3907008" cy="3528648"/>
          </a:xfrm>
          <a:prstGeom prst="rect">
            <a:avLst/>
          </a:prstGeom>
          <a:noFill/>
        </p:spPr>
      </p:pic>
      <p:pic>
        <p:nvPicPr>
          <p:cNvPr id="44" name="Picture 43" descr="A screenshot of a computer&#10;&#10;Description automatically generated">
            <a:extLst>
              <a:ext uri="{FF2B5EF4-FFF2-40B4-BE49-F238E27FC236}">
                <a16:creationId xmlns:a16="http://schemas.microsoft.com/office/drawing/2014/main" id="{1E3655FA-72D4-3A76-95F8-379985B63B75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30" t="27791" r="40920" b="58033"/>
          <a:stretch/>
        </p:blipFill>
        <p:spPr bwMode="auto">
          <a:xfrm>
            <a:off x="1316301" y="18309536"/>
            <a:ext cx="5039306" cy="220070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8BD7FC2C-B15A-50FB-26FF-1DA941442A05}"/>
              </a:ext>
            </a:extLst>
          </p:cNvPr>
          <p:cNvSpPr txBox="1"/>
          <p:nvPr/>
        </p:nvSpPr>
        <p:spPr>
          <a:xfrm>
            <a:off x="7070644" y="14842220"/>
            <a:ext cx="3826189" cy="224676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tough plastic requires full penetration to cut cleanly, making partial depth “score” cuts tricky!! 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5D368605-1FE5-41E7-AF4C-B0CBA9E6638A}"/>
              </a:ext>
            </a:extLst>
          </p:cNvPr>
          <p:cNvSpPr/>
          <p:nvPr/>
        </p:nvSpPr>
        <p:spPr>
          <a:xfrm>
            <a:off x="1127767" y="17515596"/>
            <a:ext cx="964674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Tooling life is reduced because of PETs characteristic's</a:t>
            </a:r>
            <a:endParaRPr lang="en-US" sz="28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16BBAC5-18D1-6E5A-EC71-F9AAF5BCC6D2}"/>
              </a:ext>
            </a:extLst>
          </p:cNvPr>
          <p:cNvSpPr txBox="1"/>
          <p:nvPr/>
        </p:nvSpPr>
        <p:spPr>
          <a:xfrm>
            <a:off x="6785204" y="18199272"/>
            <a:ext cx="42890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Broken blades = no cuts!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Leading to a loss in production of yoghurt pots targets costing £1000’s loss per hour!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932BFD92-E281-75BC-B0C2-F9A32D661EDF}"/>
              </a:ext>
            </a:extLst>
          </p:cNvPr>
          <p:cNvSpPr/>
          <p:nvPr/>
        </p:nvSpPr>
        <p:spPr>
          <a:xfrm>
            <a:off x="13195715" y="7873151"/>
            <a:ext cx="723788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Literature review carried out on;</a:t>
            </a:r>
          </a:p>
        </p:txBody>
      </p:sp>
      <p:pic>
        <p:nvPicPr>
          <p:cNvPr id="49" name="Picture 48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77A254A0-2F87-A02D-48C4-6C74A275871E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68" t="23270" r="25721" b="10774"/>
          <a:stretch/>
        </p:blipFill>
        <p:spPr bwMode="auto">
          <a:xfrm>
            <a:off x="12281492" y="8873902"/>
            <a:ext cx="2699733" cy="286826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0" name="Picture 49" descr="Typical angel hair and dust creation">
            <a:extLst>
              <a:ext uri="{FF2B5EF4-FFF2-40B4-BE49-F238E27FC236}">
                <a16:creationId xmlns:a16="http://schemas.microsoft.com/office/drawing/2014/main" id="{1ED995B5-F533-500A-0041-81CC7BAC4A2F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8" t="1043"/>
          <a:stretch/>
        </p:blipFill>
        <p:spPr bwMode="auto">
          <a:xfrm>
            <a:off x="19085549" y="14761422"/>
            <a:ext cx="2850285" cy="191939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193EBF52-FFBC-23BC-FEFB-E65A4F2E8DF8}"/>
              </a:ext>
            </a:extLst>
          </p:cNvPr>
          <p:cNvSpPr/>
          <p:nvPr/>
        </p:nvSpPr>
        <p:spPr>
          <a:xfrm>
            <a:off x="15652343" y="8869900"/>
            <a:ext cx="6899809" cy="267765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8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Current blade geometry;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Current designs and clearances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Why sharp edges are important.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Mechanics of cutting, and toolmaking.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</a:t>
            </a: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cluding background of FSG the </a:t>
            </a:r>
          </a:p>
          <a:p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t</a:t>
            </a:r>
            <a:r>
              <a:rPr lang="en-US" sz="28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he company behind the project.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7BF8684-24B5-998A-B15E-473BD4C2F240}"/>
              </a:ext>
            </a:extLst>
          </p:cNvPr>
          <p:cNvSpPr/>
          <p:nvPr/>
        </p:nvSpPr>
        <p:spPr>
          <a:xfrm>
            <a:off x="15331877" y="12078233"/>
            <a:ext cx="13838359" cy="224676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8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Design for Manufacture and Assembly</a:t>
            </a: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and;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How it</a:t>
            </a: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can help identify problem areas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Improve design and manufacturing </a:t>
            </a:r>
            <a:endParaRPr lang="en-US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Reduce inefficiencies throughout.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Current approaches to design improvement.</a:t>
            </a:r>
            <a:endParaRPr lang="en-US" sz="28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63638D31-E086-C11A-8281-DCF7D4DA4EDC}"/>
              </a:ext>
            </a:extLst>
          </p:cNvPr>
          <p:cNvSpPr/>
          <p:nvPr/>
        </p:nvSpPr>
        <p:spPr>
          <a:xfrm>
            <a:off x="12212370" y="14864931"/>
            <a:ext cx="6801862" cy="224676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Why</a:t>
            </a:r>
            <a:r>
              <a:rPr lang="en-US" sz="28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blunt, of poorly designed tooling causes</a:t>
            </a:r>
          </a:p>
          <a:p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thin strands known as “Angel hairs” that;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Accumulate over time stopping production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Potentially contaminate product.</a:t>
            </a:r>
          </a:p>
          <a:p>
            <a:endParaRPr lang="en-US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5" name="Picture 54" descr="A computer screen shot of a machine&#10;&#10;Description automatically generated">
            <a:extLst>
              <a:ext uri="{FF2B5EF4-FFF2-40B4-BE49-F238E27FC236}">
                <a16:creationId xmlns:a16="http://schemas.microsoft.com/office/drawing/2014/main" id="{EBBF24C0-63FE-3B03-EE6D-CC5C8FFD6EDF}"/>
              </a:ext>
            </a:extLst>
          </p:cNvPr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47" t="12480" r="25587" b="6508"/>
          <a:stretch/>
        </p:blipFill>
        <p:spPr bwMode="auto">
          <a:xfrm>
            <a:off x="21457855" y="2959067"/>
            <a:ext cx="5099894" cy="379286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6" name="Picture 55" descr="A metal object with holes&#10;&#10;Description automatically generated">
            <a:extLst>
              <a:ext uri="{FF2B5EF4-FFF2-40B4-BE49-F238E27FC236}">
                <a16:creationId xmlns:a16="http://schemas.microsoft.com/office/drawing/2014/main" id="{AE91A7E6-2534-05F4-86C4-29182495C2A2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93941" y="2096648"/>
            <a:ext cx="3549234" cy="473582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" name="Picture 1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64B7CF81-1726-12E6-A9A2-4E9CE48BA94A}"/>
              </a:ext>
            </a:extLst>
          </p:cNvPr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90" t="21556" r="31456" b="20801"/>
          <a:stretch/>
        </p:blipFill>
        <p:spPr bwMode="auto">
          <a:xfrm>
            <a:off x="17680842" y="17415874"/>
            <a:ext cx="4109909" cy="333512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FA8D2EB-923C-4D2C-5790-8D09DF25F2F4}"/>
              </a:ext>
            </a:extLst>
          </p:cNvPr>
          <p:cNvSpPr/>
          <p:nvPr/>
        </p:nvSpPr>
        <p:spPr>
          <a:xfrm>
            <a:off x="11876185" y="17547048"/>
            <a:ext cx="5710217" cy="181588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Investigation into material choices of ;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Current blades and die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Other manufactured parts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PET, and currently used plastics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5A10FF7-6807-9CE4-D81E-72BE21A6364D}"/>
              </a:ext>
            </a:extLst>
          </p:cNvPr>
          <p:cNvPicPr>
            <a:picLocks noChangeAspect="1"/>
          </p:cNvPicPr>
          <p:nvPr/>
        </p:nvPicPr>
        <p:blipFill rotWithShape="1">
          <a:blip r:embed="rId19"/>
          <a:srcRect l="27666" t="11926" r="65000" b="83037"/>
          <a:stretch/>
        </p:blipFill>
        <p:spPr>
          <a:xfrm>
            <a:off x="22501445" y="20772796"/>
            <a:ext cx="1788160" cy="6908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F1169BC-C44A-91D1-0117-55BCB46519A7}"/>
              </a:ext>
            </a:extLst>
          </p:cNvPr>
          <p:cNvPicPr>
            <a:picLocks noChangeAspect="1"/>
          </p:cNvPicPr>
          <p:nvPr/>
        </p:nvPicPr>
        <p:blipFill rotWithShape="1">
          <a:blip r:embed="rId19"/>
          <a:srcRect l="27666" t="11926" r="65000" b="83037"/>
          <a:stretch/>
        </p:blipFill>
        <p:spPr>
          <a:xfrm>
            <a:off x="25054560" y="20772796"/>
            <a:ext cx="1788160" cy="69088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3AE8D23-8364-73D8-2082-C9F94BE79213}"/>
              </a:ext>
            </a:extLst>
          </p:cNvPr>
          <p:cNvPicPr>
            <a:picLocks noChangeAspect="1"/>
          </p:cNvPicPr>
          <p:nvPr/>
        </p:nvPicPr>
        <p:blipFill rotWithShape="1">
          <a:blip r:embed="rId19"/>
          <a:srcRect l="27666" t="11926" r="65000" b="83037"/>
          <a:stretch/>
        </p:blipFill>
        <p:spPr>
          <a:xfrm>
            <a:off x="27547760" y="20772796"/>
            <a:ext cx="1788160" cy="69088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B88261D-4D71-6C76-6F20-8DE5D5362186}"/>
              </a:ext>
            </a:extLst>
          </p:cNvPr>
          <p:cNvPicPr>
            <a:picLocks noChangeAspect="1"/>
          </p:cNvPicPr>
          <p:nvPr/>
        </p:nvPicPr>
        <p:blipFill rotWithShape="1">
          <a:blip r:embed="rId19"/>
          <a:srcRect l="27666" t="11926" r="65000" b="83037"/>
          <a:stretch/>
        </p:blipFill>
        <p:spPr>
          <a:xfrm>
            <a:off x="29913697" y="20772796"/>
            <a:ext cx="1788160" cy="69088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CFC64992-4124-32DC-D1FF-7576413AD4F4}"/>
              </a:ext>
            </a:extLst>
          </p:cNvPr>
          <p:cNvSpPr/>
          <p:nvPr/>
        </p:nvSpPr>
        <p:spPr>
          <a:xfrm>
            <a:off x="24047710" y="7866940"/>
            <a:ext cx="186858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Results..</a:t>
            </a:r>
            <a:endParaRPr lang="en-US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4C55E25-4DCD-9613-53C2-6EE79EA31835}"/>
              </a:ext>
            </a:extLst>
          </p:cNvPr>
          <p:cNvSpPr/>
          <p:nvPr/>
        </p:nvSpPr>
        <p:spPr>
          <a:xfrm>
            <a:off x="22675235" y="8801323"/>
            <a:ext cx="8222059" cy="310854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685800" indent="-685800">
              <a:buFont typeface="Wingdings" panose="05000000000000000000" pitchFamily="2" charset="2"/>
              <a:buChar char="ü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the difficulties in cutting PET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And potential approaches in HOW to cut PET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Identification of current inefficiencies of project.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Issues in short longevity of blade life to production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Angel hair reduction and understanding its effects.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suitable material selection.</a:t>
            </a:r>
          </a:p>
          <a:p>
            <a:pPr marL="685800" indent="-685800" algn="ctr">
              <a:buFont typeface="Wingdings" panose="05000000000000000000" pitchFamily="2" charset="2"/>
              <a:buChar char="ü"/>
            </a:pPr>
            <a:endParaRPr lang="en-US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FB5CA1E-390D-99D1-60BD-A626D804DE5C}"/>
              </a:ext>
            </a:extLst>
          </p:cNvPr>
          <p:cNvSpPr/>
          <p:nvPr/>
        </p:nvSpPr>
        <p:spPr>
          <a:xfrm>
            <a:off x="23050749" y="12337849"/>
            <a:ext cx="555575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Further recommendations..</a:t>
            </a:r>
            <a:endParaRPr lang="en-US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D726EC7-76CD-4F0C-FC32-C335D4F3FAF0}"/>
              </a:ext>
            </a:extLst>
          </p:cNvPr>
          <p:cNvSpPr/>
          <p:nvPr/>
        </p:nvSpPr>
        <p:spPr>
          <a:xfrm>
            <a:off x="22502459" y="13039000"/>
            <a:ext cx="9079730" cy="48320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Optimisation</a:t>
            </a: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simulation analysis of blade geometries.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This will help with finding best suited blade design for </a:t>
            </a:r>
          </a:p>
          <a:p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longevity and quality of cut and score.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and applying DFMA throughout project.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Additional temperature trials, through accurate replication </a:t>
            </a:r>
          </a:p>
          <a:p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using FSG Trial tooling, with current and </a:t>
            </a:r>
            <a:r>
              <a:rPr lang="en-US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optimsed</a:t>
            </a: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blades.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Coating research and application to reduce angel hairs, </a:t>
            </a:r>
          </a:p>
          <a:p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and improving blade durability.</a:t>
            </a:r>
          </a:p>
          <a:p>
            <a:endParaRPr lang="en-US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ctr">
              <a:buFont typeface="Wingdings" panose="05000000000000000000" pitchFamily="2" charset="2"/>
              <a:buChar char="ü"/>
            </a:pPr>
            <a:endParaRPr lang="en-US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A person with a beard and mustache smiling&#10;&#10;Description automatically generated">
            <a:extLst>
              <a:ext uri="{FF2B5EF4-FFF2-40B4-BE49-F238E27FC236}">
                <a16:creationId xmlns:a16="http://schemas.microsoft.com/office/drawing/2014/main" id="{8B834260-4BA6-AA6B-006F-438668C81B17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127767" y="1961328"/>
            <a:ext cx="3660125" cy="4937352"/>
          </a:xfrm>
          <a:prstGeom prst="rect">
            <a:avLst/>
          </a:prstGeom>
        </p:spPr>
      </p:pic>
      <p:pic>
        <p:nvPicPr>
          <p:cNvPr id="1026" name="Picture 2" descr="Design for Manufacturing (DFM): Everything You Need to Know">
            <a:extLst>
              <a:ext uri="{FF2B5EF4-FFF2-40B4-BE49-F238E27FC236}">
                <a16:creationId xmlns:a16="http://schemas.microsoft.com/office/drawing/2014/main" id="{9DC2DF96-0210-700E-B563-853B5E95A6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74" r="24572"/>
          <a:stretch/>
        </p:blipFill>
        <p:spPr bwMode="auto">
          <a:xfrm>
            <a:off x="12212331" y="11995375"/>
            <a:ext cx="2693059" cy="282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F3C60-FACD-6FBA-6808-F1C6EC5DF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73E372-3A93-D164-376A-3327F1037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79A19-918E-BF30-73E1-9521EDC81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050CEE-ADF0-A25D-B4A9-1DB1B53BC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7CE633F-9882-4A5C-83A2-1109D0C73261}" type="slidenum">
              <a:rPr lang="en-GB" noProof="0" smtClean="0"/>
              <a:t>2</a:t>
            </a:fld>
            <a:endParaRPr lang="en-GB" noProof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075E3D4A-D19A-43BE-309A-32BC78627D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company, t. p. (2022).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PET plastic?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Retrieved from theplasticbottlecompany.com: https://www.theplasticbottlescompany.com/plastic-types/pet-plastic/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H.Schneider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(2017, 7 31).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Keep Dust and Angel Hairs out of your process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Retrieved from Pellet Tron Corp: http://www.ptonline.com/articles/keep-dust-and-angel-hair-out-of-your-process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Recycling, </a:t>
            </a:r>
            <a:r>
              <a:rPr kumimoji="0" lang="en-GB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(2021, 04 15).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Plastic recycling: Plastic Resin Codes Explained (#1-#7)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Retrieved from ismwaste.co.uk: https://ismwaste.co.uk/help/seven-different-plastic-types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3557849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Juxtapose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853_TF11201103_Win32" id="{75EAE3B7-4D46-4C10-85AC-364937A052FB}" vid="{82C9772A-0BB1-4763-95DB-AB3CD5960B3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3878E47-D7B4-44CA-8507-24783F79A5A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251B918-0091-4E96-9E28-42B87D9557A7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AA0EFE35-5C2D-4EEC-93CA-7B3D4088735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Fracture design</Template>
  <TotalTime>245</TotalTime>
  <Words>672</Words>
  <Application>Microsoft Office PowerPoint</Application>
  <PresentationFormat>Custom</PresentationFormat>
  <Paragraphs>63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Aptos</vt:lpstr>
      <vt:lpstr>Arial</vt:lpstr>
      <vt:lpstr>Calibri</vt:lpstr>
      <vt:lpstr>Franklin Gothic Demi Cond</vt:lpstr>
      <vt:lpstr>Franklin Gothic Medium</vt:lpstr>
      <vt:lpstr>Times New Roman</vt:lpstr>
      <vt:lpstr>Wingdings</vt:lpstr>
      <vt:lpstr>JuxtaposeVTI</vt:lpstr>
      <vt:lpstr>PRESENTATION TITLE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mark watson</dc:creator>
  <cp:lastModifiedBy>mark watson</cp:lastModifiedBy>
  <cp:revision>1</cp:revision>
  <dcterms:created xsi:type="dcterms:W3CDTF">2024-06-03T14:55:01Z</dcterms:created>
  <dcterms:modified xsi:type="dcterms:W3CDTF">2024-06-06T17:21:54Z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