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Lst>
  <p:sldIdLst>
    <p:sldId id="256" r:id="rId5"/>
    <p:sldId id="257" r:id="rId6"/>
    <p:sldId id="265" r:id="rId7"/>
    <p:sldId id="266" r:id="rId8"/>
    <p:sldId id="273" r:id="rId9"/>
    <p:sldId id="268" r:id="rId10"/>
    <p:sldId id="269" r:id="rId11"/>
    <p:sldId id="270" r:id="rId12"/>
    <p:sldId id="260" r:id="rId13"/>
    <p:sldId id="271" r:id="rId14"/>
    <p:sldId id="262" r:id="rId15"/>
    <p:sldId id="272" r:id="rId16"/>
    <p:sldId id="261" r:id="rId17"/>
    <p:sldId id="263" r:id="rId18"/>
    <p:sldId id="264" r:id="rId19"/>
    <p:sldId id="267" r:id="rId20"/>
    <p:sldId id="274" r:id="rId21"/>
    <p:sldId id="258" r:id="rId22"/>
    <p:sldId id="25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F0D6EC-4B18-BC0E-F4FC-CBB945D3D73D}" v="8" dt="2022-11-18T09:19:14.885"/>
    <p1510:client id="{0D6C75D0-B630-096A-0258-491C9DDE99A4}" v="212" dt="2022-11-15T08:53:41.037"/>
    <p1510:client id="{111CB9C7-2F03-5691-AD1D-D3D8B41BE64D}" v="7" dt="2022-10-24T10:37:57.482"/>
    <p1510:client id="{132B1F40-19D2-2049-60B9-5860A0578F9C}" v="24" dt="2022-11-15T09:58:19.989"/>
    <p1510:client id="{2C0F1190-03D6-4CA6-6058-66D95D5E8992}" v="756" dt="2022-11-17T23:02:42.353"/>
    <p1510:client id="{36EC412A-EF6C-482F-C5F4-4697453E495C}" v="216" dt="2022-11-14T11:13:06.304"/>
    <p1510:client id="{37894821-D7FB-2EC6-517B-D58E0ED94965}" v="57" dt="2022-11-17T20:01:02.257"/>
    <p1510:client id="{48F4B413-6F38-A310-D3F4-C0F7DF6A26C1}" v="5" dt="2022-11-14T09:25:47.679"/>
    <p1510:client id="{4AD464EF-2B60-7A5D-24B4-7992854CDAA7}" v="116" dt="2022-11-17T20:30:22.642"/>
    <p1510:client id="{5AD23101-4256-0F94-95D7-09FB612B74DD}" v="534" dt="2022-11-16T23:17:10.940"/>
    <p1510:client id="{863C79E1-DC47-6BC1-7F32-D77614303871}" v="884" dt="2022-11-18T10:07:29.826"/>
    <p1510:client id="{88C53151-92BA-895C-B03C-9C437CF092CC}" v="14" dt="2022-11-17T19:11:56.817"/>
    <p1510:client id="{8B6C45DF-9AE3-4DCE-883B-381F051A2BA7}" vWet="4" dt="2022-10-24T10:37:09.196"/>
    <p1510:client id="{A0A82E3C-9384-5A48-CA13-70ACF76B0089}" v="512" dt="2022-11-18T11:14:17.533"/>
    <p1510:client id="{B5AC1EED-0F5E-B092-9A8C-D8B371BC9B04}" v="322" dt="2022-11-16T19:31:55.386"/>
    <p1510:client id="{C8D2FDBB-9A2B-BC86-0BD9-1791E94B3DAC}" v="1" dt="2022-11-14T12:04:22.284"/>
    <p1510:client id="{D50B39DE-387F-BD79-C123-B2FB0D180485}" v="333" dt="2022-11-14T10:44:41.209"/>
    <p1510:client id="{E83C6B6E-4EDA-8134-F7E5-3E8C7929223E}" v="297" dt="2022-11-17T18:50:09.555"/>
    <p1510:client id="{F39249F7-645B-2440-5006-265D4AD1F3CC}" v="9" dt="2022-11-15T21:22:47.5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risto Freite De Melo (2129710)" userId="S::2129710@student.uwtsd.ac.uk::100edf60-2471-4c98-8797-712d32d1bf44" providerId="AD" clId="Web-{132B1F40-19D2-2049-60B9-5860A0578F9C}"/>
    <pc:docChg chg="modSld">
      <pc:chgData name="Evaristo Freite De Melo (2129710)" userId="S::2129710@student.uwtsd.ac.uk::100edf60-2471-4c98-8797-712d32d1bf44" providerId="AD" clId="Web-{132B1F40-19D2-2049-60B9-5860A0578F9C}" dt="2022-11-15T09:58:19.989" v="23" actId="20577"/>
      <pc:docMkLst>
        <pc:docMk/>
      </pc:docMkLst>
      <pc:sldChg chg="modSp">
        <pc:chgData name="Evaristo Freite De Melo (2129710)" userId="S::2129710@student.uwtsd.ac.uk::100edf60-2471-4c98-8797-712d32d1bf44" providerId="AD" clId="Web-{132B1F40-19D2-2049-60B9-5860A0578F9C}" dt="2022-11-15T09:58:19.989" v="23" actId="20577"/>
        <pc:sldMkLst>
          <pc:docMk/>
          <pc:sldMk cId="2752380066" sldId="264"/>
        </pc:sldMkLst>
        <pc:spChg chg="mod">
          <ac:chgData name="Evaristo Freite De Melo (2129710)" userId="S::2129710@student.uwtsd.ac.uk::100edf60-2471-4c98-8797-712d32d1bf44" providerId="AD" clId="Web-{132B1F40-19D2-2049-60B9-5860A0578F9C}" dt="2022-11-15T09:58:19.989" v="23" actId="20577"/>
          <ac:spMkLst>
            <pc:docMk/>
            <pc:sldMk cId="2752380066" sldId="264"/>
            <ac:spMk id="2" creationId="{81AB738F-D728-0D0E-310E-8E606A3072CC}"/>
          </ac:spMkLst>
        </pc:spChg>
      </pc:sldChg>
    </pc:docChg>
  </pc:docChgLst>
  <pc:docChgLst>
    <pc:chgData name="Syed Shahadat Hussain Imran" userId="024e2aea-85a9-4357-ae7a-0b75a650bf6c" providerId="ADAL" clId="{D4349D79-73E2-774D-A211-D9332D9B1AB5}"/>
    <pc:docChg chg="modSld">
      <pc:chgData name="Syed Shahadat Hussain Imran" userId="024e2aea-85a9-4357-ae7a-0b75a650bf6c" providerId="ADAL" clId="{D4349D79-73E2-774D-A211-D9332D9B1AB5}" dt="2022-10-21T06:22:45.393" v="18" actId="22"/>
      <pc:docMkLst>
        <pc:docMk/>
      </pc:docMkLst>
      <pc:sldChg chg="modSp">
        <pc:chgData name="Syed Shahadat Hussain Imran" userId="024e2aea-85a9-4357-ae7a-0b75a650bf6c" providerId="ADAL" clId="{D4349D79-73E2-774D-A211-D9332D9B1AB5}" dt="2022-10-21T06:22:45.393" v="18" actId="22"/>
        <pc:sldMkLst>
          <pc:docMk/>
          <pc:sldMk cId="3738720190" sldId="258"/>
        </pc:sldMkLst>
        <pc:spChg chg="mod">
          <ac:chgData name="Syed Shahadat Hussain Imran" userId="024e2aea-85a9-4357-ae7a-0b75a650bf6c" providerId="ADAL" clId="{D4349D79-73E2-774D-A211-D9332D9B1AB5}" dt="2022-10-21T06:22:45.393" v="18" actId="22"/>
          <ac:spMkLst>
            <pc:docMk/>
            <pc:sldMk cId="3738720190" sldId="258"/>
            <ac:spMk id="3" creationId="{CE3EF771-EB58-C5C7-F1C7-AE4E2A251088}"/>
          </ac:spMkLst>
        </pc:spChg>
      </pc:sldChg>
      <pc:sldChg chg="modSp">
        <pc:chgData name="Syed Shahadat Hussain Imran" userId="024e2aea-85a9-4357-ae7a-0b75a650bf6c" providerId="ADAL" clId="{D4349D79-73E2-774D-A211-D9332D9B1AB5}" dt="2022-10-21T06:21:16.578" v="16" actId="20577"/>
        <pc:sldMkLst>
          <pc:docMk/>
          <pc:sldMk cId="2633520355" sldId="263"/>
        </pc:sldMkLst>
        <pc:spChg chg="mod">
          <ac:chgData name="Syed Shahadat Hussain Imran" userId="024e2aea-85a9-4357-ae7a-0b75a650bf6c" providerId="ADAL" clId="{D4349D79-73E2-774D-A211-D9332D9B1AB5}" dt="2022-10-21T06:21:16.578" v="16" actId="20577"/>
          <ac:spMkLst>
            <pc:docMk/>
            <pc:sldMk cId="2633520355" sldId="263"/>
            <ac:spMk id="3" creationId="{502A41B0-2802-CB4D-ADCA-764C590CDF35}"/>
          </ac:spMkLst>
        </pc:spChg>
      </pc:sldChg>
    </pc:docChg>
  </pc:docChgLst>
  <pc:docChgLst>
    <pc:chgData name="Jayne Stead (2126373)" userId="S::2126373@student.uwtsd.ac.uk::58bbf652-e049-4b60-a4db-48ec7a523d63" providerId="AD" clId="Web-{E56F82E3-E1FB-B2C7-2BC7-67EE3F719616}"/>
    <pc:docChg chg="modSld">
      <pc:chgData name="Jayne Stead (2126373)" userId="S::2126373@student.uwtsd.ac.uk::58bbf652-e049-4b60-a4db-48ec7a523d63" providerId="AD" clId="Web-{E56F82E3-E1FB-B2C7-2BC7-67EE3F719616}" dt="2022-10-17T09:49:26.706" v="0"/>
      <pc:docMkLst>
        <pc:docMk/>
      </pc:docMkLst>
      <pc:sldChg chg="addSp delSp modSp">
        <pc:chgData name="Jayne Stead (2126373)" userId="S::2126373@student.uwtsd.ac.uk::58bbf652-e049-4b60-a4db-48ec7a523d63" providerId="AD" clId="Web-{E56F82E3-E1FB-B2C7-2BC7-67EE3F719616}" dt="2022-10-17T09:49:26.706" v="0"/>
        <pc:sldMkLst>
          <pc:docMk/>
          <pc:sldMk cId="3398590784" sldId="256"/>
        </pc:sldMkLst>
        <pc:spChg chg="mod">
          <ac:chgData name="Jayne Stead (2126373)" userId="S::2126373@student.uwtsd.ac.uk::58bbf652-e049-4b60-a4db-48ec7a523d63" providerId="AD" clId="Web-{E56F82E3-E1FB-B2C7-2BC7-67EE3F719616}" dt="2022-10-17T09:49:26.706" v="0"/>
          <ac:spMkLst>
            <pc:docMk/>
            <pc:sldMk cId="3398590784" sldId="256"/>
            <ac:spMk id="2" creationId="{9A0D492B-AC29-64E8-145A-6D68587E29A2}"/>
          </ac:spMkLst>
        </pc:spChg>
        <pc:spChg chg="mod">
          <ac:chgData name="Jayne Stead (2126373)" userId="S::2126373@student.uwtsd.ac.uk::58bbf652-e049-4b60-a4db-48ec7a523d63" providerId="AD" clId="Web-{E56F82E3-E1FB-B2C7-2BC7-67EE3F719616}" dt="2022-10-17T09:49:26.706" v="0"/>
          <ac:spMkLst>
            <pc:docMk/>
            <pc:sldMk cId="3398590784" sldId="256"/>
            <ac:spMk id="3" creationId="{EFDA400C-0621-6442-0D89-982987F42FDF}"/>
          </ac:spMkLst>
        </pc:spChg>
        <pc:spChg chg="del">
          <ac:chgData name="Jayne Stead (2126373)" userId="S::2126373@student.uwtsd.ac.uk::58bbf652-e049-4b60-a4db-48ec7a523d63" providerId="AD" clId="Web-{E56F82E3-E1FB-B2C7-2BC7-67EE3F719616}" dt="2022-10-17T09:49:26.706" v="0"/>
          <ac:spMkLst>
            <pc:docMk/>
            <pc:sldMk cId="3398590784" sldId="256"/>
            <ac:spMk id="79" creationId="{0671A8AE-40A1-4631-A6B8-581AFF065482}"/>
          </ac:spMkLst>
        </pc:spChg>
        <pc:spChg chg="del">
          <ac:chgData name="Jayne Stead (2126373)" userId="S::2126373@student.uwtsd.ac.uk::58bbf652-e049-4b60-a4db-48ec7a523d63" providerId="AD" clId="Web-{E56F82E3-E1FB-B2C7-2BC7-67EE3F719616}" dt="2022-10-17T09:49:26.706" v="0"/>
          <ac:spMkLst>
            <pc:docMk/>
            <pc:sldMk cId="3398590784" sldId="256"/>
            <ac:spMk id="81" creationId="{A44CD100-6267-4E62-AA64-2182A3A6A1C0}"/>
          </ac:spMkLst>
        </pc:spChg>
        <pc:spChg chg="add">
          <ac:chgData name="Jayne Stead (2126373)" userId="S::2126373@student.uwtsd.ac.uk::58bbf652-e049-4b60-a4db-48ec7a523d63" providerId="AD" clId="Web-{E56F82E3-E1FB-B2C7-2BC7-67EE3F719616}" dt="2022-10-17T09:49:26.706" v="0"/>
          <ac:spMkLst>
            <pc:docMk/>
            <pc:sldMk cId="3398590784" sldId="256"/>
            <ac:spMk id="86" creationId="{6F40FBDA-CEB1-40F0-9AB9-BD9C402D70FE}"/>
          </ac:spMkLst>
        </pc:spChg>
        <pc:spChg chg="add">
          <ac:chgData name="Jayne Stead (2126373)" userId="S::2126373@student.uwtsd.ac.uk::58bbf652-e049-4b60-a4db-48ec7a523d63" providerId="AD" clId="Web-{E56F82E3-E1FB-B2C7-2BC7-67EE3F719616}" dt="2022-10-17T09:49:26.706" v="0"/>
          <ac:spMkLst>
            <pc:docMk/>
            <pc:sldMk cId="3398590784" sldId="256"/>
            <ac:spMk id="88" creationId="{0344D4FE-ABEF-4230-9E4E-AD5782FC78AC}"/>
          </ac:spMkLst>
        </pc:spChg>
        <pc:spChg chg="add">
          <ac:chgData name="Jayne Stead (2126373)" userId="S::2126373@student.uwtsd.ac.uk::58bbf652-e049-4b60-a4db-48ec7a523d63" providerId="AD" clId="Web-{E56F82E3-E1FB-B2C7-2BC7-67EE3F719616}" dt="2022-10-17T09:49:26.706" v="0"/>
          <ac:spMkLst>
            <pc:docMk/>
            <pc:sldMk cId="3398590784" sldId="256"/>
            <ac:spMk id="90" creationId="{9325F979-D3F9-4926-81B7-7ACCB31A501B}"/>
          </ac:spMkLst>
        </pc:spChg>
        <pc:picChg chg="mod">
          <ac:chgData name="Jayne Stead (2126373)" userId="S::2126373@student.uwtsd.ac.uk::58bbf652-e049-4b60-a4db-48ec7a523d63" providerId="AD" clId="Web-{E56F82E3-E1FB-B2C7-2BC7-67EE3F719616}" dt="2022-10-17T09:49:26.706" v="0"/>
          <ac:picMkLst>
            <pc:docMk/>
            <pc:sldMk cId="3398590784" sldId="256"/>
            <ac:picMk id="4" creationId="{02669A38-ADAF-B960-115A-8CB105D4FA2B}"/>
          </ac:picMkLst>
        </pc:picChg>
      </pc:sldChg>
    </pc:docChg>
  </pc:docChgLst>
  <pc:docChgLst>
    <pc:chgData name="Evaristo Freite De Melo (2129710)" userId="S::2129710@student.uwtsd.ac.uk::100edf60-2471-4c98-8797-712d32d1bf44" providerId="AD" clId="Web-{48F4B413-6F38-A310-D3F4-C0F7DF6A26C1}"/>
    <pc:docChg chg="modSld">
      <pc:chgData name="Evaristo Freite De Melo (2129710)" userId="S::2129710@student.uwtsd.ac.uk::100edf60-2471-4c98-8797-712d32d1bf44" providerId="AD" clId="Web-{48F4B413-6F38-A310-D3F4-C0F7DF6A26C1}" dt="2022-11-14T09:26:35.806" v="12"/>
      <pc:docMkLst>
        <pc:docMk/>
      </pc:docMkLst>
      <pc:sldChg chg="addSp delSp modSp mod addAnim delAnim setClrOvrMap">
        <pc:chgData name="Evaristo Freite De Melo (2129710)" userId="S::2129710@student.uwtsd.ac.uk::100edf60-2471-4c98-8797-712d32d1bf44" providerId="AD" clId="Web-{48F4B413-6F38-A310-D3F4-C0F7DF6A26C1}" dt="2022-11-14T09:26:35.806" v="12"/>
        <pc:sldMkLst>
          <pc:docMk/>
          <pc:sldMk cId="2752380066" sldId="264"/>
        </pc:sldMkLst>
        <pc:spChg chg="mod ord">
          <ac:chgData name="Evaristo Freite De Melo (2129710)" userId="S::2129710@student.uwtsd.ac.uk::100edf60-2471-4c98-8797-712d32d1bf44" providerId="AD" clId="Web-{48F4B413-6F38-A310-D3F4-C0F7DF6A26C1}" dt="2022-11-14T09:26:35.775" v="11"/>
          <ac:spMkLst>
            <pc:docMk/>
            <pc:sldMk cId="2752380066" sldId="264"/>
            <ac:spMk id="2" creationId="{81AB738F-D728-0D0E-310E-8E606A3072CC}"/>
          </ac:spMkLst>
        </pc:spChg>
        <pc:spChg chg="del">
          <ac:chgData name="Evaristo Freite De Melo (2129710)" userId="S::2129710@student.uwtsd.ac.uk::100edf60-2471-4c98-8797-712d32d1bf44" providerId="AD" clId="Web-{48F4B413-6F38-A310-D3F4-C0F7DF6A26C1}" dt="2022-11-14T09:25:14.194" v="2"/>
          <ac:spMkLst>
            <pc:docMk/>
            <pc:sldMk cId="2752380066" sldId="264"/>
            <ac:spMk id="11" creationId="{282E2A95-1A08-4118-83C6-B1CA5648E075}"/>
          </ac:spMkLst>
        </pc:spChg>
        <pc:spChg chg="del">
          <ac:chgData name="Evaristo Freite De Melo (2129710)" userId="S::2129710@student.uwtsd.ac.uk::100edf60-2471-4c98-8797-712d32d1bf44" providerId="AD" clId="Web-{48F4B413-6F38-A310-D3F4-C0F7DF6A26C1}" dt="2022-11-14T09:25:14.194" v="2"/>
          <ac:spMkLst>
            <pc:docMk/>
            <pc:sldMk cId="2752380066" sldId="264"/>
            <ac:spMk id="13" creationId="{2FFEFC7E-85EE-4AC9-A351-FBEB13A1D622}"/>
          </ac:spMkLst>
        </pc:spChg>
        <pc:spChg chg="del">
          <ac:chgData name="Evaristo Freite De Melo (2129710)" userId="S::2129710@student.uwtsd.ac.uk::100edf60-2471-4c98-8797-712d32d1bf44" providerId="AD" clId="Web-{48F4B413-6F38-A310-D3F4-C0F7DF6A26C1}" dt="2022-11-14T09:25:14.194" v="2"/>
          <ac:spMkLst>
            <pc:docMk/>
            <pc:sldMk cId="2752380066" sldId="264"/>
            <ac:spMk id="15" creationId="{CB2511BB-FC4C-45F3-94EB-661D6806C942}"/>
          </ac:spMkLst>
        </pc:spChg>
        <pc:spChg chg="del">
          <ac:chgData name="Evaristo Freite De Melo (2129710)" userId="S::2129710@student.uwtsd.ac.uk::100edf60-2471-4c98-8797-712d32d1bf44" providerId="AD" clId="Web-{48F4B413-6F38-A310-D3F4-C0F7DF6A26C1}" dt="2022-11-14T09:25:14.194" v="2"/>
          <ac:spMkLst>
            <pc:docMk/>
            <pc:sldMk cId="2752380066" sldId="264"/>
            <ac:spMk id="17" creationId="{68DC0EC7-60EA-4BD3-BC04-D547DE1B2891}"/>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22" creationId="{904DB13E-F722-4ED6-BB00-556651E95281}"/>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24" creationId="{1E8D93C5-28EB-42D0-86CE-D804955653CC}"/>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26" creationId="{AB1B1E7D-F76D-4744-AF85-239E6998A4C5}"/>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28" creationId="{3BB65211-00DB-45B6-A223-033B2D19CBE8}"/>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35" creationId="{EA4E4267-CAF0-4C38-8DC6-CD3B1A9F046E}"/>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37" creationId="{0EE3ACC5-126D-4BA4-8B45-7F0B5B839C51}"/>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39" creationId="{AB2868F7-FE10-4289-A5BD-90763C7A2F5A}"/>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41" creationId="{BD94142C-10EE-487C-A327-404FDF358F22}"/>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43" creationId="{5F7FAC2D-7A74-4939-A917-A1A5AF935685}"/>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45" creationId="{BA53A868-C420-4BAE-9244-EC162AF05CFC}"/>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56" creationId="{904DB13E-F722-4ED6-BB00-556651E95281}"/>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58" creationId="{1E8D93C5-28EB-42D0-86CE-D804955653CC}"/>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60" creationId="{AB1B1E7D-F76D-4744-AF85-239E6998A4C5}"/>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62" creationId="{3BB65211-00DB-45B6-A223-033B2D19CBE8}"/>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69" creationId="{BEBBBF70-6ABC-46E8-A293-73A60B8E2EA4}"/>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71" creationId="{05388887-43DC-4FAF-9400-7925701AFEE6}"/>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73" creationId="{2F2FD4B7-706B-4F5C-A0C7-7D69677C7BFC}"/>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2" creationId="{904DB13E-F722-4ED6-BB00-556651E95281}"/>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3" creationId="{1419E3D9-C5FB-41A9-B6D2-DFB210BB6211}"/>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4" creationId="{367909BF-1DF7-4ACE-8F58-6CF719BB27E5}"/>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5" creationId="{89E8BEDB-0BBC-4F21-9CFB-8530D664C343}"/>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7" creationId="{420551B3-B4DA-48EE-988C-4FAEAEB5CE98}"/>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8" creationId="{A8702010-68BC-443D-88D4-407773D9802A}"/>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9" creationId="{CFFB3FCD-ADAB-4198-B351-2D48D2A624AB}"/>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90" creationId="{728BB691-7718-4B75-B2DC-DD370B7D05AD}"/>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94" creationId="{904DB13E-F722-4ED6-BB00-556651E95281}"/>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95" creationId="{1E8D93C5-28EB-42D0-86CE-D804955653CC}"/>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96" creationId="{AB1B1E7D-F76D-4744-AF85-239E6998A4C5}"/>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97" creationId="{3BB65211-00DB-45B6-A223-033B2D19CBE8}"/>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99" creationId="{EA4E4267-CAF0-4C38-8DC6-CD3B1A9F046E}"/>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100" creationId="{0EE3ACC5-126D-4BA4-8B45-7F0B5B839C51}"/>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101" creationId="{AB2868F7-FE10-4289-A5BD-90763C7A2F5A}"/>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102" creationId="{BD94142C-10EE-487C-A327-404FDF358F22}"/>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103" creationId="{5F7FAC2D-7A74-4939-A917-A1A5AF935685}"/>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104" creationId="{BA53A868-C420-4BAE-9244-EC162AF05CFC}"/>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09" creationId="{904DB13E-F722-4ED6-BB00-556651E95281}"/>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0" creationId="{1E8D93C5-28EB-42D0-86CE-D804955653CC}"/>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1" creationId="{AB1B1E7D-F76D-4744-AF85-239E6998A4C5}"/>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2" creationId="{3BB65211-00DB-45B6-A223-033B2D19CBE8}"/>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4" creationId="{EA4E4267-CAF0-4C38-8DC6-CD3B1A9F046E}"/>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5" creationId="{0EE3ACC5-126D-4BA4-8B45-7F0B5B839C51}"/>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6" creationId="{AB2868F7-FE10-4289-A5BD-90763C7A2F5A}"/>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7" creationId="{BD94142C-10EE-487C-A327-404FDF358F22}"/>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8" creationId="{5F7FAC2D-7A74-4939-A917-A1A5AF935685}"/>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9" creationId="{BA53A868-C420-4BAE-9244-EC162AF05CFC}"/>
          </ac:spMkLst>
        </pc:spChg>
        <pc:grpChg chg="add del">
          <ac:chgData name="Evaristo Freite De Melo (2129710)" userId="S::2129710@student.uwtsd.ac.uk::100edf60-2471-4c98-8797-712d32d1bf44" providerId="AD" clId="Web-{48F4B413-6F38-A310-D3F4-C0F7DF6A26C1}" dt="2022-11-14T09:26:35.806" v="12"/>
          <ac:grpSpMkLst>
            <pc:docMk/>
            <pc:sldMk cId="2752380066" sldId="264"/>
            <ac:grpSpMk id="30" creationId="{E26428D7-C6F3-473D-A360-A3F5C3E8728C}"/>
          </ac:grpSpMkLst>
        </pc:grpChg>
        <pc:grpChg chg="add del">
          <ac:chgData name="Evaristo Freite De Melo (2129710)" userId="S::2129710@student.uwtsd.ac.uk::100edf60-2471-4c98-8797-712d32d1bf44" providerId="AD" clId="Web-{48F4B413-6F38-A310-D3F4-C0F7DF6A26C1}" dt="2022-11-14T09:25:47.664" v="5"/>
          <ac:grpSpMkLst>
            <pc:docMk/>
            <pc:sldMk cId="2752380066" sldId="264"/>
            <ac:grpSpMk id="64" creationId="{E26428D7-C6F3-473D-A360-A3F5C3E8728C}"/>
          </ac:grpSpMkLst>
        </pc:grpChg>
        <pc:grpChg chg="add del">
          <ac:chgData name="Evaristo Freite De Melo (2129710)" userId="S::2129710@student.uwtsd.ac.uk::100edf60-2471-4c98-8797-712d32d1bf44" providerId="AD" clId="Web-{48F4B413-6F38-A310-D3F4-C0F7DF6A26C1}" dt="2022-11-14T09:26:06.946" v="9"/>
          <ac:grpSpMkLst>
            <pc:docMk/>
            <pc:sldMk cId="2752380066" sldId="264"/>
            <ac:grpSpMk id="86" creationId="{E26428D7-C6F3-473D-A360-A3F5C3E8728C}"/>
          </ac:grpSpMkLst>
        </pc:grpChg>
        <pc:grpChg chg="add del">
          <ac:chgData name="Evaristo Freite De Melo (2129710)" userId="S::2129710@student.uwtsd.ac.uk::100edf60-2471-4c98-8797-712d32d1bf44" providerId="AD" clId="Web-{48F4B413-6F38-A310-D3F4-C0F7DF6A26C1}" dt="2022-11-14T09:26:35.775" v="11"/>
          <ac:grpSpMkLst>
            <pc:docMk/>
            <pc:sldMk cId="2752380066" sldId="264"/>
            <ac:grpSpMk id="98" creationId="{E26428D7-C6F3-473D-A360-A3F5C3E8728C}"/>
          </ac:grpSpMkLst>
        </pc:grpChg>
        <pc:grpChg chg="add">
          <ac:chgData name="Evaristo Freite De Melo (2129710)" userId="S::2129710@student.uwtsd.ac.uk::100edf60-2471-4c98-8797-712d32d1bf44" providerId="AD" clId="Web-{48F4B413-6F38-A310-D3F4-C0F7DF6A26C1}" dt="2022-11-14T09:26:35.806" v="12"/>
          <ac:grpSpMkLst>
            <pc:docMk/>
            <pc:sldMk cId="2752380066" sldId="264"/>
            <ac:grpSpMk id="113" creationId="{E26428D7-C6F3-473D-A360-A3F5C3E8728C}"/>
          </ac:grpSpMkLst>
        </pc:grpChg>
        <pc:picChg chg="add mod">
          <ac:chgData name="Evaristo Freite De Melo (2129710)" userId="S::2129710@student.uwtsd.ac.uk::100edf60-2471-4c98-8797-712d32d1bf44" providerId="AD" clId="Web-{48F4B413-6F38-A310-D3F4-C0F7DF6A26C1}" dt="2022-11-14T09:26:35.806" v="12"/>
          <ac:picMkLst>
            <pc:docMk/>
            <pc:sldMk cId="2752380066" sldId="264"/>
            <ac:picMk id="3" creationId="{498B7D5D-D54C-8F5B-B605-51C6C78AB5DC}"/>
          </ac:picMkLst>
        </pc:picChg>
        <pc:picChg chg="del">
          <ac:chgData name="Evaristo Freite De Melo (2129710)" userId="S::2129710@student.uwtsd.ac.uk::100edf60-2471-4c98-8797-712d32d1bf44" providerId="AD" clId="Web-{48F4B413-6F38-A310-D3F4-C0F7DF6A26C1}" dt="2022-11-14T09:24:53.490" v="0"/>
          <ac:picMkLst>
            <pc:docMk/>
            <pc:sldMk cId="2752380066" sldId="264"/>
            <ac:picMk id="4" creationId="{A676429A-7218-1DAF-4013-0B1A2F3130F3}"/>
          </ac:picMkLst>
        </pc:picChg>
        <pc:cxnChg chg="add del">
          <ac:chgData name="Evaristo Freite De Melo (2129710)" userId="S::2129710@student.uwtsd.ac.uk::100edf60-2471-4c98-8797-712d32d1bf44" providerId="AD" clId="Web-{48F4B413-6F38-A310-D3F4-C0F7DF6A26C1}" dt="2022-11-14T09:26:35.806" v="12"/>
          <ac:cxnSpMkLst>
            <pc:docMk/>
            <pc:sldMk cId="2752380066" sldId="264"/>
            <ac:cxnSpMk id="47" creationId="{C2686EF3-81CC-419F-96C3-002A75880309}"/>
          </ac:cxnSpMkLst>
        </pc:cxnChg>
        <pc:cxnChg chg="add del">
          <ac:chgData name="Evaristo Freite De Melo (2129710)" userId="S::2129710@student.uwtsd.ac.uk::100edf60-2471-4c98-8797-712d32d1bf44" providerId="AD" clId="Web-{48F4B413-6F38-A310-D3F4-C0F7DF6A26C1}" dt="2022-11-14T09:26:35.806" v="12"/>
          <ac:cxnSpMkLst>
            <pc:docMk/>
            <pc:sldMk cId="2752380066" sldId="264"/>
            <ac:cxnSpMk id="49" creationId="{F8D93CCA-A85E-4529-A6F0-8BB54D27BCD1}"/>
          </ac:cxnSpMkLst>
        </pc:cxnChg>
        <pc:cxnChg chg="add del">
          <ac:chgData name="Evaristo Freite De Melo (2129710)" userId="S::2129710@student.uwtsd.ac.uk::100edf60-2471-4c98-8797-712d32d1bf44" providerId="AD" clId="Web-{48F4B413-6F38-A310-D3F4-C0F7DF6A26C1}" dt="2022-11-14T09:26:35.806" v="12"/>
          <ac:cxnSpMkLst>
            <pc:docMk/>
            <pc:sldMk cId="2752380066" sldId="264"/>
            <ac:cxnSpMk id="51" creationId="{1ECFA516-C18C-41AE-AFF2-A0D0A59C9E90}"/>
          </ac:cxnSpMkLst>
        </pc:cxnChg>
        <pc:cxnChg chg="add del">
          <ac:chgData name="Evaristo Freite De Melo (2129710)" userId="S::2129710@student.uwtsd.ac.uk::100edf60-2471-4c98-8797-712d32d1bf44" providerId="AD" clId="Web-{48F4B413-6F38-A310-D3F4-C0F7DF6A26C1}" dt="2022-11-14T09:25:47.664" v="5"/>
          <ac:cxnSpMkLst>
            <pc:docMk/>
            <pc:sldMk cId="2752380066" sldId="264"/>
            <ac:cxnSpMk id="75" creationId="{26E6DC6E-1FA3-4048-B867-BDB51763F365}"/>
          </ac:cxnSpMkLst>
        </pc:cxnChg>
        <pc:cxnChg chg="add del">
          <ac:chgData name="Evaristo Freite De Melo (2129710)" userId="S::2129710@student.uwtsd.ac.uk::100edf60-2471-4c98-8797-712d32d1bf44" providerId="AD" clId="Web-{48F4B413-6F38-A310-D3F4-C0F7DF6A26C1}" dt="2022-11-14T09:25:47.664" v="5"/>
          <ac:cxnSpMkLst>
            <pc:docMk/>
            <pc:sldMk cId="2752380066" sldId="264"/>
            <ac:cxnSpMk id="77" creationId="{6E066135-B6C1-4001-B7CC-53A443DF250C}"/>
          </ac:cxnSpMkLst>
        </pc:cxnChg>
        <pc:cxnChg chg="add del">
          <ac:chgData name="Evaristo Freite De Melo (2129710)" userId="S::2129710@student.uwtsd.ac.uk::100edf60-2471-4c98-8797-712d32d1bf44" providerId="AD" clId="Web-{48F4B413-6F38-A310-D3F4-C0F7DF6A26C1}" dt="2022-11-14T09:25:47.664" v="5"/>
          <ac:cxnSpMkLst>
            <pc:docMk/>
            <pc:sldMk cId="2752380066" sldId="264"/>
            <ac:cxnSpMk id="79" creationId="{33AD82B4-5F4B-4968-B15E-29DCF8592D58}"/>
          </ac:cxnSpMkLst>
        </pc:cxnChg>
        <pc:cxnChg chg="add del">
          <ac:chgData name="Evaristo Freite De Melo (2129710)" userId="S::2129710@student.uwtsd.ac.uk::100edf60-2471-4c98-8797-712d32d1bf44" providerId="AD" clId="Web-{48F4B413-6F38-A310-D3F4-C0F7DF6A26C1}" dt="2022-11-14T09:26:06.946" v="9"/>
          <ac:cxnSpMkLst>
            <pc:docMk/>
            <pc:sldMk cId="2752380066" sldId="264"/>
            <ac:cxnSpMk id="81" creationId="{2ABEFF2D-6408-485D-BAD5-EFF000E25647}"/>
          </ac:cxnSpMkLst>
        </pc:cxnChg>
        <pc:cxnChg chg="add del">
          <ac:chgData name="Evaristo Freite De Melo (2129710)" userId="S::2129710@student.uwtsd.ac.uk::100edf60-2471-4c98-8797-712d32d1bf44" providerId="AD" clId="Web-{48F4B413-6F38-A310-D3F4-C0F7DF6A26C1}" dt="2022-11-14T09:26:06.946" v="9"/>
          <ac:cxnSpMkLst>
            <pc:docMk/>
            <pc:sldMk cId="2752380066" sldId="264"/>
            <ac:cxnSpMk id="91" creationId="{934E5709-24C6-4EAA-A963-DEB137693CD2}"/>
          </ac:cxnSpMkLst>
        </pc:cxnChg>
        <pc:cxnChg chg="add del">
          <ac:chgData name="Evaristo Freite De Melo (2129710)" userId="S::2129710@student.uwtsd.ac.uk::100edf60-2471-4c98-8797-712d32d1bf44" providerId="AD" clId="Web-{48F4B413-6F38-A310-D3F4-C0F7DF6A26C1}" dt="2022-11-14T09:26:06.946" v="9"/>
          <ac:cxnSpMkLst>
            <pc:docMk/>
            <pc:sldMk cId="2752380066" sldId="264"/>
            <ac:cxnSpMk id="92" creationId="{4A50C428-FB13-481F-9585-5BCCF34DB1ED}"/>
          </ac:cxnSpMkLst>
        </pc:cxnChg>
        <pc:cxnChg chg="add del">
          <ac:chgData name="Evaristo Freite De Melo (2129710)" userId="S::2129710@student.uwtsd.ac.uk::100edf60-2471-4c98-8797-712d32d1bf44" providerId="AD" clId="Web-{48F4B413-6F38-A310-D3F4-C0F7DF6A26C1}" dt="2022-11-14T09:26:35.775" v="11"/>
          <ac:cxnSpMkLst>
            <pc:docMk/>
            <pc:sldMk cId="2752380066" sldId="264"/>
            <ac:cxnSpMk id="105" creationId="{F8D93CCA-A85E-4529-A6F0-8BB54D27BCD1}"/>
          </ac:cxnSpMkLst>
        </pc:cxnChg>
        <pc:cxnChg chg="add del">
          <ac:chgData name="Evaristo Freite De Melo (2129710)" userId="S::2129710@student.uwtsd.ac.uk::100edf60-2471-4c98-8797-712d32d1bf44" providerId="AD" clId="Web-{48F4B413-6F38-A310-D3F4-C0F7DF6A26C1}" dt="2022-11-14T09:26:35.775" v="11"/>
          <ac:cxnSpMkLst>
            <pc:docMk/>
            <pc:sldMk cId="2752380066" sldId="264"/>
            <ac:cxnSpMk id="106" creationId="{C2686EF3-81CC-419F-96C3-002A75880309}"/>
          </ac:cxnSpMkLst>
        </pc:cxnChg>
        <pc:cxnChg chg="add del">
          <ac:chgData name="Evaristo Freite De Melo (2129710)" userId="S::2129710@student.uwtsd.ac.uk::100edf60-2471-4c98-8797-712d32d1bf44" providerId="AD" clId="Web-{48F4B413-6F38-A310-D3F4-C0F7DF6A26C1}" dt="2022-11-14T09:26:35.775" v="11"/>
          <ac:cxnSpMkLst>
            <pc:docMk/>
            <pc:sldMk cId="2752380066" sldId="264"/>
            <ac:cxnSpMk id="107" creationId="{1ECFA516-C18C-41AE-AFF2-A0D0A59C9E90}"/>
          </ac:cxnSpMkLst>
        </pc:cxnChg>
        <pc:cxnChg chg="add">
          <ac:chgData name="Evaristo Freite De Melo (2129710)" userId="S::2129710@student.uwtsd.ac.uk::100edf60-2471-4c98-8797-712d32d1bf44" providerId="AD" clId="Web-{48F4B413-6F38-A310-D3F4-C0F7DF6A26C1}" dt="2022-11-14T09:26:35.806" v="12"/>
          <ac:cxnSpMkLst>
            <pc:docMk/>
            <pc:sldMk cId="2752380066" sldId="264"/>
            <ac:cxnSpMk id="120" creationId="{C2686EF3-81CC-419F-96C3-002A75880309}"/>
          </ac:cxnSpMkLst>
        </pc:cxnChg>
        <pc:cxnChg chg="add">
          <ac:chgData name="Evaristo Freite De Melo (2129710)" userId="S::2129710@student.uwtsd.ac.uk::100edf60-2471-4c98-8797-712d32d1bf44" providerId="AD" clId="Web-{48F4B413-6F38-A310-D3F4-C0F7DF6A26C1}" dt="2022-11-14T09:26:35.806" v="12"/>
          <ac:cxnSpMkLst>
            <pc:docMk/>
            <pc:sldMk cId="2752380066" sldId="264"/>
            <ac:cxnSpMk id="121" creationId="{F8D93CCA-A85E-4529-A6F0-8BB54D27BCD1}"/>
          </ac:cxnSpMkLst>
        </pc:cxnChg>
        <pc:cxnChg chg="add">
          <ac:chgData name="Evaristo Freite De Melo (2129710)" userId="S::2129710@student.uwtsd.ac.uk::100edf60-2471-4c98-8797-712d32d1bf44" providerId="AD" clId="Web-{48F4B413-6F38-A310-D3F4-C0F7DF6A26C1}" dt="2022-11-14T09:26:35.806" v="12"/>
          <ac:cxnSpMkLst>
            <pc:docMk/>
            <pc:sldMk cId="2752380066" sldId="264"/>
            <ac:cxnSpMk id="122" creationId="{1ECFA516-C18C-41AE-AFF2-A0D0A59C9E90}"/>
          </ac:cxnSpMkLst>
        </pc:cxnChg>
      </pc:sldChg>
    </pc:docChg>
  </pc:docChgLst>
  <pc:docChgLst>
    <pc:chgData name="Evaristo Freite De Melo (2129710)" userId="S::2129710@student.uwtsd.ac.uk::100edf60-2471-4c98-8797-712d32d1bf44" providerId="AD" clId="Web-{00F0D6EC-4B18-BC0E-F4FC-CBB945D3D73D}"/>
    <pc:docChg chg="modSld">
      <pc:chgData name="Evaristo Freite De Melo (2129710)" userId="S::2129710@student.uwtsd.ac.uk::100edf60-2471-4c98-8797-712d32d1bf44" providerId="AD" clId="Web-{00F0D6EC-4B18-BC0E-F4FC-CBB945D3D73D}" dt="2022-11-18T09:19:14.885" v="6" actId="20577"/>
      <pc:docMkLst>
        <pc:docMk/>
      </pc:docMkLst>
      <pc:sldChg chg="modSp">
        <pc:chgData name="Evaristo Freite De Melo (2129710)" userId="S::2129710@student.uwtsd.ac.uk::100edf60-2471-4c98-8797-712d32d1bf44" providerId="AD" clId="Web-{00F0D6EC-4B18-BC0E-F4FC-CBB945D3D73D}" dt="2022-11-18T09:19:14.885" v="6" actId="20577"/>
        <pc:sldMkLst>
          <pc:docMk/>
          <pc:sldMk cId="2752380066" sldId="264"/>
        </pc:sldMkLst>
        <pc:spChg chg="mod">
          <ac:chgData name="Evaristo Freite De Melo (2129710)" userId="S::2129710@student.uwtsd.ac.uk::100edf60-2471-4c98-8797-712d32d1bf44" providerId="AD" clId="Web-{00F0D6EC-4B18-BC0E-F4FC-CBB945D3D73D}" dt="2022-11-18T09:19:14.885" v="6" actId="20577"/>
          <ac:spMkLst>
            <pc:docMk/>
            <pc:sldMk cId="2752380066" sldId="264"/>
            <ac:spMk id="2" creationId="{81AB738F-D728-0D0E-310E-8E606A3072CC}"/>
          </ac:spMkLst>
        </pc:spChg>
      </pc:sldChg>
    </pc:docChg>
  </pc:docChgLst>
  <pc:docChgLst>
    <pc:chgData name="Merleen Garvey (2129226)" userId="S::2129226@student.uwtsd.ac.uk::4c506f6f-49ef-40dd-9de8-7a0a652269cf" providerId="AD" clId="Web-{2C0F1190-03D6-4CA6-6058-66D95D5E8992}"/>
    <pc:docChg chg="addSld delSld modSld addMainMaster delMainMaster">
      <pc:chgData name="Merleen Garvey (2129226)" userId="S::2129226@student.uwtsd.ac.uk::4c506f6f-49ef-40dd-9de8-7a0a652269cf" providerId="AD" clId="Web-{2C0F1190-03D6-4CA6-6058-66D95D5E8992}" dt="2022-11-17T23:02:42.353" v="764" actId="20577"/>
      <pc:docMkLst>
        <pc:docMk/>
      </pc:docMkLst>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3398590784" sldId="256"/>
        </pc:sldMkLst>
        <pc:spChg chg="mod ord">
          <ac:chgData name="Merleen Garvey (2129226)" userId="S::2129226@student.uwtsd.ac.uk::4c506f6f-49ef-40dd-9de8-7a0a652269cf" providerId="AD" clId="Web-{2C0F1190-03D6-4CA6-6058-66D95D5E8992}" dt="2022-11-17T22:09:31.596" v="730"/>
          <ac:spMkLst>
            <pc:docMk/>
            <pc:sldMk cId="3398590784" sldId="256"/>
            <ac:spMk id="2" creationId="{9A0D492B-AC29-64E8-145A-6D68587E29A2}"/>
          </ac:spMkLst>
        </pc:spChg>
        <pc:spChg chg="mod ord">
          <ac:chgData name="Merleen Garvey (2129226)" userId="S::2129226@student.uwtsd.ac.uk::4c506f6f-49ef-40dd-9de8-7a0a652269cf" providerId="AD" clId="Web-{2C0F1190-03D6-4CA6-6058-66D95D5E8992}" dt="2022-11-17T22:09:31.596" v="730"/>
          <ac:spMkLst>
            <pc:docMk/>
            <pc:sldMk cId="3398590784" sldId="256"/>
            <ac:spMk id="3" creationId="{EFDA400C-0621-6442-0D89-982987F42FDF}"/>
          </ac:spMkLst>
        </pc:spChg>
        <pc:spChg chg="add del">
          <ac:chgData name="Merleen Garvey (2129226)" userId="S::2129226@student.uwtsd.ac.uk::4c506f6f-49ef-40dd-9de8-7a0a652269cf" providerId="AD" clId="Web-{2C0F1190-03D6-4CA6-6058-66D95D5E8992}" dt="2022-11-17T22:09:31.596" v="730"/>
          <ac:spMkLst>
            <pc:docMk/>
            <pc:sldMk cId="3398590784" sldId="256"/>
            <ac:spMk id="86" creationId="{6F40FBDA-CEB1-40F0-9AB9-BD9C402D70FE}"/>
          </ac:spMkLst>
        </pc:spChg>
        <pc:spChg chg="add del">
          <ac:chgData name="Merleen Garvey (2129226)" userId="S::2129226@student.uwtsd.ac.uk::4c506f6f-49ef-40dd-9de8-7a0a652269cf" providerId="AD" clId="Web-{2C0F1190-03D6-4CA6-6058-66D95D5E8992}" dt="2022-11-17T22:09:31.596" v="730"/>
          <ac:spMkLst>
            <pc:docMk/>
            <pc:sldMk cId="3398590784" sldId="256"/>
            <ac:spMk id="88" creationId="{0344D4FE-ABEF-4230-9E4E-AD5782FC78AC}"/>
          </ac:spMkLst>
        </pc:spChg>
        <pc:spChg chg="add del">
          <ac:chgData name="Merleen Garvey (2129226)" userId="S::2129226@student.uwtsd.ac.uk::4c506f6f-49ef-40dd-9de8-7a0a652269cf" providerId="AD" clId="Web-{2C0F1190-03D6-4CA6-6058-66D95D5E8992}" dt="2022-11-17T22:09:31.596" v="730"/>
          <ac:spMkLst>
            <pc:docMk/>
            <pc:sldMk cId="3398590784" sldId="256"/>
            <ac:spMk id="90" creationId="{9325F979-D3F9-4926-81B7-7ACCB31A501B}"/>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605733743" sldId="257"/>
        </pc:sldMkLst>
        <pc:spChg chg="mod ord">
          <ac:chgData name="Merleen Garvey (2129226)" userId="S::2129226@student.uwtsd.ac.uk::4c506f6f-49ef-40dd-9de8-7a0a652269cf" providerId="AD" clId="Web-{2C0F1190-03D6-4CA6-6058-66D95D5E8992}" dt="2022-11-17T22:09:31.596" v="730"/>
          <ac:spMkLst>
            <pc:docMk/>
            <pc:sldMk cId="605733743" sldId="257"/>
            <ac:spMk id="2" creationId="{EAC33DAE-3DA9-80E4-65DF-6061F432775E}"/>
          </ac:spMkLst>
        </pc:spChg>
        <pc:spChg chg="add del">
          <ac:chgData name="Merleen Garvey (2129226)" userId="S::2129226@student.uwtsd.ac.uk::4c506f6f-49ef-40dd-9de8-7a0a652269cf" providerId="AD" clId="Web-{2C0F1190-03D6-4CA6-6058-66D95D5E8992}" dt="2022-11-17T22:09:31.596" v="730"/>
          <ac:spMkLst>
            <pc:docMk/>
            <pc:sldMk cId="605733743" sldId="257"/>
            <ac:spMk id="65" creationId="{904DB13E-F722-4ED6-BB00-556651E95281}"/>
          </ac:spMkLst>
        </pc:spChg>
        <pc:spChg chg="add del">
          <ac:chgData name="Merleen Garvey (2129226)" userId="S::2129226@student.uwtsd.ac.uk::4c506f6f-49ef-40dd-9de8-7a0a652269cf" providerId="AD" clId="Web-{2C0F1190-03D6-4CA6-6058-66D95D5E8992}" dt="2022-11-17T22:09:31.596" v="730"/>
          <ac:spMkLst>
            <pc:docMk/>
            <pc:sldMk cId="605733743" sldId="257"/>
            <ac:spMk id="67" creationId="{1419E3D9-C5FB-41A9-B6D2-DFB210BB6211}"/>
          </ac:spMkLst>
        </pc:spChg>
        <pc:spChg chg="add del">
          <ac:chgData name="Merleen Garvey (2129226)" userId="S::2129226@student.uwtsd.ac.uk::4c506f6f-49ef-40dd-9de8-7a0a652269cf" providerId="AD" clId="Web-{2C0F1190-03D6-4CA6-6058-66D95D5E8992}" dt="2022-11-17T22:09:31.596" v="730"/>
          <ac:spMkLst>
            <pc:docMk/>
            <pc:sldMk cId="605733743" sldId="257"/>
            <ac:spMk id="69" creationId="{367909BF-1DF7-4ACE-8F58-6CF719BB27E5}"/>
          </ac:spMkLst>
        </pc:spChg>
        <pc:spChg chg="add del">
          <ac:chgData name="Merleen Garvey (2129226)" userId="S::2129226@student.uwtsd.ac.uk::4c506f6f-49ef-40dd-9de8-7a0a652269cf" providerId="AD" clId="Web-{2C0F1190-03D6-4CA6-6058-66D95D5E8992}" dt="2022-11-17T22:09:31.596" v="730"/>
          <ac:spMkLst>
            <pc:docMk/>
            <pc:sldMk cId="605733743" sldId="257"/>
            <ac:spMk id="71" creationId="{89E8BEDB-0BBC-4F21-9CFB-8530D664C343}"/>
          </ac:spMkLst>
        </pc:spChg>
        <pc:spChg chg="add del">
          <ac:chgData name="Merleen Garvey (2129226)" userId="S::2129226@student.uwtsd.ac.uk::4c506f6f-49ef-40dd-9de8-7a0a652269cf" providerId="AD" clId="Web-{2C0F1190-03D6-4CA6-6058-66D95D5E8992}" dt="2022-11-17T22:09:31.596" v="730"/>
          <ac:spMkLst>
            <pc:docMk/>
            <pc:sldMk cId="605733743" sldId="257"/>
            <ac:spMk id="78" creationId="{420551B3-B4DA-48EE-988C-4FAEAEB5CE98}"/>
          </ac:spMkLst>
        </pc:spChg>
        <pc:spChg chg="add del">
          <ac:chgData name="Merleen Garvey (2129226)" userId="S::2129226@student.uwtsd.ac.uk::4c506f6f-49ef-40dd-9de8-7a0a652269cf" providerId="AD" clId="Web-{2C0F1190-03D6-4CA6-6058-66D95D5E8992}" dt="2022-11-17T22:09:31.596" v="730"/>
          <ac:spMkLst>
            <pc:docMk/>
            <pc:sldMk cId="605733743" sldId="257"/>
            <ac:spMk id="80" creationId="{6F40FBDA-CEB1-40F0-9AB9-BD9C402D70FE}"/>
          </ac:spMkLst>
        </pc:spChg>
        <pc:spChg chg="add del">
          <ac:chgData name="Merleen Garvey (2129226)" userId="S::2129226@student.uwtsd.ac.uk::4c506f6f-49ef-40dd-9de8-7a0a652269cf" providerId="AD" clId="Web-{2C0F1190-03D6-4CA6-6058-66D95D5E8992}" dt="2022-11-17T22:09:31.596" v="730"/>
          <ac:spMkLst>
            <pc:docMk/>
            <pc:sldMk cId="605733743" sldId="257"/>
            <ac:spMk id="82" creationId="{0344D4FE-ABEF-4230-9E4E-AD5782FC78AC}"/>
          </ac:spMkLst>
        </pc:spChg>
        <pc:spChg chg="add del">
          <ac:chgData name="Merleen Garvey (2129226)" userId="S::2129226@student.uwtsd.ac.uk::4c506f6f-49ef-40dd-9de8-7a0a652269cf" providerId="AD" clId="Web-{2C0F1190-03D6-4CA6-6058-66D95D5E8992}" dt="2022-11-17T22:09:31.596" v="730"/>
          <ac:spMkLst>
            <pc:docMk/>
            <pc:sldMk cId="605733743" sldId="257"/>
            <ac:spMk id="84" creationId="{9325F979-D3F9-4926-81B7-7ACCB31A501B}"/>
          </ac:spMkLst>
        </pc:spChg>
        <pc:grpChg chg="add del">
          <ac:chgData name="Merleen Garvey (2129226)" userId="S::2129226@student.uwtsd.ac.uk::4c506f6f-49ef-40dd-9de8-7a0a652269cf" providerId="AD" clId="Web-{2C0F1190-03D6-4CA6-6058-66D95D5E8992}" dt="2022-11-17T22:09:31.596" v="730"/>
          <ac:grpSpMkLst>
            <pc:docMk/>
            <pc:sldMk cId="605733743" sldId="257"/>
            <ac:grpSpMk id="73" creationId="{E26428D7-C6F3-473D-A360-A3F5C3E8728C}"/>
          </ac:grpSpMkLst>
        </pc:grpChg>
      </pc:sldChg>
      <pc:sldChg chg="addSp delSp modSp mod modClrScheme delDesignElem chgLayout">
        <pc:chgData name="Merleen Garvey (2129226)" userId="S::2129226@student.uwtsd.ac.uk::4c506f6f-49ef-40dd-9de8-7a0a652269cf" providerId="AD" clId="Web-{2C0F1190-03D6-4CA6-6058-66D95D5E8992}" dt="2022-11-17T23:02:42.353" v="764" actId="20577"/>
        <pc:sldMkLst>
          <pc:docMk/>
          <pc:sldMk cId="3738720190" sldId="258"/>
        </pc:sldMkLst>
        <pc:spChg chg="mod ord">
          <ac:chgData name="Merleen Garvey (2129226)" userId="S::2129226@student.uwtsd.ac.uk::4c506f6f-49ef-40dd-9de8-7a0a652269cf" providerId="AD" clId="Web-{2C0F1190-03D6-4CA6-6058-66D95D5E8992}" dt="2022-11-17T22:09:31.596" v="730"/>
          <ac:spMkLst>
            <pc:docMk/>
            <pc:sldMk cId="3738720190" sldId="258"/>
            <ac:spMk id="2" creationId="{807CFCC0-275F-2FD0-D71F-4596D33A2464}"/>
          </ac:spMkLst>
        </pc:spChg>
        <pc:spChg chg="mod">
          <ac:chgData name="Merleen Garvey (2129226)" userId="S::2129226@student.uwtsd.ac.uk::4c506f6f-49ef-40dd-9de8-7a0a652269cf" providerId="AD" clId="Web-{2C0F1190-03D6-4CA6-6058-66D95D5E8992}" dt="2022-11-17T23:02:42.353" v="764" actId="20577"/>
          <ac:spMkLst>
            <pc:docMk/>
            <pc:sldMk cId="3738720190" sldId="258"/>
            <ac:spMk id="3" creationId="{CE3EF771-EB58-C5C7-F1C7-AE4E2A251088}"/>
          </ac:spMkLst>
        </pc:spChg>
        <pc:spChg chg="add del">
          <ac:chgData name="Merleen Garvey (2129226)" userId="S::2129226@student.uwtsd.ac.uk::4c506f6f-49ef-40dd-9de8-7a0a652269cf" providerId="AD" clId="Web-{2C0F1190-03D6-4CA6-6058-66D95D5E8992}" dt="2022-11-17T22:09:31.596" v="730"/>
          <ac:spMkLst>
            <pc:docMk/>
            <pc:sldMk cId="3738720190" sldId="258"/>
            <ac:spMk id="100" creationId="{11657BF2-BFFB-4FF0-9FE2-4D7F7A7C9D50}"/>
          </ac:spMkLst>
        </pc:spChg>
        <pc:spChg chg="add del">
          <ac:chgData name="Merleen Garvey (2129226)" userId="S::2129226@student.uwtsd.ac.uk::4c506f6f-49ef-40dd-9de8-7a0a652269cf" providerId="AD" clId="Web-{2C0F1190-03D6-4CA6-6058-66D95D5E8992}" dt="2022-11-17T22:09:31.596" v="730"/>
          <ac:spMkLst>
            <pc:docMk/>
            <pc:sldMk cId="3738720190" sldId="258"/>
            <ac:spMk id="102" creationId="{25397171-E233-4F26-9A8C-29C436537DC4}"/>
          </ac:spMkLst>
        </pc:spChg>
        <pc:spChg chg="add del">
          <ac:chgData name="Merleen Garvey (2129226)" userId="S::2129226@student.uwtsd.ac.uk::4c506f6f-49ef-40dd-9de8-7a0a652269cf" providerId="AD" clId="Web-{2C0F1190-03D6-4CA6-6058-66D95D5E8992}" dt="2022-11-17T22:09:31.596" v="730"/>
          <ac:spMkLst>
            <pc:docMk/>
            <pc:sldMk cId="3738720190" sldId="258"/>
            <ac:spMk id="104" creationId="{EA830B9C-C9EB-4D80-9552-AE9DE30758C9}"/>
          </ac:spMkLst>
        </pc:spChg>
      </pc:sldChg>
      <pc:sldChg chg="addSp delSp mod modClrScheme delDesignElem chgLayout">
        <pc:chgData name="Merleen Garvey (2129226)" userId="S::2129226@student.uwtsd.ac.uk::4c506f6f-49ef-40dd-9de8-7a0a652269cf" providerId="AD" clId="Web-{2C0F1190-03D6-4CA6-6058-66D95D5E8992}" dt="2022-11-17T22:09:31.596" v="730"/>
        <pc:sldMkLst>
          <pc:docMk/>
          <pc:sldMk cId="577004507" sldId="259"/>
        </pc:sldMkLst>
        <pc:spChg chg="add del">
          <ac:chgData name="Merleen Garvey (2129226)" userId="S::2129226@student.uwtsd.ac.uk::4c506f6f-49ef-40dd-9de8-7a0a652269cf" providerId="AD" clId="Web-{2C0F1190-03D6-4CA6-6058-66D95D5E8992}" dt="2022-11-17T22:09:31.596" v="730"/>
          <ac:spMkLst>
            <pc:docMk/>
            <pc:sldMk cId="577004507" sldId="259"/>
            <ac:spMk id="10" creationId="{1E94681D-2A4C-4A8D-B9B5-31D440D0328D}"/>
          </ac:spMkLst>
        </pc:spChg>
        <pc:spChg chg="add del">
          <ac:chgData name="Merleen Garvey (2129226)" userId="S::2129226@student.uwtsd.ac.uk::4c506f6f-49ef-40dd-9de8-7a0a652269cf" providerId="AD" clId="Web-{2C0F1190-03D6-4CA6-6058-66D95D5E8992}" dt="2022-11-17T22:09:31.596" v="730"/>
          <ac:spMkLst>
            <pc:docMk/>
            <pc:sldMk cId="577004507" sldId="259"/>
            <ac:spMk id="12" creationId="{4EC7E010-C712-408D-9787-0842AFC9F4BB}"/>
          </ac:spMkLst>
        </pc:spChg>
        <pc:spChg chg="add del">
          <ac:chgData name="Merleen Garvey (2129226)" userId="S::2129226@student.uwtsd.ac.uk::4c506f6f-49ef-40dd-9de8-7a0a652269cf" providerId="AD" clId="Web-{2C0F1190-03D6-4CA6-6058-66D95D5E8992}" dt="2022-11-17T22:09:31.596" v="730"/>
          <ac:spMkLst>
            <pc:docMk/>
            <pc:sldMk cId="577004507" sldId="259"/>
            <ac:spMk id="14" creationId="{0503FCEF-A9BA-4991-9220-E36615FB8B53}"/>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2590642930" sldId="260"/>
        </pc:sldMkLst>
        <pc:spChg chg="mod ord">
          <ac:chgData name="Merleen Garvey (2129226)" userId="S::2129226@student.uwtsd.ac.uk::4c506f6f-49ef-40dd-9de8-7a0a652269cf" providerId="AD" clId="Web-{2C0F1190-03D6-4CA6-6058-66D95D5E8992}" dt="2022-11-17T22:09:31.596" v="730"/>
          <ac:spMkLst>
            <pc:docMk/>
            <pc:sldMk cId="2590642930" sldId="260"/>
            <ac:spMk id="2" creationId="{32496F4C-9FF9-A52F-558A-6CEC91F2C40D}"/>
          </ac:spMkLst>
        </pc:spChg>
        <pc:spChg chg="add del">
          <ac:chgData name="Merleen Garvey (2129226)" userId="S::2129226@student.uwtsd.ac.uk::4c506f6f-49ef-40dd-9de8-7a0a652269cf" providerId="AD" clId="Web-{2C0F1190-03D6-4CA6-6058-66D95D5E8992}" dt="2022-11-17T22:09:31.596" v="730"/>
          <ac:spMkLst>
            <pc:docMk/>
            <pc:sldMk cId="2590642930" sldId="260"/>
            <ac:spMk id="9" creationId="{0EB72A9B-FD82-4F09-BF1E-D39311D3A0E3}"/>
          </ac:spMkLst>
        </pc:spChg>
        <pc:spChg chg="add del">
          <ac:chgData name="Merleen Garvey (2129226)" userId="S::2129226@student.uwtsd.ac.uk::4c506f6f-49ef-40dd-9de8-7a0a652269cf" providerId="AD" clId="Web-{2C0F1190-03D6-4CA6-6058-66D95D5E8992}" dt="2022-11-17T22:09:31.596" v="730"/>
          <ac:spMkLst>
            <pc:docMk/>
            <pc:sldMk cId="2590642930" sldId="260"/>
            <ac:spMk id="11" creationId="{DD39B371-6E4E-4070-AB4E-4D788405A5A6}"/>
          </ac:spMkLst>
        </pc:spChg>
        <pc:spChg chg="add del">
          <ac:chgData name="Merleen Garvey (2129226)" userId="S::2129226@student.uwtsd.ac.uk::4c506f6f-49ef-40dd-9de8-7a0a652269cf" providerId="AD" clId="Web-{2C0F1190-03D6-4CA6-6058-66D95D5E8992}" dt="2022-11-17T22:09:31.596" v="730"/>
          <ac:spMkLst>
            <pc:docMk/>
            <pc:sldMk cId="2590642930" sldId="260"/>
            <ac:spMk id="13" creationId="{B937DAED-8BFE-4563-BB45-B5E554D70A84}"/>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143791925" sldId="261"/>
        </pc:sldMkLst>
        <pc:spChg chg="mod ord">
          <ac:chgData name="Merleen Garvey (2129226)" userId="S::2129226@student.uwtsd.ac.uk::4c506f6f-49ef-40dd-9de8-7a0a652269cf" providerId="AD" clId="Web-{2C0F1190-03D6-4CA6-6058-66D95D5E8992}" dt="2022-11-17T22:09:31.596" v="730"/>
          <ac:spMkLst>
            <pc:docMk/>
            <pc:sldMk cId="143791925" sldId="261"/>
            <ac:spMk id="2" creationId="{D206053A-D7CE-EDEE-2A37-F7D418EBDF7A}"/>
          </ac:spMkLst>
        </pc:spChg>
        <pc:spChg chg="mod ord">
          <ac:chgData name="Merleen Garvey (2129226)" userId="S::2129226@student.uwtsd.ac.uk::4c506f6f-49ef-40dd-9de8-7a0a652269cf" providerId="AD" clId="Web-{2C0F1190-03D6-4CA6-6058-66D95D5E8992}" dt="2022-11-17T22:09:31.596" v="730"/>
          <ac:spMkLst>
            <pc:docMk/>
            <pc:sldMk cId="143791925" sldId="261"/>
            <ac:spMk id="3" creationId="{2B4172E6-D8E6-4C0F-7963-798A3C7F9CBE}"/>
          </ac:spMkLst>
        </pc:spChg>
        <pc:spChg chg="add del">
          <ac:chgData name="Merleen Garvey (2129226)" userId="S::2129226@student.uwtsd.ac.uk::4c506f6f-49ef-40dd-9de8-7a0a652269cf" providerId="AD" clId="Web-{2C0F1190-03D6-4CA6-6058-66D95D5E8992}" dt="2022-11-17T22:09:31.596" v="730"/>
          <ac:spMkLst>
            <pc:docMk/>
            <pc:sldMk cId="143791925" sldId="261"/>
            <ac:spMk id="9" creationId="{78632963-757B-40C2-BB84-FC6107A54DAD}"/>
          </ac:spMkLst>
        </pc:spChg>
        <pc:spChg chg="add del">
          <ac:chgData name="Merleen Garvey (2129226)" userId="S::2129226@student.uwtsd.ac.uk::4c506f6f-49ef-40dd-9de8-7a0a652269cf" providerId="AD" clId="Web-{2C0F1190-03D6-4CA6-6058-66D95D5E8992}" dt="2022-11-17T22:09:31.596" v="730"/>
          <ac:spMkLst>
            <pc:docMk/>
            <pc:sldMk cId="143791925" sldId="261"/>
            <ac:spMk id="11" creationId="{2853AE55-7E35-44B0-89F1-3F52B262AF33}"/>
          </ac:spMkLst>
        </pc:spChg>
        <pc:spChg chg="add del">
          <ac:chgData name="Merleen Garvey (2129226)" userId="S::2129226@student.uwtsd.ac.uk::4c506f6f-49ef-40dd-9de8-7a0a652269cf" providerId="AD" clId="Web-{2C0F1190-03D6-4CA6-6058-66D95D5E8992}" dt="2022-11-17T22:09:31.596" v="730"/>
          <ac:spMkLst>
            <pc:docMk/>
            <pc:sldMk cId="143791925" sldId="261"/>
            <ac:spMk id="13" creationId="{DBC4BE4D-4B50-4F51-9F85-4B5D60B02D81}"/>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499500049" sldId="262"/>
        </pc:sldMkLst>
        <pc:spChg chg="mod ord">
          <ac:chgData name="Merleen Garvey (2129226)" userId="S::2129226@student.uwtsd.ac.uk::4c506f6f-49ef-40dd-9de8-7a0a652269cf" providerId="AD" clId="Web-{2C0F1190-03D6-4CA6-6058-66D95D5E8992}" dt="2022-11-17T22:09:31.596" v="730"/>
          <ac:spMkLst>
            <pc:docMk/>
            <pc:sldMk cId="499500049" sldId="262"/>
            <ac:spMk id="2" creationId="{6972FB3D-60A6-AB92-959B-CB6317C95E95}"/>
          </ac:spMkLst>
        </pc:spChg>
        <pc:spChg chg="add del">
          <ac:chgData name="Merleen Garvey (2129226)" userId="S::2129226@student.uwtsd.ac.uk::4c506f6f-49ef-40dd-9de8-7a0a652269cf" providerId="AD" clId="Web-{2C0F1190-03D6-4CA6-6058-66D95D5E8992}" dt="2022-11-17T22:09:31.596" v="730"/>
          <ac:spMkLst>
            <pc:docMk/>
            <pc:sldMk cId="499500049" sldId="262"/>
            <ac:spMk id="9" creationId="{09D6CD28-D147-4DC0-A5FF-335351C7D0C9}"/>
          </ac:spMkLst>
        </pc:spChg>
        <pc:spChg chg="add del">
          <ac:chgData name="Merleen Garvey (2129226)" userId="S::2129226@student.uwtsd.ac.uk::4c506f6f-49ef-40dd-9de8-7a0a652269cf" providerId="AD" clId="Web-{2C0F1190-03D6-4CA6-6058-66D95D5E8992}" dt="2022-11-17T22:09:31.596" v="730"/>
          <ac:spMkLst>
            <pc:docMk/>
            <pc:sldMk cId="499500049" sldId="262"/>
            <ac:spMk id="11" creationId="{47CDDF69-9963-4CB8-8441-2D6CA2C66673}"/>
          </ac:spMkLst>
        </pc:spChg>
        <pc:spChg chg="add del">
          <ac:chgData name="Merleen Garvey (2129226)" userId="S::2129226@student.uwtsd.ac.uk::4c506f6f-49ef-40dd-9de8-7a0a652269cf" providerId="AD" clId="Web-{2C0F1190-03D6-4CA6-6058-66D95D5E8992}" dt="2022-11-17T22:09:31.596" v="730"/>
          <ac:spMkLst>
            <pc:docMk/>
            <pc:sldMk cId="499500049" sldId="262"/>
            <ac:spMk id="13" creationId="{58B53A5F-63B3-4E86-93F7-275390D707F1}"/>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2633520355" sldId="263"/>
        </pc:sldMkLst>
        <pc:spChg chg="mod ord">
          <ac:chgData name="Merleen Garvey (2129226)" userId="S::2129226@student.uwtsd.ac.uk::4c506f6f-49ef-40dd-9de8-7a0a652269cf" providerId="AD" clId="Web-{2C0F1190-03D6-4CA6-6058-66D95D5E8992}" dt="2022-11-17T22:09:31.596" v="730"/>
          <ac:spMkLst>
            <pc:docMk/>
            <pc:sldMk cId="2633520355" sldId="263"/>
            <ac:spMk id="2" creationId="{A88B5291-17DD-E844-8654-337CE8824A06}"/>
          </ac:spMkLst>
        </pc:spChg>
        <pc:spChg chg="mod ord">
          <ac:chgData name="Merleen Garvey (2129226)" userId="S::2129226@student.uwtsd.ac.uk::4c506f6f-49ef-40dd-9de8-7a0a652269cf" providerId="AD" clId="Web-{2C0F1190-03D6-4CA6-6058-66D95D5E8992}" dt="2022-11-17T22:09:31.596" v="730"/>
          <ac:spMkLst>
            <pc:docMk/>
            <pc:sldMk cId="2633520355" sldId="263"/>
            <ac:spMk id="3" creationId="{502A41B0-2802-CB4D-ADCA-764C590CDF35}"/>
          </ac:spMkLst>
        </pc:spChg>
        <pc:spChg chg="add del">
          <ac:chgData name="Merleen Garvey (2129226)" userId="S::2129226@student.uwtsd.ac.uk::4c506f6f-49ef-40dd-9de8-7a0a652269cf" providerId="AD" clId="Web-{2C0F1190-03D6-4CA6-6058-66D95D5E8992}" dt="2022-11-17T22:09:31.596" v="730"/>
          <ac:spMkLst>
            <pc:docMk/>
            <pc:sldMk cId="2633520355" sldId="263"/>
            <ac:spMk id="19" creationId="{282E2A95-1A08-4118-83C6-B1CA5648E075}"/>
          </ac:spMkLst>
        </pc:spChg>
        <pc:spChg chg="add del">
          <ac:chgData name="Merleen Garvey (2129226)" userId="S::2129226@student.uwtsd.ac.uk::4c506f6f-49ef-40dd-9de8-7a0a652269cf" providerId="AD" clId="Web-{2C0F1190-03D6-4CA6-6058-66D95D5E8992}" dt="2022-11-17T22:09:31.596" v="730"/>
          <ac:spMkLst>
            <pc:docMk/>
            <pc:sldMk cId="2633520355" sldId="263"/>
            <ac:spMk id="20" creationId="{2FFEFC7E-85EE-4AC9-A351-FBEB13A1D622}"/>
          </ac:spMkLst>
        </pc:spChg>
        <pc:spChg chg="add del">
          <ac:chgData name="Merleen Garvey (2129226)" userId="S::2129226@student.uwtsd.ac.uk::4c506f6f-49ef-40dd-9de8-7a0a652269cf" providerId="AD" clId="Web-{2C0F1190-03D6-4CA6-6058-66D95D5E8992}" dt="2022-11-17T22:09:31.596" v="730"/>
          <ac:spMkLst>
            <pc:docMk/>
            <pc:sldMk cId="2633520355" sldId="263"/>
            <ac:spMk id="21" creationId="{CB2511BB-FC4C-45F3-94EB-661D6806C942}"/>
          </ac:spMkLst>
        </pc:spChg>
        <pc:spChg chg="add del">
          <ac:chgData name="Merleen Garvey (2129226)" userId="S::2129226@student.uwtsd.ac.uk::4c506f6f-49ef-40dd-9de8-7a0a652269cf" providerId="AD" clId="Web-{2C0F1190-03D6-4CA6-6058-66D95D5E8992}" dt="2022-11-17T22:09:31.596" v="730"/>
          <ac:spMkLst>
            <pc:docMk/>
            <pc:sldMk cId="2633520355" sldId="263"/>
            <ac:spMk id="22" creationId="{68DC0EC7-60EA-4BD3-BC04-D547DE1B2891}"/>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2752380066" sldId="264"/>
        </pc:sldMkLst>
        <pc:spChg chg="mod ord">
          <ac:chgData name="Merleen Garvey (2129226)" userId="S::2129226@student.uwtsd.ac.uk::4c506f6f-49ef-40dd-9de8-7a0a652269cf" providerId="AD" clId="Web-{2C0F1190-03D6-4CA6-6058-66D95D5E8992}" dt="2022-11-17T22:09:31.596" v="730"/>
          <ac:spMkLst>
            <pc:docMk/>
            <pc:sldMk cId="2752380066" sldId="264"/>
            <ac:spMk id="2" creationId="{81AB738F-D728-0D0E-310E-8E606A3072CC}"/>
          </ac:spMkLst>
        </pc:spChg>
        <pc:spChg chg="add del">
          <ac:chgData name="Merleen Garvey (2129226)" userId="S::2129226@student.uwtsd.ac.uk::4c506f6f-49ef-40dd-9de8-7a0a652269cf" providerId="AD" clId="Web-{2C0F1190-03D6-4CA6-6058-66D95D5E8992}" dt="2022-11-17T22:09:31.596" v="730"/>
          <ac:spMkLst>
            <pc:docMk/>
            <pc:sldMk cId="2752380066" sldId="264"/>
            <ac:spMk id="127" creationId="{904DB13E-F722-4ED6-BB00-556651E95281}"/>
          </ac:spMkLst>
        </pc:spChg>
        <pc:spChg chg="add del">
          <ac:chgData name="Merleen Garvey (2129226)" userId="S::2129226@student.uwtsd.ac.uk::4c506f6f-49ef-40dd-9de8-7a0a652269cf" providerId="AD" clId="Web-{2C0F1190-03D6-4CA6-6058-66D95D5E8992}" dt="2022-11-17T22:09:31.596" v="730"/>
          <ac:spMkLst>
            <pc:docMk/>
            <pc:sldMk cId="2752380066" sldId="264"/>
            <ac:spMk id="129" creationId="{1E8D93C5-28EB-42D0-86CE-D804955653CC}"/>
          </ac:spMkLst>
        </pc:spChg>
        <pc:spChg chg="add del">
          <ac:chgData name="Merleen Garvey (2129226)" userId="S::2129226@student.uwtsd.ac.uk::4c506f6f-49ef-40dd-9de8-7a0a652269cf" providerId="AD" clId="Web-{2C0F1190-03D6-4CA6-6058-66D95D5E8992}" dt="2022-11-17T22:09:31.596" v="730"/>
          <ac:spMkLst>
            <pc:docMk/>
            <pc:sldMk cId="2752380066" sldId="264"/>
            <ac:spMk id="131" creationId="{AB1B1E7D-F76D-4744-AF85-239E6998A4C5}"/>
          </ac:spMkLst>
        </pc:spChg>
        <pc:spChg chg="add del">
          <ac:chgData name="Merleen Garvey (2129226)" userId="S::2129226@student.uwtsd.ac.uk::4c506f6f-49ef-40dd-9de8-7a0a652269cf" providerId="AD" clId="Web-{2C0F1190-03D6-4CA6-6058-66D95D5E8992}" dt="2022-11-17T22:09:31.596" v="730"/>
          <ac:spMkLst>
            <pc:docMk/>
            <pc:sldMk cId="2752380066" sldId="264"/>
            <ac:spMk id="133" creationId="{3BB65211-00DB-45B6-A223-033B2D19CBE8}"/>
          </ac:spMkLst>
        </pc:spChg>
        <pc:spChg chg="add del">
          <ac:chgData name="Merleen Garvey (2129226)" userId="S::2129226@student.uwtsd.ac.uk::4c506f6f-49ef-40dd-9de8-7a0a652269cf" providerId="AD" clId="Web-{2C0F1190-03D6-4CA6-6058-66D95D5E8992}" dt="2022-11-17T22:09:31.596" v="730"/>
          <ac:spMkLst>
            <pc:docMk/>
            <pc:sldMk cId="2752380066" sldId="264"/>
            <ac:spMk id="140" creationId="{EA4E4267-CAF0-4C38-8DC6-CD3B1A9F046E}"/>
          </ac:spMkLst>
        </pc:spChg>
        <pc:spChg chg="add del">
          <ac:chgData name="Merleen Garvey (2129226)" userId="S::2129226@student.uwtsd.ac.uk::4c506f6f-49ef-40dd-9de8-7a0a652269cf" providerId="AD" clId="Web-{2C0F1190-03D6-4CA6-6058-66D95D5E8992}" dt="2022-11-17T22:09:31.596" v="730"/>
          <ac:spMkLst>
            <pc:docMk/>
            <pc:sldMk cId="2752380066" sldId="264"/>
            <ac:spMk id="142" creationId="{0EE3ACC5-126D-4BA4-8B45-7F0B5B839C51}"/>
          </ac:spMkLst>
        </pc:spChg>
        <pc:spChg chg="add del">
          <ac:chgData name="Merleen Garvey (2129226)" userId="S::2129226@student.uwtsd.ac.uk::4c506f6f-49ef-40dd-9de8-7a0a652269cf" providerId="AD" clId="Web-{2C0F1190-03D6-4CA6-6058-66D95D5E8992}" dt="2022-11-17T22:09:31.596" v="730"/>
          <ac:spMkLst>
            <pc:docMk/>
            <pc:sldMk cId="2752380066" sldId="264"/>
            <ac:spMk id="144" creationId="{AB2868F7-FE10-4289-A5BD-90763C7A2F5A}"/>
          </ac:spMkLst>
        </pc:spChg>
        <pc:spChg chg="add del">
          <ac:chgData name="Merleen Garvey (2129226)" userId="S::2129226@student.uwtsd.ac.uk::4c506f6f-49ef-40dd-9de8-7a0a652269cf" providerId="AD" clId="Web-{2C0F1190-03D6-4CA6-6058-66D95D5E8992}" dt="2022-11-17T22:09:31.596" v="730"/>
          <ac:spMkLst>
            <pc:docMk/>
            <pc:sldMk cId="2752380066" sldId="264"/>
            <ac:spMk id="146" creationId="{BD94142C-10EE-487C-A327-404FDF358F22}"/>
          </ac:spMkLst>
        </pc:spChg>
        <pc:spChg chg="add del">
          <ac:chgData name="Merleen Garvey (2129226)" userId="S::2129226@student.uwtsd.ac.uk::4c506f6f-49ef-40dd-9de8-7a0a652269cf" providerId="AD" clId="Web-{2C0F1190-03D6-4CA6-6058-66D95D5E8992}" dt="2022-11-17T22:09:31.596" v="730"/>
          <ac:spMkLst>
            <pc:docMk/>
            <pc:sldMk cId="2752380066" sldId="264"/>
            <ac:spMk id="148" creationId="{5F7FAC2D-7A74-4939-A917-A1A5AF935685}"/>
          </ac:spMkLst>
        </pc:spChg>
        <pc:spChg chg="add del">
          <ac:chgData name="Merleen Garvey (2129226)" userId="S::2129226@student.uwtsd.ac.uk::4c506f6f-49ef-40dd-9de8-7a0a652269cf" providerId="AD" clId="Web-{2C0F1190-03D6-4CA6-6058-66D95D5E8992}" dt="2022-11-17T22:09:31.596" v="730"/>
          <ac:spMkLst>
            <pc:docMk/>
            <pc:sldMk cId="2752380066" sldId="264"/>
            <ac:spMk id="150" creationId="{BA53A868-C420-4BAE-9244-EC162AF05CFC}"/>
          </ac:spMkLst>
        </pc:spChg>
        <pc:grpChg chg="add del">
          <ac:chgData name="Merleen Garvey (2129226)" userId="S::2129226@student.uwtsd.ac.uk::4c506f6f-49ef-40dd-9de8-7a0a652269cf" providerId="AD" clId="Web-{2C0F1190-03D6-4CA6-6058-66D95D5E8992}" dt="2022-11-17T22:09:31.596" v="730"/>
          <ac:grpSpMkLst>
            <pc:docMk/>
            <pc:sldMk cId="2752380066" sldId="264"/>
            <ac:grpSpMk id="135" creationId="{E26428D7-C6F3-473D-A360-A3F5C3E8728C}"/>
          </ac:grpSpMkLst>
        </pc:grpChg>
        <pc:cxnChg chg="add del">
          <ac:chgData name="Merleen Garvey (2129226)" userId="S::2129226@student.uwtsd.ac.uk::4c506f6f-49ef-40dd-9de8-7a0a652269cf" providerId="AD" clId="Web-{2C0F1190-03D6-4CA6-6058-66D95D5E8992}" dt="2022-11-17T22:09:31.596" v="730"/>
          <ac:cxnSpMkLst>
            <pc:docMk/>
            <pc:sldMk cId="2752380066" sldId="264"/>
            <ac:cxnSpMk id="152" creationId="{F8D93CCA-A85E-4529-A6F0-8BB54D27BCD1}"/>
          </ac:cxnSpMkLst>
        </pc:cxnChg>
        <pc:cxnChg chg="add del">
          <ac:chgData name="Merleen Garvey (2129226)" userId="S::2129226@student.uwtsd.ac.uk::4c506f6f-49ef-40dd-9de8-7a0a652269cf" providerId="AD" clId="Web-{2C0F1190-03D6-4CA6-6058-66D95D5E8992}" dt="2022-11-17T22:09:31.596" v="730"/>
          <ac:cxnSpMkLst>
            <pc:docMk/>
            <pc:sldMk cId="2752380066" sldId="264"/>
            <ac:cxnSpMk id="154" creationId="{C2686EF3-81CC-419F-96C3-002A75880309}"/>
          </ac:cxnSpMkLst>
        </pc:cxnChg>
        <pc:cxnChg chg="add del">
          <ac:chgData name="Merleen Garvey (2129226)" userId="S::2129226@student.uwtsd.ac.uk::4c506f6f-49ef-40dd-9de8-7a0a652269cf" providerId="AD" clId="Web-{2C0F1190-03D6-4CA6-6058-66D95D5E8992}" dt="2022-11-17T22:09:31.596" v="730"/>
          <ac:cxnSpMkLst>
            <pc:docMk/>
            <pc:sldMk cId="2752380066" sldId="264"/>
            <ac:cxnSpMk id="156" creationId="{1ECFA516-C18C-41AE-AFF2-A0D0A59C9E90}"/>
          </ac:cxnSpMkLst>
        </pc:cxnChg>
      </pc:sldChg>
      <pc:sldChg chg="addSp delSp mod modClrScheme delDesignElem chgLayout">
        <pc:chgData name="Merleen Garvey (2129226)" userId="S::2129226@student.uwtsd.ac.uk::4c506f6f-49ef-40dd-9de8-7a0a652269cf" providerId="AD" clId="Web-{2C0F1190-03D6-4CA6-6058-66D95D5E8992}" dt="2022-11-17T22:09:31.596" v="730"/>
        <pc:sldMkLst>
          <pc:docMk/>
          <pc:sldMk cId="3157640182" sldId="265"/>
        </pc:sldMkLst>
        <pc:spChg chg="add del">
          <ac:chgData name="Merleen Garvey (2129226)" userId="S::2129226@student.uwtsd.ac.uk::4c506f6f-49ef-40dd-9de8-7a0a652269cf" providerId="AD" clId="Web-{2C0F1190-03D6-4CA6-6058-66D95D5E8992}" dt="2022-11-17T22:09:31.596" v="730"/>
          <ac:spMkLst>
            <pc:docMk/>
            <pc:sldMk cId="3157640182" sldId="265"/>
            <ac:spMk id="947" creationId="{B6EE7E08-B389-43E5-B019-1B0A8ACBBD93}"/>
          </ac:spMkLst>
        </pc:spChg>
        <pc:spChg chg="add del">
          <ac:chgData name="Merleen Garvey (2129226)" userId="S::2129226@student.uwtsd.ac.uk::4c506f6f-49ef-40dd-9de8-7a0a652269cf" providerId="AD" clId="Web-{2C0F1190-03D6-4CA6-6058-66D95D5E8992}" dt="2022-11-17T22:09:31.596" v="730"/>
          <ac:spMkLst>
            <pc:docMk/>
            <pc:sldMk cId="3157640182" sldId="265"/>
            <ac:spMk id="949" creationId="{E60D94A5-8A09-4BAB-8F7C-69BC34C54DDE}"/>
          </ac:spMkLst>
        </pc:spChg>
        <pc:spChg chg="add del">
          <ac:chgData name="Merleen Garvey (2129226)" userId="S::2129226@student.uwtsd.ac.uk::4c506f6f-49ef-40dd-9de8-7a0a652269cf" providerId="AD" clId="Web-{2C0F1190-03D6-4CA6-6058-66D95D5E8992}" dt="2022-11-17T22:09:31.596" v="730"/>
          <ac:spMkLst>
            <pc:docMk/>
            <pc:sldMk cId="3157640182" sldId="265"/>
            <ac:spMk id="951" creationId="{7A1AE32B-3A6E-4C5E-8FEB-73861B9A26B5}"/>
          </ac:spMkLst>
        </pc:spChg>
      </pc:sldChg>
      <pc:sldChg chg="addSp delSp mod modClrScheme delDesignElem chgLayout">
        <pc:chgData name="Merleen Garvey (2129226)" userId="S::2129226@student.uwtsd.ac.uk::4c506f6f-49ef-40dd-9de8-7a0a652269cf" providerId="AD" clId="Web-{2C0F1190-03D6-4CA6-6058-66D95D5E8992}" dt="2022-11-17T22:09:31.596" v="730"/>
        <pc:sldMkLst>
          <pc:docMk/>
          <pc:sldMk cId="3670821929" sldId="266"/>
        </pc:sldMkLst>
        <pc:spChg chg="add del">
          <ac:chgData name="Merleen Garvey (2129226)" userId="S::2129226@student.uwtsd.ac.uk::4c506f6f-49ef-40dd-9de8-7a0a652269cf" providerId="AD" clId="Web-{2C0F1190-03D6-4CA6-6058-66D95D5E8992}" dt="2022-11-17T22:09:31.596" v="730"/>
          <ac:spMkLst>
            <pc:docMk/>
            <pc:sldMk cId="3670821929" sldId="266"/>
            <ac:spMk id="50" creationId="{904DB13E-F722-4ED6-BB00-556651E95281}"/>
          </ac:spMkLst>
        </pc:spChg>
        <pc:spChg chg="add del">
          <ac:chgData name="Merleen Garvey (2129226)" userId="S::2129226@student.uwtsd.ac.uk::4c506f6f-49ef-40dd-9de8-7a0a652269cf" providerId="AD" clId="Web-{2C0F1190-03D6-4CA6-6058-66D95D5E8992}" dt="2022-11-17T22:09:31.596" v="730"/>
          <ac:spMkLst>
            <pc:docMk/>
            <pc:sldMk cId="3670821929" sldId="266"/>
            <ac:spMk id="52" creationId="{1E8D93C5-28EB-42D0-86CE-D804955653CC}"/>
          </ac:spMkLst>
        </pc:spChg>
        <pc:spChg chg="add del">
          <ac:chgData name="Merleen Garvey (2129226)" userId="S::2129226@student.uwtsd.ac.uk::4c506f6f-49ef-40dd-9de8-7a0a652269cf" providerId="AD" clId="Web-{2C0F1190-03D6-4CA6-6058-66D95D5E8992}" dt="2022-11-17T22:09:31.596" v="730"/>
          <ac:spMkLst>
            <pc:docMk/>
            <pc:sldMk cId="3670821929" sldId="266"/>
            <ac:spMk id="54" creationId="{AB1B1E7D-F76D-4744-AF85-239E6998A4C5}"/>
          </ac:spMkLst>
        </pc:spChg>
        <pc:spChg chg="add del">
          <ac:chgData name="Merleen Garvey (2129226)" userId="S::2129226@student.uwtsd.ac.uk::4c506f6f-49ef-40dd-9de8-7a0a652269cf" providerId="AD" clId="Web-{2C0F1190-03D6-4CA6-6058-66D95D5E8992}" dt="2022-11-17T22:09:31.596" v="730"/>
          <ac:spMkLst>
            <pc:docMk/>
            <pc:sldMk cId="3670821929" sldId="266"/>
            <ac:spMk id="56" creationId="{3BB65211-00DB-45B6-A223-033B2D19CBE8}"/>
          </ac:spMkLst>
        </pc:spChg>
        <pc:spChg chg="add del">
          <ac:chgData name="Merleen Garvey (2129226)" userId="S::2129226@student.uwtsd.ac.uk::4c506f6f-49ef-40dd-9de8-7a0a652269cf" providerId="AD" clId="Web-{2C0F1190-03D6-4CA6-6058-66D95D5E8992}" dt="2022-11-17T22:09:31.596" v="730"/>
          <ac:spMkLst>
            <pc:docMk/>
            <pc:sldMk cId="3670821929" sldId="266"/>
            <ac:spMk id="63" creationId="{EA4E4267-CAF0-4C38-8DC6-CD3B1A9F046E}"/>
          </ac:spMkLst>
        </pc:spChg>
        <pc:spChg chg="add del">
          <ac:chgData name="Merleen Garvey (2129226)" userId="S::2129226@student.uwtsd.ac.uk::4c506f6f-49ef-40dd-9de8-7a0a652269cf" providerId="AD" clId="Web-{2C0F1190-03D6-4CA6-6058-66D95D5E8992}" dt="2022-11-17T22:09:31.596" v="730"/>
          <ac:spMkLst>
            <pc:docMk/>
            <pc:sldMk cId="3670821929" sldId="266"/>
            <ac:spMk id="65" creationId="{0EE3ACC5-126D-4BA4-8B45-7F0B5B839C51}"/>
          </ac:spMkLst>
        </pc:spChg>
        <pc:spChg chg="add del">
          <ac:chgData name="Merleen Garvey (2129226)" userId="S::2129226@student.uwtsd.ac.uk::4c506f6f-49ef-40dd-9de8-7a0a652269cf" providerId="AD" clId="Web-{2C0F1190-03D6-4CA6-6058-66D95D5E8992}" dt="2022-11-17T22:09:31.596" v="730"/>
          <ac:spMkLst>
            <pc:docMk/>
            <pc:sldMk cId="3670821929" sldId="266"/>
            <ac:spMk id="67" creationId="{AB2868F7-FE10-4289-A5BD-90763C7A2F5A}"/>
          </ac:spMkLst>
        </pc:spChg>
        <pc:spChg chg="add del">
          <ac:chgData name="Merleen Garvey (2129226)" userId="S::2129226@student.uwtsd.ac.uk::4c506f6f-49ef-40dd-9de8-7a0a652269cf" providerId="AD" clId="Web-{2C0F1190-03D6-4CA6-6058-66D95D5E8992}" dt="2022-11-17T22:09:31.596" v="730"/>
          <ac:spMkLst>
            <pc:docMk/>
            <pc:sldMk cId="3670821929" sldId="266"/>
            <ac:spMk id="69" creationId="{BD94142C-10EE-487C-A327-404FDF358F22}"/>
          </ac:spMkLst>
        </pc:spChg>
        <pc:spChg chg="add del">
          <ac:chgData name="Merleen Garvey (2129226)" userId="S::2129226@student.uwtsd.ac.uk::4c506f6f-49ef-40dd-9de8-7a0a652269cf" providerId="AD" clId="Web-{2C0F1190-03D6-4CA6-6058-66D95D5E8992}" dt="2022-11-17T22:09:31.596" v="730"/>
          <ac:spMkLst>
            <pc:docMk/>
            <pc:sldMk cId="3670821929" sldId="266"/>
            <ac:spMk id="71" creationId="{5F7FAC2D-7A74-4939-A917-A1A5AF935685}"/>
          </ac:spMkLst>
        </pc:spChg>
        <pc:spChg chg="add del">
          <ac:chgData name="Merleen Garvey (2129226)" userId="S::2129226@student.uwtsd.ac.uk::4c506f6f-49ef-40dd-9de8-7a0a652269cf" providerId="AD" clId="Web-{2C0F1190-03D6-4CA6-6058-66D95D5E8992}" dt="2022-11-17T22:09:31.596" v="730"/>
          <ac:spMkLst>
            <pc:docMk/>
            <pc:sldMk cId="3670821929" sldId="266"/>
            <ac:spMk id="73" creationId="{BA53A868-C420-4BAE-9244-EC162AF05CFC}"/>
          </ac:spMkLst>
        </pc:spChg>
        <pc:grpChg chg="add del">
          <ac:chgData name="Merleen Garvey (2129226)" userId="S::2129226@student.uwtsd.ac.uk::4c506f6f-49ef-40dd-9de8-7a0a652269cf" providerId="AD" clId="Web-{2C0F1190-03D6-4CA6-6058-66D95D5E8992}" dt="2022-11-17T22:09:31.596" v="730"/>
          <ac:grpSpMkLst>
            <pc:docMk/>
            <pc:sldMk cId="3670821929" sldId="266"/>
            <ac:grpSpMk id="58" creationId="{E26428D7-C6F3-473D-A360-A3F5C3E8728C}"/>
          </ac:grpSpMkLst>
        </pc:grpChg>
        <pc:cxnChg chg="add del">
          <ac:chgData name="Merleen Garvey (2129226)" userId="S::2129226@student.uwtsd.ac.uk::4c506f6f-49ef-40dd-9de8-7a0a652269cf" providerId="AD" clId="Web-{2C0F1190-03D6-4CA6-6058-66D95D5E8992}" dt="2022-11-17T22:09:31.596" v="730"/>
          <ac:cxnSpMkLst>
            <pc:docMk/>
            <pc:sldMk cId="3670821929" sldId="266"/>
            <ac:cxnSpMk id="75" creationId="{F8D93CCA-A85E-4529-A6F0-8BB54D27BCD1}"/>
          </ac:cxnSpMkLst>
        </pc:cxnChg>
        <pc:cxnChg chg="add del">
          <ac:chgData name="Merleen Garvey (2129226)" userId="S::2129226@student.uwtsd.ac.uk::4c506f6f-49ef-40dd-9de8-7a0a652269cf" providerId="AD" clId="Web-{2C0F1190-03D6-4CA6-6058-66D95D5E8992}" dt="2022-11-17T22:09:31.596" v="730"/>
          <ac:cxnSpMkLst>
            <pc:docMk/>
            <pc:sldMk cId="3670821929" sldId="266"/>
            <ac:cxnSpMk id="77" creationId="{C2686EF3-81CC-419F-96C3-002A75880309}"/>
          </ac:cxnSpMkLst>
        </pc:cxnChg>
        <pc:cxnChg chg="add del">
          <ac:chgData name="Merleen Garvey (2129226)" userId="S::2129226@student.uwtsd.ac.uk::4c506f6f-49ef-40dd-9de8-7a0a652269cf" providerId="AD" clId="Web-{2C0F1190-03D6-4CA6-6058-66D95D5E8992}" dt="2022-11-17T22:09:31.596" v="730"/>
          <ac:cxnSpMkLst>
            <pc:docMk/>
            <pc:sldMk cId="3670821929" sldId="266"/>
            <ac:cxnSpMk id="79" creationId="{1ECFA516-C18C-41AE-AFF2-A0D0A59C9E90}"/>
          </ac:cxnSpMkLst>
        </pc:cxn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2412442719" sldId="267"/>
        </pc:sldMkLst>
        <pc:spChg chg="mod ord">
          <ac:chgData name="Merleen Garvey (2129226)" userId="S::2129226@student.uwtsd.ac.uk::4c506f6f-49ef-40dd-9de8-7a0a652269cf" providerId="AD" clId="Web-{2C0F1190-03D6-4CA6-6058-66D95D5E8992}" dt="2022-11-17T22:09:31.596" v="730"/>
          <ac:spMkLst>
            <pc:docMk/>
            <pc:sldMk cId="2412442719" sldId="267"/>
            <ac:spMk id="8" creationId="{51E2E9F2-BFF7-0B23-3C21-9E3D873FC991}"/>
          </ac:spMkLst>
        </pc:spChg>
        <pc:spChg chg="add del">
          <ac:chgData name="Merleen Garvey (2129226)" userId="S::2129226@student.uwtsd.ac.uk::4c506f6f-49ef-40dd-9de8-7a0a652269cf" providerId="AD" clId="Web-{2C0F1190-03D6-4CA6-6058-66D95D5E8992}" dt="2022-11-17T22:09:31.596" v="730"/>
          <ac:spMkLst>
            <pc:docMk/>
            <pc:sldMk cId="2412442719" sldId="267"/>
            <ac:spMk id="48" creationId="{4E9EDDFA-8F05-462B-8D3E-5B9C4FBC735B}"/>
          </ac:spMkLst>
        </pc:spChg>
        <pc:spChg chg="add del">
          <ac:chgData name="Merleen Garvey (2129226)" userId="S::2129226@student.uwtsd.ac.uk::4c506f6f-49ef-40dd-9de8-7a0a652269cf" providerId="AD" clId="Web-{2C0F1190-03D6-4CA6-6058-66D95D5E8992}" dt="2022-11-17T22:09:31.596" v="730"/>
          <ac:spMkLst>
            <pc:docMk/>
            <pc:sldMk cId="2412442719" sldId="267"/>
            <ac:spMk id="50" creationId="{143F9A23-3237-4ED6-A1E9-C0E6530E053B}"/>
          </ac:spMkLst>
        </pc:spChg>
        <pc:spChg chg="add del">
          <ac:chgData name="Merleen Garvey (2129226)" userId="S::2129226@student.uwtsd.ac.uk::4c506f6f-49ef-40dd-9de8-7a0a652269cf" providerId="AD" clId="Web-{2C0F1190-03D6-4CA6-6058-66D95D5E8992}" dt="2022-11-17T22:09:31.596" v="730"/>
          <ac:spMkLst>
            <pc:docMk/>
            <pc:sldMk cId="2412442719" sldId="267"/>
            <ac:spMk id="52" creationId="{C63CD46D-4335-4BA4-842A-BF835A99CB2C}"/>
          </ac:spMkLst>
        </pc:spChg>
      </pc:sldChg>
      <pc:sldChg chg="addSp delSp modSp mod setBg modClrScheme chgLayout">
        <pc:chgData name="Merleen Garvey (2129226)" userId="S::2129226@student.uwtsd.ac.uk::4c506f6f-49ef-40dd-9de8-7a0a652269cf" providerId="AD" clId="Web-{2C0F1190-03D6-4CA6-6058-66D95D5E8992}" dt="2022-11-17T22:09:31.596" v="730"/>
        <pc:sldMkLst>
          <pc:docMk/>
          <pc:sldMk cId="200464801" sldId="268"/>
        </pc:sldMkLst>
        <pc:spChg chg="mod ord">
          <ac:chgData name="Merleen Garvey (2129226)" userId="S::2129226@student.uwtsd.ac.uk::4c506f6f-49ef-40dd-9de8-7a0a652269cf" providerId="AD" clId="Web-{2C0F1190-03D6-4CA6-6058-66D95D5E8992}" dt="2022-11-17T22:09:31.596" v="730"/>
          <ac:spMkLst>
            <pc:docMk/>
            <pc:sldMk cId="200464801" sldId="268"/>
            <ac:spMk id="2" creationId="{C8D583F4-CB55-84F7-A455-FA95A4344B54}"/>
          </ac:spMkLst>
        </pc:spChg>
        <pc:spChg chg="mod ord">
          <ac:chgData name="Merleen Garvey (2129226)" userId="S::2129226@student.uwtsd.ac.uk::4c506f6f-49ef-40dd-9de8-7a0a652269cf" providerId="AD" clId="Web-{2C0F1190-03D6-4CA6-6058-66D95D5E8992}" dt="2022-11-17T22:09:31.596" v="730"/>
          <ac:spMkLst>
            <pc:docMk/>
            <pc:sldMk cId="200464801" sldId="268"/>
            <ac:spMk id="3" creationId="{49BE9551-CC15-0680-689A-9C6315A781D9}"/>
          </ac:spMkLst>
        </pc:spChg>
        <pc:spChg chg="mod">
          <ac:chgData name="Merleen Garvey (2129226)" userId="S::2129226@student.uwtsd.ac.uk::4c506f6f-49ef-40dd-9de8-7a0a652269cf" providerId="AD" clId="Web-{2C0F1190-03D6-4CA6-6058-66D95D5E8992}" dt="2022-11-17T21:10:15.289" v="346"/>
          <ac:spMkLst>
            <pc:docMk/>
            <pc:sldMk cId="200464801" sldId="268"/>
            <ac:spMk id="9" creationId="{34616AC2-DF7B-CBF3-8052-78C2274BD987}"/>
          </ac:spMkLst>
        </pc:spChg>
        <pc:spChg chg="add del">
          <ac:chgData name="Merleen Garvey (2129226)" userId="S::2129226@student.uwtsd.ac.uk::4c506f6f-49ef-40dd-9de8-7a0a652269cf" providerId="AD" clId="Web-{2C0F1190-03D6-4CA6-6058-66D95D5E8992}" dt="2022-11-17T21:10:15.289" v="346"/>
          <ac:spMkLst>
            <pc:docMk/>
            <pc:sldMk cId="200464801" sldId="268"/>
            <ac:spMk id="42" creationId="{48CAE4AE-A9DF-45AF-9A9C-1712BC63418E}"/>
          </ac:spMkLst>
        </pc:spChg>
        <pc:spChg chg="add del">
          <ac:chgData name="Merleen Garvey (2129226)" userId="S::2129226@student.uwtsd.ac.uk::4c506f6f-49ef-40dd-9de8-7a0a652269cf" providerId="AD" clId="Web-{2C0F1190-03D6-4CA6-6058-66D95D5E8992}" dt="2022-11-17T21:10:15.289" v="346"/>
          <ac:spMkLst>
            <pc:docMk/>
            <pc:sldMk cId="200464801" sldId="268"/>
            <ac:spMk id="67" creationId="{E972DE0D-2E53-4159-ABD3-C601524262C2}"/>
          </ac:spMkLst>
        </pc:spChg>
        <pc:grpChg chg="add del">
          <ac:chgData name="Merleen Garvey (2129226)" userId="S::2129226@student.uwtsd.ac.uk::4c506f6f-49ef-40dd-9de8-7a0a652269cf" providerId="AD" clId="Web-{2C0F1190-03D6-4CA6-6058-66D95D5E8992}" dt="2022-11-17T21:10:15.289" v="346"/>
          <ac:grpSpMkLst>
            <pc:docMk/>
            <pc:sldMk cId="200464801" sldId="268"/>
            <ac:grpSpMk id="36" creationId="{E8DD8E1A-9945-4DBA-BC40-7A028BF32D2D}"/>
          </ac:grpSpMkLst>
        </pc:grpChg>
        <pc:grpChg chg="add del">
          <ac:chgData name="Merleen Garvey (2129226)" userId="S::2129226@student.uwtsd.ac.uk::4c506f6f-49ef-40dd-9de8-7a0a652269cf" providerId="AD" clId="Web-{2C0F1190-03D6-4CA6-6058-66D95D5E8992}" dt="2022-11-17T21:10:15.289" v="346"/>
          <ac:grpSpMkLst>
            <pc:docMk/>
            <pc:sldMk cId="200464801" sldId="268"/>
            <ac:grpSpMk id="37" creationId="{F35369DB-627C-41BD-9041-6426E8BF6604}"/>
          </ac:grpSpMkLst>
        </pc:grpChg>
        <pc:grpChg chg="add del">
          <ac:chgData name="Merleen Garvey (2129226)" userId="S::2129226@student.uwtsd.ac.uk::4c506f6f-49ef-40dd-9de8-7a0a652269cf" providerId="AD" clId="Web-{2C0F1190-03D6-4CA6-6058-66D95D5E8992}" dt="2022-11-17T21:10:15.289" v="346"/>
          <ac:grpSpMkLst>
            <pc:docMk/>
            <pc:sldMk cId="200464801" sldId="268"/>
            <ac:grpSpMk id="44" creationId="{6C272060-BC98-4C91-A58F-4DFEC566CF7F}"/>
          </ac:grpSpMkLst>
        </pc:grpChg>
        <pc:picChg chg="mod ord modCrop">
          <ac:chgData name="Merleen Garvey (2129226)" userId="S::2129226@student.uwtsd.ac.uk::4c506f6f-49ef-40dd-9de8-7a0a652269cf" providerId="AD" clId="Web-{2C0F1190-03D6-4CA6-6058-66D95D5E8992}" dt="2022-11-17T22:09:31.596" v="730"/>
          <ac:picMkLst>
            <pc:docMk/>
            <pc:sldMk cId="200464801" sldId="268"/>
            <ac:picMk id="8" creationId="{9A2D1D19-255F-CDD7-C81E-F76F6782CFB0}"/>
          </ac:picMkLst>
        </pc:pic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3126235323" sldId="269"/>
        </pc:sldMkLst>
        <pc:spChg chg="add del mod ord">
          <ac:chgData name="Merleen Garvey (2129226)" userId="S::2129226@student.uwtsd.ac.uk::4c506f6f-49ef-40dd-9de8-7a0a652269cf" providerId="AD" clId="Web-{2C0F1190-03D6-4CA6-6058-66D95D5E8992}" dt="2022-11-17T21:11:58.232" v="365"/>
          <ac:spMkLst>
            <pc:docMk/>
            <pc:sldMk cId="3126235323" sldId="269"/>
            <ac:spMk id="2" creationId="{676E0916-56E4-7E6F-5F67-E9FEDC793455}"/>
          </ac:spMkLst>
        </pc:spChg>
        <pc:spChg chg="mod ord">
          <ac:chgData name="Merleen Garvey (2129226)" userId="S::2129226@student.uwtsd.ac.uk::4c506f6f-49ef-40dd-9de8-7a0a652269cf" providerId="AD" clId="Web-{2C0F1190-03D6-4CA6-6058-66D95D5E8992}" dt="2022-11-17T22:09:31.596" v="730"/>
          <ac:spMkLst>
            <pc:docMk/>
            <pc:sldMk cId="3126235323" sldId="269"/>
            <ac:spMk id="3" creationId="{AF2FC7E8-2A61-6A89-E729-730C84887587}"/>
          </ac:spMkLst>
        </pc:spChg>
        <pc:spChg chg="mod ord">
          <ac:chgData name="Merleen Garvey (2129226)" userId="S::2129226@student.uwtsd.ac.uk::4c506f6f-49ef-40dd-9de8-7a0a652269cf" providerId="AD" clId="Web-{2C0F1190-03D6-4CA6-6058-66D95D5E8992}" dt="2022-11-17T22:09:31.596" v="730"/>
          <ac:spMkLst>
            <pc:docMk/>
            <pc:sldMk cId="3126235323" sldId="269"/>
            <ac:spMk id="4" creationId="{06DA019E-5B07-1EAD-273F-F3154959BBA3}"/>
          </ac:spMkLst>
        </pc:spChg>
        <pc:spChg chg="add del">
          <ac:chgData name="Merleen Garvey (2129226)" userId="S::2129226@student.uwtsd.ac.uk::4c506f6f-49ef-40dd-9de8-7a0a652269cf" providerId="AD" clId="Web-{2C0F1190-03D6-4CA6-6058-66D95D5E8992}" dt="2022-11-17T22:09:31.596" v="730"/>
          <ac:spMkLst>
            <pc:docMk/>
            <pc:sldMk cId="3126235323" sldId="269"/>
            <ac:spMk id="445" creationId="{1E94681D-2A4C-4A8D-B9B5-31D440D0328D}"/>
          </ac:spMkLst>
        </pc:spChg>
        <pc:spChg chg="add del">
          <ac:chgData name="Merleen Garvey (2129226)" userId="S::2129226@student.uwtsd.ac.uk::4c506f6f-49ef-40dd-9de8-7a0a652269cf" providerId="AD" clId="Web-{2C0F1190-03D6-4CA6-6058-66D95D5E8992}" dt="2022-11-17T22:09:31.596" v="730"/>
          <ac:spMkLst>
            <pc:docMk/>
            <pc:sldMk cId="3126235323" sldId="269"/>
            <ac:spMk id="447" creationId="{04B7AC44-1B7B-4F09-9AA4-3DFDEC5751A8}"/>
          </ac:spMkLst>
        </pc:spChg>
        <pc:spChg chg="add del">
          <ac:chgData name="Merleen Garvey (2129226)" userId="S::2129226@student.uwtsd.ac.uk::4c506f6f-49ef-40dd-9de8-7a0a652269cf" providerId="AD" clId="Web-{2C0F1190-03D6-4CA6-6058-66D95D5E8992}" dt="2022-11-17T22:09:31.596" v="730"/>
          <ac:spMkLst>
            <pc:docMk/>
            <pc:sldMk cId="3126235323" sldId="269"/>
            <ac:spMk id="449" creationId="{6683E473-94FF-4ACE-9433-1F14799E8907}"/>
          </ac:spMkLst>
        </pc:spChg>
        <pc:spChg chg="add del">
          <ac:chgData name="Merleen Garvey (2129226)" userId="S::2129226@student.uwtsd.ac.uk::4c506f6f-49ef-40dd-9de8-7a0a652269cf" providerId="AD" clId="Web-{2C0F1190-03D6-4CA6-6058-66D95D5E8992}" dt="2022-11-17T22:09:31.596" v="730"/>
          <ac:spMkLst>
            <pc:docMk/>
            <pc:sldMk cId="3126235323" sldId="269"/>
            <ac:spMk id="451" creationId="{B6EE7E08-B389-43E5-B019-1B0A8ACBBD93}"/>
          </ac:spMkLst>
        </pc:spChg>
        <pc:spChg chg="add del">
          <ac:chgData name="Merleen Garvey (2129226)" userId="S::2129226@student.uwtsd.ac.uk::4c506f6f-49ef-40dd-9de8-7a0a652269cf" providerId="AD" clId="Web-{2C0F1190-03D6-4CA6-6058-66D95D5E8992}" dt="2022-11-17T22:09:31.596" v="730"/>
          <ac:spMkLst>
            <pc:docMk/>
            <pc:sldMk cId="3126235323" sldId="269"/>
            <ac:spMk id="453" creationId="{E60D94A5-8A09-4BAB-8F7C-69BC34C54DDE}"/>
          </ac:spMkLst>
        </pc:spChg>
        <pc:spChg chg="add del">
          <ac:chgData name="Merleen Garvey (2129226)" userId="S::2129226@student.uwtsd.ac.uk::4c506f6f-49ef-40dd-9de8-7a0a652269cf" providerId="AD" clId="Web-{2C0F1190-03D6-4CA6-6058-66D95D5E8992}" dt="2022-11-17T22:09:31.596" v="730"/>
          <ac:spMkLst>
            <pc:docMk/>
            <pc:sldMk cId="3126235323" sldId="269"/>
            <ac:spMk id="455" creationId="{7A1AE32B-3A6E-4C5E-8FEB-73861B9A26B5}"/>
          </ac:spMkLst>
        </pc:spChg>
        <pc:picChg chg="mod">
          <ac:chgData name="Merleen Garvey (2129226)" userId="S::2129226@student.uwtsd.ac.uk::4c506f6f-49ef-40dd-9de8-7a0a652269cf" providerId="AD" clId="Web-{2C0F1190-03D6-4CA6-6058-66D95D5E8992}" dt="2022-11-17T20:50:19.718" v="303" actId="14100"/>
          <ac:picMkLst>
            <pc:docMk/>
            <pc:sldMk cId="3126235323" sldId="269"/>
            <ac:picMk id="13" creationId="{5052346B-6323-6BEF-7C01-34EF21DC2BA0}"/>
          </ac:picMkLst>
        </pc:picChg>
      </pc:sldChg>
      <pc:sldChg chg="new del">
        <pc:chgData name="Merleen Garvey (2129226)" userId="S::2129226@student.uwtsd.ac.uk::4c506f6f-49ef-40dd-9de8-7a0a652269cf" providerId="AD" clId="Web-{2C0F1190-03D6-4CA6-6058-66D95D5E8992}" dt="2022-11-17T21:11:06.636" v="361"/>
        <pc:sldMkLst>
          <pc:docMk/>
          <pc:sldMk cId="461980811" sldId="270"/>
        </pc:sldMkLst>
      </pc:sldChg>
      <pc:sldChg chg="new del">
        <pc:chgData name="Merleen Garvey (2129226)" userId="S::2129226@student.uwtsd.ac.uk::4c506f6f-49ef-40dd-9de8-7a0a652269cf" providerId="AD" clId="Web-{2C0F1190-03D6-4CA6-6058-66D95D5E8992}" dt="2022-11-17T21:07:48.577" v="339"/>
        <pc:sldMkLst>
          <pc:docMk/>
          <pc:sldMk cId="1376125642" sldId="270"/>
        </pc:sldMkLst>
      </pc:sldChg>
      <pc:sldChg chg="new del">
        <pc:chgData name="Merleen Garvey (2129226)" userId="S::2129226@student.uwtsd.ac.uk::4c506f6f-49ef-40dd-9de8-7a0a652269cf" providerId="AD" clId="Web-{2C0F1190-03D6-4CA6-6058-66D95D5E8992}" dt="2022-11-17T21:11:31.715" v="363"/>
        <pc:sldMkLst>
          <pc:docMk/>
          <pc:sldMk cId="1526408172" sldId="270"/>
        </pc:sldMkLst>
      </pc:sldChg>
      <pc:sldChg chg="new del">
        <pc:chgData name="Merleen Garvey (2129226)" userId="S::2129226@student.uwtsd.ac.uk::4c506f6f-49ef-40dd-9de8-7a0a652269cf" providerId="AD" clId="Web-{2C0F1190-03D6-4CA6-6058-66D95D5E8992}" dt="2022-11-17T21:08:01.156" v="341"/>
        <pc:sldMkLst>
          <pc:docMk/>
          <pc:sldMk cId="1826959188" sldId="270"/>
        </pc:sldMkLst>
      </pc:sldChg>
      <pc:sldChg chg="new del">
        <pc:chgData name="Merleen Garvey (2129226)" userId="S::2129226@student.uwtsd.ac.uk::4c506f6f-49ef-40dd-9de8-7a0a652269cf" providerId="AD" clId="Web-{2C0F1190-03D6-4CA6-6058-66D95D5E8992}" dt="2022-11-17T21:09:25.145" v="343"/>
        <pc:sldMkLst>
          <pc:docMk/>
          <pc:sldMk cId="2744118517" sldId="270"/>
        </pc:sldMkLst>
      </pc:sldChg>
      <pc:sldChg chg="new del">
        <pc:chgData name="Merleen Garvey (2129226)" userId="S::2129226@student.uwtsd.ac.uk::4c506f6f-49ef-40dd-9de8-7a0a652269cf" providerId="AD" clId="Web-{2C0F1190-03D6-4CA6-6058-66D95D5E8992}" dt="2022-11-17T21:17:00.562" v="394"/>
        <pc:sldMkLst>
          <pc:docMk/>
          <pc:sldMk cId="3488911219" sldId="270"/>
        </pc:sldMkLst>
      </pc:sldChg>
      <pc:sldChg chg="addSp delSp modSp new mod setBg modClrScheme delDesignElem chgLayout">
        <pc:chgData name="Merleen Garvey (2129226)" userId="S::2129226@student.uwtsd.ac.uk::4c506f6f-49ef-40dd-9de8-7a0a652269cf" providerId="AD" clId="Web-{2C0F1190-03D6-4CA6-6058-66D95D5E8992}" dt="2022-11-17T22:13:50.086" v="747"/>
        <pc:sldMkLst>
          <pc:docMk/>
          <pc:sldMk cId="3736221076" sldId="270"/>
        </pc:sldMkLst>
        <pc:spChg chg="del">
          <ac:chgData name="Merleen Garvey (2129226)" userId="S::2129226@student.uwtsd.ac.uk::4c506f6f-49ef-40dd-9de8-7a0a652269cf" providerId="AD" clId="Web-{2C0F1190-03D6-4CA6-6058-66D95D5E8992}" dt="2022-11-17T21:18:41.194" v="427"/>
          <ac:spMkLst>
            <pc:docMk/>
            <pc:sldMk cId="3736221076" sldId="270"/>
            <ac:spMk id="2" creationId="{C63623A7-DB10-F57B-4C58-28C222EA00E2}"/>
          </ac:spMkLst>
        </pc:spChg>
        <pc:spChg chg="mod ord">
          <ac:chgData name="Merleen Garvey (2129226)" userId="S::2129226@student.uwtsd.ac.uk::4c506f6f-49ef-40dd-9de8-7a0a652269cf" providerId="AD" clId="Web-{2C0F1190-03D6-4CA6-6058-66D95D5E8992}" dt="2022-11-17T22:11:02.982" v="738"/>
          <ac:spMkLst>
            <pc:docMk/>
            <pc:sldMk cId="3736221076" sldId="270"/>
            <ac:spMk id="3" creationId="{0B837124-1A89-3C07-1A91-ACBF376B4041}"/>
          </ac:spMkLst>
        </pc:spChg>
        <pc:spChg chg="add del mod ord">
          <ac:chgData name="Merleen Garvey (2129226)" userId="S::2129226@student.uwtsd.ac.uk::4c506f6f-49ef-40dd-9de8-7a0a652269cf" providerId="AD" clId="Web-{2C0F1190-03D6-4CA6-6058-66D95D5E8992}" dt="2022-11-17T22:10:00.098" v="731"/>
          <ac:spMkLst>
            <pc:docMk/>
            <pc:sldMk cId="3736221076" sldId="270"/>
            <ac:spMk id="4" creationId="{CD20995E-0EC3-50E1-14EC-73A0A67AF731}"/>
          </ac:spMkLst>
        </pc:spChg>
        <pc:spChg chg="add del">
          <ac:chgData name="Merleen Garvey (2129226)" userId="S::2129226@student.uwtsd.ac.uk::4c506f6f-49ef-40dd-9de8-7a0a652269cf" providerId="AD" clId="Web-{2C0F1190-03D6-4CA6-6058-66D95D5E8992}" dt="2022-11-17T22:10:00.098" v="731"/>
          <ac:spMkLst>
            <pc:docMk/>
            <pc:sldMk cId="3736221076" sldId="270"/>
            <ac:spMk id="9" creationId="{1E94681D-2A4C-4A8D-B9B5-31D440D0328D}"/>
          </ac:spMkLst>
        </pc:spChg>
        <pc:spChg chg="add del">
          <ac:chgData name="Merleen Garvey (2129226)" userId="S::2129226@student.uwtsd.ac.uk::4c506f6f-49ef-40dd-9de8-7a0a652269cf" providerId="AD" clId="Web-{2C0F1190-03D6-4CA6-6058-66D95D5E8992}" dt="2022-11-17T22:10:00.098" v="731"/>
          <ac:spMkLst>
            <pc:docMk/>
            <pc:sldMk cId="3736221076" sldId="270"/>
            <ac:spMk id="11" creationId="{88DE9B99-ADEF-4DA4-A716-52D0A8BE5332}"/>
          </ac:spMkLst>
        </pc:spChg>
        <pc:spChg chg="add del">
          <ac:chgData name="Merleen Garvey (2129226)" userId="S::2129226@student.uwtsd.ac.uk::4c506f6f-49ef-40dd-9de8-7a0a652269cf" providerId="AD" clId="Web-{2C0F1190-03D6-4CA6-6058-66D95D5E8992}" dt="2022-11-17T22:10:00.098" v="731"/>
          <ac:spMkLst>
            <pc:docMk/>
            <pc:sldMk cId="3736221076" sldId="270"/>
            <ac:spMk id="13" creationId="{6E20860D-8992-496E-BC22-8450E344BED6}"/>
          </ac:spMkLst>
        </pc:spChg>
        <pc:spChg chg="add del">
          <ac:chgData name="Merleen Garvey (2129226)" userId="S::2129226@student.uwtsd.ac.uk::4c506f6f-49ef-40dd-9de8-7a0a652269cf" providerId="AD" clId="Web-{2C0F1190-03D6-4CA6-6058-66D95D5E8992}" dt="2022-11-17T22:10:00.098" v="731"/>
          <ac:spMkLst>
            <pc:docMk/>
            <pc:sldMk cId="3736221076" sldId="270"/>
            <ac:spMk id="15" creationId="{ED15573D-0E45-4691-B525-471152EC18CD}"/>
          </ac:spMkLst>
        </pc:spChg>
        <pc:spChg chg="add del">
          <ac:chgData name="Merleen Garvey (2129226)" userId="S::2129226@student.uwtsd.ac.uk::4c506f6f-49ef-40dd-9de8-7a0a652269cf" providerId="AD" clId="Web-{2C0F1190-03D6-4CA6-6058-66D95D5E8992}" dt="2022-11-17T22:10:00.098" v="731"/>
          <ac:spMkLst>
            <pc:docMk/>
            <pc:sldMk cId="3736221076" sldId="270"/>
            <ac:spMk id="17" creationId="{9E448559-19A4-4252-8C27-54C1DA906F8A}"/>
          </ac:spMkLst>
        </pc:spChg>
        <pc:spChg chg="add del">
          <ac:chgData name="Merleen Garvey (2129226)" userId="S::2129226@student.uwtsd.ac.uk::4c506f6f-49ef-40dd-9de8-7a0a652269cf" providerId="AD" clId="Web-{2C0F1190-03D6-4CA6-6058-66D95D5E8992}" dt="2022-11-17T22:10:00.098" v="731"/>
          <ac:spMkLst>
            <pc:docMk/>
            <pc:sldMk cId="3736221076" sldId="270"/>
            <ac:spMk id="19" creationId="{1B19C35E-4E30-4F1D-9FC2-F2FA6191E453}"/>
          </ac:spMkLst>
        </pc:spChg>
        <pc:spChg chg="add del">
          <ac:chgData name="Merleen Garvey (2129226)" userId="S::2129226@student.uwtsd.ac.uk::4c506f6f-49ef-40dd-9de8-7a0a652269cf" providerId="AD" clId="Web-{2C0F1190-03D6-4CA6-6058-66D95D5E8992}" dt="2022-11-17T22:11:36.562" v="741"/>
          <ac:spMkLst>
            <pc:docMk/>
            <pc:sldMk cId="3736221076" sldId="270"/>
            <ac:spMk id="22" creationId="{1E94681D-2A4C-4A8D-B9B5-31D440D0328D}"/>
          </ac:spMkLst>
        </pc:spChg>
        <pc:spChg chg="add del">
          <ac:chgData name="Merleen Garvey (2129226)" userId="S::2129226@student.uwtsd.ac.uk::4c506f6f-49ef-40dd-9de8-7a0a652269cf" providerId="AD" clId="Web-{2C0F1190-03D6-4CA6-6058-66D95D5E8992}" dt="2022-11-17T22:11:36.562" v="741"/>
          <ac:spMkLst>
            <pc:docMk/>
            <pc:sldMk cId="3736221076" sldId="270"/>
            <ac:spMk id="23" creationId="{685B1578-9B95-463A-91DE-797A98F7E96A}"/>
          </ac:spMkLst>
        </pc:spChg>
        <pc:spChg chg="add del">
          <ac:chgData name="Merleen Garvey (2129226)" userId="S::2129226@student.uwtsd.ac.uk::4c506f6f-49ef-40dd-9de8-7a0a652269cf" providerId="AD" clId="Web-{2C0F1190-03D6-4CA6-6058-66D95D5E8992}" dt="2022-11-17T22:11:36.562" v="741"/>
          <ac:spMkLst>
            <pc:docMk/>
            <pc:sldMk cId="3736221076" sldId="270"/>
            <ac:spMk id="24" creationId="{B7753F1F-C532-475B-BE0D-7359EB6F86EF}"/>
          </ac:spMkLst>
        </pc:spChg>
        <pc:spChg chg="add del">
          <ac:chgData name="Merleen Garvey (2129226)" userId="S::2129226@student.uwtsd.ac.uk::4c506f6f-49ef-40dd-9de8-7a0a652269cf" providerId="AD" clId="Web-{2C0F1190-03D6-4CA6-6058-66D95D5E8992}" dt="2022-11-17T22:05:28.456" v="703"/>
          <ac:spMkLst>
            <pc:docMk/>
            <pc:sldMk cId="3736221076" sldId="270"/>
            <ac:spMk id="25" creationId="{1E94681D-2A4C-4A8D-B9B5-31D440D0328D}"/>
          </ac:spMkLst>
        </pc:spChg>
        <pc:spChg chg="add del">
          <ac:chgData name="Merleen Garvey (2129226)" userId="S::2129226@student.uwtsd.ac.uk::4c506f6f-49ef-40dd-9de8-7a0a652269cf" providerId="AD" clId="Web-{2C0F1190-03D6-4CA6-6058-66D95D5E8992}" dt="2022-11-17T22:11:36.562" v="741"/>
          <ac:spMkLst>
            <pc:docMk/>
            <pc:sldMk cId="3736221076" sldId="270"/>
            <ac:spMk id="26" creationId="{0EB72A9B-FD82-4F09-BF1E-D39311D3A0E3}"/>
          </ac:spMkLst>
        </pc:spChg>
        <pc:spChg chg="add del">
          <ac:chgData name="Merleen Garvey (2129226)" userId="S::2129226@student.uwtsd.ac.uk::4c506f6f-49ef-40dd-9de8-7a0a652269cf" providerId="AD" clId="Web-{2C0F1190-03D6-4CA6-6058-66D95D5E8992}" dt="2022-11-17T22:05:28.456" v="703"/>
          <ac:spMkLst>
            <pc:docMk/>
            <pc:sldMk cId="3736221076" sldId="270"/>
            <ac:spMk id="27" creationId="{685B1578-9B95-463A-91DE-797A98F7E96A}"/>
          </ac:spMkLst>
        </pc:spChg>
        <pc:spChg chg="add del">
          <ac:chgData name="Merleen Garvey (2129226)" userId="S::2129226@student.uwtsd.ac.uk::4c506f6f-49ef-40dd-9de8-7a0a652269cf" providerId="AD" clId="Web-{2C0F1190-03D6-4CA6-6058-66D95D5E8992}" dt="2022-11-17T22:11:36.562" v="741"/>
          <ac:spMkLst>
            <pc:docMk/>
            <pc:sldMk cId="3736221076" sldId="270"/>
            <ac:spMk id="28" creationId="{DD39B371-6E4E-4070-AB4E-4D788405A5A6}"/>
          </ac:spMkLst>
        </pc:spChg>
        <pc:spChg chg="add del">
          <ac:chgData name="Merleen Garvey (2129226)" userId="S::2129226@student.uwtsd.ac.uk::4c506f6f-49ef-40dd-9de8-7a0a652269cf" providerId="AD" clId="Web-{2C0F1190-03D6-4CA6-6058-66D95D5E8992}" dt="2022-11-17T22:05:28.456" v="703"/>
          <ac:spMkLst>
            <pc:docMk/>
            <pc:sldMk cId="3736221076" sldId="270"/>
            <ac:spMk id="29" creationId="{B7753F1F-C532-475B-BE0D-7359EB6F86EF}"/>
          </ac:spMkLst>
        </pc:spChg>
        <pc:spChg chg="add del">
          <ac:chgData name="Merleen Garvey (2129226)" userId="S::2129226@student.uwtsd.ac.uk::4c506f6f-49ef-40dd-9de8-7a0a652269cf" providerId="AD" clId="Web-{2C0F1190-03D6-4CA6-6058-66D95D5E8992}" dt="2022-11-17T22:11:36.562" v="741"/>
          <ac:spMkLst>
            <pc:docMk/>
            <pc:sldMk cId="3736221076" sldId="270"/>
            <ac:spMk id="30" creationId="{B937DAED-8BFE-4563-BB45-B5E554D70A84}"/>
          </ac:spMkLst>
        </pc:spChg>
        <pc:spChg chg="add del">
          <ac:chgData name="Merleen Garvey (2129226)" userId="S::2129226@student.uwtsd.ac.uk::4c506f6f-49ef-40dd-9de8-7a0a652269cf" providerId="AD" clId="Web-{2C0F1190-03D6-4CA6-6058-66D95D5E8992}" dt="2022-11-17T22:05:28.456" v="703"/>
          <ac:spMkLst>
            <pc:docMk/>
            <pc:sldMk cId="3736221076" sldId="270"/>
            <ac:spMk id="31" creationId="{0EB72A9B-FD82-4F09-BF1E-D39311D3A0E3}"/>
          </ac:spMkLst>
        </pc:spChg>
        <pc:spChg chg="add del">
          <ac:chgData name="Merleen Garvey (2129226)" userId="S::2129226@student.uwtsd.ac.uk::4c506f6f-49ef-40dd-9de8-7a0a652269cf" providerId="AD" clId="Web-{2C0F1190-03D6-4CA6-6058-66D95D5E8992}" dt="2022-11-17T22:05:28.456" v="703"/>
          <ac:spMkLst>
            <pc:docMk/>
            <pc:sldMk cId="3736221076" sldId="270"/>
            <ac:spMk id="33" creationId="{DD39B371-6E4E-4070-AB4E-4D788405A5A6}"/>
          </ac:spMkLst>
        </pc:spChg>
        <pc:spChg chg="add del">
          <ac:chgData name="Merleen Garvey (2129226)" userId="S::2129226@student.uwtsd.ac.uk::4c506f6f-49ef-40dd-9de8-7a0a652269cf" providerId="AD" clId="Web-{2C0F1190-03D6-4CA6-6058-66D95D5E8992}" dt="2022-11-17T22:05:28.456" v="703"/>
          <ac:spMkLst>
            <pc:docMk/>
            <pc:sldMk cId="3736221076" sldId="270"/>
            <ac:spMk id="35" creationId="{B937DAED-8BFE-4563-BB45-B5E554D70A84}"/>
          </ac:spMkLst>
        </pc:spChg>
        <pc:spChg chg="add del">
          <ac:chgData name="Merleen Garvey (2129226)" userId="S::2129226@student.uwtsd.ac.uk::4c506f6f-49ef-40dd-9de8-7a0a652269cf" providerId="AD" clId="Web-{2C0F1190-03D6-4CA6-6058-66D95D5E8992}" dt="2022-11-17T22:11:02.982" v="738"/>
          <ac:spMkLst>
            <pc:docMk/>
            <pc:sldMk cId="3736221076" sldId="270"/>
            <ac:spMk id="37" creationId="{1E94681D-2A4C-4A8D-B9B5-31D440D0328D}"/>
          </ac:spMkLst>
        </pc:spChg>
        <pc:spChg chg="add del">
          <ac:chgData name="Merleen Garvey (2129226)" userId="S::2129226@student.uwtsd.ac.uk::4c506f6f-49ef-40dd-9de8-7a0a652269cf" providerId="AD" clId="Web-{2C0F1190-03D6-4CA6-6058-66D95D5E8992}" dt="2022-11-17T22:11:02.982" v="738"/>
          <ac:spMkLst>
            <pc:docMk/>
            <pc:sldMk cId="3736221076" sldId="270"/>
            <ac:spMk id="39" creationId="{685B1578-9B95-463A-91DE-797A98F7E96A}"/>
          </ac:spMkLst>
        </pc:spChg>
        <pc:spChg chg="add del">
          <ac:chgData name="Merleen Garvey (2129226)" userId="S::2129226@student.uwtsd.ac.uk::4c506f6f-49ef-40dd-9de8-7a0a652269cf" providerId="AD" clId="Web-{2C0F1190-03D6-4CA6-6058-66D95D5E8992}" dt="2022-11-17T22:11:02.982" v="738"/>
          <ac:spMkLst>
            <pc:docMk/>
            <pc:sldMk cId="3736221076" sldId="270"/>
            <ac:spMk id="41" creationId="{B7753F1F-C532-475B-BE0D-7359EB6F86EF}"/>
          </ac:spMkLst>
        </pc:spChg>
        <pc:spChg chg="add del">
          <ac:chgData name="Merleen Garvey (2129226)" userId="S::2129226@student.uwtsd.ac.uk::4c506f6f-49ef-40dd-9de8-7a0a652269cf" providerId="AD" clId="Web-{2C0F1190-03D6-4CA6-6058-66D95D5E8992}" dt="2022-11-17T22:11:02.982" v="738"/>
          <ac:spMkLst>
            <pc:docMk/>
            <pc:sldMk cId="3736221076" sldId="270"/>
            <ac:spMk id="43" creationId="{A7A821B9-0CFF-4B38-BBA6-D630BD3AFD07}"/>
          </ac:spMkLst>
        </pc:spChg>
        <pc:spChg chg="add del">
          <ac:chgData name="Merleen Garvey (2129226)" userId="S::2129226@student.uwtsd.ac.uk::4c506f6f-49ef-40dd-9de8-7a0a652269cf" providerId="AD" clId="Web-{2C0F1190-03D6-4CA6-6058-66D95D5E8992}" dt="2022-11-17T22:11:02.982" v="738"/>
          <ac:spMkLst>
            <pc:docMk/>
            <pc:sldMk cId="3736221076" sldId="270"/>
            <ac:spMk id="45" creationId="{C16394E5-E242-48C2-9BFF-BDCB27E4FE76}"/>
          </ac:spMkLst>
        </pc:spChg>
        <pc:spChg chg="add del">
          <ac:chgData name="Merleen Garvey (2129226)" userId="S::2129226@student.uwtsd.ac.uk::4c506f6f-49ef-40dd-9de8-7a0a652269cf" providerId="AD" clId="Web-{2C0F1190-03D6-4CA6-6058-66D95D5E8992}" dt="2022-11-17T22:11:02.982" v="738"/>
          <ac:spMkLst>
            <pc:docMk/>
            <pc:sldMk cId="3736221076" sldId="270"/>
            <ac:spMk id="47" creationId="{4E8EFCA7-18D5-4FA9-867D-374429893515}"/>
          </ac:spMkLst>
        </pc:spChg>
        <pc:spChg chg="add del">
          <ac:chgData name="Merleen Garvey (2129226)" userId="S::2129226@student.uwtsd.ac.uk::4c506f6f-49ef-40dd-9de8-7a0a652269cf" providerId="AD" clId="Web-{2C0F1190-03D6-4CA6-6058-66D95D5E8992}" dt="2022-11-17T22:11:02.982" v="738"/>
          <ac:spMkLst>
            <pc:docMk/>
            <pc:sldMk cId="3736221076" sldId="270"/>
            <ac:spMk id="49" creationId="{EB3182AD-CBBA-42F2-964B-8C864468853C}"/>
          </ac:spMkLst>
        </pc:spChg>
        <pc:spChg chg="add del">
          <ac:chgData name="Merleen Garvey (2129226)" userId="S::2129226@student.uwtsd.ac.uk::4c506f6f-49ef-40dd-9de8-7a0a652269cf" providerId="AD" clId="Web-{2C0F1190-03D6-4CA6-6058-66D95D5E8992}" dt="2022-11-17T22:11:36.531" v="740"/>
          <ac:spMkLst>
            <pc:docMk/>
            <pc:sldMk cId="3736221076" sldId="270"/>
            <ac:spMk id="51" creationId="{1E94681D-2A4C-4A8D-B9B5-31D440D0328D}"/>
          </ac:spMkLst>
        </pc:spChg>
        <pc:spChg chg="add del">
          <ac:chgData name="Merleen Garvey (2129226)" userId="S::2129226@student.uwtsd.ac.uk::4c506f6f-49ef-40dd-9de8-7a0a652269cf" providerId="AD" clId="Web-{2C0F1190-03D6-4CA6-6058-66D95D5E8992}" dt="2022-11-17T22:11:36.531" v="740"/>
          <ac:spMkLst>
            <pc:docMk/>
            <pc:sldMk cId="3736221076" sldId="270"/>
            <ac:spMk id="52" creationId="{685B1578-9B95-463A-91DE-797A98F7E96A}"/>
          </ac:spMkLst>
        </pc:spChg>
        <pc:spChg chg="add del">
          <ac:chgData name="Merleen Garvey (2129226)" userId="S::2129226@student.uwtsd.ac.uk::4c506f6f-49ef-40dd-9de8-7a0a652269cf" providerId="AD" clId="Web-{2C0F1190-03D6-4CA6-6058-66D95D5E8992}" dt="2022-11-17T22:11:36.531" v="740"/>
          <ac:spMkLst>
            <pc:docMk/>
            <pc:sldMk cId="3736221076" sldId="270"/>
            <ac:spMk id="53" creationId="{B7753F1F-C532-475B-BE0D-7359EB6F86EF}"/>
          </ac:spMkLst>
        </pc:spChg>
        <pc:spChg chg="add del">
          <ac:chgData name="Merleen Garvey (2129226)" userId="S::2129226@student.uwtsd.ac.uk::4c506f6f-49ef-40dd-9de8-7a0a652269cf" providerId="AD" clId="Web-{2C0F1190-03D6-4CA6-6058-66D95D5E8992}" dt="2022-11-17T22:11:36.531" v="740"/>
          <ac:spMkLst>
            <pc:docMk/>
            <pc:sldMk cId="3736221076" sldId="270"/>
            <ac:spMk id="54" creationId="{0EB72A9B-FD82-4F09-BF1E-D39311D3A0E3}"/>
          </ac:spMkLst>
        </pc:spChg>
        <pc:spChg chg="add del">
          <ac:chgData name="Merleen Garvey (2129226)" userId="S::2129226@student.uwtsd.ac.uk::4c506f6f-49ef-40dd-9de8-7a0a652269cf" providerId="AD" clId="Web-{2C0F1190-03D6-4CA6-6058-66D95D5E8992}" dt="2022-11-17T22:11:36.531" v="740"/>
          <ac:spMkLst>
            <pc:docMk/>
            <pc:sldMk cId="3736221076" sldId="270"/>
            <ac:spMk id="55" creationId="{DD39B371-6E4E-4070-AB4E-4D788405A5A6}"/>
          </ac:spMkLst>
        </pc:spChg>
        <pc:spChg chg="add del">
          <ac:chgData name="Merleen Garvey (2129226)" userId="S::2129226@student.uwtsd.ac.uk::4c506f6f-49ef-40dd-9de8-7a0a652269cf" providerId="AD" clId="Web-{2C0F1190-03D6-4CA6-6058-66D95D5E8992}" dt="2022-11-17T22:11:36.531" v="740"/>
          <ac:spMkLst>
            <pc:docMk/>
            <pc:sldMk cId="3736221076" sldId="270"/>
            <ac:spMk id="56" creationId="{B937DAED-8BFE-4563-BB45-B5E554D70A84}"/>
          </ac:spMkLst>
        </pc:spChg>
        <pc:spChg chg="add">
          <ac:chgData name="Merleen Garvey (2129226)" userId="S::2129226@student.uwtsd.ac.uk::4c506f6f-49ef-40dd-9de8-7a0a652269cf" providerId="AD" clId="Web-{2C0F1190-03D6-4CA6-6058-66D95D5E8992}" dt="2022-11-17T22:11:36.562" v="741"/>
          <ac:spMkLst>
            <pc:docMk/>
            <pc:sldMk cId="3736221076" sldId="270"/>
            <ac:spMk id="58" creationId="{1E94681D-2A4C-4A8D-B9B5-31D440D0328D}"/>
          </ac:spMkLst>
        </pc:spChg>
        <pc:spChg chg="add">
          <ac:chgData name="Merleen Garvey (2129226)" userId="S::2129226@student.uwtsd.ac.uk::4c506f6f-49ef-40dd-9de8-7a0a652269cf" providerId="AD" clId="Web-{2C0F1190-03D6-4CA6-6058-66D95D5E8992}" dt="2022-11-17T22:11:36.562" v="741"/>
          <ac:spMkLst>
            <pc:docMk/>
            <pc:sldMk cId="3736221076" sldId="270"/>
            <ac:spMk id="59" creationId="{685B1578-9B95-463A-91DE-797A98F7E96A}"/>
          </ac:spMkLst>
        </pc:spChg>
        <pc:spChg chg="add">
          <ac:chgData name="Merleen Garvey (2129226)" userId="S::2129226@student.uwtsd.ac.uk::4c506f6f-49ef-40dd-9de8-7a0a652269cf" providerId="AD" clId="Web-{2C0F1190-03D6-4CA6-6058-66D95D5E8992}" dt="2022-11-17T22:11:36.562" v="741"/>
          <ac:spMkLst>
            <pc:docMk/>
            <pc:sldMk cId="3736221076" sldId="270"/>
            <ac:spMk id="60" creationId="{B7753F1F-C532-475B-BE0D-7359EB6F86EF}"/>
          </ac:spMkLst>
        </pc:spChg>
        <pc:spChg chg="add">
          <ac:chgData name="Merleen Garvey (2129226)" userId="S::2129226@student.uwtsd.ac.uk::4c506f6f-49ef-40dd-9de8-7a0a652269cf" providerId="AD" clId="Web-{2C0F1190-03D6-4CA6-6058-66D95D5E8992}" dt="2022-11-17T22:11:36.562" v="741"/>
          <ac:spMkLst>
            <pc:docMk/>
            <pc:sldMk cId="3736221076" sldId="270"/>
            <ac:spMk id="61" creationId="{0EB72A9B-FD82-4F09-BF1E-D39311D3A0E3}"/>
          </ac:spMkLst>
        </pc:spChg>
        <pc:spChg chg="add">
          <ac:chgData name="Merleen Garvey (2129226)" userId="S::2129226@student.uwtsd.ac.uk::4c506f6f-49ef-40dd-9de8-7a0a652269cf" providerId="AD" clId="Web-{2C0F1190-03D6-4CA6-6058-66D95D5E8992}" dt="2022-11-17T22:11:36.562" v="741"/>
          <ac:spMkLst>
            <pc:docMk/>
            <pc:sldMk cId="3736221076" sldId="270"/>
            <ac:spMk id="62" creationId="{DD39B371-6E4E-4070-AB4E-4D788405A5A6}"/>
          </ac:spMkLst>
        </pc:spChg>
        <pc:spChg chg="add">
          <ac:chgData name="Merleen Garvey (2129226)" userId="S::2129226@student.uwtsd.ac.uk::4c506f6f-49ef-40dd-9de8-7a0a652269cf" providerId="AD" clId="Web-{2C0F1190-03D6-4CA6-6058-66D95D5E8992}" dt="2022-11-17T22:11:36.562" v="741"/>
          <ac:spMkLst>
            <pc:docMk/>
            <pc:sldMk cId="3736221076" sldId="270"/>
            <ac:spMk id="63" creationId="{B937DAED-8BFE-4563-BB45-B5E554D70A84}"/>
          </ac:spMkLst>
        </pc:spChg>
        <pc:graphicFrameChg chg="add del">
          <ac:chgData name="Merleen Garvey (2129226)" userId="S::2129226@student.uwtsd.ac.uk::4c506f6f-49ef-40dd-9de8-7a0a652269cf" providerId="AD" clId="Web-{2C0F1190-03D6-4CA6-6058-66D95D5E8992}" dt="2022-11-17T22:05:28.456" v="703"/>
          <ac:graphicFrameMkLst>
            <pc:docMk/>
            <pc:sldMk cId="3736221076" sldId="270"/>
            <ac:graphicFrameMk id="21" creationId="{B1451C30-24D9-B3FC-ED20-D3CFAF923842}"/>
          </ac:graphicFrameMkLst>
        </pc:graphicFrameChg>
        <pc:graphicFrameChg chg="add mod modGraphic">
          <ac:chgData name="Merleen Garvey (2129226)" userId="S::2129226@student.uwtsd.ac.uk::4c506f6f-49ef-40dd-9de8-7a0a652269cf" providerId="AD" clId="Web-{2C0F1190-03D6-4CA6-6058-66D95D5E8992}" dt="2022-11-17T22:13:50.086" v="747"/>
          <ac:graphicFrameMkLst>
            <pc:docMk/>
            <pc:sldMk cId="3736221076" sldId="270"/>
            <ac:graphicFrameMk id="32" creationId="{BDBE2F94-E211-E1F0-76D8-1BE457FB1C74}"/>
          </ac:graphicFrameMkLst>
        </pc:graphicFrameChg>
      </pc:sldChg>
      <pc:sldMasterChg chg="add del addSldLayout delSldLayout">
        <pc:chgData name="Merleen Garvey (2129226)" userId="S::2129226@student.uwtsd.ac.uk::4c506f6f-49ef-40dd-9de8-7a0a652269cf" providerId="AD" clId="Web-{2C0F1190-03D6-4CA6-6058-66D95D5E8992}" dt="2022-11-17T22:09:31.596" v="730"/>
        <pc:sldMasterMkLst>
          <pc:docMk/>
          <pc:sldMasterMk cId="2089315615" sldId="2147483750"/>
        </pc:sldMasterMkLst>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4125252118" sldId="2147483739"/>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208486453" sldId="2147483740"/>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105979123" sldId="2147483741"/>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4058500523" sldId="2147483742"/>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239115517" sldId="2147483743"/>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478104346" sldId="2147483744"/>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593399994" sldId="2147483745"/>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2402007866" sldId="2147483746"/>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552901495" sldId="2147483747"/>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586468358" sldId="2147483748"/>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2663377433" sldId="2147483749"/>
          </pc:sldLayoutMkLst>
        </pc:sldLayoutChg>
      </pc:sldMasterChg>
      <pc:sldMasterChg chg="add del addSldLayout delSldLayout modSldLayout">
        <pc:chgData name="Merleen Garvey (2129226)" userId="S::2129226@student.uwtsd.ac.uk::4c506f6f-49ef-40dd-9de8-7a0a652269cf" providerId="AD" clId="Web-{2C0F1190-03D6-4CA6-6058-66D95D5E8992}" dt="2022-11-17T22:09:31.596" v="730"/>
        <pc:sldMasterMkLst>
          <pc:docMk/>
          <pc:sldMasterMk cId="1073205770" sldId="2147483751"/>
        </pc:sldMasterMkLst>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4011982652" sldId="2147483752"/>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2100792631" sldId="2147483753"/>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2240612892" sldId="2147483754"/>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3043035351" sldId="2147483755"/>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1601914737" sldId="2147483756"/>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2042537830" sldId="2147483757"/>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1575938411" sldId="2147483758"/>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3917653101" sldId="2147483759"/>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1530361349" sldId="2147483760"/>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1285244418" sldId="2147483761"/>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509343525" sldId="2147483762"/>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720761009" sldId="2147483763"/>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560348176" sldId="2147483764"/>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3072283176" sldId="2147483765"/>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384027294" sldId="2147483766"/>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1713101151" sldId="2147483767"/>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2117176128" sldId="2147483768"/>
          </pc:sldLayoutMkLst>
        </pc:sldLayoutChg>
      </pc:sldMasterChg>
      <pc:sldMasterChg chg="add del addSldLayout delSldLayout modSldLayout">
        <pc:chgData name="Merleen Garvey (2129226)" userId="S::2129226@student.uwtsd.ac.uk::4c506f6f-49ef-40dd-9de8-7a0a652269cf" providerId="AD" clId="Web-{2C0F1190-03D6-4CA6-6058-66D95D5E8992}" dt="2022-11-17T21:10:17.398" v="347"/>
        <pc:sldMasterMkLst>
          <pc:docMk/>
          <pc:sldMasterMk cId="1525217945" sldId="2147483751"/>
        </pc:sldMasterMkLst>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4089623588" sldId="2147483752"/>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1700537298" sldId="2147483753"/>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920577241" sldId="2147483754"/>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3400898253" sldId="2147483755"/>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3641589298" sldId="2147483756"/>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3314167761" sldId="2147483757"/>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594515544" sldId="2147483758"/>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4290792427" sldId="2147483759"/>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445114726" sldId="2147483760"/>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3570605355" sldId="2147483761"/>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4086032927" sldId="2147483762"/>
          </pc:sldLayoutMkLst>
        </pc:sldLayoutChg>
      </pc:sldMasterChg>
      <pc:sldMasterChg chg="add del addSldLayout delSldLayout modSldLayout">
        <pc:chgData name="Merleen Garvey (2129226)" userId="S::2129226@student.uwtsd.ac.uk::4c506f6f-49ef-40dd-9de8-7a0a652269cf" providerId="AD" clId="Web-{2C0F1190-03D6-4CA6-6058-66D95D5E8992}" dt="2022-11-17T22:08:36.811" v="728"/>
        <pc:sldMasterMkLst>
          <pc:docMk/>
          <pc:sldMasterMk cId="2377789115" sldId="2147483751"/>
        </pc:sldMasterMkLst>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2785327572" sldId="2147483752"/>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1756512098" sldId="2147483753"/>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2775661365" sldId="2147483754"/>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381457415" sldId="2147483755"/>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4033284576" sldId="2147483756"/>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3959462526" sldId="2147483757"/>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103597236" sldId="2147483758"/>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1397841408" sldId="2147483759"/>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1242710112" sldId="2147483760"/>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2895803862" sldId="2147483761"/>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3062737314" sldId="2147483762"/>
          </pc:sldLayoutMkLst>
        </pc:sldLayoutChg>
      </pc:sldMasterChg>
    </pc:docChg>
  </pc:docChgLst>
  <pc:docChgLst>
    <pc:chgData name="Rebecca Travers (2128316)" userId="S::2128316@student.uwtsd.ac.uk::e5c53662-b97f-4beb-9183-bd51215688bd" providerId="AD" clId="Web-{36EC412A-EF6C-482F-C5F4-4697453E495C}"/>
    <pc:docChg chg="addSld delSld modSld">
      <pc:chgData name="Rebecca Travers (2128316)" userId="S::2128316@student.uwtsd.ac.uk::e5c53662-b97f-4beb-9183-bd51215688bd" providerId="AD" clId="Web-{36EC412A-EF6C-482F-C5F4-4697453E495C}" dt="2022-11-14T11:13:06.304" v="227"/>
      <pc:docMkLst>
        <pc:docMk/>
      </pc:docMkLst>
      <pc:sldChg chg="addSp delSp modSp addAnim">
        <pc:chgData name="Rebecca Travers (2128316)" userId="S::2128316@student.uwtsd.ac.uk::e5c53662-b97f-4beb-9183-bd51215688bd" providerId="AD" clId="Web-{36EC412A-EF6C-482F-C5F4-4697453E495C}" dt="2022-11-14T10:07:32.955" v="156"/>
        <pc:sldMkLst>
          <pc:docMk/>
          <pc:sldMk cId="605733743" sldId="257"/>
        </pc:sldMkLst>
        <pc:spChg chg="mod ord">
          <ac:chgData name="Rebecca Travers (2128316)" userId="S::2128316@student.uwtsd.ac.uk::e5c53662-b97f-4beb-9183-bd51215688bd" providerId="AD" clId="Web-{36EC412A-EF6C-482F-C5F4-4697453E495C}" dt="2022-11-14T10:07:32.955" v="155"/>
          <ac:spMkLst>
            <pc:docMk/>
            <pc:sldMk cId="605733743" sldId="257"/>
            <ac:spMk id="2" creationId="{EAC33DAE-3DA9-80E4-65DF-6061F432775E}"/>
          </ac:spMkLst>
        </pc:spChg>
        <pc:spChg chg="del">
          <ac:chgData name="Rebecca Travers (2128316)" userId="S::2128316@student.uwtsd.ac.uk::e5c53662-b97f-4beb-9183-bd51215688bd" providerId="AD" clId="Web-{36EC412A-EF6C-482F-C5F4-4697453E495C}" dt="2022-11-14T10:07:32.955" v="155"/>
          <ac:spMkLst>
            <pc:docMk/>
            <pc:sldMk cId="605733743" sldId="257"/>
            <ac:spMk id="31" creationId="{904DB13E-F722-4ED6-BB00-556651E95281}"/>
          </ac:spMkLst>
        </pc:spChg>
        <pc:spChg chg="del">
          <ac:chgData name="Rebecca Travers (2128316)" userId="S::2128316@student.uwtsd.ac.uk::e5c53662-b97f-4beb-9183-bd51215688bd" providerId="AD" clId="Web-{36EC412A-EF6C-482F-C5F4-4697453E495C}" dt="2022-11-14T10:07:32.955" v="155"/>
          <ac:spMkLst>
            <pc:docMk/>
            <pc:sldMk cId="605733743" sldId="257"/>
            <ac:spMk id="33" creationId="{1E8D93C5-28EB-42D0-86CE-D804955653CC}"/>
          </ac:spMkLst>
        </pc:spChg>
        <pc:spChg chg="del">
          <ac:chgData name="Rebecca Travers (2128316)" userId="S::2128316@student.uwtsd.ac.uk::e5c53662-b97f-4beb-9183-bd51215688bd" providerId="AD" clId="Web-{36EC412A-EF6C-482F-C5F4-4697453E495C}" dt="2022-11-14T10:07:32.955" v="155"/>
          <ac:spMkLst>
            <pc:docMk/>
            <pc:sldMk cId="605733743" sldId="257"/>
            <ac:spMk id="35" creationId="{AB1B1E7D-F76D-4744-AF85-239E6998A4C5}"/>
          </ac:spMkLst>
        </pc:spChg>
        <pc:spChg chg="del">
          <ac:chgData name="Rebecca Travers (2128316)" userId="S::2128316@student.uwtsd.ac.uk::e5c53662-b97f-4beb-9183-bd51215688bd" providerId="AD" clId="Web-{36EC412A-EF6C-482F-C5F4-4697453E495C}" dt="2022-11-14T10:07:32.955" v="155"/>
          <ac:spMkLst>
            <pc:docMk/>
            <pc:sldMk cId="605733743" sldId="257"/>
            <ac:spMk id="37" creationId="{3BB65211-00DB-45B6-A223-033B2D19CBE8}"/>
          </ac:spMkLst>
        </pc:spChg>
        <pc:spChg chg="del">
          <ac:chgData name="Rebecca Travers (2128316)" userId="S::2128316@student.uwtsd.ac.uk::e5c53662-b97f-4beb-9183-bd51215688bd" providerId="AD" clId="Web-{36EC412A-EF6C-482F-C5F4-4697453E495C}" dt="2022-11-14T10:07:32.955" v="155"/>
          <ac:spMkLst>
            <pc:docMk/>
            <pc:sldMk cId="605733743" sldId="257"/>
            <ac:spMk id="44" creationId="{EA4E4267-CAF0-4C38-8DC6-CD3B1A9F046E}"/>
          </ac:spMkLst>
        </pc:spChg>
        <pc:spChg chg="del">
          <ac:chgData name="Rebecca Travers (2128316)" userId="S::2128316@student.uwtsd.ac.uk::e5c53662-b97f-4beb-9183-bd51215688bd" providerId="AD" clId="Web-{36EC412A-EF6C-482F-C5F4-4697453E495C}" dt="2022-11-14T10:07:32.955" v="155"/>
          <ac:spMkLst>
            <pc:docMk/>
            <pc:sldMk cId="605733743" sldId="257"/>
            <ac:spMk id="46" creationId="{0EE3ACC5-126D-4BA4-8B45-7F0B5B839C51}"/>
          </ac:spMkLst>
        </pc:spChg>
        <pc:spChg chg="del">
          <ac:chgData name="Rebecca Travers (2128316)" userId="S::2128316@student.uwtsd.ac.uk::e5c53662-b97f-4beb-9183-bd51215688bd" providerId="AD" clId="Web-{36EC412A-EF6C-482F-C5F4-4697453E495C}" dt="2022-11-14T10:07:32.955" v="155"/>
          <ac:spMkLst>
            <pc:docMk/>
            <pc:sldMk cId="605733743" sldId="257"/>
            <ac:spMk id="48" creationId="{AB2868F7-FE10-4289-A5BD-90763C7A2F5A}"/>
          </ac:spMkLst>
        </pc:spChg>
        <pc:spChg chg="del">
          <ac:chgData name="Rebecca Travers (2128316)" userId="S::2128316@student.uwtsd.ac.uk::e5c53662-b97f-4beb-9183-bd51215688bd" providerId="AD" clId="Web-{36EC412A-EF6C-482F-C5F4-4697453E495C}" dt="2022-11-14T10:07:32.955" v="155"/>
          <ac:spMkLst>
            <pc:docMk/>
            <pc:sldMk cId="605733743" sldId="257"/>
            <ac:spMk id="50" creationId="{BD94142C-10EE-487C-A327-404FDF358F22}"/>
          </ac:spMkLst>
        </pc:spChg>
        <pc:spChg chg="del">
          <ac:chgData name="Rebecca Travers (2128316)" userId="S::2128316@student.uwtsd.ac.uk::e5c53662-b97f-4beb-9183-bd51215688bd" providerId="AD" clId="Web-{36EC412A-EF6C-482F-C5F4-4697453E495C}" dt="2022-11-14T10:07:32.955" v="155"/>
          <ac:spMkLst>
            <pc:docMk/>
            <pc:sldMk cId="605733743" sldId="257"/>
            <ac:spMk id="52" creationId="{5F7FAC2D-7A74-4939-A917-A1A5AF935685}"/>
          </ac:spMkLst>
        </pc:spChg>
        <pc:spChg chg="del">
          <ac:chgData name="Rebecca Travers (2128316)" userId="S::2128316@student.uwtsd.ac.uk::e5c53662-b97f-4beb-9183-bd51215688bd" providerId="AD" clId="Web-{36EC412A-EF6C-482F-C5F4-4697453E495C}" dt="2022-11-14T10:07:32.955" v="155"/>
          <ac:spMkLst>
            <pc:docMk/>
            <pc:sldMk cId="605733743" sldId="257"/>
            <ac:spMk id="54" creationId="{BA53A868-C420-4BAE-9244-EC162AF05CFC}"/>
          </ac:spMkLst>
        </pc:spChg>
        <pc:spChg chg="add">
          <ac:chgData name="Rebecca Travers (2128316)" userId="S::2128316@student.uwtsd.ac.uk::e5c53662-b97f-4beb-9183-bd51215688bd" providerId="AD" clId="Web-{36EC412A-EF6C-482F-C5F4-4697453E495C}" dt="2022-11-14T10:07:32.955" v="155"/>
          <ac:spMkLst>
            <pc:docMk/>
            <pc:sldMk cId="605733743" sldId="257"/>
            <ac:spMk id="65" creationId="{904DB13E-F722-4ED6-BB00-556651E95281}"/>
          </ac:spMkLst>
        </pc:spChg>
        <pc:spChg chg="add">
          <ac:chgData name="Rebecca Travers (2128316)" userId="S::2128316@student.uwtsd.ac.uk::e5c53662-b97f-4beb-9183-bd51215688bd" providerId="AD" clId="Web-{36EC412A-EF6C-482F-C5F4-4697453E495C}" dt="2022-11-14T10:07:32.955" v="155"/>
          <ac:spMkLst>
            <pc:docMk/>
            <pc:sldMk cId="605733743" sldId="257"/>
            <ac:spMk id="67" creationId="{1419E3D9-C5FB-41A9-B6D2-DFB210BB6211}"/>
          </ac:spMkLst>
        </pc:spChg>
        <pc:spChg chg="add">
          <ac:chgData name="Rebecca Travers (2128316)" userId="S::2128316@student.uwtsd.ac.uk::e5c53662-b97f-4beb-9183-bd51215688bd" providerId="AD" clId="Web-{36EC412A-EF6C-482F-C5F4-4697453E495C}" dt="2022-11-14T10:07:32.955" v="155"/>
          <ac:spMkLst>
            <pc:docMk/>
            <pc:sldMk cId="605733743" sldId="257"/>
            <ac:spMk id="69" creationId="{367909BF-1DF7-4ACE-8F58-6CF719BB27E5}"/>
          </ac:spMkLst>
        </pc:spChg>
        <pc:spChg chg="add">
          <ac:chgData name="Rebecca Travers (2128316)" userId="S::2128316@student.uwtsd.ac.uk::e5c53662-b97f-4beb-9183-bd51215688bd" providerId="AD" clId="Web-{36EC412A-EF6C-482F-C5F4-4697453E495C}" dt="2022-11-14T10:07:32.955" v="155"/>
          <ac:spMkLst>
            <pc:docMk/>
            <pc:sldMk cId="605733743" sldId="257"/>
            <ac:spMk id="71" creationId="{89E8BEDB-0BBC-4F21-9CFB-8530D664C343}"/>
          </ac:spMkLst>
        </pc:spChg>
        <pc:spChg chg="add">
          <ac:chgData name="Rebecca Travers (2128316)" userId="S::2128316@student.uwtsd.ac.uk::e5c53662-b97f-4beb-9183-bd51215688bd" providerId="AD" clId="Web-{36EC412A-EF6C-482F-C5F4-4697453E495C}" dt="2022-11-14T10:07:32.955" v="155"/>
          <ac:spMkLst>
            <pc:docMk/>
            <pc:sldMk cId="605733743" sldId="257"/>
            <ac:spMk id="78" creationId="{420551B3-B4DA-48EE-988C-4FAEAEB5CE98}"/>
          </ac:spMkLst>
        </pc:spChg>
        <pc:spChg chg="add">
          <ac:chgData name="Rebecca Travers (2128316)" userId="S::2128316@student.uwtsd.ac.uk::e5c53662-b97f-4beb-9183-bd51215688bd" providerId="AD" clId="Web-{36EC412A-EF6C-482F-C5F4-4697453E495C}" dt="2022-11-14T10:07:32.955" v="155"/>
          <ac:spMkLst>
            <pc:docMk/>
            <pc:sldMk cId="605733743" sldId="257"/>
            <ac:spMk id="80" creationId="{6F40FBDA-CEB1-40F0-9AB9-BD9C402D70FE}"/>
          </ac:spMkLst>
        </pc:spChg>
        <pc:spChg chg="add">
          <ac:chgData name="Rebecca Travers (2128316)" userId="S::2128316@student.uwtsd.ac.uk::e5c53662-b97f-4beb-9183-bd51215688bd" providerId="AD" clId="Web-{36EC412A-EF6C-482F-C5F4-4697453E495C}" dt="2022-11-14T10:07:32.955" v="155"/>
          <ac:spMkLst>
            <pc:docMk/>
            <pc:sldMk cId="605733743" sldId="257"/>
            <ac:spMk id="82" creationId="{0344D4FE-ABEF-4230-9E4E-AD5782FC78AC}"/>
          </ac:spMkLst>
        </pc:spChg>
        <pc:spChg chg="add">
          <ac:chgData name="Rebecca Travers (2128316)" userId="S::2128316@student.uwtsd.ac.uk::e5c53662-b97f-4beb-9183-bd51215688bd" providerId="AD" clId="Web-{36EC412A-EF6C-482F-C5F4-4697453E495C}" dt="2022-11-14T10:07:32.955" v="155"/>
          <ac:spMkLst>
            <pc:docMk/>
            <pc:sldMk cId="605733743" sldId="257"/>
            <ac:spMk id="84" creationId="{9325F979-D3F9-4926-81B7-7ACCB31A501B}"/>
          </ac:spMkLst>
        </pc:spChg>
        <pc:grpChg chg="del">
          <ac:chgData name="Rebecca Travers (2128316)" userId="S::2128316@student.uwtsd.ac.uk::e5c53662-b97f-4beb-9183-bd51215688bd" providerId="AD" clId="Web-{36EC412A-EF6C-482F-C5F4-4697453E495C}" dt="2022-11-14T10:07:32.955" v="155"/>
          <ac:grpSpMkLst>
            <pc:docMk/>
            <pc:sldMk cId="605733743" sldId="257"/>
            <ac:grpSpMk id="39" creationId="{E26428D7-C6F3-473D-A360-A3F5C3E8728C}"/>
          </ac:grpSpMkLst>
        </pc:grpChg>
        <pc:grpChg chg="add">
          <ac:chgData name="Rebecca Travers (2128316)" userId="S::2128316@student.uwtsd.ac.uk::e5c53662-b97f-4beb-9183-bd51215688bd" providerId="AD" clId="Web-{36EC412A-EF6C-482F-C5F4-4697453E495C}" dt="2022-11-14T10:07:32.955" v="155"/>
          <ac:grpSpMkLst>
            <pc:docMk/>
            <pc:sldMk cId="605733743" sldId="257"/>
            <ac:grpSpMk id="73" creationId="{E26428D7-C6F3-473D-A360-A3F5C3E8728C}"/>
          </ac:grpSpMkLst>
        </pc:grpChg>
        <pc:picChg chg="mod">
          <ac:chgData name="Rebecca Travers (2128316)" userId="S::2128316@student.uwtsd.ac.uk::e5c53662-b97f-4beb-9183-bd51215688bd" providerId="AD" clId="Web-{36EC412A-EF6C-482F-C5F4-4697453E495C}" dt="2022-11-14T10:07:32.955" v="155"/>
          <ac:picMkLst>
            <pc:docMk/>
            <pc:sldMk cId="605733743" sldId="257"/>
            <ac:picMk id="5" creationId="{44BA1100-B175-6C28-B2C7-6068261C0219}"/>
          </ac:picMkLst>
        </pc:picChg>
        <pc:cxnChg chg="del">
          <ac:chgData name="Rebecca Travers (2128316)" userId="S::2128316@student.uwtsd.ac.uk::e5c53662-b97f-4beb-9183-bd51215688bd" providerId="AD" clId="Web-{36EC412A-EF6C-482F-C5F4-4697453E495C}" dt="2022-11-14T10:07:32.955" v="155"/>
          <ac:cxnSpMkLst>
            <pc:docMk/>
            <pc:sldMk cId="605733743" sldId="257"/>
            <ac:cxnSpMk id="56" creationId="{C2686EF3-81CC-419F-96C3-002A75880309}"/>
          </ac:cxnSpMkLst>
        </pc:cxnChg>
        <pc:cxnChg chg="del">
          <ac:chgData name="Rebecca Travers (2128316)" userId="S::2128316@student.uwtsd.ac.uk::e5c53662-b97f-4beb-9183-bd51215688bd" providerId="AD" clId="Web-{36EC412A-EF6C-482F-C5F4-4697453E495C}" dt="2022-11-14T10:07:32.955" v="155"/>
          <ac:cxnSpMkLst>
            <pc:docMk/>
            <pc:sldMk cId="605733743" sldId="257"/>
            <ac:cxnSpMk id="58" creationId="{F8D93CCA-A85E-4529-A6F0-8BB54D27BCD1}"/>
          </ac:cxnSpMkLst>
        </pc:cxnChg>
        <pc:cxnChg chg="del">
          <ac:chgData name="Rebecca Travers (2128316)" userId="S::2128316@student.uwtsd.ac.uk::e5c53662-b97f-4beb-9183-bd51215688bd" providerId="AD" clId="Web-{36EC412A-EF6C-482F-C5F4-4697453E495C}" dt="2022-11-14T10:07:32.955" v="155"/>
          <ac:cxnSpMkLst>
            <pc:docMk/>
            <pc:sldMk cId="605733743" sldId="257"/>
            <ac:cxnSpMk id="60" creationId="{1ECFA516-C18C-41AE-AFF2-A0D0A59C9E90}"/>
          </ac:cxnSpMkLst>
        </pc:cxnChg>
      </pc:sldChg>
      <pc:sldChg chg="modSp">
        <pc:chgData name="Rebecca Travers (2128316)" userId="S::2128316@student.uwtsd.ac.uk::e5c53662-b97f-4beb-9183-bd51215688bd" providerId="AD" clId="Web-{36EC412A-EF6C-482F-C5F4-4697453E495C}" dt="2022-11-14T10:37:03.558" v="224" actId="20577"/>
        <pc:sldMkLst>
          <pc:docMk/>
          <pc:sldMk cId="3738720190" sldId="258"/>
        </pc:sldMkLst>
        <pc:spChg chg="mod">
          <ac:chgData name="Rebecca Travers (2128316)" userId="S::2128316@student.uwtsd.ac.uk::e5c53662-b97f-4beb-9183-bd51215688bd" providerId="AD" clId="Web-{36EC412A-EF6C-482F-C5F4-4697453E495C}" dt="2022-11-14T10:37:03.558" v="224" actId="20577"/>
          <ac:spMkLst>
            <pc:docMk/>
            <pc:sldMk cId="3738720190" sldId="258"/>
            <ac:spMk id="3" creationId="{CE3EF771-EB58-C5C7-F1C7-AE4E2A251088}"/>
          </ac:spMkLst>
        </pc:spChg>
      </pc:sldChg>
      <pc:sldChg chg="addSp delSp modSp new mod setBg setClrOvrMap">
        <pc:chgData name="Rebecca Travers (2128316)" userId="S::2128316@student.uwtsd.ac.uk::e5c53662-b97f-4beb-9183-bd51215688bd" providerId="AD" clId="Web-{36EC412A-EF6C-482F-C5F4-4697453E495C}" dt="2022-11-14T10:37:42.699" v="225"/>
        <pc:sldMkLst>
          <pc:docMk/>
          <pc:sldMk cId="3157640182" sldId="265"/>
        </pc:sldMkLst>
        <pc:spChg chg="del">
          <ac:chgData name="Rebecca Travers (2128316)" userId="S::2128316@student.uwtsd.ac.uk::e5c53662-b97f-4beb-9183-bd51215688bd" providerId="AD" clId="Web-{36EC412A-EF6C-482F-C5F4-4697453E495C}" dt="2022-11-14T09:37:13.149" v="3"/>
          <ac:spMkLst>
            <pc:docMk/>
            <pc:sldMk cId="3157640182" sldId="265"/>
            <ac:spMk id="2" creationId="{F37BA848-11EF-128C-4D7B-41D792CD79A2}"/>
          </ac:spMkLst>
        </pc:spChg>
        <pc:spChg chg="del">
          <ac:chgData name="Rebecca Travers (2128316)" userId="S::2128316@student.uwtsd.ac.uk::e5c53662-b97f-4beb-9183-bd51215688bd" providerId="AD" clId="Web-{36EC412A-EF6C-482F-C5F4-4697453E495C}" dt="2022-11-14T09:36:54.523" v="1"/>
          <ac:spMkLst>
            <pc:docMk/>
            <pc:sldMk cId="3157640182" sldId="265"/>
            <ac:spMk id="3" creationId="{88DAC81D-9D60-029D-A177-D5C7B6EFBA55}"/>
          </ac:spMkLst>
        </pc:spChg>
        <pc:spChg chg="add del">
          <ac:chgData name="Rebecca Travers (2128316)" userId="S::2128316@student.uwtsd.ac.uk::e5c53662-b97f-4beb-9183-bd51215688bd" providerId="AD" clId="Web-{36EC412A-EF6C-482F-C5F4-4697453E495C}" dt="2022-11-14T09:45:59.930" v="85"/>
          <ac:spMkLst>
            <pc:docMk/>
            <pc:sldMk cId="3157640182" sldId="265"/>
            <ac:spMk id="9" creationId="{A7A821B9-0CFF-4B38-BBA6-D630BD3AFD07}"/>
          </ac:spMkLst>
        </pc:spChg>
        <pc:spChg chg="add del">
          <ac:chgData name="Rebecca Travers (2128316)" userId="S::2128316@student.uwtsd.ac.uk::e5c53662-b97f-4beb-9183-bd51215688bd" providerId="AD" clId="Web-{36EC412A-EF6C-482F-C5F4-4697453E495C}" dt="2022-11-14T09:45:59.930" v="85"/>
          <ac:spMkLst>
            <pc:docMk/>
            <pc:sldMk cId="3157640182" sldId="265"/>
            <ac:spMk id="11" creationId="{C16394E5-E242-48C2-9BFF-BDCB27E4FE76}"/>
          </ac:spMkLst>
        </pc:spChg>
        <pc:spChg chg="add del">
          <ac:chgData name="Rebecca Travers (2128316)" userId="S::2128316@student.uwtsd.ac.uk::e5c53662-b97f-4beb-9183-bd51215688bd" providerId="AD" clId="Web-{36EC412A-EF6C-482F-C5F4-4697453E495C}" dt="2022-11-14T09:45:59.930" v="85"/>
          <ac:spMkLst>
            <pc:docMk/>
            <pc:sldMk cId="3157640182" sldId="265"/>
            <ac:spMk id="13" creationId="{4E8EFCA7-18D5-4FA9-867D-374429893515}"/>
          </ac:spMkLst>
        </pc:spChg>
        <pc:spChg chg="add del">
          <ac:chgData name="Rebecca Travers (2128316)" userId="S::2128316@student.uwtsd.ac.uk::e5c53662-b97f-4beb-9183-bd51215688bd" providerId="AD" clId="Web-{36EC412A-EF6C-482F-C5F4-4697453E495C}" dt="2022-11-14T09:45:59.930" v="85"/>
          <ac:spMkLst>
            <pc:docMk/>
            <pc:sldMk cId="3157640182" sldId="265"/>
            <ac:spMk id="15" creationId="{EB3182AD-CBBA-42F2-964B-8C864468853C}"/>
          </ac:spMkLst>
        </pc:spChg>
        <pc:spChg chg="add del">
          <ac:chgData name="Rebecca Travers (2128316)" userId="S::2128316@student.uwtsd.ac.uk::e5c53662-b97f-4beb-9183-bd51215688bd" providerId="AD" clId="Web-{36EC412A-EF6C-482F-C5F4-4697453E495C}" dt="2022-11-14T10:10:13.069" v="161"/>
          <ac:spMkLst>
            <pc:docMk/>
            <pc:sldMk cId="3157640182" sldId="265"/>
            <ac:spMk id="20" creationId="{A2AD6B69-E0A0-476D-9EE1-6B69F04C59F8}"/>
          </ac:spMkLst>
        </pc:spChg>
        <pc:spChg chg="add del">
          <ac:chgData name="Rebecca Travers (2128316)" userId="S::2128316@student.uwtsd.ac.uk::e5c53662-b97f-4beb-9183-bd51215688bd" providerId="AD" clId="Web-{36EC412A-EF6C-482F-C5F4-4697453E495C}" dt="2022-11-14T10:10:13.069" v="161"/>
          <ac:spMkLst>
            <pc:docMk/>
            <pc:sldMk cId="3157640182" sldId="265"/>
            <ac:spMk id="22" creationId="{16BE10A1-AD5F-4AB3-8A94-41D62B494ADB}"/>
          </ac:spMkLst>
        </pc:spChg>
        <pc:spChg chg="add del">
          <ac:chgData name="Rebecca Travers (2128316)" userId="S::2128316@student.uwtsd.ac.uk::e5c53662-b97f-4beb-9183-bd51215688bd" providerId="AD" clId="Web-{36EC412A-EF6C-482F-C5F4-4697453E495C}" dt="2022-11-14T10:10:13.069" v="161"/>
          <ac:spMkLst>
            <pc:docMk/>
            <pc:sldMk cId="3157640182" sldId="265"/>
            <ac:spMk id="24" creationId="{5684BFFE-6A90-4311-ACD5-B34177D46462}"/>
          </ac:spMkLst>
        </pc:spChg>
        <pc:spChg chg="add del mod">
          <ac:chgData name="Rebecca Travers (2128316)" userId="S::2128316@student.uwtsd.ac.uk::e5c53662-b97f-4beb-9183-bd51215688bd" providerId="AD" clId="Web-{36EC412A-EF6C-482F-C5F4-4697453E495C}" dt="2022-11-14T10:10:58.695" v="162"/>
          <ac:spMkLst>
            <pc:docMk/>
            <pc:sldMk cId="3157640182" sldId="265"/>
            <ac:spMk id="526" creationId="{35C811C3-BEF7-FD2A-A62A-F9D3AC943F1C}"/>
          </ac:spMkLst>
        </pc:spChg>
        <pc:spChg chg="add del">
          <ac:chgData name="Rebecca Travers (2128316)" userId="S::2128316@student.uwtsd.ac.uk::e5c53662-b97f-4beb-9183-bd51215688bd" providerId="AD" clId="Web-{36EC412A-EF6C-482F-C5F4-4697453E495C}" dt="2022-11-14T10:11:59.979" v="164"/>
          <ac:spMkLst>
            <pc:docMk/>
            <pc:sldMk cId="3157640182" sldId="265"/>
            <ac:spMk id="531" creationId="{0BBB6B01-5B73-410C-B70E-8CF2FA470D11}"/>
          </ac:spMkLst>
        </pc:spChg>
        <pc:spChg chg="add del">
          <ac:chgData name="Rebecca Travers (2128316)" userId="S::2128316@student.uwtsd.ac.uk::e5c53662-b97f-4beb-9183-bd51215688bd" providerId="AD" clId="Web-{36EC412A-EF6C-482F-C5F4-4697453E495C}" dt="2022-11-14T10:11:59.979" v="164"/>
          <ac:spMkLst>
            <pc:docMk/>
            <pc:sldMk cId="3157640182" sldId="265"/>
            <ac:spMk id="533" creationId="{8712F587-12D0-435C-8E3F-F44C36EE71B8}"/>
          </ac:spMkLst>
        </pc:spChg>
        <pc:spChg chg="add del">
          <ac:chgData name="Rebecca Travers (2128316)" userId="S::2128316@student.uwtsd.ac.uk::e5c53662-b97f-4beb-9183-bd51215688bd" providerId="AD" clId="Web-{36EC412A-EF6C-482F-C5F4-4697453E495C}" dt="2022-11-14T10:27:41.087" v="169"/>
          <ac:spMkLst>
            <pc:docMk/>
            <pc:sldMk cId="3157640182" sldId="265"/>
            <ac:spMk id="615" creationId="{B6EE7E08-B389-43E5-B019-1B0A8ACBBD93}"/>
          </ac:spMkLst>
        </pc:spChg>
        <pc:spChg chg="add del">
          <ac:chgData name="Rebecca Travers (2128316)" userId="S::2128316@student.uwtsd.ac.uk::e5c53662-b97f-4beb-9183-bd51215688bd" providerId="AD" clId="Web-{36EC412A-EF6C-482F-C5F4-4697453E495C}" dt="2022-11-14T10:27:41.087" v="169"/>
          <ac:spMkLst>
            <pc:docMk/>
            <pc:sldMk cId="3157640182" sldId="265"/>
            <ac:spMk id="617" creationId="{E60D94A5-8A09-4BAB-8F7C-69BC34C54DDE}"/>
          </ac:spMkLst>
        </pc:spChg>
        <pc:spChg chg="add del">
          <ac:chgData name="Rebecca Travers (2128316)" userId="S::2128316@student.uwtsd.ac.uk::e5c53662-b97f-4beb-9183-bd51215688bd" providerId="AD" clId="Web-{36EC412A-EF6C-482F-C5F4-4697453E495C}" dt="2022-11-14T10:27:41.087" v="169"/>
          <ac:spMkLst>
            <pc:docMk/>
            <pc:sldMk cId="3157640182" sldId="265"/>
            <ac:spMk id="619" creationId="{7A1AE32B-3A6E-4C5E-8FEB-73861B9A26B5}"/>
          </ac:spMkLst>
        </pc:spChg>
        <pc:spChg chg="add del">
          <ac:chgData name="Rebecca Travers (2128316)" userId="S::2128316@student.uwtsd.ac.uk::e5c53662-b97f-4beb-9183-bd51215688bd" providerId="AD" clId="Web-{36EC412A-EF6C-482F-C5F4-4697453E495C}" dt="2022-11-14T10:35:45.649" v="219"/>
          <ac:spMkLst>
            <pc:docMk/>
            <pc:sldMk cId="3157640182" sldId="265"/>
            <ac:spMk id="624" creationId="{E192707B-B929-41A7-9B41-E959A1C689E4}"/>
          </ac:spMkLst>
        </pc:spChg>
        <pc:spChg chg="add del">
          <ac:chgData name="Rebecca Travers (2128316)" userId="S::2128316@student.uwtsd.ac.uk::e5c53662-b97f-4beb-9183-bd51215688bd" providerId="AD" clId="Web-{36EC412A-EF6C-482F-C5F4-4697453E495C}" dt="2022-11-14T10:35:45.649" v="219"/>
          <ac:spMkLst>
            <pc:docMk/>
            <pc:sldMk cId="3157640182" sldId="265"/>
            <ac:spMk id="626" creationId="{8FB4235C-4505-46C7-AD8F-8769A1972FC1}"/>
          </ac:spMkLst>
        </pc:spChg>
        <pc:spChg chg="add mod">
          <ac:chgData name="Rebecca Travers (2128316)" userId="S::2128316@student.uwtsd.ac.uk::e5c53662-b97f-4beb-9183-bd51215688bd" providerId="AD" clId="Web-{36EC412A-EF6C-482F-C5F4-4697453E495C}" dt="2022-11-14T10:36:50.042" v="221" actId="20577"/>
          <ac:spMkLst>
            <pc:docMk/>
            <pc:sldMk cId="3157640182" sldId="265"/>
            <ac:spMk id="942" creationId="{2E98F729-2D94-018D-BC4C-936F6DFF582D}"/>
          </ac:spMkLst>
        </pc:spChg>
        <pc:spChg chg="add">
          <ac:chgData name="Rebecca Travers (2128316)" userId="S::2128316@student.uwtsd.ac.uk::e5c53662-b97f-4beb-9183-bd51215688bd" providerId="AD" clId="Web-{36EC412A-EF6C-482F-C5F4-4697453E495C}" dt="2022-11-14T10:35:45.649" v="219"/>
          <ac:spMkLst>
            <pc:docMk/>
            <pc:sldMk cId="3157640182" sldId="265"/>
            <ac:spMk id="947" creationId="{B6EE7E08-B389-43E5-B019-1B0A8ACBBD93}"/>
          </ac:spMkLst>
        </pc:spChg>
        <pc:spChg chg="add">
          <ac:chgData name="Rebecca Travers (2128316)" userId="S::2128316@student.uwtsd.ac.uk::e5c53662-b97f-4beb-9183-bd51215688bd" providerId="AD" clId="Web-{36EC412A-EF6C-482F-C5F4-4697453E495C}" dt="2022-11-14T10:35:45.649" v="219"/>
          <ac:spMkLst>
            <pc:docMk/>
            <pc:sldMk cId="3157640182" sldId="265"/>
            <ac:spMk id="949" creationId="{E60D94A5-8A09-4BAB-8F7C-69BC34C54DDE}"/>
          </ac:spMkLst>
        </pc:spChg>
        <pc:spChg chg="add">
          <ac:chgData name="Rebecca Travers (2128316)" userId="S::2128316@student.uwtsd.ac.uk::e5c53662-b97f-4beb-9183-bd51215688bd" providerId="AD" clId="Web-{36EC412A-EF6C-482F-C5F4-4697453E495C}" dt="2022-11-14T10:35:45.649" v="219"/>
          <ac:spMkLst>
            <pc:docMk/>
            <pc:sldMk cId="3157640182" sldId="265"/>
            <ac:spMk id="951" creationId="{7A1AE32B-3A6E-4C5E-8FEB-73861B9A26B5}"/>
          </ac:spMkLst>
        </pc:spChg>
        <pc:graphicFrameChg chg="add mod ord modGraphic">
          <ac:chgData name="Rebecca Travers (2128316)" userId="S::2128316@student.uwtsd.ac.uk::e5c53662-b97f-4beb-9183-bd51215688bd" providerId="AD" clId="Web-{36EC412A-EF6C-482F-C5F4-4697453E495C}" dt="2022-11-14T10:37:42.699" v="225"/>
          <ac:graphicFrameMkLst>
            <pc:docMk/>
            <pc:sldMk cId="3157640182" sldId="265"/>
            <ac:graphicFrameMk id="4" creationId="{7B0FC090-B91A-EAF1-C295-E24F2A15ECD5}"/>
          </ac:graphicFrameMkLst>
        </pc:graphicFrameChg>
        <pc:picChg chg="add del mod">
          <ac:chgData name="Rebecca Travers (2128316)" userId="S::2128316@student.uwtsd.ac.uk::e5c53662-b97f-4beb-9183-bd51215688bd" providerId="AD" clId="Web-{36EC412A-EF6C-482F-C5F4-4697453E495C}" dt="2022-11-14T10:10:58.695" v="162"/>
          <ac:picMkLst>
            <pc:docMk/>
            <pc:sldMk cId="3157640182" sldId="265"/>
            <ac:picMk id="525" creationId="{C0FF5C6B-65D5-72DF-DE25-8B69E2DB6604}"/>
          </ac:picMkLst>
        </pc:picChg>
        <pc:picChg chg="add mod">
          <ac:chgData name="Rebecca Travers (2128316)" userId="S::2128316@student.uwtsd.ac.uk::e5c53662-b97f-4beb-9183-bd51215688bd" providerId="AD" clId="Web-{36EC412A-EF6C-482F-C5F4-4697453E495C}" dt="2022-11-14T10:35:45.649" v="219"/>
          <ac:picMkLst>
            <pc:docMk/>
            <pc:sldMk cId="3157640182" sldId="265"/>
            <ac:picMk id="610" creationId="{312574C4-63EC-F852-EB5E-9ABF5EC148BF}"/>
          </ac:picMkLst>
        </pc:picChg>
      </pc:sldChg>
      <pc:sldChg chg="addSp delSp modSp new mod setBg">
        <pc:chgData name="Rebecca Travers (2128316)" userId="S::2128316@student.uwtsd.ac.uk::e5c53662-b97f-4beb-9183-bd51215688bd" providerId="AD" clId="Web-{36EC412A-EF6C-482F-C5F4-4697453E495C}" dt="2022-11-14T09:50:55.065" v="147"/>
        <pc:sldMkLst>
          <pc:docMk/>
          <pc:sldMk cId="3670821929" sldId="266"/>
        </pc:sldMkLst>
        <pc:spChg chg="del">
          <ac:chgData name="Rebecca Travers (2128316)" userId="S::2128316@student.uwtsd.ac.uk::e5c53662-b97f-4beb-9183-bd51215688bd" providerId="AD" clId="Web-{36EC412A-EF6C-482F-C5F4-4697453E495C}" dt="2022-11-14T09:46:12.728" v="87"/>
          <ac:spMkLst>
            <pc:docMk/>
            <pc:sldMk cId="3670821929" sldId="266"/>
            <ac:spMk id="2" creationId="{1D20114B-84DA-8DE8-AED3-EF4250053A49}"/>
          </ac:spMkLst>
        </pc:spChg>
        <pc:spChg chg="del">
          <ac:chgData name="Rebecca Travers (2128316)" userId="S::2128316@student.uwtsd.ac.uk::e5c53662-b97f-4beb-9183-bd51215688bd" providerId="AD" clId="Web-{36EC412A-EF6C-482F-C5F4-4697453E495C}" dt="2022-11-14T09:46:15.572" v="88"/>
          <ac:spMkLst>
            <pc:docMk/>
            <pc:sldMk cId="3670821929" sldId="266"/>
            <ac:spMk id="3" creationId="{16165E5F-1C89-E5B5-45B9-8A0A74322AF3}"/>
          </ac:spMkLst>
        </pc:spChg>
        <pc:spChg chg="add mod">
          <ac:chgData name="Rebecca Travers (2128316)" userId="S::2128316@student.uwtsd.ac.uk::e5c53662-b97f-4beb-9183-bd51215688bd" providerId="AD" clId="Web-{36EC412A-EF6C-482F-C5F4-4697453E495C}" dt="2022-11-14T09:50:55.065" v="147"/>
          <ac:spMkLst>
            <pc:docMk/>
            <pc:sldMk cId="3670821929" sldId="266"/>
            <ac:spMk id="6" creationId="{0D52CF64-A032-AB7A-89C8-F99F8ABD8A21}"/>
          </ac:spMkLst>
        </pc:spChg>
        <pc:spChg chg="add del">
          <ac:chgData name="Rebecca Travers (2128316)" userId="S::2128316@student.uwtsd.ac.uk::e5c53662-b97f-4beb-9183-bd51215688bd" providerId="AD" clId="Web-{36EC412A-EF6C-482F-C5F4-4697453E495C}" dt="2022-11-14T09:47:38.184" v="95"/>
          <ac:spMkLst>
            <pc:docMk/>
            <pc:sldMk cId="3670821929" sldId="266"/>
            <ac:spMk id="10" creationId="{1E94681D-2A4C-4A8D-B9B5-31D440D0328D}"/>
          </ac:spMkLst>
        </pc:spChg>
        <pc:spChg chg="add del">
          <ac:chgData name="Rebecca Travers (2128316)" userId="S::2128316@student.uwtsd.ac.uk::e5c53662-b97f-4beb-9183-bd51215688bd" providerId="AD" clId="Web-{36EC412A-EF6C-482F-C5F4-4697453E495C}" dt="2022-11-14T09:47:38.184" v="95"/>
          <ac:spMkLst>
            <pc:docMk/>
            <pc:sldMk cId="3670821929" sldId="266"/>
            <ac:spMk id="12" creationId="{4EC7E010-C712-408D-9787-0842AFC9F4BB}"/>
          </ac:spMkLst>
        </pc:spChg>
        <pc:spChg chg="add del">
          <ac:chgData name="Rebecca Travers (2128316)" userId="S::2128316@student.uwtsd.ac.uk::e5c53662-b97f-4beb-9183-bd51215688bd" providerId="AD" clId="Web-{36EC412A-EF6C-482F-C5F4-4697453E495C}" dt="2022-11-14T09:47:38.184" v="95"/>
          <ac:spMkLst>
            <pc:docMk/>
            <pc:sldMk cId="3670821929" sldId="266"/>
            <ac:spMk id="14" creationId="{0503FCEF-A9BA-4991-9220-E36615FB8B53}"/>
          </ac:spMkLst>
        </pc:spChg>
        <pc:spChg chg="add del">
          <ac:chgData name="Rebecca Travers (2128316)" userId="S::2128316@student.uwtsd.ac.uk::e5c53662-b97f-4beb-9183-bd51215688bd" providerId="AD" clId="Web-{36EC412A-EF6C-482F-C5F4-4697453E495C}" dt="2022-11-14T09:47:38.184" v="95"/>
          <ac:spMkLst>
            <pc:docMk/>
            <pc:sldMk cId="3670821929" sldId="266"/>
            <ac:spMk id="16" creationId="{6B57F45B-5417-4073-A67A-343F2C881222}"/>
          </ac:spMkLst>
        </pc:spChg>
        <pc:spChg chg="add del">
          <ac:chgData name="Rebecca Travers (2128316)" userId="S::2128316@student.uwtsd.ac.uk::e5c53662-b97f-4beb-9183-bd51215688bd" providerId="AD" clId="Web-{36EC412A-EF6C-482F-C5F4-4697453E495C}" dt="2022-11-14T09:47:38.184" v="95"/>
          <ac:spMkLst>
            <pc:docMk/>
            <pc:sldMk cId="3670821929" sldId="266"/>
            <ac:spMk id="18" creationId="{091B6077-4778-41B2-9147-335CF2F2F9FC}"/>
          </ac:spMkLst>
        </pc:spChg>
        <pc:spChg chg="add del">
          <ac:chgData name="Rebecca Travers (2128316)" userId="S::2128316@student.uwtsd.ac.uk::e5c53662-b97f-4beb-9183-bd51215688bd" providerId="AD" clId="Web-{36EC412A-EF6C-482F-C5F4-4697453E495C}" dt="2022-11-14T09:47:38.184" v="95"/>
          <ac:spMkLst>
            <pc:docMk/>
            <pc:sldMk cId="3670821929" sldId="266"/>
            <ac:spMk id="20" creationId="{D527D497-40EC-49CA-9C48-FE4127084C9F}"/>
          </ac:spMkLst>
        </pc:spChg>
        <pc:spChg chg="add del">
          <ac:chgData name="Rebecca Travers (2128316)" userId="S::2128316@student.uwtsd.ac.uk::e5c53662-b97f-4beb-9183-bd51215688bd" providerId="AD" clId="Web-{36EC412A-EF6C-482F-C5F4-4697453E495C}" dt="2022-11-14T09:48:22.622" v="103"/>
          <ac:spMkLst>
            <pc:docMk/>
            <pc:sldMk cId="3670821929" sldId="266"/>
            <ac:spMk id="22" creationId="{1E94681D-2A4C-4A8D-B9B5-31D440D0328D}"/>
          </ac:spMkLst>
        </pc:spChg>
        <pc:spChg chg="add del">
          <ac:chgData name="Rebecca Travers (2128316)" userId="S::2128316@student.uwtsd.ac.uk::e5c53662-b97f-4beb-9183-bd51215688bd" providerId="AD" clId="Web-{36EC412A-EF6C-482F-C5F4-4697453E495C}" dt="2022-11-14T09:48:22.622" v="103"/>
          <ac:spMkLst>
            <pc:docMk/>
            <pc:sldMk cId="3670821929" sldId="266"/>
            <ac:spMk id="23" creationId="{4EC7E010-C712-408D-9787-0842AFC9F4BB}"/>
          </ac:spMkLst>
        </pc:spChg>
        <pc:spChg chg="add del">
          <ac:chgData name="Rebecca Travers (2128316)" userId="S::2128316@student.uwtsd.ac.uk::e5c53662-b97f-4beb-9183-bd51215688bd" providerId="AD" clId="Web-{36EC412A-EF6C-482F-C5F4-4697453E495C}" dt="2022-11-14T09:48:22.622" v="103"/>
          <ac:spMkLst>
            <pc:docMk/>
            <pc:sldMk cId="3670821929" sldId="266"/>
            <ac:spMk id="24" creationId="{0503FCEF-A9BA-4991-9220-E36615FB8B53}"/>
          </ac:spMkLst>
        </pc:spChg>
        <pc:spChg chg="add del">
          <ac:chgData name="Rebecca Travers (2128316)" userId="S::2128316@student.uwtsd.ac.uk::e5c53662-b97f-4beb-9183-bd51215688bd" providerId="AD" clId="Web-{36EC412A-EF6C-482F-C5F4-4697453E495C}" dt="2022-11-14T09:48:22.622" v="103"/>
          <ac:spMkLst>
            <pc:docMk/>
            <pc:sldMk cId="3670821929" sldId="266"/>
            <ac:spMk id="25" creationId="{A069235B-22DB-4231-8291-D64DA2CDEB4E}"/>
          </ac:spMkLst>
        </pc:spChg>
        <pc:spChg chg="add del">
          <ac:chgData name="Rebecca Travers (2128316)" userId="S::2128316@student.uwtsd.ac.uk::e5c53662-b97f-4beb-9183-bd51215688bd" providerId="AD" clId="Web-{36EC412A-EF6C-482F-C5F4-4697453E495C}" dt="2022-11-14T09:48:22.575" v="102"/>
          <ac:spMkLst>
            <pc:docMk/>
            <pc:sldMk cId="3670821929" sldId="266"/>
            <ac:spMk id="30" creationId="{1E94681D-2A4C-4A8D-B9B5-31D440D0328D}"/>
          </ac:spMkLst>
        </pc:spChg>
        <pc:spChg chg="add del">
          <ac:chgData name="Rebecca Travers (2128316)" userId="S::2128316@student.uwtsd.ac.uk::e5c53662-b97f-4beb-9183-bd51215688bd" providerId="AD" clId="Web-{36EC412A-EF6C-482F-C5F4-4697453E495C}" dt="2022-11-14T09:48:22.575" v="102"/>
          <ac:spMkLst>
            <pc:docMk/>
            <pc:sldMk cId="3670821929" sldId="266"/>
            <ac:spMk id="32" creationId="{4EC7E010-C712-408D-9787-0842AFC9F4BB}"/>
          </ac:spMkLst>
        </pc:spChg>
        <pc:spChg chg="add del">
          <ac:chgData name="Rebecca Travers (2128316)" userId="S::2128316@student.uwtsd.ac.uk::e5c53662-b97f-4beb-9183-bd51215688bd" providerId="AD" clId="Web-{36EC412A-EF6C-482F-C5F4-4697453E495C}" dt="2022-11-14T09:48:22.575" v="102"/>
          <ac:spMkLst>
            <pc:docMk/>
            <pc:sldMk cId="3670821929" sldId="266"/>
            <ac:spMk id="34" creationId="{0503FCEF-A9BA-4991-9220-E36615FB8B53}"/>
          </ac:spMkLst>
        </pc:spChg>
        <pc:spChg chg="add del">
          <ac:chgData name="Rebecca Travers (2128316)" userId="S::2128316@student.uwtsd.ac.uk::e5c53662-b97f-4beb-9183-bd51215688bd" providerId="AD" clId="Web-{36EC412A-EF6C-482F-C5F4-4697453E495C}" dt="2022-11-14T09:48:22.575" v="102"/>
          <ac:spMkLst>
            <pc:docMk/>
            <pc:sldMk cId="3670821929" sldId="266"/>
            <ac:spMk id="36" creationId="{6B57F45B-5417-4073-A67A-343F2C881222}"/>
          </ac:spMkLst>
        </pc:spChg>
        <pc:spChg chg="add del">
          <ac:chgData name="Rebecca Travers (2128316)" userId="S::2128316@student.uwtsd.ac.uk::e5c53662-b97f-4beb-9183-bd51215688bd" providerId="AD" clId="Web-{36EC412A-EF6C-482F-C5F4-4697453E495C}" dt="2022-11-14T09:48:22.575" v="102"/>
          <ac:spMkLst>
            <pc:docMk/>
            <pc:sldMk cId="3670821929" sldId="266"/>
            <ac:spMk id="38" creationId="{091B6077-4778-41B2-9147-335CF2F2F9FC}"/>
          </ac:spMkLst>
        </pc:spChg>
        <pc:spChg chg="add del">
          <ac:chgData name="Rebecca Travers (2128316)" userId="S::2128316@student.uwtsd.ac.uk::e5c53662-b97f-4beb-9183-bd51215688bd" providerId="AD" clId="Web-{36EC412A-EF6C-482F-C5F4-4697453E495C}" dt="2022-11-14T09:48:22.575" v="102"/>
          <ac:spMkLst>
            <pc:docMk/>
            <pc:sldMk cId="3670821929" sldId="266"/>
            <ac:spMk id="40" creationId="{D527D497-40EC-49CA-9C48-FE4127084C9F}"/>
          </ac:spMkLst>
        </pc:spChg>
        <pc:spChg chg="add del">
          <ac:chgData name="Rebecca Travers (2128316)" userId="S::2128316@student.uwtsd.ac.uk::e5c53662-b97f-4beb-9183-bd51215688bd" providerId="AD" clId="Web-{36EC412A-EF6C-482F-C5F4-4697453E495C}" dt="2022-11-14T09:50:55.065" v="147"/>
          <ac:spMkLst>
            <pc:docMk/>
            <pc:sldMk cId="3670821929" sldId="266"/>
            <ac:spMk id="42" creationId="{1E94681D-2A4C-4A8D-B9B5-31D440D0328D}"/>
          </ac:spMkLst>
        </pc:spChg>
        <pc:spChg chg="add del">
          <ac:chgData name="Rebecca Travers (2128316)" userId="S::2128316@student.uwtsd.ac.uk::e5c53662-b97f-4beb-9183-bd51215688bd" providerId="AD" clId="Web-{36EC412A-EF6C-482F-C5F4-4697453E495C}" dt="2022-11-14T09:50:55.065" v="147"/>
          <ac:spMkLst>
            <pc:docMk/>
            <pc:sldMk cId="3670821929" sldId="266"/>
            <ac:spMk id="43" creationId="{4EC7E010-C712-408D-9787-0842AFC9F4BB}"/>
          </ac:spMkLst>
        </pc:spChg>
        <pc:spChg chg="add del">
          <ac:chgData name="Rebecca Travers (2128316)" userId="S::2128316@student.uwtsd.ac.uk::e5c53662-b97f-4beb-9183-bd51215688bd" providerId="AD" clId="Web-{36EC412A-EF6C-482F-C5F4-4697453E495C}" dt="2022-11-14T09:50:55.065" v="147"/>
          <ac:spMkLst>
            <pc:docMk/>
            <pc:sldMk cId="3670821929" sldId="266"/>
            <ac:spMk id="44" creationId="{0503FCEF-A9BA-4991-9220-E36615FB8B53}"/>
          </ac:spMkLst>
        </pc:spChg>
        <pc:spChg chg="add del">
          <ac:chgData name="Rebecca Travers (2128316)" userId="S::2128316@student.uwtsd.ac.uk::e5c53662-b97f-4beb-9183-bd51215688bd" providerId="AD" clId="Web-{36EC412A-EF6C-482F-C5F4-4697453E495C}" dt="2022-11-14T09:50:55.065" v="147"/>
          <ac:spMkLst>
            <pc:docMk/>
            <pc:sldMk cId="3670821929" sldId="266"/>
            <ac:spMk id="45" creationId="{A069235B-22DB-4231-8291-D64DA2CDEB4E}"/>
          </ac:spMkLst>
        </pc:spChg>
        <pc:spChg chg="add">
          <ac:chgData name="Rebecca Travers (2128316)" userId="S::2128316@student.uwtsd.ac.uk::e5c53662-b97f-4beb-9183-bd51215688bd" providerId="AD" clId="Web-{36EC412A-EF6C-482F-C5F4-4697453E495C}" dt="2022-11-14T09:50:55.065" v="147"/>
          <ac:spMkLst>
            <pc:docMk/>
            <pc:sldMk cId="3670821929" sldId="266"/>
            <ac:spMk id="50" creationId="{904DB13E-F722-4ED6-BB00-556651E95281}"/>
          </ac:spMkLst>
        </pc:spChg>
        <pc:spChg chg="add">
          <ac:chgData name="Rebecca Travers (2128316)" userId="S::2128316@student.uwtsd.ac.uk::e5c53662-b97f-4beb-9183-bd51215688bd" providerId="AD" clId="Web-{36EC412A-EF6C-482F-C5F4-4697453E495C}" dt="2022-11-14T09:50:55.065" v="147"/>
          <ac:spMkLst>
            <pc:docMk/>
            <pc:sldMk cId="3670821929" sldId="266"/>
            <ac:spMk id="52" creationId="{1E8D93C5-28EB-42D0-86CE-D804955653CC}"/>
          </ac:spMkLst>
        </pc:spChg>
        <pc:spChg chg="add">
          <ac:chgData name="Rebecca Travers (2128316)" userId="S::2128316@student.uwtsd.ac.uk::e5c53662-b97f-4beb-9183-bd51215688bd" providerId="AD" clId="Web-{36EC412A-EF6C-482F-C5F4-4697453E495C}" dt="2022-11-14T09:50:55.065" v="147"/>
          <ac:spMkLst>
            <pc:docMk/>
            <pc:sldMk cId="3670821929" sldId="266"/>
            <ac:spMk id="54" creationId="{AB1B1E7D-F76D-4744-AF85-239E6998A4C5}"/>
          </ac:spMkLst>
        </pc:spChg>
        <pc:spChg chg="add">
          <ac:chgData name="Rebecca Travers (2128316)" userId="S::2128316@student.uwtsd.ac.uk::e5c53662-b97f-4beb-9183-bd51215688bd" providerId="AD" clId="Web-{36EC412A-EF6C-482F-C5F4-4697453E495C}" dt="2022-11-14T09:50:55.065" v="147"/>
          <ac:spMkLst>
            <pc:docMk/>
            <pc:sldMk cId="3670821929" sldId="266"/>
            <ac:spMk id="56" creationId="{3BB65211-00DB-45B6-A223-033B2D19CBE8}"/>
          </ac:spMkLst>
        </pc:spChg>
        <pc:spChg chg="add">
          <ac:chgData name="Rebecca Travers (2128316)" userId="S::2128316@student.uwtsd.ac.uk::e5c53662-b97f-4beb-9183-bd51215688bd" providerId="AD" clId="Web-{36EC412A-EF6C-482F-C5F4-4697453E495C}" dt="2022-11-14T09:50:55.065" v="147"/>
          <ac:spMkLst>
            <pc:docMk/>
            <pc:sldMk cId="3670821929" sldId="266"/>
            <ac:spMk id="63" creationId="{EA4E4267-CAF0-4C38-8DC6-CD3B1A9F046E}"/>
          </ac:spMkLst>
        </pc:spChg>
        <pc:spChg chg="add">
          <ac:chgData name="Rebecca Travers (2128316)" userId="S::2128316@student.uwtsd.ac.uk::e5c53662-b97f-4beb-9183-bd51215688bd" providerId="AD" clId="Web-{36EC412A-EF6C-482F-C5F4-4697453E495C}" dt="2022-11-14T09:50:55.065" v="147"/>
          <ac:spMkLst>
            <pc:docMk/>
            <pc:sldMk cId="3670821929" sldId="266"/>
            <ac:spMk id="65" creationId="{0EE3ACC5-126D-4BA4-8B45-7F0B5B839C51}"/>
          </ac:spMkLst>
        </pc:spChg>
        <pc:spChg chg="add">
          <ac:chgData name="Rebecca Travers (2128316)" userId="S::2128316@student.uwtsd.ac.uk::e5c53662-b97f-4beb-9183-bd51215688bd" providerId="AD" clId="Web-{36EC412A-EF6C-482F-C5F4-4697453E495C}" dt="2022-11-14T09:50:55.065" v="147"/>
          <ac:spMkLst>
            <pc:docMk/>
            <pc:sldMk cId="3670821929" sldId="266"/>
            <ac:spMk id="67" creationId="{AB2868F7-FE10-4289-A5BD-90763C7A2F5A}"/>
          </ac:spMkLst>
        </pc:spChg>
        <pc:spChg chg="add">
          <ac:chgData name="Rebecca Travers (2128316)" userId="S::2128316@student.uwtsd.ac.uk::e5c53662-b97f-4beb-9183-bd51215688bd" providerId="AD" clId="Web-{36EC412A-EF6C-482F-C5F4-4697453E495C}" dt="2022-11-14T09:50:55.065" v="147"/>
          <ac:spMkLst>
            <pc:docMk/>
            <pc:sldMk cId="3670821929" sldId="266"/>
            <ac:spMk id="69" creationId="{BD94142C-10EE-487C-A327-404FDF358F22}"/>
          </ac:spMkLst>
        </pc:spChg>
        <pc:spChg chg="add">
          <ac:chgData name="Rebecca Travers (2128316)" userId="S::2128316@student.uwtsd.ac.uk::e5c53662-b97f-4beb-9183-bd51215688bd" providerId="AD" clId="Web-{36EC412A-EF6C-482F-C5F4-4697453E495C}" dt="2022-11-14T09:50:55.065" v="147"/>
          <ac:spMkLst>
            <pc:docMk/>
            <pc:sldMk cId="3670821929" sldId="266"/>
            <ac:spMk id="71" creationId="{5F7FAC2D-7A74-4939-A917-A1A5AF935685}"/>
          </ac:spMkLst>
        </pc:spChg>
        <pc:spChg chg="add">
          <ac:chgData name="Rebecca Travers (2128316)" userId="S::2128316@student.uwtsd.ac.uk::e5c53662-b97f-4beb-9183-bd51215688bd" providerId="AD" clId="Web-{36EC412A-EF6C-482F-C5F4-4697453E495C}" dt="2022-11-14T09:50:55.065" v="147"/>
          <ac:spMkLst>
            <pc:docMk/>
            <pc:sldMk cId="3670821929" sldId="266"/>
            <ac:spMk id="73" creationId="{BA53A868-C420-4BAE-9244-EC162AF05CFC}"/>
          </ac:spMkLst>
        </pc:spChg>
        <pc:grpChg chg="add">
          <ac:chgData name="Rebecca Travers (2128316)" userId="S::2128316@student.uwtsd.ac.uk::e5c53662-b97f-4beb-9183-bd51215688bd" providerId="AD" clId="Web-{36EC412A-EF6C-482F-C5F4-4697453E495C}" dt="2022-11-14T09:50:55.065" v="147"/>
          <ac:grpSpMkLst>
            <pc:docMk/>
            <pc:sldMk cId="3670821929" sldId="266"/>
            <ac:grpSpMk id="58" creationId="{E26428D7-C6F3-473D-A360-A3F5C3E8728C}"/>
          </ac:grpSpMkLst>
        </pc:grpChg>
        <pc:graphicFrameChg chg="add mod ord modGraphic">
          <ac:chgData name="Rebecca Travers (2128316)" userId="S::2128316@student.uwtsd.ac.uk::e5c53662-b97f-4beb-9183-bd51215688bd" providerId="AD" clId="Web-{36EC412A-EF6C-482F-C5F4-4697453E495C}" dt="2022-11-14T09:50:55.065" v="147"/>
          <ac:graphicFrameMkLst>
            <pc:docMk/>
            <pc:sldMk cId="3670821929" sldId="266"/>
            <ac:graphicFrameMk id="5" creationId="{96EB7E96-4E79-226E-AA08-E4F7F3866A44}"/>
          </ac:graphicFrameMkLst>
        </pc:graphicFrameChg>
        <pc:cxnChg chg="add">
          <ac:chgData name="Rebecca Travers (2128316)" userId="S::2128316@student.uwtsd.ac.uk::e5c53662-b97f-4beb-9183-bd51215688bd" providerId="AD" clId="Web-{36EC412A-EF6C-482F-C5F4-4697453E495C}" dt="2022-11-14T09:50:55.065" v="147"/>
          <ac:cxnSpMkLst>
            <pc:docMk/>
            <pc:sldMk cId="3670821929" sldId="266"/>
            <ac:cxnSpMk id="75" creationId="{F8D93CCA-A85E-4529-A6F0-8BB54D27BCD1}"/>
          </ac:cxnSpMkLst>
        </pc:cxnChg>
        <pc:cxnChg chg="add">
          <ac:chgData name="Rebecca Travers (2128316)" userId="S::2128316@student.uwtsd.ac.uk::e5c53662-b97f-4beb-9183-bd51215688bd" providerId="AD" clId="Web-{36EC412A-EF6C-482F-C5F4-4697453E495C}" dt="2022-11-14T09:50:55.065" v="147"/>
          <ac:cxnSpMkLst>
            <pc:docMk/>
            <pc:sldMk cId="3670821929" sldId="266"/>
            <ac:cxnSpMk id="77" creationId="{C2686EF3-81CC-419F-96C3-002A75880309}"/>
          </ac:cxnSpMkLst>
        </pc:cxnChg>
        <pc:cxnChg chg="add">
          <ac:chgData name="Rebecca Travers (2128316)" userId="S::2128316@student.uwtsd.ac.uk::e5c53662-b97f-4beb-9183-bd51215688bd" providerId="AD" clId="Web-{36EC412A-EF6C-482F-C5F4-4697453E495C}" dt="2022-11-14T09:50:55.065" v="147"/>
          <ac:cxnSpMkLst>
            <pc:docMk/>
            <pc:sldMk cId="3670821929" sldId="266"/>
            <ac:cxnSpMk id="79" creationId="{1ECFA516-C18C-41AE-AFF2-A0D0A59C9E90}"/>
          </ac:cxnSpMkLst>
        </pc:cxnChg>
      </pc:sldChg>
      <pc:sldChg chg="new del">
        <pc:chgData name="Rebecca Travers (2128316)" userId="S::2128316@student.uwtsd.ac.uk::e5c53662-b97f-4beb-9183-bd51215688bd" providerId="AD" clId="Web-{36EC412A-EF6C-482F-C5F4-4697453E495C}" dt="2022-11-14T11:13:06.304" v="227"/>
        <pc:sldMkLst>
          <pc:docMk/>
          <pc:sldMk cId="2149094874" sldId="268"/>
        </pc:sldMkLst>
      </pc:sldChg>
    </pc:docChg>
  </pc:docChgLst>
  <pc:docChgLst>
    <pc:chgData name="Merleen Garvey (2129226)" userId="S::2129226@student.uwtsd.ac.uk::4c506f6f-49ef-40dd-9de8-7a0a652269cf" providerId="AD" clId="Web-{4AD464EF-2B60-7A5D-24B4-7992854CDAA7}"/>
    <pc:docChg chg="modSld">
      <pc:chgData name="Merleen Garvey (2129226)" userId="S::2129226@student.uwtsd.ac.uk::4c506f6f-49ef-40dd-9de8-7a0a652269cf" providerId="AD" clId="Web-{4AD464EF-2B60-7A5D-24B4-7992854CDAA7}" dt="2022-11-17T20:30:22.642" v="117" actId="20577"/>
      <pc:docMkLst>
        <pc:docMk/>
      </pc:docMkLst>
      <pc:sldChg chg="addSp delSp modSp">
        <pc:chgData name="Merleen Garvey (2129226)" userId="S::2129226@student.uwtsd.ac.uk::4c506f6f-49ef-40dd-9de8-7a0a652269cf" providerId="AD" clId="Web-{4AD464EF-2B60-7A5D-24B4-7992854CDAA7}" dt="2022-11-17T20:30:22.642" v="117" actId="20577"/>
        <pc:sldMkLst>
          <pc:docMk/>
          <pc:sldMk cId="3126235323" sldId="269"/>
        </pc:sldMkLst>
        <pc:spChg chg="mod">
          <ac:chgData name="Merleen Garvey (2129226)" userId="S::2129226@student.uwtsd.ac.uk::4c506f6f-49ef-40dd-9de8-7a0a652269cf" providerId="AD" clId="Web-{4AD464EF-2B60-7A5D-24B4-7992854CDAA7}" dt="2022-11-17T20:25:44.430" v="3"/>
          <ac:spMkLst>
            <pc:docMk/>
            <pc:sldMk cId="3126235323" sldId="269"/>
            <ac:spMk id="3" creationId="{AF2FC7E8-2A61-6A89-E729-730C84887587}"/>
          </ac:spMkLst>
        </pc:spChg>
        <pc:spChg chg="mod">
          <ac:chgData name="Merleen Garvey (2129226)" userId="S::2129226@student.uwtsd.ac.uk::4c506f6f-49ef-40dd-9de8-7a0a652269cf" providerId="AD" clId="Web-{4AD464EF-2B60-7A5D-24B4-7992854CDAA7}" dt="2022-11-17T20:30:22.642" v="117" actId="20577"/>
          <ac:spMkLst>
            <pc:docMk/>
            <pc:sldMk cId="3126235323" sldId="269"/>
            <ac:spMk id="4" creationId="{06DA019E-5B07-1EAD-273F-F3154959BBA3}"/>
          </ac:spMkLst>
        </pc:spChg>
        <pc:spChg chg="mod">
          <ac:chgData name="Merleen Garvey (2129226)" userId="S::2129226@student.uwtsd.ac.uk::4c506f6f-49ef-40dd-9de8-7a0a652269cf" providerId="AD" clId="Web-{4AD464EF-2B60-7A5D-24B4-7992854CDAA7}" dt="2022-11-17T20:25:44.430" v="3"/>
          <ac:spMkLst>
            <pc:docMk/>
            <pc:sldMk cId="3126235323" sldId="269"/>
            <ac:spMk id="14" creationId="{B97D379D-F412-CA25-151B-C516CAA0F1FC}"/>
          </ac:spMkLst>
        </pc:spChg>
        <pc:spChg chg="del">
          <ac:chgData name="Merleen Garvey (2129226)" userId="S::2129226@student.uwtsd.ac.uk::4c506f6f-49ef-40dd-9de8-7a0a652269cf" providerId="AD" clId="Web-{4AD464EF-2B60-7A5D-24B4-7992854CDAA7}" dt="2022-11-17T20:20:05.357" v="0"/>
          <ac:spMkLst>
            <pc:docMk/>
            <pc:sldMk cId="3126235323" sldId="269"/>
            <ac:spMk id="396" creationId="{904DB13E-F722-4ED6-BB00-556651E95281}"/>
          </ac:spMkLst>
        </pc:spChg>
        <pc:spChg chg="del">
          <ac:chgData name="Merleen Garvey (2129226)" userId="S::2129226@student.uwtsd.ac.uk::4c506f6f-49ef-40dd-9de8-7a0a652269cf" providerId="AD" clId="Web-{4AD464EF-2B60-7A5D-24B4-7992854CDAA7}" dt="2022-11-17T20:20:05.357" v="0"/>
          <ac:spMkLst>
            <pc:docMk/>
            <pc:sldMk cId="3126235323" sldId="269"/>
            <ac:spMk id="398" creationId="{1E8D93C5-28EB-42D0-86CE-D804955653CC}"/>
          </ac:spMkLst>
        </pc:spChg>
        <pc:spChg chg="del">
          <ac:chgData name="Merleen Garvey (2129226)" userId="S::2129226@student.uwtsd.ac.uk::4c506f6f-49ef-40dd-9de8-7a0a652269cf" providerId="AD" clId="Web-{4AD464EF-2B60-7A5D-24B4-7992854CDAA7}" dt="2022-11-17T20:20:05.357" v="0"/>
          <ac:spMkLst>
            <pc:docMk/>
            <pc:sldMk cId="3126235323" sldId="269"/>
            <ac:spMk id="400" creationId="{AB1B1E7D-F76D-4744-AF85-239E6998A4C5}"/>
          </ac:spMkLst>
        </pc:spChg>
        <pc:spChg chg="del">
          <ac:chgData name="Merleen Garvey (2129226)" userId="S::2129226@student.uwtsd.ac.uk::4c506f6f-49ef-40dd-9de8-7a0a652269cf" providerId="AD" clId="Web-{4AD464EF-2B60-7A5D-24B4-7992854CDAA7}" dt="2022-11-17T20:20:05.357" v="0"/>
          <ac:spMkLst>
            <pc:docMk/>
            <pc:sldMk cId="3126235323" sldId="269"/>
            <ac:spMk id="402" creationId="{3BB65211-00DB-45B6-A223-033B2D19CBE8}"/>
          </ac:spMkLst>
        </pc:spChg>
        <pc:spChg chg="del">
          <ac:chgData name="Merleen Garvey (2129226)" userId="S::2129226@student.uwtsd.ac.uk::4c506f6f-49ef-40dd-9de8-7a0a652269cf" providerId="AD" clId="Web-{4AD464EF-2B60-7A5D-24B4-7992854CDAA7}" dt="2022-11-17T20:20:05.357" v="0"/>
          <ac:spMkLst>
            <pc:docMk/>
            <pc:sldMk cId="3126235323" sldId="269"/>
            <ac:spMk id="409" creationId="{1C3E817E-E139-426E-89E5-9DD346EC7514}"/>
          </ac:spMkLst>
        </pc:spChg>
        <pc:spChg chg="del">
          <ac:chgData name="Merleen Garvey (2129226)" userId="S::2129226@student.uwtsd.ac.uk::4c506f6f-49ef-40dd-9de8-7a0a652269cf" providerId="AD" clId="Web-{4AD464EF-2B60-7A5D-24B4-7992854CDAA7}" dt="2022-11-17T20:20:05.357" v="0"/>
          <ac:spMkLst>
            <pc:docMk/>
            <pc:sldMk cId="3126235323" sldId="269"/>
            <ac:spMk id="411" creationId="{E2ADD2F6-F7FC-464F-8F18-5BDBD27A732F}"/>
          </ac:spMkLst>
        </pc:spChg>
        <pc:spChg chg="del">
          <ac:chgData name="Merleen Garvey (2129226)" userId="S::2129226@student.uwtsd.ac.uk::4c506f6f-49ef-40dd-9de8-7a0a652269cf" providerId="AD" clId="Web-{4AD464EF-2B60-7A5D-24B4-7992854CDAA7}" dt="2022-11-17T20:20:05.357" v="0"/>
          <ac:spMkLst>
            <pc:docMk/>
            <pc:sldMk cId="3126235323" sldId="269"/>
            <ac:spMk id="413" creationId="{5A3A31F1-FA83-497F-98FF-9A5621DC5560}"/>
          </ac:spMkLst>
        </pc:spChg>
        <pc:spChg chg="del">
          <ac:chgData name="Merleen Garvey (2129226)" userId="S::2129226@student.uwtsd.ac.uk::4c506f6f-49ef-40dd-9de8-7a0a652269cf" providerId="AD" clId="Web-{4AD464EF-2B60-7A5D-24B4-7992854CDAA7}" dt="2022-11-17T20:20:05.357" v="0"/>
          <ac:spMkLst>
            <pc:docMk/>
            <pc:sldMk cId="3126235323" sldId="269"/>
            <ac:spMk id="415" creationId="{343FF9E2-8F7E-4BCC-9A50-C41AD8A56DD9}"/>
          </ac:spMkLst>
        </pc:spChg>
        <pc:spChg chg="del">
          <ac:chgData name="Merleen Garvey (2129226)" userId="S::2129226@student.uwtsd.ac.uk::4c506f6f-49ef-40dd-9de8-7a0a652269cf" providerId="AD" clId="Web-{4AD464EF-2B60-7A5D-24B4-7992854CDAA7}" dt="2022-11-17T20:20:05.357" v="0"/>
          <ac:spMkLst>
            <pc:docMk/>
            <pc:sldMk cId="3126235323" sldId="269"/>
            <ac:spMk id="417" creationId="{47751BC8-250F-493B-BDF9-D45BA5991D8A}"/>
          </ac:spMkLst>
        </pc:spChg>
        <pc:spChg chg="add del">
          <ac:chgData name="Merleen Garvey (2129226)" userId="S::2129226@student.uwtsd.ac.uk::4c506f6f-49ef-40dd-9de8-7a0a652269cf" providerId="AD" clId="Web-{4AD464EF-2B60-7A5D-24B4-7992854CDAA7}" dt="2022-11-17T20:25:44.430" v="3"/>
          <ac:spMkLst>
            <pc:docMk/>
            <pc:sldMk cId="3126235323" sldId="269"/>
            <ac:spMk id="428" creationId="{1E94681D-2A4C-4A8D-B9B5-31D440D0328D}"/>
          </ac:spMkLst>
        </pc:spChg>
        <pc:spChg chg="add del">
          <ac:chgData name="Merleen Garvey (2129226)" userId="S::2129226@student.uwtsd.ac.uk::4c506f6f-49ef-40dd-9de8-7a0a652269cf" providerId="AD" clId="Web-{4AD464EF-2B60-7A5D-24B4-7992854CDAA7}" dt="2022-11-17T20:25:44.430" v="3"/>
          <ac:spMkLst>
            <pc:docMk/>
            <pc:sldMk cId="3126235323" sldId="269"/>
            <ac:spMk id="430" creationId="{FB65ABA3-820C-4D75-9437-9EFA1ADFE134}"/>
          </ac:spMkLst>
        </pc:spChg>
        <pc:spChg chg="add del">
          <ac:chgData name="Merleen Garvey (2129226)" userId="S::2129226@student.uwtsd.ac.uk::4c506f6f-49ef-40dd-9de8-7a0a652269cf" providerId="AD" clId="Web-{4AD464EF-2B60-7A5D-24B4-7992854CDAA7}" dt="2022-11-17T20:25:44.430" v="3"/>
          <ac:spMkLst>
            <pc:docMk/>
            <pc:sldMk cId="3126235323" sldId="269"/>
            <ac:spMk id="432" creationId="{036BF2FB-90D8-48DB-BD34-D040CDCFF208}"/>
          </ac:spMkLst>
        </pc:spChg>
        <pc:spChg chg="add del">
          <ac:chgData name="Merleen Garvey (2129226)" userId="S::2129226@student.uwtsd.ac.uk::4c506f6f-49ef-40dd-9de8-7a0a652269cf" providerId="AD" clId="Web-{4AD464EF-2B60-7A5D-24B4-7992854CDAA7}" dt="2022-11-17T20:25:44.430" v="3"/>
          <ac:spMkLst>
            <pc:docMk/>
            <pc:sldMk cId="3126235323" sldId="269"/>
            <ac:spMk id="434" creationId="{D5851415-CF4E-4C41-9E36-04E444B517EB}"/>
          </ac:spMkLst>
        </pc:spChg>
        <pc:spChg chg="add del">
          <ac:chgData name="Merleen Garvey (2129226)" userId="S::2129226@student.uwtsd.ac.uk::4c506f6f-49ef-40dd-9de8-7a0a652269cf" providerId="AD" clId="Web-{4AD464EF-2B60-7A5D-24B4-7992854CDAA7}" dt="2022-11-17T20:25:44.430" v="3"/>
          <ac:spMkLst>
            <pc:docMk/>
            <pc:sldMk cId="3126235323" sldId="269"/>
            <ac:spMk id="436" creationId="{4B516B89-DEA0-4832-8C56-F048168DAD88}"/>
          </ac:spMkLst>
        </pc:spChg>
        <pc:spChg chg="add del">
          <ac:chgData name="Merleen Garvey (2129226)" userId="S::2129226@student.uwtsd.ac.uk::4c506f6f-49ef-40dd-9de8-7a0a652269cf" providerId="AD" clId="Web-{4AD464EF-2B60-7A5D-24B4-7992854CDAA7}" dt="2022-11-17T20:25:44.430" v="3"/>
          <ac:spMkLst>
            <pc:docMk/>
            <pc:sldMk cId="3126235323" sldId="269"/>
            <ac:spMk id="438" creationId="{3EA2D33E-BAA2-467B-80B0-8887D9A99FBE}"/>
          </ac:spMkLst>
        </pc:spChg>
        <pc:spChg chg="add del">
          <ac:chgData name="Merleen Garvey (2129226)" userId="S::2129226@student.uwtsd.ac.uk::4c506f6f-49ef-40dd-9de8-7a0a652269cf" providerId="AD" clId="Web-{4AD464EF-2B60-7A5D-24B4-7992854CDAA7}" dt="2022-11-17T20:25:44.430" v="3"/>
          <ac:spMkLst>
            <pc:docMk/>
            <pc:sldMk cId="3126235323" sldId="269"/>
            <ac:spMk id="440" creationId="{6067C508-2065-42E3-98D2-F3A9B8339BA0}"/>
          </ac:spMkLst>
        </pc:spChg>
        <pc:spChg chg="add">
          <ac:chgData name="Merleen Garvey (2129226)" userId="S::2129226@student.uwtsd.ac.uk::4c506f6f-49ef-40dd-9de8-7a0a652269cf" providerId="AD" clId="Web-{4AD464EF-2B60-7A5D-24B4-7992854CDAA7}" dt="2022-11-17T20:25:44.430" v="3"/>
          <ac:spMkLst>
            <pc:docMk/>
            <pc:sldMk cId="3126235323" sldId="269"/>
            <ac:spMk id="445" creationId="{1E94681D-2A4C-4A8D-B9B5-31D440D0328D}"/>
          </ac:spMkLst>
        </pc:spChg>
        <pc:spChg chg="add">
          <ac:chgData name="Merleen Garvey (2129226)" userId="S::2129226@student.uwtsd.ac.uk::4c506f6f-49ef-40dd-9de8-7a0a652269cf" providerId="AD" clId="Web-{4AD464EF-2B60-7A5D-24B4-7992854CDAA7}" dt="2022-11-17T20:25:44.430" v="3"/>
          <ac:spMkLst>
            <pc:docMk/>
            <pc:sldMk cId="3126235323" sldId="269"/>
            <ac:spMk id="447" creationId="{04B7AC44-1B7B-4F09-9AA4-3DFDEC5751A8}"/>
          </ac:spMkLst>
        </pc:spChg>
        <pc:spChg chg="add">
          <ac:chgData name="Merleen Garvey (2129226)" userId="S::2129226@student.uwtsd.ac.uk::4c506f6f-49ef-40dd-9de8-7a0a652269cf" providerId="AD" clId="Web-{4AD464EF-2B60-7A5D-24B4-7992854CDAA7}" dt="2022-11-17T20:25:44.430" v="3"/>
          <ac:spMkLst>
            <pc:docMk/>
            <pc:sldMk cId="3126235323" sldId="269"/>
            <ac:spMk id="449" creationId="{6683E473-94FF-4ACE-9433-1F14799E8907}"/>
          </ac:spMkLst>
        </pc:spChg>
        <pc:spChg chg="add">
          <ac:chgData name="Merleen Garvey (2129226)" userId="S::2129226@student.uwtsd.ac.uk::4c506f6f-49ef-40dd-9de8-7a0a652269cf" providerId="AD" clId="Web-{4AD464EF-2B60-7A5D-24B4-7992854CDAA7}" dt="2022-11-17T20:25:44.430" v="3"/>
          <ac:spMkLst>
            <pc:docMk/>
            <pc:sldMk cId="3126235323" sldId="269"/>
            <ac:spMk id="451" creationId="{B6EE7E08-B389-43E5-B019-1B0A8ACBBD93}"/>
          </ac:spMkLst>
        </pc:spChg>
        <pc:spChg chg="add">
          <ac:chgData name="Merleen Garvey (2129226)" userId="S::2129226@student.uwtsd.ac.uk::4c506f6f-49ef-40dd-9de8-7a0a652269cf" providerId="AD" clId="Web-{4AD464EF-2B60-7A5D-24B4-7992854CDAA7}" dt="2022-11-17T20:25:44.430" v="3"/>
          <ac:spMkLst>
            <pc:docMk/>
            <pc:sldMk cId="3126235323" sldId="269"/>
            <ac:spMk id="453" creationId="{E60D94A5-8A09-4BAB-8F7C-69BC34C54DDE}"/>
          </ac:spMkLst>
        </pc:spChg>
        <pc:spChg chg="add">
          <ac:chgData name="Merleen Garvey (2129226)" userId="S::2129226@student.uwtsd.ac.uk::4c506f6f-49ef-40dd-9de8-7a0a652269cf" providerId="AD" clId="Web-{4AD464EF-2B60-7A5D-24B4-7992854CDAA7}" dt="2022-11-17T20:25:44.430" v="3"/>
          <ac:spMkLst>
            <pc:docMk/>
            <pc:sldMk cId="3126235323" sldId="269"/>
            <ac:spMk id="455" creationId="{7A1AE32B-3A6E-4C5E-8FEB-73861B9A26B5}"/>
          </ac:spMkLst>
        </pc:spChg>
        <pc:grpChg chg="del">
          <ac:chgData name="Merleen Garvey (2129226)" userId="S::2129226@student.uwtsd.ac.uk::4c506f6f-49ef-40dd-9de8-7a0a652269cf" providerId="AD" clId="Web-{4AD464EF-2B60-7A5D-24B4-7992854CDAA7}" dt="2022-11-17T20:20:05.357" v="0"/>
          <ac:grpSpMkLst>
            <pc:docMk/>
            <pc:sldMk cId="3126235323" sldId="269"/>
            <ac:grpSpMk id="404" creationId="{E26428D7-C6F3-473D-A360-A3F5C3E8728C}"/>
          </ac:grpSpMkLst>
        </pc:grpChg>
        <pc:picChg chg="mod">
          <ac:chgData name="Merleen Garvey (2129226)" userId="S::2129226@student.uwtsd.ac.uk::4c506f6f-49ef-40dd-9de8-7a0a652269cf" providerId="AD" clId="Web-{4AD464EF-2B60-7A5D-24B4-7992854CDAA7}" dt="2022-11-17T20:25:44.430" v="3"/>
          <ac:picMkLst>
            <pc:docMk/>
            <pc:sldMk cId="3126235323" sldId="269"/>
            <ac:picMk id="13" creationId="{5052346B-6323-6BEF-7C01-34EF21DC2BA0}"/>
          </ac:picMkLst>
        </pc:picChg>
        <pc:cxnChg chg="del">
          <ac:chgData name="Merleen Garvey (2129226)" userId="S::2129226@student.uwtsd.ac.uk::4c506f6f-49ef-40dd-9de8-7a0a652269cf" providerId="AD" clId="Web-{4AD464EF-2B60-7A5D-24B4-7992854CDAA7}" dt="2022-11-17T20:20:05.357" v="0"/>
          <ac:cxnSpMkLst>
            <pc:docMk/>
            <pc:sldMk cId="3126235323" sldId="269"/>
            <ac:cxnSpMk id="419" creationId="{BF0F044C-8394-47CB-8E3D-FA56B0693961}"/>
          </ac:cxnSpMkLst>
        </pc:cxnChg>
        <pc:cxnChg chg="del">
          <ac:chgData name="Merleen Garvey (2129226)" userId="S::2129226@student.uwtsd.ac.uk::4c506f6f-49ef-40dd-9de8-7a0a652269cf" providerId="AD" clId="Web-{4AD464EF-2B60-7A5D-24B4-7992854CDAA7}" dt="2022-11-17T20:20:05.357" v="0"/>
          <ac:cxnSpMkLst>
            <pc:docMk/>
            <pc:sldMk cId="3126235323" sldId="269"/>
            <ac:cxnSpMk id="421" creationId="{6B2DCD75-B707-4C51-8ADC-813834C09A87}"/>
          </ac:cxnSpMkLst>
        </pc:cxnChg>
        <pc:cxnChg chg="del">
          <ac:chgData name="Merleen Garvey (2129226)" userId="S::2129226@student.uwtsd.ac.uk::4c506f6f-49ef-40dd-9de8-7a0a652269cf" providerId="AD" clId="Web-{4AD464EF-2B60-7A5D-24B4-7992854CDAA7}" dt="2022-11-17T20:20:05.357" v="0"/>
          <ac:cxnSpMkLst>
            <pc:docMk/>
            <pc:sldMk cId="3126235323" sldId="269"/>
            <ac:cxnSpMk id="423" creationId="{F4851414-8BB1-42EF-912B-608FCE07B247}"/>
          </ac:cxnSpMkLst>
        </pc:cxnChg>
      </pc:sldChg>
    </pc:docChg>
  </pc:docChgLst>
  <pc:docChgLst>
    <pc:chgData name="Rebecca Travers (2128316)" userId="S::2128316@student.uwtsd.ac.uk::e5c53662-b97f-4beb-9183-bd51215688bd" providerId="AD" clId="Web-{0CC9877A-7CAD-B99A-174F-B1C85F4ED98D}"/>
    <pc:docChg chg="modSld">
      <pc:chgData name="Rebecca Travers (2128316)" userId="S::2128316@student.uwtsd.ac.uk::e5c53662-b97f-4beb-9183-bd51215688bd" providerId="AD" clId="Web-{0CC9877A-7CAD-B99A-174F-B1C85F4ED98D}" dt="2022-10-17T11:13:17.243" v="17" actId="20577"/>
      <pc:docMkLst>
        <pc:docMk/>
      </pc:docMkLst>
      <pc:sldChg chg="addSp delSp modSp">
        <pc:chgData name="Rebecca Travers (2128316)" userId="S::2128316@student.uwtsd.ac.uk::e5c53662-b97f-4beb-9183-bd51215688bd" providerId="AD" clId="Web-{0CC9877A-7CAD-B99A-174F-B1C85F4ED98D}" dt="2022-10-17T11:09:34.230" v="7"/>
        <pc:sldMkLst>
          <pc:docMk/>
          <pc:sldMk cId="3738720190" sldId="258"/>
        </pc:sldMkLst>
        <pc:spChg chg="mod">
          <ac:chgData name="Rebecca Travers (2128316)" userId="S::2128316@student.uwtsd.ac.uk::e5c53662-b97f-4beb-9183-bd51215688bd" providerId="AD" clId="Web-{0CC9877A-7CAD-B99A-174F-B1C85F4ED98D}" dt="2022-10-17T11:09:34.230" v="7"/>
          <ac:spMkLst>
            <pc:docMk/>
            <pc:sldMk cId="3738720190" sldId="258"/>
            <ac:spMk id="2" creationId="{807CFCC0-275F-2FD0-D71F-4596D33A2464}"/>
          </ac:spMkLst>
        </pc:spChg>
        <pc:spChg chg="add mod">
          <ac:chgData name="Rebecca Travers (2128316)" userId="S::2128316@student.uwtsd.ac.uk::e5c53662-b97f-4beb-9183-bd51215688bd" providerId="AD" clId="Web-{0CC9877A-7CAD-B99A-174F-B1C85F4ED98D}" dt="2022-10-17T11:09:34.230" v="7"/>
          <ac:spMkLst>
            <pc:docMk/>
            <pc:sldMk cId="3738720190" sldId="258"/>
            <ac:spMk id="3" creationId="{CE3EF771-EB58-C5C7-F1C7-AE4E2A251088}"/>
          </ac:spMkLst>
        </pc:spChg>
        <pc:spChg chg="del">
          <ac:chgData name="Rebecca Travers (2128316)" userId="S::2128316@student.uwtsd.ac.uk::e5c53662-b97f-4beb-9183-bd51215688bd" providerId="AD" clId="Web-{0CC9877A-7CAD-B99A-174F-B1C85F4ED98D}" dt="2022-10-17T11:09:34.230" v="7"/>
          <ac:spMkLst>
            <pc:docMk/>
            <pc:sldMk cId="3738720190" sldId="258"/>
            <ac:spMk id="83" creationId="{904DB13E-F722-4ED6-BB00-556651E95281}"/>
          </ac:spMkLst>
        </pc:spChg>
        <pc:spChg chg="del">
          <ac:chgData name="Rebecca Travers (2128316)" userId="S::2128316@student.uwtsd.ac.uk::e5c53662-b97f-4beb-9183-bd51215688bd" providerId="AD" clId="Web-{0CC9877A-7CAD-B99A-174F-B1C85F4ED98D}" dt="2022-10-17T11:09:34.230" v="7"/>
          <ac:spMkLst>
            <pc:docMk/>
            <pc:sldMk cId="3738720190" sldId="258"/>
            <ac:spMk id="84" creationId="{1419E3D9-C5FB-41A9-B6D2-DFB210BB6211}"/>
          </ac:spMkLst>
        </pc:spChg>
        <pc:spChg chg="del">
          <ac:chgData name="Rebecca Travers (2128316)" userId="S::2128316@student.uwtsd.ac.uk::e5c53662-b97f-4beb-9183-bd51215688bd" providerId="AD" clId="Web-{0CC9877A-7CAD-B99A-174F-B1C85F4ED98D}" dt="2022-10-17T11:09:34.230" v="7"/>
          <ac:spMkLst>
            <pc:docMk/>
            <pc:sldMk cId="3738720190" sldId="258"/>
            <ac:spMk id="85" creationId="{367909BF-1DF7-4ACE-8F58-6CF719BB27E5}"/>
          </ac:spMkLst>
        </pc:spChg>
        <pc:spChg chg="del">
          <ac:chgData name="Rebecca Travers (2128316)" userId="S::2128316@student.uwtsd.ac.uk::e5c53662-b97f-4beb-9183-bd51215688bd" providerId="AD" clId="Web-{0CC9877A-7CAD-B99A-174F-B1C85F4ED98D}" dt="2022-10-17T11:09:34.230" v="7"/>
          <ac:spMkLst>
            <pc:docMk/>
            <pc:sldMk cId="3738720190" sldId="258"/>
            <ac:spMk id="86" creationId="{89E8BEDB-0BBC-4F21-9CFB-8530D664C343}"/>
          </ac:spMkLst>
        </pc:spChg>
        <pc:spChg chg="del">
          <ac:chgData name="Rebecca Travers (2128316)" userId="S::2128316@student.uwtsd.ac.uk::e5c53662-b97f-4beb-9183-bd51215688bd" providerId="AD" clId="Web-{0CC9877A-7CAD-B99A-174F-B1C85F4ED98D}" dt="2022-10-17T11:09:34.230" v="7"/>
          <ac:spMkLst>
            <pc:docMk/>
            <pc:sldMk cId="3738720190" sldId="258"/>
            <ac:spMk id="88" creationId="{420551B3-B4DA-48EE-988C-4FAEAEB5CE98}"/>
          </ac:spMkLst>
        </pc:spChg>
        <pc:spChg chg="del">
          <ac:chgData name="Rebecca Travers (2128316)" userId="S::2128316@student.uwtsd.ac.uk::e5c53662-b97f-4beb-9183-bd51215688bd" providerId="AD" clId="Web-{0CC9877A-7CAD-B99A-174F-B1C85F4ED98D}" dt="2022-10-17T11:09:34.230" v="7"/>
          <ac:spMkLst>
            <pc:docMk/>
            <pc:sldMk cId="3738720190" sldId="258"/>
            <ac:spMk id="89" creationId="{A643B7E8-B361-4A91-A7A5-07418CFCF9E5}"/>
          </ac:spMkLst>
        </pc:spChg>
        <pc:spChg chg="del">
          <ac:chgData name="Rebecca Travers (2128316)" userId="S::2128316@student.uwtsd.ac.uk::e5c53662-b97f-4beb-9183-bd51215688bd" providerId="AD" clId="Web-{0CC9877A-7CAD-B99A-174F-B1C85F4ED98D}" dt="2022-10-17T11:09:34.230" v="7"/>
          <ac:spMkLst>
            <pc:docMk/>
            <pc:sldMk cId="3738720190" sldId="258"/>
            <ac:spMk id="90" creationId="{D7A74E93-DAA8-4661-8F23-0F48710EAF4A}"/>
          </ac:spMkLst>
        </pc:spChg>
        <pc:spChg chg="del">
          <ac:chgData name="Rebecca Travers (2128316)" userId="S::2128316@student.uwtsd.ac.uk::e5c53662-b97f-4beb-9183-bd51215688bd" providerId="AD" clId="Web-{0CC9877A-7CAD-B99A-174F-B1C85F4ED98D}" dt="2022-10-17T11:09:34.230" v="7"/>
          <ac:spMkLst>
            <pc:docMk/>
            <pc:sldMk cId="3738720190" sldId="258"/>
            <ac:spMk id="91" creationId="{FF212E38-C041-49D9-9236-29FF44B27E1B}"/>
          </ac:spMkLst>
        </pc:spChg>
        <pc:spChg chg="del">
          <ac:chgData name="Rebecca Travers (2128316)" userId="S::2128316@student.uwtsd.ac.uk::e5c53662-b97f-4beb-9183-bd51215688bd" providerId="AD" clId="Web-{0CC9877A-7CAD-B99A-174F-B1C85F4ED98D}" dt="2022-10-17T11:09:34.230" v="7"/>
          <ac:spMkLst>
            <pc:docMk/>
            <pc:sldMk cId="3738720190" sldId="258"/>
            <ac:spMk id="92" creationId="{790391D1-AA86-467F-A77E-0606FCCCD29B}"/>
          </ac:spMkLst>
        </pc:spChg>
        <pc:spChg chg="add">
          <ac:chgData name="Rebecca Travers (2128316)" userId="S::2128316@student.uwtsd.ac.uk::e5c53662-b97f-4beb-9183-bd51215688bd" providerId="AD" clId="Web-{0CC9877A-7CAD-B99A-174F-B1C85F4ED98D}" dt="2022-10-17T11:09:34.230" v="7"/>
          <ac:spMkLst>
            <pc:docMk/>
            <pc:sldMk cId="3738720190" sldId="258"/>
            <ac:spMk id="100" creationId="{11657BF2-BFFB-4FF0-9FE2-4D7F7A7C9D50}"/>
          </ac:spMkLst>
        </pc:spChg>
        <pc:spChg chg="add">
          <ac:chgData name="Rebecca Travers (2128316)" userId="S::2128316@student.uwtsd.ac.uk::e5c53662-b97f-4beb-9183-bd51215688bd" providerId="AD" clId="Web-{0CC9877A-7CAD-B99A-174F-B1C85F4ED98D}" dt="2022-10-17T11:09:34.230" v="7"/>
          <ac:spMkLst>
            <pc:docMk/>
            <pc:sldMk cId="3738720190" sldId="258"/>
            <ac:spMk id="102" creationId="{25397171-E233-4F26-9A8C-29C436537DC4}"/>
          </ac:spMkLst>
        </pc:spChg>
        <pc:spChg chg="add">
          <ac:chgData name="Rebecca Travers (2128316)" userId="S::2128316@student.uwtsd.ac.uk::e5c53662-b97f-4beb-9183-bd51215688bd" providerId="AD" clId="Web-{0CC9877A-7CAD-B99A-174F-B1C85F4ED98D}" dt="2022-10-17T11:09:34.230" v="7"/>
          <ac:spMkLst>
            <pc:docMk/>
            <pc:sldMk cId="3738720190" sldId="258"/>
            <ac:spMk id="104" creationId="{EA830B9C-C9EB-4D80-9552-AE9DE30758C9}"/>
          </ac:spMkLst>
        </pc:spChg>
        <pc:grpChg chg="del">
          <ac:chgData name="Rebecca Travers (2128316)" userId="S::2128316@student.uwtsd.ac.uk::e5c53662-b97f-4beb-9183-bd51215688bd" providerId="AD" clId="Web-{0CC9877A-7CAD-B99A-174F-B1C85F4ED98D}" dt="2022-10-17T11:09:34.230" v="7"/>
          <ac:grpSpMkLst>
            <pc:docMk/>
            <pc:sldMk cId="3738720190" sldId="258"/>
            <ac:grpSpMk id="87" creationId="{E26428D7-C6F3-473D-A360-A3F5C3E8728C}"/>
          </ac:grpSpMkLst>
        </pc:grpChg>
        <pc:picChg chg="mod ord">
          <ac:chgData name="Rebecca Travers (2128316)" userId="S::2128316@student.uwtsd.ac.uk::e5c53662-b97f-4beb-9183-bd51215688bd" providerId="AD" clId="Web-{0CC9877A-7CAD-B99A-174F-B1C85F4ED98D}" dt="2022-10-17T11:09:34.230" v="7"/>
          <ac:picMkLst>
            <pc:docMk/>
            <pc:sldMk cId="3738720190" sldId="258"/>
            <ac:picMk id="45" creationId="{58907C45-57B0-72D8-DAA3-569515AC9CF5}"/>
          </ac:picMkLst>
        </pc:picChg>
        <pc:cxnChg chg="del">
          <ac:chgData name="Rebecca Travers (2128316)" userId="S::2128316@student.uwtsd.ac.uk::e5c53662-b97f-4beb-9183-bd51215688bd" providerId="AD" clId="Web-{0CC9877A-7CAD-B99A-174F-B1C85F4ED98D}" dt="2022-10-17T11:09:34.230" v="7"/>
          <ac:cxnSpMkLst>
            <pc:docMk/>
            <pc:sldMk cId="3738720190" sldId="258"/>
            <ac:cxnSpMk id="93" creationId="{4A430F17-C7B1-40FD-89FA-55002B663697}"/>
          </ac:cxnSpMkLst>
        </pc:cxnChg>
        <pc:cxnChg chg="del">
          <ac:chgData name="Rebecca Travers (2128316)" userId="S::2128316@student.uwtsd.ac.uk::e5c53662-b97f-4beb-9183-bd51215688bd" providerId="AD" clId="Web-{0CC9877A-7CAD-B99A-174F-B1C85F4ED98D}" dt="2022-10-17T11:09:34.230" v="7"/>
          <ac:cxnSpMkLst>
            <pc:docMk/>
            <pc:sldMk cId="3738720190" sldId="258"/>
            <ac:cxnSpMk id="94" creationId="{03EAAD29-514C-4272-AA97-D2DCEB35B696}"/>
          </ac:cxnSpMkLst>
        </pc:cxnChg>
        <pc:cxnChg chg="del">
          <ac:chgData name="Rebecca Travers (2128316)" userId="S::2128316@student.uwtsd.ac.uk::e5c53662-b97f-4beb-9183-bd51215688bd" providerId="AD" clId="Web-{0CC9877A-7CAD-B99A-174F-B1C85F4ED98D}" dt="2022-10-17T11:09:34.230" v="7"/>
          <ac:cxnSpMkLst>
            <pc:docMk/>
            <pc:sldMk cId="3738720190" sldId="258"/>
            <ac:cxnSpMk id="95" creationId="{E080894D-F290-4DF4-82A7-905285A7E129}"/>
          </ac:cxnSpMkLst>
        </pc:cxnChg>
      </pc:sldChg>
      <pc:sldChg chg="addSp modSp mod setBg">
        <pc:chgData name="Rebecca Travers (2128316)" userId="S::2128316@student.uwtsd.ac.uk::e5c53662-b97f-4beb-9183-bd51215688bd" providerId="AD" clId="Web-{0CC9877A-7CAD-B99A-174F-B1C85F4ED98D}" dt="2022-10-17T11:11:45.019" v="15" actId="20577"/>
        <pc:sldMkLst>
          <pc:docMk/>
          <pc:sldMk cId="2590642930" sldId="260"/>
        </pc:sldMkLst>
        <pc:spChg chg="mod">
          <ac:chgData name="Rebecca Travers (2128316)" userId="S::2128316@student.uwtsd.ac.uk::e5c53662-b97f-4beb-9183-bd51215688bd" providerId="AD" clId="Web-{0CC9877A-7CAD-B99A-174F-B1C85F4ED98D}" dt="2022-10-17T11:07:16.612" v="0"/>
          <ac:spMkLst>
            <pc:docMk/>
            <pc:sldMk cId="2590642930" sldId="260"/>
            <ac:spMk id="2" creationId="{32496F4C-9FF9-A52F-558A-6CEC91F2C40D}"/>
          </ac:spMkLst>
        </pc:spChg>
        <pc:spChg chg="add">
          <ac:chgData name="Rebecca Travers (2128316)" userId="S::2128316@student.uwtsd.ac.uk::e5c53662-b97f-4beb-9183-bd51215688bd" providerId="AD" clId="Web-{0CC9877A-7CAD-B99A-174F-B1C85F4ED98D}" dt="2022-10-17T11:07:16.612" v="0"/>
          <ac:spMkLst>
            <pc:docMk/>
            <pc:sldMk cId="2590642930" sldId="260"/>
            <ac:spMk id="9" creationId="{0EB72A9B-FD82-4F09-BF1E-D39311D3A0E3}"/>
          </ac:spMkLst>
        </pc:spChg>
        <pc:spChg chg="add">
          <ac:chgData name="Rebecca Travers (2128316)" userId="S::2128316@student.uwtsd.ac.uk::e5c53662-b97f-4beb-9183-bd51215688bd" providerId="AD" clId="Web-{0CC9877A-7CAD-B99A-174F-B1C85F4ED98D}" dt="2022-10-17T11:07:16.612" v="0"/>
          <ac:spMkLst>
            <pc:docMk/>
            <pc:sldMk cId="2590642930" sldId="260"/>
            <ac:spMk id="11" creationId="{DD39B371-6E4E-4070-AB4E-4D788405A5A6}"/>
          </ac:spMkLst>
        </pc:spChg>
        <pc:spChg chg="add">
          <ac:chgData name="Rebecca Travers (2128316)" userId="S::2128316@student.uwtsd.ac.uk::e5c53662-b97f-4beb-9183-bd51215688bd" providerId="AD" clId="Web-{0CC9877A-7CAD-B99A-174F-B1C85F4ED98D}" dt="2022-10-17T11:07:16.612" v="0"/>
          <ac:spMkLst>
            <pc:docMk/>
            <pc:sldMk cId="2590642930" sldId="260"/>
            <ac:spMk id="13" creationId="{B937DAED-8BFE-4563-BB45-B5E554D70A84}"/>
          </ac:spMkLst>
        </pc:spChg>
        <pc:spChg chg="add mod">
          <ac:chgData name="Rebecca Travers (2128316)" userId="S::2128316@student.uwtsd.ac.uk::e5c53662-b97f-4beb-9183-bd51215688bd" providerId="AD" clId="Web-{0CC9877A-7CAD-B99A-174F-B1C85F4ED98D}" dt="2022-10-17T11:11:45.019" v="15" actId="20577"/>
          <ac:spMkLst>
            <pc:docMk/>
            <pc:sldMk cId="2590642930" sldId="260"/>
            <ac:spMk id="84" creationId="{7180A8C0-49FA-8F50-AE48-AA7FB16DA76C}"/>
          </ac:spMkLst>
        </pc:spChg>
        <pc:graphicFrameChg chg="mod modGraphic">
          <ac:chgData name="Rebecca Travers (2128316)" userId="S::2128316@student.uwtsd.ac.uk::e5c53662-b97f-4beb-9183-bd51215688bd" providerId="AD" clId="Web-{0CC9877A-7CAD-B99A-174F-B1C85F4ED98D}" dt="2022-10-17T11:07:38.176" v="2" actId="14100"/>
          <ac:graphicFrameMkLst>
            <pc:docMk/>
            <pc:sldMk cId="2590642930" sldId="260"/>
            <ac:graphicFrameMk id="4" creationId="{C6B7EDD5-9D99-67E1-3AF7-2179EA7B5927}"/>
          </ac:graphicFrameMkLst>
        </pc:graphicFrameChg>
      </pc:sldChg>
      <pc:sldChg chg="modSp">
        <pc:chgData name="Rebecca Travers (2128316)" userId="S::2128316@student.uwtsd.ac.uk::e5c53662-b97f-4beb-9183-bd51215688bd" providerId="AD" clId="Web-{0CC9877A-7CAD-B99A-174F-B1C85F4ED98D}" dt="2022-10-17T11:13:17.243" v="17" actId="20577"/>
        <pc:sldMkLst>
          <pc:docMk/>
          <pc:sldMk cId="499500049" sldId="262"/>
        </pc:sldMkLst>
        <pc:graphicFrameChg chg="modGraphic">
          <ac:chgData name="Rebecca Travers (2128316)" userId="S::2128316@student.uwtsd.ac.uk::e5c53662-b97f-4beb-9183-bd51215688bd" providerId="AD" clId="Web-{0CC9877A-7CAD-B99A-174F-B1C85F4ED98D}" dt="2022-10-17T11:13:17.243" v="17" actId="20577"/>
          <ac:graphicFrameMkLst>
            <pc:docMk/>
            <pc:sldMk cId="499500049" sldId="262"/>
            <ac:graphicFrameMk id="4" creationId="{DB423DFE-8FE2-747B-D37E-A584818038B9}"/>
          </ac:graphicFrameMkLst>
        </pc:graphicFrameChg>
      </pc:sldChg>
    </pc:docChg>
  </pc:docChgLst>
  <pc:docChgLst>
    <pc:chgData name="Merleen Garvey (2129226)" userId="S::2129226@student.uwtsd.ac.uk::4c506f6f-49ef-40dd-9de8-7a0a652269cf" providerId="AD" clId="Web-{E83C6B6E-4EDA-8134-F7E5-3E8C7929223E}"/>
    <pc:docChg chg="addSld modSld">
      <pc:chgData name="Merleen Garvey (2129226)" userId="S::2129226@student.uwtsd.ac.uk::4c506f6f-49ef-40dd-9de8-7a0a652269cf" providerId="AD" clId="Web-{E83C6B6E-4EDA-8134-F7E5-3E8C7929223E}" dt="2022-11-17T18:50:09.555" v="336" actId="20577"/>
      <pc:docMkLst>
        <pc:docMk/>
      </pc:docMkLst>
      <pc:sldChg chg="addSp delSp modSp mod setBg modClrScheme setClrOvrMap chgLayout">
        <pc:chgData name="Merleen Garvey (2129226)" userId="S::2129226@student.uwtsd.ac.uk::4c506f6f-49ef-40dd-9de8-7a0a652269cf" providerId="AD" clId="Web-{E83C6B6E-4EDA-8134-F7E5-3E8C7929223E}" dt="2022-11-17T01:53:54.084" v="253"/>
        <pc:sldMkLst>
          <pc:docMk/>
          <pc:sldMk cId="200464801" sldId="268"/>
        </pc:sldMkLst>
        <pc:spChg chg="mod ord">
          <ac:chgData name="Merleen Garvey (2129226)" userId="S::2129226@student.uwtsd.ac.uk::4c506f6f-49ef-40dd-9de8-7a0a652269cf" providerId="AD" clId="Web-{E83C6B6E-4EDA-8134-F7E5-3E8C7929223E}" dt="2022-11-17T01:53:54.084" v="253"/>
          <ac:spMkLst>
            <pc:docMk/>
            <pc:sldMk cId="200464801" sldId="268"/>
            <ac:spMk id="2" creationId="{C8D583F4-CB55-84F7-A455-FA95A4344B54}"/>
          </ac:spMkLst>
        </pc:spChg>
        <pc:spChg chg="mod ord">
          <ac:chgData name="Merleen Garvey (2129226)" userId="S::2129226@student.uwtsd.ac.uk::4c506f6f-49ef-40dd-9de8-7a0a652269cf" providerId="AD" clId="Web-{E83C6B6E-4EDA-8134-F7E5-3E8C7929223E}" dt="2022-11-17T01:53:54.084" v="253"/>
          <ac:spMkLst>
            <pc:docMk/>
            <pc:sldMk cId="200464801" sldId="268"/>
            <ac:spMk id="3" creationId="{49BE9551-CC15-0680-689A-9C6315A781D9}"/>
          </ac:spMkLst>
        </pc:spChg>
        <pc:spChg chg="del">
          <ac:chgData name="Merleen Garvey (2129226)" userId="S::2129226@student.uwtsd.ac.uk::4c506f6f-49ef-40dd-9de8-7a0a652269cf" providerId="AD" clId="Web-{E83C6B6E-4EDA-8134-F7E5-3E8C7929223E}" dt="2022-11-16T23:44:20.164" v="4"/>
          <ac:spMkLst>
            <pc:docMk/>
            <pc:sldMk cId="200464801" sldId="268"/>
            <ac:spMk id="4" creationId="{4B31D9F2-9ECF-8894-1D50-CC4D5C2B10AD}"/>
          </ac:spMkLst>
        </pc:spChg>
        <pc:spChg chg="add del mod ord">
          <ac:chgData name="Merleen Garvey (2129226)" userId="S::2129226@student.uwtsd.ac.uk::4c506f6f-49ef-40dd-9de8-7a0a652269cf" providerId="AD" clId="Web-{E83C6B6E-4EDA-8134-F7E5-3E8C7929223E}" dt="2022-11-17T01:53:54.084" v="253"/>
          <ac:spMkLst>
            <pc:docMk/>
            <pc:sldMk cId="200464801" sldId="268"/>
            <ac:spMk id="4" creationId="{6FC5089E-AB2A-A95E-E835-3FB004534E7C}"/>
          </ac:spMkLst>
        </pc:spChg>
        <pc:spChg chg="add mod">
          <ac:chgData name="Merleen Garvey (2129226)" userId="S::2129226@student.uwtsd.ac.uk::4c506f6f-49ef-40dd-9de8-7a0a652269cf" providerId="AD" clId="Web-{E83C6B6E-4EDA-8134-F7E5-3E8C7929223E}" dt="2022-11-17T01:38:48.832" v="192"/>
          <ac:spMkLst>
            <pc:docMk/>
            <pc:sldMk cId="200464801" sldId="268"/>
            <ac:spMk id="7" creationId="{29AD41C1-EB1E-90CF-F144-29E326540D1D}"/>
          </ac:spMkLst>
        </pc:spChg>
        <pc:spChg chg="add del">
          <ac:chgData name="Merleen Garvey (2129226)" userId="S::2129226@student.uwtsd.ac.uk::4c506f6f-49ef-40dd-9de8-7a0a652269cf" providerId="AD" clId="Web-{E83C6B6E-4EDA-8134-F7E5-3E8C7929223E}" dt="2022-11-17T00:10:40.632" v="48"/>
          <ac:spMkLst>
            <pc:docMk/>
            <pc:sldMk cId="200464801" sldId="268"/>
            <ac:spMk id="9" creationId="{1E94681D-2A4C-4A8D-B9B5-31D440D0328D}"/>
          </ac:spMkLst>
        </pc:spChg>
        <pc:spChg chg="add del">
          <ac:chgData name="Merleen Garvey (2129226)" userId="S::2129226@student.uwtsd.ac.uk::4c506f6f-49ef-40dd-9de8-7a0a652269cf" providerId="AD" clId="Web-{E83C6B6E-4EDA-8134-F7E5-3E8C7929223E}" dt="2022-11-17T00:10:40.632" v="48"/>
          <ac:spMkLst>
            <pc:docMk/>
            <pc:sldMk cId="200464801" sldId="268"/>
            <ac:spMk id="10" creationId="{04B7AC44-1B7B-4F09-9AA4-3DFDEC5751A8}"/>
          </ac:spMkLst>
        </pc:spChg>
        <pc:spChg chg="add del">
          <ac:chgData name="Merleen Garvey (2129226)" userId="S::2129226@student.uwtsd.ac.uk::4c506f6f-49ef-40dd-9de8-7a0a652269cf" providerId="AD" clId="Web-{E83C6B6E-4EDA-8134-F7E5-3E8C7929223E}" dt="2022-11-17T00:10:40.632" v="48"/>
          <ac:spMkLst>
            <pc:docMk/>
            <pc:sldMk cId="200464801" sldId="268"/>
            <ac:spMk id="11" creationId="{6683E473-94FF-4ACE-9433-1F14799E8907}"/>
          </ac:spMkLst>
        </pc:spChg>
        <pc:spChg chg="add del">
          <ac:chgData name="Merleen Garvey (2129226)" userId="S::2129226@student.uwtsd.ac.uk::4c506f6f-49ef-40dd-9de8-7a0a652269cf" providerId="AD" clId="Web-{E83C6B6E-4EDA-8134-F7E5-3E8C7929223E}" dt="2022-11-17T00:10:18.116" v="46"/>
          <ac:spMkLst>
            <pc:docMk/>
            <pc:sldMk cId="200464801" sldId="268"/>
            <ac:spMk id="12" creationId="{1E94681D-2A4C-4A8D-B9B5-31D440D0328D}"/>
          </ac:spMkLst>
        </pc:spChg>
        <pc:spChg chg="add del">
          <ac:chgData name="Merleen Garvey (2129226)" userId="S::2129226@student.uwtsd.ac.uk::4c506f6f-49ef-40dd-9de8-7a0a652269cf" providerId="AD" clId="Web-{E83C6B6E-4EDA-8134-F7E5-3E8C7929223E}" dt="2022-11-17T00:10:40.632" v="48"/>
          <ac:spMkLst>
            <pc:docMk/>
            <pc:sldMk cId="200464801" sldId="268"/>
            <ac:spMk id="13" creationId="{282E2A95-1A08-4118-83C6-B1CA5648E075}"/>
          </ac:spMkLst>
        </pc:spChg>
        <pc:spChg chg="add del">
          <ac:chgData name="Merleen Garvey (2129226)" userId="S::2129226@student.uwtsd.ac.uk::4c506f6f-49ef-40dd-9de8-7a0a652269cf" providerId="AD" clId="Web-{E83C6B6E-4EDA-8134-F7E5-3E8C7929223E}" dt="2022-11-17T00:10:18.116" v="46"/>
          <ac:spMkLst>
            <pc:docMk/>
            <pc:sldMk cId="200464801" sldId="268"/>
            <ac:spMk id="14" creationId="{04B7AC44-1B7B-4F09-9AA4-3DFDEC5751A8}"/>
          </ac:spMkLst>
        </pc:spChg>
        <pc:spChg chg="add del">
          <ac:chgData name="Merleen Garvey (2129226)" userId="S::2129226@student.uwtsd.ac.uk::4c506f6f-49ef-40dd-9de8-7a0a652269cf" providerId="AD" clId="Web-{E83C6B6E-4EDA-8134-F7E5-3E8C7929223E}" dt="2022-11-17T00:10:40.632" v="48"/>
          <ac:spMkLst>
            <pc:docMk/>
            <pc:sldMk cId="200464801" sldId="268"/>
            <ac:spMk id="15" creationId="{2FFEFC7E-85EE-4AC9-A351-FBEB13A1D622}"/>
          </ac:spMkLst>
        </pc:spChg>
        <pc:spChg chg="add del">
          <ac:chgData name="Merleen Garvey (2129226)" userId="S::2129226@student.uwtsd.ac.uk::4c506f6f-49ef-40dd-9de8-7a0a652269cf" providerId="AD" clId="Web-{E83C6B6E-4EDA-8134-F7E5-3E8C7929223E}" dt="2022-11-17T00:10:18.116" v="46"/>
          <ac:spMkLst>
            <pc:docMk/>
            <pc:sldMk cId="200464801" sldId="268"/>
            <ac:spMk id="16" creationId="{6683E473-94FF-4ACE-9433-1F14799E8907}"/>
          </ac:spMkLst>
        </pc:spChg>
        <pc:spChg chg="add del">
          <ac:chgData name="Merleen Garvey (2129226)" userId="S::2129226@student.uwtsd.ac.uk::4c506f6f-49ef-40dd-9de8-7a0a652269cf" providerId="AD" clId="Web-{E83C6B6E-4EDA-8134-F7E5-3E8C7929223E}" dt="2022-11-17T00:10:40.632" v="48"/>
          <ac:spMkLst>
            <pc:docMk/>
            <pc:sldMk cId="200464801" sldId="268"/>
            <ac:spMk id="17" creationId="{CB2511BB-FC4C-45F3-94EB-661D6806C942}"/>
          </ac:spMkLst>
        </pc:spChg>
        <pc:spChg chg="add del">
          <ac:chgData name="Merleen Garvey (2129226)" userId="S::2129226@student.uwtsd.ac.uk::4c506f6f-49ef-40dd-9de8-7a0a652269cf" providerId="AD" clId="Web-{E83C6B6E-4EDA-8134-F7E5-3E8C7929223E}" dt="2022-11-17T00:10:18.116" v="46"/>
          <ac:spMkLst>
            <pc:docMk/>
            <pc:sldMk cId="200464801" sldId="268"/>
            <ac:spMk id="18" creationId="{4E9EDDFA-8F05-462B-8D3E-5B9C4FBC735B}"/>
          </ac:spMkLst>
        </pc:spChg>
        <pc:spChg chg="add del">
          <ac:chgData name="Merleen Garvey (2129226)" userId="S::2129226@student.uwtsd.ac.uk::4c506f6f-49ef-40dd-9de8-7a0a652269cf" providerId="AD" clId="Web-{E83C6B6E-4EDA-8134-F7E5-3E8C7929223E}" dt="2022-11-17T01:38:48.832" v="192"/>
          <ac:spMkLst>
            <pc:docMk/>
            <pc:sldMk cId="200464801" sldId="268"/>
            <ac:spMk id="19" creationId="{1E94681D-2A4C-4A8D-B9B5-31D440D0328D}"/>
          </ac:spMkLst>
        </pc:spChg>
        <pc:spChg chg="add del">
          <ac:chgData name="Merleen Garvey (2129226)" userId="S::2129226@student.uwtsd.ac.uk::4c506f6f-49ef-40dd-9de8-7a0a652269cf" providerId="AD" clId="Web-{E83C6B6E-4EDA-8134-F7E5-3E8C7929223E}" dt="2022-11-17T00:10:18.116" v="46"/>
          <ac:spMkLst>
            <pc:docMk/>
            <pc:sldMk cId="200464801" sldId="268"/>
            <ac:spMk id="20" creationId="{143F9A23-3237-4ED6-A1E9-C0E6530E053B}"/>
          </ac:spMkLst>
        </pc:spChg>
        <pc:spChg chg="add del">
          <ac:chgData name="Merleen Garvey (2129226)" userId="S::2129226@student.uwtsd.ac.uk::4c506f6f-49ef-40dd-9de8-7a0a652269cf" providerId="AD" clId="Web-{E83C6B6E-4EDA-8134-F7E5-3E8C7929223E}" dt="2022-11-17T01:38:48.832" v="192"/>
          <ac:spMkLst>
            <pc:docMk/>
            <pc:sldMk cId="200464801" sldId="268"/>
            <ac:spMk id="21" creationId="{04B7AC44-1B7B-4F09-9AA4-3DFDEC5751A8}"/>
          </ac:spMkLst>
        </pc:spChg>
        <pc:spChg chg="add del">
          <ac:chgData name="Merleen Garvey (2129226)" userId="S::2129226@student.uwtsd.ac.uk::4c506f6f-49ef-40dd-9de8-7a0a652269cf" providerId="AD" clId="Web-{E83C6B6E-4EDA-8134-F7E5-3E8C7929223E}" dt="2022-11-17T00:10:18.116" v="46"/>
          <ac:spMkLst>
            <pc:docMk/>
            <pc:sldMk cId="200464801" sldId="268"/>
            <ac:spMk id="22" creationId="{C63CD46D-4335-4BA4-842A-BF835A99CB2C}"/>
          </ac:spMkLst>
        </pc:spChg>
        <pc:spChg chg="add del">
          <ac:chgData name="Merleen Garvey (2129226)" userId="S::2129226@student.uwtsd.ac.uk::4c506f6f-49ef-40dd-9de8-7a0a652269cf" providerId="AD" clId="Web-{E83C6B6E-4EDA-8134-F7E5-3E8C7929223E}" dt="2022-11-17T01:38:48.832" v="192"/>
          <ac:spMkLst>
            <pc:docMk/>
            <pc:sldMk cId="200464801" sldId="268"/>
            <ac:spMk id="23" creationId="{6683E473-94FF-4ACE-9433-1F14799E8907}"/>
          </ac:spMkLst>
        </pc:spChg>
        <pc:spChg chg="add del">
          <ac:chgData name="Merleen Garvey (2129226)" userId="S::2129226@student.uwtsd.ac.uk::4c506f6f-49ef-40dd-9de8-7a0a652269cf" providerId="AD" clId="Web-{E83C6B6E-4EDA-8134-F7E5-3E8C7929223E}" dt="2022-11-17T00:10:40.632" v="48"/>
          <ac:spMkLst>
            <pc:docMk/>
            <pc:sldMk cId="200464801" sldId="268"/>
            <ac:spMk id="24" creationId="{68DC0EC7-60EA-4BD3-BC04-D547DE1B2891}"/>
          </ac:spMkLst>
        </pc:spChg>
        <pc:spChg chg="add del">
          <ac:chgData name="Merleen Garvey (2129226)" userId="S::2129226@student.uwtsd.ac.uk::4c506f6f-49ef-40dd-9de8-7a0a652269cf" providerId="AD" clId="Web-{E83C6B6E-4EDA-8134-F7E5-3E8C7929223E}" dt="2022-11-17T01:38:48.832" v="192"/>
          <ac:spMkLst>
            <pc:docMk/>
            <pc:sldMk cId="200464801" sldId="268"/>
            <ac:spMk id="25" creationId="{76E92D59-FD1B-47BC-9D02-0F3B959A6731}"/>
          </ac:spMkLst>
        </pc:spChg>
        <pc:spChg chg="add del">
          <ac:chgData name="Merleen Garvey (2129226)" userId="S::2129226@student.uwtsd.ac.uk::4c506f6f-49ef-40dd-9de8-7a0a652269cf" providerId="AD" clId="Web-{E83C6B6E-4EDA-8134-F7E5-3E8C7929223E}" dt="2022-11-17T01:38:48.832" v="192"/>
          <ac:spMkLst>
            <pc:docMk/>
            <pc:sldMk cId="200464801" sldId="268"/>
            <ac:spMk id="26" creationId="{D92AE646-CC19-4A1F-900B-E512D06A739B}"/>
          </ac:spMkLst>
        </pc:spChg>
        <pc:spChg chg="add del">
          <ac:chgData name="Merleen Garvey (2129226)" userId="S::2129226@student.uwtsd.ac.uk::4c506f6f-49ef-40dd-9de8-7a0a652269cf" providerId="AD" clId="Web-{E83C6B6E-4EDA-8134-F7E5-3E8C7929223E}" dt="2022-11-17T01:38:48.832" v="192"/>
          <ac:spMkLst>
            <pc:docMk/>
            <pc:sldMk cId="200464801" sldId="268"/>
            <ac:spMk id="27" creationId="{14E4F834-34CB-4787-920F-CD1E1B8BC780}"/>
          </ac:spMkLst>
        </pc:spChg>
        <pc:picChg chg="del mod">
          <ac:chgData name="Merleen Garvey (2129226)" userId="S::2129226@student.uwtsd.ac.uk::4c506f6f-49ef-40dd-9de8-7a0a652269cf" providerId="AD" clId="Web-{E83C6B6E-4EDA-8134-F7E5-3E8C7929223E}" dt="2022-11-16T23:39:40.996" v="3"/>
          <ac:picMkLst>
            <pc:docMk/>
            <pc:sldMk cId="200464801" sldId="268"/>
            <ac:picMk id="5" creationId="{F9A7D7C0-00F7-7811-F757-56C8CB75CE03}"/>
          </ac:picMkLst>
        </pc:picChg>
        <pc:picChg chg="add mod ord">
          <ac:chgData name="Merleen Garvey (2129226)" userId="S::2129226@student.uwtsd.ac.uk::4c506f6f-49ef-40dd-9de8-7a0a652269cf" providerId="AD" clId="Web-{E83C6B6E-4EDA-8134-F7E5-3E8C7929223E}" dt="2022-11-17T01:53:54.084" v="253"/>
          <ac:picMkLst>
            <pc:docMk/>
            <pc:sldMk cId="200464801" sldId="268"/>
            <ac:picMk id="6" creationId="{6443A6B7-0606-B824-3217-1BCC4DCBFD9B}"/>
          </ac:picMkLst>
        </pc:picChg>
      </pc:sldChg>
      <pc:sldChg chg="addSp delSp modSp new mod setBg setClrOvrMap">
        <pc:chgData name="Merleen Garvey (2129226)" userId="S::2129226@student.uwtsd.ac.uk::4c506f6f-49ef-40dd-9de8-7a0a652269cf" providerId="AD" clId="Web-{E83C6B6E-4EDA-8134-F7E5-3E8C7929223E}" dt="2022-11-17T18:50:09.555" v="336" actId="20577"/>
        <pc:sldMkLst>
          <pc:docMk/>
          <pc:sldMk cId="3126235323" sldId="269"/>
        </pc:sldMkLst>
        <pc:spChg chg="del">
          <ac:chgData name="Merleen Garvey (2129226)" userId="S::2129226@student.uwtsd.ac.uk::4c506f6f-49ef-40dd-9de8-7a0a652269cf" providerId="AD" clId="Web-{E83C6B6E-4EDA-8134-F7E5-3E8C7929223E}" dt="2022-11-17T02:00:40.894" v="278"/>
          <ac:spMkLst>
            <pc:docMk/>
            <pc:sldMk cId="3126235323" sldId="269"/>
            <ac:spMk id="2" creationId="{BFEF18CE-E686-4934-C4DF-4BB09C9C0F8B}"/>
          </ac:spMkLst>
        </pc:spChg>
        <pc:spChg chg="mod ord">
          <ac:chgData name="Merleen Garvey (2129226)" userId="S::2129226@student.uwtsd.ac.uk::4c506f6f-49ef-40dd-9de8-7a0a652269cf" providerId="AD" clId="Web-{E83C6B6E-4EDA-8134-F7E5-3E8C7929223E}" dt="2022-11-17T18:50:09.555" v="336" actId="20577"/>
          <ac:spMkLst>
            <pc:docMk/>
            <pc:sldMk cId="3126235323" sldId="269"/>
            <ac:spMk id="3" creationId="{AF2FC7E8-2A61-6A89-E729-730C84887587}"/>
          </ac:spMkLst>
        </pc:spChg>
        <pc:spChg chg="mod">
          <ac:chgData name="Merleen Garvey (2129226)" userId="S::2129226@student.uwtsd.ac.uk::4c506f6f-49ef-40dd-9de8-7a0a652269cf" providerId="AD" clId="Web-{E83C6B6E-4EDA-8134-F7E5-3E8C7929223E}" dt="2022-11-17T18:49:54.243" v="335"/>
          <ac:spMkLst>
            <pc:docMk/>
            <pc:sldMk cId="3126235323" sldId="269"/>
            <ac:spMk id="4" creationId="{06DA019E-5B07-1EAD-273F-F3154959BBA3}"/>
          </ac:spMkLst>
        </pc:spChg>
        <pc:spChg chg="add mod">
          <ac:chgData name="Merleen Garvey (2129226)" userId="S::2129226@student.uwtsd.ac.uk::4c506f6f-49ef-40dd-9de8-7a0a652269cf" providerId="AD" clId="Web-{E83C6B6E-4EDA-8134-F7E5-3E8C7929223E}" dt="2022-11-17T18:49:54.243" v="335"/>
          <ac:spMkLst>
            <pc:docMk/>
            <pc:sldMk cId="3126235323" sldId="269"/>
            <ac:spMk id="6" creationId="{6588C79D-05D8-6EE4-913E-E41C42B65252}"/>
          </ac:spMkLst>
        </pc:spChg>
        <pc:spChg chg="add del">
          <ac:chgData name="Merleen Garvey (2129226)" userId="S::2129226@student.uwtsd.ac.uk::4c506f6f-49ef-40dd-9de8-7a0a652269cf" providerId="AD" clId="Web-{E83C6B6E-4EDA-8134-F7E5-3E8C7929223E}" dt="2022-11-17T18:45:17.205" v="297"/>
          <ac:spMkLst>
            <pc:docMk/>
            <pc:sldMk cId="3126235323" sldId="269"/>
            <ac:spMk id="11" creationId="{904DB13E-F722-4ED6-BB00-556651E95281}"/>
          </ac:spMkLst>
        </pc:spChg>
        <pc:spChg chg="add del">
          <ac:chgData name="Merleen Garvey (2129226)" userId="S::2129226@student.uwtsd.ac.uk::4c506f6f-49ef-40dd-9de8-7a0a652269cf" providerId="AD" clId="Web-{E83C6B6E-4EDA-8134-F7E5-3E8C7929223E}" dt="2022-11-17T18:45:17.205" v="297"/>
          <ac:spMkLst>
            <pc:docMk/>
            <pc:sldMk cId="3126235323" sldId="269"/>
            <ac:spMk id="13" creationId="{1E8D93C5-28EB-42D0-86CE-D804955653CC}"/>
          </ac:spMkLst>
        </pc:spChg>
        <pc:spChg chg="add del">
          <ac:chgData name="Merleen Garvey (2129226)" userId="S::2129226@student.uwtsd.ac.uk::4c506f6f-49ef-40dd-9de8-7a0a652269cf" providerId="AD" clId="Web-{E83C6B6E-4EDA-8134-F7E5-3E8C7929223E}" dt="2022-11-17T18:45:17.205" v="297"/>
          <ac:spMkLst>
            <pc:docMk/>
            <pc:sldMk cId="3126235323" sldId="269"/>
            <ac:spMk id="15" creationId="{AB1B1E7D-F76D-4744-AF85-239E6998A4C5}"/>
          </ac:spMkLst>
        </pc:spChg>
        <pc:spChg chg="add del">
          <ac:chgData name="Merleen Garvey (2129226)" userId="S::2129226@student.uwtsd.ac.uk::4c506f6f-49ef-40dd-9de8-7a0a652269cf" providerId="AD" clId="Web-{E83C6B6E-4EDA-8134-F7E5-3E8C7929223E}" dt="2022-11-17T18:45:17.205" v="297"/>
          <ac:spMkLst>
            <pc:docMk/>
            <pc:sldMk cId="3126235323" sldId="269"/>
            <ac:spMk id="17" creationId="{3BB65211-00DB-45B6-A223-033B2D19CBE8}"/>
          </ac:spMkLst>
        </pc:spChg>
        <pc:spChg chg="add del">
          <ac:chgData name="Merleen Garvey (2129226)" userId="S::2129226@student.uwtsd.ac.uk::4c506f6f-49ef-40dd-9de8-7a0a652269cf" providerId="AD" clId="Web-{E83C6B6E-4EDA-8134-F7E5-3E8C7929223E}" dt="2022-11-17T18:45:31.971" v="299"/>
          <ac:spMkLst>
            <pc:docMk/>
            <pc:sldMk cId="3126235323" sldId="269"/>
            <ac:spMk id="21" creationId="{2853AE55-7E35-44B0-89F1-3F52B262AF33}"/>
          </ac:spMkLst>
        </pc:spChg>
        <pc:spChg chg="add del">
          <ac:chgData name="Merleen Garvey (2129226)" userId="S::2129226@student.uwtsd.ac.uk::4c506f6f-49ef-40dd-9de8-7a0a652269cf" providerId="AD" clId="Web-{E83C6B6E-4EDA-8134-F7E5-3E8C7929223E}" dt="2022-11-17T18:45:31.971" v="299"/>
          <ac:spMkLst>
            <pc:docMk/>
            <pc:sldMk cId="3126235323" sldId="269"/>
            <ac:spMk id="23" creationId="{DBC4BE4D-4B50-4F51-9F85-4B5D60B02D81}"/>
          </ac:spMkLst>
        </pc:spChg>
        <pc:spChg chg="add del">
          <ac:chgData name="Merleen Garvey (2129226)" userId="S::2129226@student.uwtsd.ac.uk::4c506f6f-49ef-40dd-9de8-7a0a652269cf" providerId="AD" clId="Web-{E83C6B6E-4EDA-8134-F7E5-3E8C7929223E}" dt="2022-11-17T18:45:17.205" v="297"/>
          <ac:spMkLst>
            <pc:docMk/>
            <pc:sldMk cId="3126235323" sldId="269"/>
            <ac:spMk id="24" creationId="{EA4E4267-CAF0-4C38-8DC6-CD3B1A9F046E}"/>
          </ac:spMkLst>
        </pc:spChg>
        <pc:spChg chg="add del">
          <ac:chgData name="Merleen Garvey (2129226)" userId="S::2129226@student.uwtsd.ac.uk::4c506f6f-49ef-40dd-9de8-7a0a652269cf" providerId="AD" clId="Web-{E83C6B6E-4EDA-8134-F7E5-3E8C7929223E}" dt="2022-11-17T18:45:17.205" v="297"/>
          <ac:spMkLst>
            <pc:docMk/>
            <pc:sldMk cId="3126235323" sldId="269"/>
            <ac:spMk id="26" creationId="{0EE3ACC5-126D-4BA4-8B45-7F0B5B839C51}"/>
          </ac:spMkLst>
        </pc:spChg>
        <pc:spChg chg="add del">
          <ac:chgData name="Merleen Garvey (2129226)" userId="S::2129226@student.uwtsd.ac.uk::4c506f6f-49ef-40dd-9de8-7a0a652269cf" providerId="AD" clId="Web-{E83C6B6E-4EDA-8134-F7E5-3E8C7929223E}" dt="2022-11-17T18:45:17.205" v="297"/>
          <ac:spMkLst>
            <pc:docMk/>
            <pc:sldMk cId="3126235323" sldId="269"/>
            <ac:spMk id="28" creationId="{AB2868F7-FE10-4289-A5BD-90763C7A2F5A}"/>
          </ac:spMkLst>
        </pc:spChg>
        <pc:spChg chg="add del">
          <ac:chgData name="Merleen Garvey (2129226)" userId="S::2129226@student.uwtsd.ac.uk::4c506f6f-49ef-40dd-9de8-7a0a652269cf" providerId="AD" clId="Web-{E83C6B6E-4EDA-8134-F7E5-3E8C7929223E}" dt="2022-11-17T18:45:17.205" v="297"/>
          <ac:spMkLst>
            <pc:docMk/>
            <pc:sldMk cId="3126235323" sldId="269"/>
            <ac:spMk id="30" creationId="{BD94142C-10EE-487C-A327-404FDF358F22}"/>
          </ac:spMkLst>
        </pc:spChg>
        <pc:spChg chg="add del">
          <ac:chgData name="Merleen Garvey (2129226)" userId="S::2129226@student.uwtsd.ac.uk::4c506f6f-49ef-40dd-9de8-7a0a652269cf" providerId="AD" clId="Web-{E83C6B6E-4EDA-8134-F7E5-3E8C7929223E}" dt="2022-11-17T18:45:17.205" v="297"/>
          <ac:spMkLst>
            <pc:docMk/>
            <pc:sldMk cId="3126235323" sldId="269"/>
            <ac:spMk id="32" creationId="{5F7FAC2D-7A74-4939-A917-A1A5AF935685}"/>
          </ac:spMkLst>
        </pc:spChg>
        <pc:spChg chg="add del">
          <ac:chgData name="Merleen Garvey (2129226)" userId="S::2129226@student.uwtsd.ac.uk::4c506f6f-49ef-40dd-9de8-7a0a652269cf" providerId="AD" clId="Web-{E83C6B6E-4EDA-8134-F7E5-3E8C7929223E}" dt="2022-11-17T18:45:17.205" v="297"/>
          <ac:spMkLst>
            <pc:docMk/>
            <pc:sldMk cId="3126235323" sldId="269"/>
            <ac:spMk id="34" creationId="{BA53A868-C420-4BAE-9244-EC162AF05CFC}"/>
          </ac:spMkLst>
        </pc:spChg>
        <pc:spChg chg="add del">
          <ac:chgData name="Merleen Garvey (2129226)" userId="S::2129226@student.uwtsd.ac.uk::4c506f6f-49ef-40dd-9de8-7a0a652269cf" providerId="AD" clId="Web-{E83C6B6E-4EDA-8134-F7E5-3E8C7929223E}" dt="2022-11-17T18:45:31.971" v="299"/>
          <ac:spMkLst>
            <pc:docMk/>
            <pc:sldMk cId="3126235323" sldId="269"/>
            <ac:spMk id="42" creationId="{1E94681D-2A4C-4A8D-B9B5-31D440D0328D}"/>
          </ac:spMkLst>
        </pc:spChg>
        <pc:spChg chg="add del">
          <ac:chgData name="Merleen Garvey (2129226)" userId="S::2129226@student.uwtsd.ac.uk::4c506f6f-49ef-40dd-9de8-7a0a652269cf" providerId="AD" clId="Web-{E83C6B6E-4EDA-8134-F7E5-3E8C7929223E}" dt="2022-11-17T18:45:31.971" v="299"/>
          <ac:spMkLst>
            <pc:docMk/>
            <pc:sldMk cId="3126235323" sldId="269"/>
            <ac:spMk id="43" creationId="{FB65ABA3-820C-4D75-9437-9EFA1ADFE134}"/>
          </ac:spMkLst>
        </pc:spChg>
        <pc:spChg chg="add del">
          <ac:chgData name="Merleen Garvey (2129226)" userId="S::2129226@student.uwtsd.ac.uk::4c506f6f-49ef-40dd-9de8-7a0a652269cf" providerId="AD" clId="Web-{E83C6B6E-4EDA-8134-F7E5-3E8C7929223E}" dt="2022-11-17T18:45:31.971" v="299"/>
          <ac:spMkLst>
            <pc:docMk/>
            <pc:sldMk cId="3126235323" sldId="269"/>
            <ac:spMk id="44" creationId="{036BF2FB-90D8-48DB-BD34-D040CDCFF208}"/>
          </ac:spMkLst>
        </pc:spChg>
        <pc:spChg chg="add del">
          <ac:chgData name="Merleen Garvey (2129226)" userId="S::2129226@student.uwtsd.ac.uk::4c506f6f-49ef-40dd-9de8-7a0a652269cf" providerId="AD" clId="Web-{E83C6B6E-4EDA-8134-F7E5-3E8C7929223E}" dt="2022-11-17T18:45:31.971" v="299"/>
          <ac:spMkLst>
            <pc:docMk/>
            <pc:sldMk cId="3126235323" sldId="269"/>
            <ac:spMk id="45" creationId="{78632963-757B-40C2-BB84-FC6107A54DAD}"/>
          </ac:spMkLst>
        </pc:spChg>
        <pc:spChg chg="add del">
          <ac:chgData name="Merleen Garvey (2129226)" userId="S::2129226@student.uwtsd.ac.uk::4c506f6f-49ef-40dd-9de8-7a0a652269cf" providerId="AD" clId="Web-{E83C6B6E-4EDA-8134-F7E5-3E8C7929223E}" dt="2022-11-17T18:45:31.971" v="299"/>
          <ac:spMkLst>
            <pc:docMk/>
            <pc:sldMk cId="3126235323" sldId="269"/>
            <ac:spMk id="46" creationId="{EE0D13DB-D099-4541-888D-DE0186F1C8F0}"/>
          </ac:spMkLst>
        </pc:spChg>
        <pc:spChg chg="add del">
          <ac:chgData name="Merleen Garvey (2129226)" userId="S::2129226@student.uwtsd.ac.uk::4c506f6f-49ef-40dd-9de8-7a0a652269cf" providerId="AD" clId="Web-{E83C6B6E-4EDA-8134-F7E5-3E8C7929223E}" dt="2022-11-17T18:46:30.551" v="301"/>
          <ac:spMkLst>
            <pc:docMk/>
            <pc:sldMk cId="3126235323" sldId="269"/>
            <ac:spMk id="48" creationId="{1E94681D-2A4C-4A8D-B9B5-31D440D0328D}"/>
          </ac:spMkLst>
        </pc:spChg>
        <pc:spChg chg="add del">
          <ac:chgData name="Merleen Garvey (2129226)" userId="S::2129226@student.uwtsd.ac.uk::4c506f6f-49ef-40dd-9de8-7a0a652269cf" providerId="AD" clId="Web-{E83C6B6E-4EDA-8134-F7E5-3E8C7929223E}" dt="2022-11-17T18:46:30.551" v="301"/>
          <ac:spMkLst>
            <pc:docMk/>
            <pc:sldMk cId="3126235323" sldId="269"/>
            <ac:spMk id="49" creationId="{FB65ABA3-820C-4D75-9437-9EFA1ADFE134}"/>
          </ac:spMkLst>
        </pc:spChg>
        <pc:spChg chg="add del">
          <ac:chgData name="Merleen Garvey (2129226)" userId="S::2129226@student.uwtsd.ac.uk::4c506f6f-49ef-40dd-9de8-7a0a652269cf" providerId="AD" clId="Web-{E83C6B6E-4EDA-8134-F7E5-3E8C7929223E}" dt="2022-11-17T18:46:30.551" v="301"/>
          <ac:spMkLst>
            <pc:docMk/>
            <pc:sldMk cId="3126235323" sldId="269"/>
            <ac:spMk id="50" creationId="{036BF2FB-90D8-48DB-BD34-D040CDCFF208}"/>
          </ac:spMkLst>
        </pc:spChg>
        <pc:spChg chg="add del">
          <ac:chgData name="Merleen Garvey (2129226)" userId="S::2129226@student.uwtsd.ac.uk::4c506f6f-49ef-40dd-9de8-7a0a652269cf" providerId="AD" clId="Web-{E83C6B6E-4EDA-8134-F7E5-3E8C7929223E}" dt="2022-11-17T18:46:30.551" v="301"/>
          <ac:spMkLst>
            <pc:docMk/>
            <pc:sldMk cId="3126235323" sldId="269"/>
            <ac:spMk id="51" creationId="{CD64F326-929E-45E2-B54D-DC7E17207734}"/>
          </ac:spMkLst>
        </pc:spChg>
        <pc:spChg chg="add del">
          <ac:chgData name="Merleen Garvey (2129226)" userId="S::2129226@student.uwtsd.ac.uk::4c506f6f-49ef-40dd-9de8-7a0a652269cf" providerId="AD" clId="Web-{E83C6B6E-4EDA-8134-F7E5-3E8C7929223E}" dt="2022-11-17T18:46:30.551" v="301"/>
          <ac:spMkLst>
            <pc:docMk/>
            <pc:sldMk cId="3126235323" sldId="269"/>
            <ac:spMk id="52" creationId="{7BFCDFD7-7B3B-4ED9-B533-34D0B37244F1}"/>
          </ac:spMkLst>
        </pc:spChg>
        <pc:spChg chg="add del">
          <ac:chgData name="Merleen Garvey (2129226)" userId="S::2129226@student.uwtsd.ac.uk::4c506f6f-49ef-40dd-9de8-7a0a652269cf" providerId="AD" clId="Web-{E83C6B6E-4EDA-8134-F7E5-3E8C7929223E}" dt="2022-11-17T18:49:32.164" v="329"/>
          <ac:spMkLst>
            <pc:docMk/>
            <pc:sldMk cId="3126235323" sldId="269"/>
            <ac:spMk id="54" creationId="{1E94681D-2A4C-4A8D-B9B5-31D440D0328D}"/>
          </ac:spMkLst>
        </pc:spChg>
        <pc:spChg chg="add del">
          <ac:chgData name="Merleen Garvey (2129226)" userId="S::2129226@student.uwtsd.ac.uk::4c506f6f-49ef-40dd-9de8-7a0a652269cf" providerId="AD" clId="Web-{E83C6B6E-4EDA-8134-F7E5-3E8C7929223E}" dt="2022-11-17T18:49:32.164" v="329"/>
          <ac:spMkLst>
            <pc:docMk/>
            <pc:sldMk cId="3126235323" sldId="269"/>
            <ac:spMk id="55" creationId="{04B7AC44-1B7B-4F09-9AA4-3DFDEC5751A8}"/>
          </ac:spMkLst>
        </pc:spChg>
        <pc:spChg chg="add del">
          <ac:chgData name="Merleen Garvey (2129226)" userId="S::2129226@student.uwtsd.ac.uk::4c506f6f-49ef-40dd-9de8-7a0a652269cf" providerId="AD" clId="Web-{E83C6B6E-4EDA-8134-F7E5-3E8C7929223E}" dt="2022-11-17T18:49:32.164" v="329"/>
          <ac:spMkLst>
            <pc:docMk/>
            <pc:sldMk cId="3126235323" sldId="269"/>
            <ac:spMk id="56" creationId="{6683E473-94FF-4ACE-9433-1F14799E8907}"/>
          </ac:spMkLst>
        </pc:spChg>
        <pc:spChg chg="add del">
          <ac:chgData name="Merleen Garvey (2129226)" userId="S::2129226@student.uwtsd.ac.uk::4c506f6f-49ef-40dd-9de8-7a0a652269cf" providerId="AD" clId="Web-{E83C6B6E-4EDA-8134-F7E5-3E8C7929223E}" dt="2022-11-17T18:49:32.164" v="329"/>
          <ac:spMkLst>
            <pc:docMk/>
            <pc:sldMk cId="3126235323" sldId="269"/>
            <ac:spMk id="57" creationId="{0BBB6B01-5B73-410C-B70E-8CF2FA470D11}"/>
          </ac:spMkLst>
        </pc:spChg>
        <pc:spChg chg="add del">
          <ac:chgData name="Merleen Garvey (2129226)" userId="S::2129226@student.uwtsd.ac.uk::4c506f6f-49ef-40dd-9de8-7a0a652269cf" providerId="AD" clId="Web-{E83C6B6E-4EDA-8134-F7E5-3E8C7929223E}" dt="2022-11-17T18:49:32.164" v="329"/>
          <ac:spMkLst>
            <pc:docMk/>
            <pc:sldMk cId="3126235323" sldId="269"/>
            <ac:spMk id="58" creationId="{8712F587-12D0-435C-8E3F-F44C36EE71B8}"/>
          </ac:spMkLst>
        </pc:spChg>
        <pc:spChg chg="add del">
          <ac:chgData name="Merleen Garvey (2129226)" userId="S::2129226@student.uwtsd.ac.uk::4c506f6f-49ef-40dd-9de8-7a0a652269cf" providerId="AD" clId="Web-{E83C6B6E-4EDA-8134-F7E5-3E8C7929223E}" dt="2022-11-17T18:47:04.895" v="306"/>
          <ac:spMkLst>
            <pc:docMk/>
            <pc:sldMk cId="3126235323" sldId="269"/>
            <ac:spMk id="63" creationId="{1E94681D-2A4C-4A8D-B9B5-31D440D0328D}"/>
          </ac:spMkLst>
        </pc:spChg>
        <pc:spChg chg="add del">
          <ac:chgData name="Merleen Garvey (2129226)" userId="S::2129226@student.uwtsd.ac.uk::4c506f6f-49ef-40dd-9de8-7a0a652269cf" providerId="AD" clId="Web-{E83C6B6E-4EDA-8134-F7E5-3E8C7929223E}" dt="2022-11-17T18:47:04.895" v="306"/>
          <ac:spMkLst>
            <pc:docMk/>
            <pc:sldMk cId="3126235323" sldId="269"/>
            <ac:spMk id="65" creationId="{FB65ABA3-820C-4D75-9437-9EFA1ADFE134}"/>
          </ac:spMkLst>
        </pc:spChg>
        <pc:spChg chg="add del">
          <ac:chgData name="Merleen Garvey (2129226)" userId="S::2129226@student.uwtsd.ac.uk::4c506f6f-49ef-40dd-9de8-7a0a652269cf" providerId="AD" clId="Web-{E83C6B6E-4EDA-8134-F7E5-3E8C7929223E}" dt="2022-11-17T18:47:04.895" v="306"/>
          <ac:spMkLst>
            <pc:docMk/>
            <pc:sldMk cId="3126235323" sldId="269"/>
            <ac:spMk id="67" creationId="{036BF2FB-90D8-48DB-BD34-D040CDCFF208}"/>
          </ac:spMkLst>
        </pc:spChg>
        <pc:spChg chg="add del">
          <ac:chgData name="Merleen Garvey (2129226)" userId="S::2129226@student.uwtsd.ac.uk::4c506f6f-49ef-40dd-9de8-7a0a652269cf" providerId="AD" clId="Web-{E83C6B6E-4EDA-8134-F7E5-3E8C7929223E}" dt="2022-11-17T18:47:04.895" v="306"/>
          <ac:spMkLst>
            <pc:docMk/>
            <pc:sldMk cId="3126235323" sldId="269"/>
            <ac:spMk id="69" creationId="{11657BF2-BFFB-4FF0-9FE2-4D7F7A7C9D50}"/>
          </ac:spMkLst>
        </pc:spChg>
        <pc:spChg chg="add del">
          <ac:chgData name="Merleen Garvey (2129226)" userId="S::2129226@student.uwtsd.ac.uk::4c506f6f-49ef-40dd-9de8-7a0a652269cf" providerId="AD" clId="Web-{E83C6B6E-4EDA-8134-F7E5-3E8C7929223E}" dt="2022-11-17T18:47:04.895" v="306"/>
          <ac:spMkLst>
            <pc:docMk/>
            <pc:sldMk cId="3126235323" sldId="269"/>
            <ac:spMk id="71" creationId="{25397171-E233-4F26-9A8C-29C436537DC4}"/>
          </ac:spMkLst>
        </pc:spChg>
        <pc:spChg chg="add del">
          <ac:chgData name="Merleen Garvey (2129226)" userId="S::2129226@student.uwtsd.ac.uk::4c506f6f-49ef-40dd-9de8-7a0a652269cf" providerId="AD" clId="Web-{E83C6B6E-4EDA-8134-F7E5-3E8C7929223E}" dt="2022-11-17T18:47:04.895" v="306"/>
          <ac:spMkLst>
            <pc:docMk/>
            <pc:sldMk cId="3126235323" sldId="269"/>
            <ac:spMk id="73" creationId="{EA830B9C-C9EB-4D80-9552-AE9DE30758C9}"/>
          </ac:spMkLst>
        </pc:spChg>
        <pc:spChg chg="add del">
          <ac:chgData name="Merleen Garvey (2129226)" userId="S::2129226@student.uwtsd.ac.uk::4c506f6f-49ef-40dd-9de8-7a0a652269cf" providerId="AD" clId="Web-{E83C6B6E-4EDA-8134-F7E5-3E8C7929223E}" dt="2022-11-17T18:47:18.458" v="308"/>
          <ac:spMkLst>
            <pc:docMk/>
            <pc:sldMk cId="3126235323" sldId="269"/>
            <ac:spMk id="75" creationId="{904DB13E-F722-4ED6-BB00-556651E95281}"/>
          </ac:spMkLst>
        </pc:spChg>
        <pc:spChg chg="add del">
          <ac:chgData name="Merleen Garvey (2129226)" userId="S::2129226@student.uwtsd.ac.uk::4c506f6f-49ef-40dd-9de8-7a0a652269cf" providerId="AD" clId="Web-{E83C6B6E-4EDA-8134-F7E5-3E8C7929223E}" dt="2022-11-17T18:47:18.458" v="308"/>
          <ac:spMkLst>
            <pc:docMk/>
            <pc:sldMk cId="3126235323" sldId="269"/>
            <ac:spMk id="76" creationId="{EA4E4267-CAF0-4C38-8DC6-CD3B1A9F046E}"/>
          </ac:spMkLst>
        </pc:spChg>
        <pc:spChg chg="add del">
          <ac:chgData name="Merleen Garvey (2129226)" userId="S::2129226@student.uwtsd.ac.uk::4c506f6f-49ef-40dd-9de8-7a0a652269cf" providerId="AD" clId="Web-{E83C6B6E-4EDA-8134-F7E5-3E8C7929223E}" dt="2022-11-17T18:47:18.458" v="308"/>
          <ac:spMkLst>
            <pc:docMk/>
            <pc:sldMk cId="3126235323" sldId="269"/>
            <ac:spMk id="77" creationId="{1E8D93C5-28EB-42D0-86CE-D804955653CC}"/>
          </ac:spMkLst>
        </pc:spChg>
        <pc:spChg chg="add del">
          <ac:chgData name="Merleen Garvey (2129226)" userId="S::2129226@student.uwtsd.ac.uk::4c506f6f-49ef-40dd-9de8-7a0a652269cf" providerId="AD" clId="Web-{E83C6B6E-4EDA-8134-F7E5-3E8C7929223E}" dt="2022-11-17T18:47:18.458" v="308"/>
          <ac:spMkLst>
            <pc:docMk/>
            <pc:sldMk cId="3126235323" sldId="269"/>
            <ac:spMk id="78" creationId="{0EE3ACC5-126D-4BA4-8B45-7F0B5B839C51}"/>
          </ac:spMkLst>
        </pc:spChg>
        <pc:spChg chg="add del">
          <ac:chgData name="Merleen Garvey (2129226)" userId="S::2129226@student.uwtsd.ac.uk::4c506f6f-49ef-40dd-9de8-7a0a652269cf" providerId="AD" clId="Web-{E83C6B6E-4EDA-8134-F7E5-3E8C7929223E}" dt="2022-11-17T18:47:18.458" v="308"/>
          <ac:spMkLst>
            <pc:docMk/>
            <pc:sldMk cId="3126235323" sldId="269"/>
            <ac:spMk id="79" creationId="{AB1B1E7D-F76D-4744-AF85-239E6998A4C5}"/>
          </ac:spMkLst>
        </pc:spChg>
        <pc:spChg chg="add del">
          <ac:chgData name="Merleen Garvey (2129226)" userId="S::2129226@student.uwtsd.ac.uk::4c506f6f-49ef-40dd-9de8-7a0a652269cf" providerId="AD" clId="Web-{E83C6B6E-4EDA-8134-F7E5-3E8C7929223E}" dt="2022-11-17T18:47:18.458" v="308"/>
          <ac:spMkLst>
            <pc:docMk/>
            <pc:sldMk cId="3126235323" sldId="269"/>
            <ac:spMk id="80" creationId="{AB2868F7-FE10-4289-A5BD-90763C7A2F5A}"/>
          </ac:spMkLst>
        </pc:spChg>
        <pc:spChg chg="add del">
          <ac:chgData name="Merleen Garvey (2129226)" userId="S::2129226@student.uwtsd.ac.uk::4c506f6f-49ef-40dd-9de8-7a0a652269cf" providerId="AD" clId="Web-{E83C6B6E-4EDA-8134-F7E5-3E8C7929223E}" dt="2022-11-17T18:47:18.458" v="308"/>
          <ac:spMkLst>
            <pc:docMk/>
            <pc:sldMk cId="3126235323" sldId="269"/>
            <ac:spMk id="81" creationId="{3BB65211-00DB-45B6-A223-033B2D19CBE8}"/>
          </ac:spMkLst>
        </pc:spChg>
        <pc:spChg chg="add del">
          <ac:chgData name="Merleen Garvey (2129226)" userId="S::2129226@student.uwtsd.ac.uk::4c506f6f-49ef-40dd-9de8-7a0a652269cf" providerId="AD" clId="Web-{E83C6B6E-4EDA-8134-F7E5-3E8C7929223E}" dt="2022-11-17T18:47:18.458" v="308"/>
          <ac:spMkLst>
            <pc:docMk/>
            <pc:sldMk cId="3126235323" sldId="269"/>
            <ac:spMk id="82" creationId="{BD94142C-10EE-487C-A327-404FDF358F22}"/>
          </ac:spMkLst>
        </pc:spChg>
        <pc:spChg chg="add del">
          <ac:chgData name="Merleen Garvey (2129226)" userId="S::2129226@student.uwtsd.ac.uk::4c506f6f-49ef-40dd-9de8-7a0a652269cf" providerId="AD" clId="Web-{E83C6B6E-4EDA-8134-F7E5-3E8C7929223E}" dt="2022-11-17T18:47:18.458" v="308"/>
          <ac:spMkLst>
            <pc:docMk/>
            <pc:sldMk cId="3126235323" sldId="269"/>
            <ac:spMk id="84" creationId="{5F7FAC2D-7A74-4939-A917-A1A5AF935685}"/>
          </ac:spMkLst>
        </pc:spChg>
        <pc:spChg chg="add del">
          <ac:chgData name="Merleen Garvey (2129226)" userId="S::2129226@student.uwtsd.ac.uk::4c506f6f-49ef-40dd-9de8-7a0a652269cf" providerId="AD" clId="Web-{E83C6B6E-4EDA-8134-F7E5-3E8C7929223E}" dt="2022-11-17T18:47:18.458" v="308"/>
          <ac:spMkLst>
            <pc:docMk/>
            <pc:sldMk cId="3126235323" sldId="269"/>
            <ac:spMk id="86" creationId="{BA53A868-C420-4BAE-9244-EC162AF05CFC}"/>
          </ac:spMkLst>
        </pc:spChg>
        <pc:spChg chg="add del">
          <ac:chgData name="Merleen Garvey (2129226)" userId="S::2129226@student.uwtsd.ac.uk::4c506f6f-49ef-40dd-9de8-7a0a652269cf" providerId="AD" clId="Web-{E83C6B6E-4EDA-8134-F7E5-3E8C7929223E}" dt="2022-11-17T18:47:36.037" v="310"/>
          <ac:spMkLst>
            <pc:docMk/>
            <pc:sldMk cId="3126235323" sldId="269"/>
            <ac:spMk id="94" creationId="{1E94681D-2A4C-4A8D-B9B5-31D440D0328D}"/>
          </ac:spMkLst>
        </pc:spChg>
        <pc:spChg chg="add del">
          <ac:chgData name="Merleen Garvey (2129226)" userId="S::2129226@student.uwtsd.ac.uk::4c506f6f-49ef-40dd-9de8-7a0a652269cf" providerId="AD" clId="Web-{E83C6B6E-4EDA-8134-F7E5-3E8C7929223E}" dt="2022-11-17T18:47:36.037" v="310"/>
          <ac:spMkLst>
            <pc:docMk/>
            <pc:sldMk cId="3126235323" sldId="269"/>
            <ac:spMk id="95" creationId="{04B7AC44-1B7B-4F09-9AA4-3DFDEC5751A8}"/>
          </ac:spMkLst>
        </pc:spChg>
        <pc:spChg chg="add del">
          <ac:chgData name="Merleen Garvey (2129226)" userId="S::2129226@student.uwtsd.ac.uk::4c506f6f-49ef-40dd-9de8-7a0a652269cf" providerId="AD" clId="Web-{E83C6B6E-4EDA-8134-F7E5-3E8C7929223E}" dt="2022-11-17T18:47:36.037" v="310"/>
          <ac:spMkLst>
            <pc:docMk/>
            <pc:sldMk cId="3126235323" sldId="269"/>
            <ac:spMk id="96" creationId="{6683E473-94FF-4ACE-9433-1F14799E8907}"/>
          </ac:spMkLst>
        </pc:spChg>
        <pc:spChg chg="add del">
          <ac:chgData name="Merleen Garvey (2129226)" userId="S::2129226@student.uwtsd.ac.uk::4c506f6f-49ef-40dd-9de8-7a0a652269cf" providerId="AD" clId="Web-{E83C6B6E-4EDA-8134-F7E5-3E8C7929223E}" dt="2022-11-17T18:47:36.037" v="310"/>
          <ac:spMkLst>
            <pc:docMk/>
            <pc:sldMk cId="3126235323" sldId="269"/>
            <ac:spMk id="97" creationId="{4E9EDDFA-8F05-462B-8D3E-5B9C4FBC735B}"/>
          </ac:spMkLst>
        </pc:spChg>
        <pc:spChg chg="add del">
          <ac:chgData name="Merleen Garvey (2129226)" userId="S::2129226@student.uwtsd.ac.uk::4c506f6f-49ef-40dd-9de8-7a0a652269cf" providerId="AD" clId="Web-{E83C6B6E-4EDA-8134-F7E5-3E8C7929223E}" dt="2022-11-17T18:47:36.037" v="310"/>
          <ac:spMkLst>
            <pc:docMk/>
            <pc:sldMk cId="3126235323" sldId="269"/>
            <ac:spMk id="98" creationId="{143F9A23-3237-4ED6-A1E9-C0E6530E053B}"/>
          </ac:spMkLst>
        </pc:spChg>
        <pc:spChg chg="add del">
          <ac:chgData name="Merleen Garvey (2129226)" userId="S::2129226@student.uwtsd.ac.uk::4c506f6f-49ef-40dd-9de8-7a0a652269cf" providerId="AD" clId="Web-{E83C6B6E-4EDA-8134-F7E5-3E8C7929223E}" dt="2022-11-17T18:47:36.037" v="310"/>
          <ac:spMkLst>
            <pc:docMk/>
            <pc:sldMk cId="3126235323" sldId="269"/>
            <ac:spMk id="99" creationId="{C63CD46D-4335-4BA4-842A-BF835A99CB2C}"/>
          </ac:spMkLst>
        </pc:spChg>
        <pc:spChg chg="add del">
          <ac:chgData name="Merleen Garvey (2129226)" userId="S::2129226@student.uwtsd.ac.uk::4c506f6f-49ef-40dd-9de8-7a0a652269cf" providerId="AD" clId="Web-{E83C6B6E-4EDA-8134-F7E5-3E8C7929223E}" dt="2022-11-17T18:47:41.412" v="312"/>
          <ac:spMkLst>
            <pc:docMk/>
            <pc:sldMk cId="3126235323" sldId="269"/>
            <ac:spMk id="101" creationId="{904DB13E-F722-4ED6-BB00-556651E95281}"/>
          </ac:spMkLst>
        </pc:spChg>
        <pc:spChg chg="add del">
          <ac:chgData name="Merleen Garvey (2129226)" userId="S::2129226@student.uwtsd.ac.uk::4c506f6f-49ef-40dd-9de8-7a0a652269cf" providerId="AD" clId="Web-{E83C6B6E-4EDA-8134-F7E5-3E8C7929223E}" dt="2022-11-17T18:47:41.412" v="312"/>
          <ac:spMkLst>
            <pc:docMk/>
            <pc:sldMk cId="3126235323" sldId="269"/>
            <ac:spMk id="102" creationId="{1E8D93C5-28EB-42D0-86CE-D804955653CC}"/>
          </ac:spMkLst>
        </pc:spChg>
        <pc:spChg chg="add del">
          <ac:chgData name="Merleen Garvey (2129226)" userId="S::2129226@student.uwtsd.ac.uk::4c506f6f-49ef-40dd-9de8-7a0a652269cf" providerId="AD" clId="Web-{E83C6B6E-4EDA-8134-F7E5-3E8C7929223E}" dt="2022-11-17T18:47:41.412" v="312"/>
          <ac:spMkLst>
            <pc:docMk/>
            <pc:sldMk cId="3126235323" sldId="269"/>
            <ac:spMk id="103" creationId="{AB1B1E7D-F76D-4744-AF85-239E6998A4C5}"/>
          </ac:spMkLst>
        </pc:spChg>
        <pc:spChg chg="add del">
          <ac:chgData name="Merleen Garvey (2129226)" userId="S::2129226@student.uwtsd.ac.uk::4c506f6f-49ef-40dd-9de8-7a0a652269cf" providerId="AD" clId="Web-{E83C6B6E-4EDA-8134-F7E5-3E8C7929223E}" dt="2022-11-17T18:47:41.412" v="312"/>
          <ac:spMkLst>
            <pc:docMk/>
            <pc:sldMk cId="3126235323" sldId="269"/>
            <ac:spMk id="104" creationId="{3BB65211-00DB-45B6-A223-033B2D19CBE8}"/>
          </ac:spMkLst>
        </pc:spChg>
        <pc:spChg chg="add del">
          <ac:chgData name="Merleen Garvey (2129226)" userId="S::2129226@student.uwtsd.ac.uk::4c506f6f-49ef-40dd-9de8-7a0a652269cf" providerId="AD" clId="Web-{E83C6B6E-4EDA-8134-F7E5-3E8C7929223E}" dt="2022-11-17T18:47:41.412" v="312"/>
          <ac:spMkLst>
            <pc:docMk/>
            <pc:sldMk cId="3126235323" sldId="269"/>
            <ac:spMk id="107" creationId="{BEBBBF70-6ABC-46E8-A293-73A60B8E2EA4}"/>
          </ac:spMkLst>
        </pc:spChg>
        <pc:spChg chg="add del">
          <ac:chgData name="Merleen Garvey (2129226)" userId="S::2129226@student.uwtsd.ac.uk::4c506f6f-49ef-40dd-9de8-7a0a652269cf" providerId="AD" clId="Web-{E83C6B6E-4EDA-8134-F7E5-3E8C7929223E}" dt="2022-11-17T18:47:41.412" v="312"/>
          <ac:spMkLst>
            <pc:docMk/>
            <pc:sldMk cId="3126235323" sldId="269"/>
            <ac:spMk id="108" creationId="{05388887-43DC-4FAF-9400-7925701AFEE6}"/>
          </ac:spMkLst>
        </pc:spChg>
        <pc:spChg chg="add del">
          <ac:chgData name="Merleen Garvey (2129226)" userId="S::2129226@student.uwtsd.ac.uk::4c506f6f-49ef-40dd-9de8-7a0a652269cf" providerId="AD" clId="Web-{E83C6B6E-4EDA-8134-F7E5-3E8C7929223E}" dt="2022-11-17T18:47:41.412" v="312"/>
          <ac:spMkLst>
            <pc:docMk/>
            <pc:sldMk cId="3126235323" sldId="269"/>
            <ac:spMk id="109" creationId="{2F2FD4B7-706B-4F5C-A0C7-7D69677C7BFC}"/>
          </ac:spMkLst>
        </pc:spChg>
        <pc:spChg chg="add del">
          <ac:chgData name="Merleen Garvey (2129226)" userId="S::2129226@student.uwtsd.ac.uk::4c506f6f-49ef-40dd-9de8-7a0a652269cf" providerId="AD" clId="Web-{E83C6B6E-4EDA-8134-F7E5-3E8C7929223E}" dt="2022-11-17T18:47:49.506" v="314"/>
          <ac:spMkLst>
            <pc:docMk/>
            <pc:sldMk cId="3126235323" sldId="269"/>
            <ac:spMk id="114" creationId="{1E94681D-2A4C-4A8D-B9B5-31D440D0328D}"/>
          </ac:spMkLst>
        </pc:spChg>
        <pc:spChg chg="add del">
          <ac:chgData name="Merleen Garvey (2129226)" userId="S::2129226@student.uwtsd.ac.uk::4c506f6f-49ef-40dd-9de8-7a0a652269cf" providerId="AD" clId="Web-{E83C6B6E-4EDA-8134-F7E5-3E8C7929223E}" dt="2022-11-17T18:47:49.506" v="314"/>
          <ac:spMkLst>
            <pc:docMk/>
            <pc:sldMk cId="3126235323" sldId="269"/>
            <ac:spMk id="115" creationId="{04B7AC44-1B7B-4F09-9AA4-3DFDEC5751A8}"/>
          </ac:spMkLst>
        </pc:spChg>
        <pc:spChg chg="add del">
          <ac:chgData name="Merleen Garvey (2129226)" userId="S::2129226@student.uwtsd.ac.uk::4c506f6f-49ef-40dd-9de8-7a0a652269cf" providerId="AD" clId="Web-{E83C6B6E-4EDA-8134-F7E5-3E8C7929223E}" dt="2022-11-17T18:47:49.506" v="314"/>
          <ac:spMkLst>
            <pc:docMk/>
            <pc:sldMk cId="3126235323" sldId="269"/>
            <ac:spMk id="116" creationId="{6683E473-94FF-4ACE-9433-1F14799E8907}"/>
          </ac:spMkLst>
        </pc:spChg>
        <pc:spChg chg="add del">
          <ac:chgData name="Merleen Garvey (2129226)" userId="S::2129226@student.uwtsd.ac.uk::4c506f6f-49ef-40dd-9de8-7a0a652269cf" providerId="AD" clId="Web-{E83C6B6E-4EDA-8134-F7E5-3E8C7929223E}" dt="2022-11-17T18:47:49.506" v="314"/>
          <ac:spMkLst>
            <pc:docMk/>
            <pc:sldMk cId="3126235323" sldId="269"/>
            <ac:spMk id="117" creationId="{4E9EDDFA-8F05-462B-8D3E-5B9C4FBC735B}"/>
          </ac:spMkLst>
        </pc:spChg>
        <pc:spChg chg="add del">
          <ac:chgData name="Merleen Garvey (2129226)" userId="S::2129226@student.uwtsd.ac.uk::4c506f6f-49ef-40dd-9de8-7a0a652269cf" providerId="AD" clId="Web-{E83C6B6E-4EDA-8134-F7E5-3E8C7929223E}" dt="2022-11-17T18:47:49.506" v="314"/>
          <ac:spMkLst>
            <pc:docMk/>
            <pc:sldMk cId="3126235323" sldId="269"/>
            <ac:spMk id="118" creationId="{143F9A23-3237-4ED6-A1E9-C0E6530E053B}"/>
          </ac:spMkLst>
        </pc:spChg>
        <pc:spChg chg="add del">
          <ac:chgData name="Merleen Garvey (2129226)" userId="S::2129226@student.uwtsd.ac.uk::4c506f6f-49ef-40dd-9de8-7a0a652269cf" providerId="AD" clId="Web-{E83C6B6E-4EDA-8134-F7E5-3E8C7929223E}" dt="2022-11-17T18:47:49.506" v="314"/>
          <ac:spMkLst>
            <pc:docMk/>
            <pc:sldMk cId="3126235323" sldId="269"/>
            <ac:spMk id="119" creationId="{C63CD46D-4335-4BA4-842A-BF835A99CB2C}"/>
          </ac:spMkLst>
        </pc:spChg>
        <pc:spChg chg="add del">
          <ac:chgData name="Merleen Garvey (2129226)" userId="S::2129226@student.uwtsd.ac.uk::4c506f6f-49ef-40dd-9de8-7a0a652269cf" providerId="AD" clId="Web-{E83C6B6E-4EDA-8134-F7E5-3E8C7929223E}" dt="2022-11-17T18:48:04.162" v="316"/>
          <ac:spMkLst>
            <pc:docMk/>
            <pc:sldMk cId="3126235323" sldId="269"/>
            <ac:spMk id="121" creationId="{1E94681D-2A4C-4A8D-B9B5-31D440D0328D}"/>
          </ac:spMkLst>
        </pc:spChg>
        <pc:spChg chg="add del">
          <ac:chgData name="Merleen Garvey (2129226)" userId="S::2129226@student.uwtsd.ac.uk::4c506f6f-49ef-40dd-9de8-7a0a652269cf" providerId="AD" clId="Web-{E83C6B6E-4EDA-8134-F7E5-3E8C7929223E}" dt="2022-11-17T18:48:04.162" v="316"/>
          <ac:spMkLst>
            <pc:docMk/>
            <pc:sldMk cId="3126235323" sldId="269"/>
            <ac:spMk id="122" creationId="{FB65ABA3-820C-4D75-9437-9EFA1ADFE134}"/>
          </ac:spMkLst>
        </pc:spChg>
        <pc:spChg chg="add del">
          <ac:chgData name="Merleen Garvey (2129226)" userId="S::2129226@student.uwtsd.ac.uk::4c506f6f-49ef-40dd-9de8-7a0a652269cf" providerId="AD" clId="Web-{E83C6B6E-4EDA-8134-F7E5-3E8C7929223E}" dt="2022-11-17T18:48:04.162" v="316"/>
          <ac:spMkLst>
            <pc:docMk/>
            <pc:sldMk cId="3126235323" sldId="269"/>
            <ac:spMk id="123" creationId="{036BF2FB-90D8-48DB-BD34-D040CDCFF208}"/>
          </ac:spMkLst>
        </pc:spChg>
        <pc:spChg chg="add del">
          <ac:chgData name="Merleen Garvey (2129226)" userId="S::2129226@student.uwtsd.ac.uk::4c506f6f-49ef-40dd-9de8-7a0a652269cf" providerId="AD" clId="Web-{E83C6B6E-4EDA-8134-F7E5-3E8C7929223E}" dt="2022-11-17T18:48:04.162" v="316"/>
          <ac:spMkLst>
            <pc:docMk/>
            <pc:sldMk cId="3126235323" sldId="269"/>
            <ac:spMk id="124" creationId="{77665003-5B93-4A19-9549-739B2EFD35FD}"/>
          </ac:spMkLst>
        </pc:spChg>
        <pc:spChg chg="add del">
          <ac:chgData name="Merleen Garvey (2129226)" userId="S::2129226@student.uwtsd.ac.uk::4c506f6f-49ef-40dd-9de8-7a0a652269cf" providerId="AD" clId="Web-{E83C6B6E-4EDA-8134-F7E5-3E8C7929223E}" dt="2022-11-17T18:48:04.162" v="316"/>
          <ac:spMkLst>
            <pc:docMk/>
            <pc:sldMk cId="3126235323" sldId="269"/>
            <ac:spMk id="125" creationId="{DBC543A8-3AE5-4FAA-B94E-BE588D1AB8A2}"/>
          </ac:spMkLst>
        </pc:spChg>
        <pc:spChg chg="add del">
          <ac:chgData name="Merleen Garvey (2129226)" userId="S::2129226@student.uwtsd.ac.uk::4c506f6f-49ef-40dd-9de8-7a0a652269cf" providerId="AD" clId="Web-{E83C6B6E-4EDA-8134-F7E5-3E8C7929223E}" dt="2022-11-17T18:48:04.162" v="316"/>
          <ac:spMkLst>
            <pc:docMk/>
            <pc:sldMk cId="3126235323" sldId="269"/>
            <ac:spMk id="126" creationId="{6596D7B5-9420-4F03-A37C-7ED97D1E5744}"/>
          </ac:spMkLst>
        </pc:spChg>
        <pc:spChg chg="add del">
          <ac:chgData name="Merleen Garvey (2129226)" userId="S::2129226@student.uwtsd.ac.uk::4c506f6f-49ef-40dd-9de8-7a0a652269cf" providerId="AD" clId="Web-{E83C6B6E-4EDA-8134-F7E5-3E8C7929223E}" dt="2022-11-17T18:48:04.162" v="316"/>
          <ac:spMkLst>
            <pc:docMk/>
            <pc:sldMk cId="3126235323" sldId="269"/>
            <ac:spMk id="127" creationId="{58FFB398-DF5E-4361-A724-EE10E91B14A8}"/>
          </ac:spMkLst>
        </pc:spChg>
        <pc:spChg chg="add del">
          <ac:chgData name="Merleen Garvey (2129226)" userId="S::2129226@student.uwtsd.ac.uk::4c506f6f-49ef-40dd-9de8-7a0a652269cf" providerId="AD" clId="Web-{E83C6B6E-4EDA-8134-F7E5-3E8C7929223E}" dt="2022-11-17T18:48:12.584" v="318"/>
          <ac:spMkLst>
            <pc:docMk/>
            <pc:sldMk cId="3126235323" sldId="269"/>
            <ac:spMk id="129" creationId="{1E94681D-2A4C-4A8D-B9B5-31D440D0328D}"/>
          </ac:spMkLst>
        </pc:spChg>
        <pc:spChg chg="add del">
          <ac:chgData name="Merleen Garvey (2129226)" userId="S::2129226@student.uwtsd.ac.uk::4c506f6f-49ef-40dd-9de8-7a0a652269cf" providerId="AD" clId="Web-{E83C6B6E-4EDA-8134-F7E5-3E8C7929223E}" dt="2022-11-17T18:48:12.584" v="318"/>
          <ac:spMkLst>
            <pc:docMk/>
            <pc:sldMk cId="3126235323" sldId="269"/>
            <ac:spMk id="130" creationId="{FB65ABA3-820C-4D75-9437-9EFA1ADFE134}"/>
          </ac:spMkLst>
        </pc:spChg>
        <pc:spChg chg="add del">
          <ac:chgData name="Merleen Garvey (2129226)" userId="S::2129226@student.uwtsd.ac.uk::4c506f6f-49ef-40dd-9de8-7a0a652269cf" providerId="AD" clId="Web-{E83C6B6E-4EDA-8134-F7E5-3E8C7929223E}" dt="2022-11-17T18:48:12.584" v="318"/>
          <ac:spMkLst>
            <pc:docMk/>
            <pc:sldMk cId="3126235323" sldId="269"/>
            <ac:spMk id="131" creationId="{036BF2FB-90D8-48DB-BD34-D040CDCFF208}"/>
          </ac:spMkLst>
        </pc:spChg>
        <pc:spChg chg="add del">
          <ac:chgData name="Merleen Garvey (2129226)" userId="S::2129226@student.uwtsd.ac.uk::4c506f6f-49ef-40dd-9de8-7a0a652269cf" providerId="AD" clId="Web-{E83C6B6E-4EDA-8134-F7E5-3E8C7929223E}" dt="2022-11-17T18:48:12.584" v="318"/>
          <ac:spMkLst>
            <pc:docMk/>
            <pc:sldMk cId="3126235323" sldId="269"/>
            <ac:spMk id="132" creationId="{B6EE7E08-B389-43E5-B019-1B0A8ACBBD93}"/>
          </ac:spMkLst>
        </pc:spChg>
        <pc:spChg chg="add del">
          <ac:chgData name="Merleen Garvey (2129226)" userId="S::2129226@student.uwtsd.ac.uk::4c506f6f-49ef-40dd-9de8-7a0a652269cf" providerId="AD" clId="Web-{E83C6B6E-4EDA-8134-F7E5-3E8C7929223E}" dt="2022-11-17T18:48:12.584" v="318"/>
          <ac:spMkLst>
            <pc:docMk/>
            <pc:sldMk cId="3126235323" sldId="269"/>
            <ac:spMk id="133" creationId="{E60D94A5-8A09-4BAB-8F7C-69BC34C54DDE}"/>
          </ac:spMkLst>
        </pc:spChg>
        <pc:spChg chg="add del">
          <ac:chgData name="Merleen Garvey (2129226)" userId="S::2129226@student.uwtsd.ac.uk::4c506f6f-49ef-40dd-9de8-7a0a652269cf" providerId="AD" clId="Web-{E83C6B6E-4EDA-8134-F7E5-3E8C7929223E}" dt="2022-11-17T18:48:12.584" v="318"/>
          <ac:spMkLst>
            <pc:docMk/>
            <pc:sldMk cId="3126235323" sldId="269"/>
            <ac:spMk id="134" creationId="{7A1AE32B-3A6E-4C5E-8FEB-73861B9A26B5}"/>
          </ac:spMkLst>
        </pc:spChg>
        <pc:spChg chg="add del">
          <ac:chgData name="Merleen Garvey (2129226)" userId="S::2129226@student.uwtsd.ac.uk::4c506f6f-49ef-40dd-9de8-7a0a652269cf" providerId="AD" clId="Web-{E83C6B6E-4EDA-8134-F7E5-3E8C7929223E}" dt="2022-11-17T18:48:31.429" v="320"/>
          <ac:spMkLst>
            <pc:docMk/>
            <pc:sldMk cId="3126235323" sldId="269"/>
            <ac:spMk id="136" creationId="{1E94681D-2A4C-4A8D-B9B5-31D440D0328D}"/>
          </ac:spMkLst>
        </pc:spChg>
        <pc:spChg chg="add del">
          <ac:chgData name="Merleen Garvey (2129226)" userId="S::2129226@student.uwtsd.ac.uk::4c506f6f-49ef-40dd-9de8-7a0a652269cf" providerId="AD" clId="Web-{E83C6B6E-4EDA-8134-F7E5-3E8C7929223E}" dt="2022-11-17T18:48:31.429" v="320"/>
          <ac:spMkLst>
            <pc:docMk/>
            <pc:sldMk cId="3126235323" sldId="269"/>
            <ac:spMk id="137" creationId="{04B7AC44-1B7B-4F09-9AA4-3DFDEC5751A8}"/>
          </ac:spMkLst>
        </pc:spChg>
        <pc:spChg chg="add del">
          <ac:chgData name="Merleen Garvey (2129226)" userId="S::2129226@student.uwtsd.ac.uk::4c506f6f-49ef-40dd-9de8-7a0a652269cf" providerId="AD" clId="Web-{E83C6B6E-4EDA-8134-F7E5-3E8C7929223E}" dt="2022-11-17T18:48:31.429" v="320"/>
          <ac:spMkLst>
            <pc:docMk/>
            <pc:sldMk cId="3126235323" sldId="269"/>
            <ac:spMk id="138" creationId="{6683E473-94FF-4ACE-9433-1F14799E8907}"/>
          </ac:spMkLst>
        </pc:spChg>
        <pc:spChg chg="add del">
          <ac:chgData name="Merleen Garvey (2129226)" userId="S::2129226@student.uwtsd.ac.uk::4c506f6f-49ef-40dd-9de8-7a0a652269cf" providerId="AD" clId="Web-{E83C6B6E-4EDA-8134-F7E5-3E8C7929223E}" dt="2022-11-17T18:48:31.429" v="320"/>
          <ac:spMkLst>
            <pc:docMk/>
            <pc:sldMk cId="3126235323" sldId="269"/>
            <ac:spMk id="139" creationId="{282E2A95-1A08-4118-83C6-B1CA5648E075}"/>
          </ac:spMkLst>
        </pc:spChg>
        <pc:spChg chg="add del">
          <ac:chgData name="Merleen Garvey (2129226)" userId="S::2129226@student.uwtsd.ac.uk::4c506f6f-49ef-40dd-9de8-7a0a652269cf" providerId="AD" clId="Web-{E83C6B6E-4EDA-8134-F7E5-3E8C7929223E}" dt="2022-11-17T18:48:31.429" v="320"/>
          <ac:spMkLst>
            <pc:docMk/>
            <pc:sldMk cId="3126235323" sldId="269"/>
            <ac:spMk id="140" creationId="{2FFEFC7E-85EE-4AC9-A351-FBEB13A1D622}"/>
          </ac:spMkLst>
        </pc:spChg>
        <pc:spChg chg="add del">
          <ac:chgData name="Merleen Garvey (2129226)" userId="S::2129226@student.uwtsd.ac.uk::4c506f6f-49ef-40dd-9de8-7a0a652269cf" providerId="AD" clId="Web-{E83C6B6E-4EDA-8134-F7E5-3E8C7929223E}" dt="2022-11-17T18:48:31.429" v="320"/>
          <ac:spMkLst>
            <pc:docMk/>
            <pc:sldMk cId="3126235323" sldId="269"/>
            <ac:spMk id="141" creationId="{CB2511BB-FC4C-45F3-94EB-661D6806C942}"/>
          </ac:spMkLst>
        </pc:spChg>
        <pc:spChg chg="add del">
          <ac:chgData name="Merleen Garvey (2129226)" userId="S::2129226@student.uwtsd.ac.uk::4c506f6f-49ef-40dd-9de8-7a0a652269cf" providerId="AD" clId="Web-{E83C6B6E-4EDA-8134-F7E5-3E8C7929223E}" dt="2022-11-17T18:48:31.429" v="320"/>
          <ac:spMkLst>
            <pc:docMk/>
            <pc:sldMk cId="3126235323" sldId="269"/>
            <ac:spMk id="142" creationId="{68DC0EC7-60EA-4BD3-BC04-D547DE1B2891}"/>
          </ac:spMkLst>
        </pc:spChg>
        <pc:spChg chg="add del">
          <ac:chgData name="Merleen Garvey (2129226)" userId="S::2129226@student.uwtsd.ac.uk::4c506f6f-49ef-40dd-9de8-7a0a652269cf" providerId="AD" clId="Web-{E83C6B6E-4EDA-8134-F7E5-3E8C7929223E}" dt="2022-11-17T18:49:24.367" v="322"/>
          <ac:spMkLst>
            <pc:docMk/>
            <pc:sldMk cId="3126235323" sldId="269"/>
            <ac:spMk id="144" creationId="{904DB13E-F722-4ED6-BB00-556651E95281}"/>
          </ac:spMkLst>
        </pc:spChg>
        <pc:spChg chg="add del">
          <ac:chgData name="Merleen Garvey (2129226)" userId="S::2129226@student.uwtsd.ac.uk::4c506f6f-49ef-40dd-9de8-7a0a652269cf" providerId="AD" clId="Web-{E83C6B6E-4EDA-8134-F7E5-3E8C7929223E}" dt="2022-11-17T18:49:24.367" v="322"/>
          <ac:spMkLst>
            <pc:docMk/>
            <pc:sldMk cId="3126235323" sldId="269"/>
            <ac:spMk id="145" creationId="{1419E3D9-C5FB-41A9-B6D2-DFB210BB6211}"/>
          </ac:spMkLst>
        </pc:spChg>
        <pc:spChg chg="add del">
          <ac:chgData name="Merleen Garvey (2129226)" userId="S::2129226@student.uwtsd.ac.uk::4c506f6f-49ef-40dd-9de8-7a0a652269cf" providerId="AD" clId="Web-{E83C6B6E-4EDA-8134-F7E5-3E8C7929223E}" dt="2022-11-17T18:49:24.367" v="322"/>
          <ac:spMkLst>
            <pc:docMk/>
            <pc:sldMk cId="3126235323" sldId="269"/>
            <ac:spMk id="146" creationId="{367909BF-1DF7-4ACE-8F58-6CF719BB27E5}"/>
          </ac:spMkLst>
        </pc:spChg>
        <pc:spChg chg="add del">
          <ac:chgData name="Merleen Garvey (2129226)" userId="S::2129226@student.uwtsd.ac.uk::4c506f6f-49ef-40dd-9de8-7a0a652269cf" providerId="AD" clId="Web-{E83C6B6E-4EDA-8134-F7E5-3E8C7929223E}" dt="2022-11-17T18:49:24.367" v="322"/>
          <ac:spMkLst>
            <pc:docMk/>
            <pc:sldMk cId="3126235323" sldId="269"/>
            <ac:spMk id="147" creationId="{89E8BEDB-0BBC-4F21-9CFB-8530D664C343}"/>
          </ac:spMkLst>
        </pc:spChg>
        <pc:spChg chg="add del">
          <ac:chgData name="Merleen Garvey (2129226)" userId="S::2129226@student.uwtsd.ac.uk::4c506f6f-49ef-40dd-9de8-7a0a652269cf" providerId="AD" clId="Web-{E83C6B6E-4EDA-8134-F7E5-3E8C7929223E}" dt="2022-11-17T18:49:24.367" v="322"/>
          <ac:spMkLst>
            <pc:docMk/>
            <pc:sldMk cId="3126235323" sldId="269"/>
            <ac:spMk id="150" creationId="{420551B3-B4DA-48EE-988C-4FAEAEB5CE98}"/>
          </ac:spMkLst>
        </pc:spChg>
        <pc:spChg chg="add del">
          <ac:chgData name="Merleen Garvey (2129226)" userId="S::2129226@student.uwtsd.ac.uk::4c506f6f-49ef-40dd-9de8-7a0a652269cf" providerId="AD" clId="Web-{E83C6B6E-4EDA-8134-F7E5-3E8C7929223E}" dt="2022-11-17T18:49:24.367" v="322"/>
          <ac:spMkLst>
            <pc:docMk/>
            <pc:sldMk cId="3126235323" sldId="269"/>
            <ac:spMk id="151" creationId="{A643B7E8-B361-4A91-A7A5-07418CFCF9E5}"/>
          </ac:spMkLst>
        </pc:spChg>
        <pc:spChg chg="add del">
          <ac:chgData name="Merleen Garvey (2129226)" userId="S::2129226@student.uwtsd.ac.uk::4c506f6f-49ef-40dd-9de8-7a0a652269cf" providerId="AD" clId="Web-{E83C6B6E-4EDA-8134-F7E5-3E8C7929223E}" dt="2022-11-17T18:49:24.367" v="322"/>
          <ac:spMkLst>
            <pc:docMk/>
            <pc:sldMk cId="3126235323" sldId="269"/>
            <ac:spMk id="152" creationId="{D7A74E93-DAA8-4661-8F23-0F48710EAF4A}"/>
          </ac:spMkLst>
        </pc:spChg>
        <pc:spChg chg="add del">
          <ac:chgData name="Merleen Garvey (2129226)" userId="S::2129226@student.uwtsd.ac.uk::4c506f6f-49ef-40dd-9de8-7a0a652269cf" providerId="AD" clId="Web-{E83C6B6E-4EDA-8134-F7E5-3E8C7929223E}" dt="2022-11-17T18:49:24.367" v="322"/>
          <ac:spMkLst>
            <pc:docMk/>
            <pc:sldMk cId="3126235323" sldId="269"/>
            <ac:spMk id="153" creationId="{FF212E38-C041-49D9-9236-29FF44B27E1B}"/>
          </ac:spMkLst>
        </pc:spChg>
        <pc:spChg chg="add del">
          <ac:chgData name="Merleen Garvey (2129226)" userId="S::2129226@student.uwtsd.ac.uk::4c506f6f-49ef-40dd-9de8-7a0a652269cf" providerId="AD" clId="Web-{E83C6B6E-4EDA-8134-F7E5-3E8C7929223E}" dt="2022-11-17T18:49:24.367" v="322"/>
          <ac:spMkLst>
            <pc:docMk/>
            <pc:sldMk cId="3126235323" sldId="269"/>
            <ac:spMk id="154" creationId="{790391D1-AA86-467F-A77E-0606FCCCD29B}"/>
          </ac:spMkLst>
        </pc:spChg>
        <pc:spChg chg="add del">
          <ac:chgData name="Merleen Garvey (2129226)" userId="S::2129226@student.uwtsd.ac.uk::4c506f6f-49ef-40dd-9de8-7a0a652269cf" providerId="AD" clId="Web-{E83C6B6E-4EDA-8134-F7E5-3E8C7929223E}" dt="2022-11-17T18:49:27.523" v="324"/>
          <ac:spMkLst>
            <pc:docMk/>
            <pc:sldMk cId="3126235323" sldId="269"/>
            <ac:spMk id="159" creationId="{1E94681D-2A4C-4A8D-B9B5-31D440D0328D}"/>
          </ac:spMkLst>
        </pc:spChg>
        <pc:spChg chg="add del">
          <ac:chgData name="Merleen Garvey (2129226)" userId="S::2129226@student.uwtsd.ac.uk::4c506f6f-49ef-40dd-9de8-7a0a652269cf" providerId="AD" clId="Web-{E83C6B6E-4EDA-8134-F7E5-3E8C7929223E}" dt="2022-11-17T18:49:27.523" v="324"/>
          <ac:spMkLst>
            <pc:docMk/>
            <pc:sldMk cId="3126235323" sldId="269"/>
            <ac:spMk id="160" creationId="{FB65ABA3-820C-4D75-9437-9EFA1ADFE134}"/>
          </ac:spMkLst>
        </pc:spChg>
        <pc:spChg chg="add del">
          <ac:chgData name="Merleen Garvey (2129226)" userId="S::2129226@student.uwtsd.ac.uk::4c506f6f-49ef-40dd-9de8-7a0a652269cf" providerId="AD" clId="Web-{E83C6B6E-4EDA-8134-F7E5-3E8C7929223E}" dt="2022-11-17T18:49:27.523" v="324"/>
          <ac:spMkLst>
            <pc:docMk/>
            <pc:sldMk cId="3126235323" sldId="269"/>
            <ac:spMk id="161" creationId="{036BF2FB-90D8-48DB-BD34-D040CDCFF208}"/>
          </ac:spMkLst>
        </pc:spChg>
        <pc:spChg chg="add del">
          <ac:chgData name="Merleen Garvey (2129226)" userId="S::2129226@student.uwtsd.ac.uk::4c506f6f-49ef-40dd-9de8-7a0a652269cf" providerId="AD" clId="Web-{E83C6B6E-4EDA-8134-F7E5-3E8C7929223E}" dt="2022-11-17T18:49:27.523" v="324"/>
          <ac:spMkLst>
            <pc:docMk/>
            <pc:sldMk cId="3126235323" sldId="269"/>
            <ac:spMk id="162" creationId="{5870BB34-1E11-4A38-961E-8BECD4EB2076}"/>
          </ac:spMkLst>
        </pc:spChg>
        <pc:spChg chg="add del">
          <ac:chgData name="Merleen Garvey (2129226)" userId="S::2129226@student.uwtsd.ac.uk::4c506f6f-49ef-40dd-9de8-7a0a652269cf" providerId="AD" clId="Web-{E83C6B6E-4EDA-8134-F7E5-3E8C7929223E}" dt="2022-11-17T18:49:27.523" v="324"/>
          <ac:spMkLst>
            <pc:docMk/>
            <pc:sldMk cId="3126235323" sldId="269"/>
            <ac:spMk id="163" creationId="{3E480DB9-98E5-480A-AF30-5D73B61273D6}"/>
          </ac:spMkLst>
        </pc:spChg>
        <pc:spChg chg="add del">
          <ac:chgData name="Merleen Garvey (2129226)" userId="S::2129226@student.uwtsd.ac.uk::4c506f6f-49ef-40dd-9de8-7a0a652269cf" providerId="AD" clId="Web-{E83C6B6E-4EDA-8134-F7E5-3E8C7929223E}" dt="2022-11-17T18:49:27.523" v="324"/>
          <ac:spMkLst>
            <pc:docMk/>
            <pc:sldMk cId="3126235323" sldId="269"/>
            <ac:spMk id="164" creationId="{C1F246CF-DB85-4B25-B3A3-F5BBDEE3EA01}"/>
          </ac:spMkLst>
        </pc:spChg>
        <pc:spChg chg="add del">
          <ac:chgData name="Merleen Garvey (2129226)" userId="S::2129226@student.uwtsd.ac.uk::4c506f6f-49ef-40dd-9de8-7a0a652269cf" providerId="AD" clId="Web-{E83C6B6E-4EDA-8134-F7E5-3E8C7929223E}" dt="2022-11-17T18:49:28.351" v="326"/>
          <ac:spMkLst>
            <pc:docMk/>
            <pc:sldMk cId="3126235323" sldId="269"/>
            <ac:spMk id="166" creationId="{1E94681D-2A4C-4A8D-B9B5-31D440D0328D}"/>
          </ac:spMkLst>
        </pc:spChg>
        <pc:spChg chg="add del">
          <ac:chgData name="Merleen Garvey (2129226)" userId="S::2129226@student.uwtsd.ac.uk::4c506f6f-49ef-40dd-9de8-7a0a652269cf" providerId="AD" clId="Web-{E83C6B6E-4EDA-8134-F7E5-3E8C7929223E}" dt="2022-11-17T18:49:28.351" v="326"/>
          <ac:spMkLst>
            <pc:docMk/>
            <pc:sldMk cId="3126235323" sldId="269"/>
            <ac:spMk id="167" creationId="{04B7AC44-1B7B-4F09-9AA4-3DFDEC5751A8}"/>
          </ac:spMkLst>
        </pc:spChg>
        <pc:spChg chg="add del">
          <ac:chgData name="Merleen Garvey (2129226)" userId="S::2129226@student.uwtsd.ac.uk::4c506f6f-49ef-40dd-9de8-7a0a652269cf" providerId="AD" clId="Web-{E83C6B6E-4EDA-8134-F7E5-3E8C7929223E}" dt="2022-11-17T18:49:28.351" v="326"/>
          <ac:spMkLst>
            <pc:docMk/>
            <pc:sldMk cId="3126235323" sldId="269"/>
            <ac:spMk id="168" creationId="{6683E473-94FF-4ACE-9433-1F14799E8907}"/>
          </ac:spMkLst>
        </pc:spChg>
        <pc:spChg chg="add del">
          <ac:chgData name="Merleen Garvey (2129226)" userId="S::2129226@student.uwtsd.ac.uk::4c506f6f-49ef-40dd-9de8-7a0a652269cf" providerId="AD" clId="Web-{E83C6B6E-4EDA-8134-F7E5-3E8C7929223E}" dt="2022-11-17T18:49:28.351" v="326"/>
          <ac:spMkLst>
            <pc:docMk/>
            <pc:sldMk cId="3126235323" sldId="269"/>
            <ac:spMk id="169" creationId="{76E92D59-FD1B-47BC-9D02-0F3B959A6731}"/>
          </ac:spMkLst>
        </pc:spChg>
        <pc:spChg chg="add del">
          <ac:chgData name="Merleen Garvey (2129226)" userId="S::2129226@student.uwtsd.ac.uk::4c506f6f-49ef-40dd-9de8-7a0a652269cf" providerId="AD" clId="Web-{E83C6B6E-4EDA-8134-F7E5-3E8C7929223E}" dt="2022-11-17T18:49:28.351" v="326"/>
          <ac:spMkLst>
            <pc:docMk/>
            <pc:sldMk cId="3126235323" sldId="269"/>
            <ac:spMk id="170" creationId="{D92AE646-CC19-4A1F-900B-E512D06A739B}"/>
          </ac:spMkLst>
        </pc:spChg>
        <pc:spChg chg="add del">
          <ac:chgData name="Merleen Garvey (2129226)" userId="S::2129226@student.uwtsd.ac.uk::4c506f6f-49ef-40dd-9de8-7a0a652269cf" providerId="AD" clId="Web-{E83C6B6E-4EDA-8134-F7E5-3E8C7929223E}" dt="2022-11-17T18:49:28.351" v="326"/>
          <ac:spMkLst>
            <pc:docMk/>
            <pc:sldMk cId="3126235323" sldId="269"/>
            <ac:spMk id="171" creationId="{14E4F834-34CB-4787-920F-CD1E1B8BC780}"/>
          </ac:spMkLst>
        </pc:spChg>
        <pc:spChg chg="add del">
          <ac:chgData name="Merleen Garvey (2129226)" userId="S::2129226@student.uwtsd.ac.uk::4c506f6f-49ef-40dd-9de8-7a0a652269cf" providerId="AD" clId="Web-{E83C6B6E-4EDA-8134-F7E5-3E8C7929223E}" dt="2022-11-17T18:49:32.148" v="328"/>
          <ac:spMkLst>
            <pc:docMk/>
            <pc:sldMk cId="3126235323" sldId="269"/>
            <ac:spMk id="173" creationId="{1E94681D-2A4C-4A8D-B9B5-31D440D0328D}"/>
          </ac:spMkLst>
        </pc:spChg>
        <pc:spChg chg="add del">
          <ac:chgData name="Merleen Garvey (2129226)" userId="S::2129226@student.uwtsd.ac.uk::4c506f6f-49ef-40dd-9de8-7a0a652269cf" providerId="AD" clId="Web-{E83C6B6E-4EDA-8134-F7E5-3E8C7929223E}" dt="2022-11-17T18:49:32.148" v="328"/>
          <ac:spMkLst>
            <pc:docMk/>
            <pc:sldMk cId="3126235323" sldId="269"/>
            <ac:spMk id="174" creationId="{FB65ABA3-820C-4D75-9437-9EFA1ADFE134}"/>
          </ac:spMkLst>
        </pc:spChg>
        <pc:spChg chg="add del">
          <ac:chgData name="Merleen Garvey (2129226)" userId="S::2129226@student.uwtsd.ac.uk::4c506f6f-49ef-40dd-9de8-7a0a652269cf" providerId="AD" clId="Web-{E83C6B6E-4EDA-8134-F7E5-3E8C7929223E}" dt="2022-11-17T18:49:32.148" v="328"/>
          <ac:spMkLst>
            <pc:docMk/>
            <pc:sldMk cId="3126235323" sldId="269"/>
            <ac:spMk id="175" creationId="{036BF2FB-90D8-48DB-BD34-D040CDCFF208}"/>
          </ac:spMkLst>
        </pc:spChg>
        <pc:spChg chg="add del">
          <ac:chgData name="Merleen Garvey (2129226)" userId="S::2129226@student.uwtsd.ac.uk::4c506f6f-49ef-40dd-9de8-7a0a652269cf" providerId="AD" clId="Web-{E83C6B6E-4EDA-8134-F7E5-3E8C7929223E}" dt="2022-11-17T18:49:32.148" v="328"/>
          <ac:spMkLst>
            <pc:docMk/>
            <pc:sldMk cId="3126235323" sldId="269"/>
            <ac:spMk id="176" creationId="{E192707B-B929-41A7-9B41-E959A1C689E4}"/>
          </ac:spMkLst>
        </pc:spChg>
        <pc:spChg chg="add del">
          <ac:chgData name="Merleen Garvey (2129226)" userId="S::2129226@student.uwtsd.ac.uk::4c506f6f-49ef-40dd-9de8-7a0a652269cf" providerId="AD" clId="Web-{E83C6B6E-4EDA-8134-F7E5-3E8C7929223E}" dt="2022-11-17T18:49:32.148" v="328"/>
          <ac:spMkLst>
            <pc:docMk/>
            <pc:sldMk cId="3126235323" sldId="269"/>
            <ac:spMk id="177" creationId="{8FB4235C-4505-46C7-AD8F-8769A1972FC1}"/>
          </ac:spMkLst>
        </pc:spChg>
        <pc:spChg chg="add del">
          <ac:chgData name="Merleen Garvey (2129226)" userId="S::2129226@student.uwtsd.ac.uk::4c506f6f-49ef-40dd-9de8-7a0a652269cf" providerId="AD" clId="Web-{E83C6B6E-4EDA-8134-F7E5-3E8C7929223E}" dt="2022-11-17T18:49:54.243" v="335"/>
          <ac:spMkLst>
            <pc:docMk/>
            <pc:sldMk cId="3126235323" sldId="269"/>
            <ac:spMk id="179" creationId="{1E94681D-2A4C-4A8D-B9B5-31D440D0328D}"/>
          </ac:spMkLst>
        </pc:spChg>
        <pc:spChg chg="add del">
          <ac:chgData name="Merleen Garvey (2129226)" userId="S::2129226@student.uwtsd.ac.uk::4c506f6f-49ef-40dd-9de8-7a0a652269cf" providerId="AD" clId="Web-{E83C6B6E-4EDA-8134-F7E5-3E8C7929223E}" dt="2022-11-17T18:49:54.243" v="335"/>
          <ac:spMkLst>
            <pc:docMk/>
            <pc:sldMk cId="3126235323" sldId="269"/>
            <ac:spMk id="180" creationId="{04B7AC44-1B7B-4F09-9AA4-3DFDEC5751A8}"/>
          </ac:spMkLst>
        </pc:spChg>
        <pc:spChg chg="add del">
          <ac:chgData name="Merleen Garvey (2129226)" userId="S::2129226@student.uwtsd.ac.uk::4c506f6f-49ef-40dd-9de8-7a0a652269cf" providerId="AD" clId="Web-{E83C6B6E-4EDA-8134-F7E5-3E8C7929223E}" dt="2022-11-17T18:49:54.243" v="335"/>
          <ac:spMkLst>
            <pc:docMk/>
            <pc:sldMk cId="3126235323" sldId="269"/>
            <ac:spMk id="181" creationId="{6683E473-94FF-4ACE-9433-1F14799E8907}"/>
          </ac:spMkLst>
        </pc:spChg>
        <pc:spChg chg="add del">
          <ac:chgData name="Merleen Garvey (2129226)" userId="S::2129226@student.uwtsd.ac.uk::4c506f6f-49ef-40dd-9de8-7a0a652269cf" providerId="AD" clId="Web-{E83C6B6E-4EDA-8134-F7E5-3E8C7929223E}" dt="2022-11-17T18:49:54.243" v="335"/>
          <ac:spMkLst>
            <pc:docMk/>
            <pc:sldMk cId="3126235323" sldId="269"/>
            <ac:spMk id="182" creationId="{76E92D59-FD1B-47BC-9D02-0F3B959A6731}"/>
          </ac:spMkLst>
        </pc:spChg>
        <pc:spChg chg="add del">
          <ac:chgData name="Merleen Garvey (2129226)" userId="S::2129226@student.uwtsd.ac.uk::4c506f6f-49ef-40dd-9de8-7a0a652269cf" providerId="AD" clId="Web-{E83C6B6E-4EDA-8134-F7E5-3E8C7929223E}" dt="2022-11-17T18:49:54.243" v="335"/>
          <ac:spMkLst>
            <pc:docMk/>
            <pc:sldMk cId="3126235323" sldId="269"/>
            <ac:spMk id="183" creationId="{D92AE646-CC19-4A1F-900B-E512D06A739B}"/>
          </ac:spMkLst>
        </pc:spChg>
        <pc:spChg chg="add del">
          <ac:chgData name="Merleen Garvey (2129226)" userId="S::2129226@student.uwtsd.ac.uk::4c506f6f-49ef-40dd-9de8-7a0a652269cf" providerId="AD" clId="Web-{E83C6B6E-4EDA-8134-F7E5-3E8C7929223E}" dt="2022-11-17T18:49:54.243" v="335"/>
          <ac:spMkLst>
            <pc:docMk/>
            <pc:sldMk cId="3126235323" sldId="269"/>
            <ac:spMk id="184" creationId="{14E4F834-34CB-4787-920F-CD1E1B8BC780}"/>
          </ac:spMkLst>
        </pc:spChg>
        <pc:spChg chg="add del">
          <ac:chgData name="Merleen Garvey (2129226)" userId="S::2129226@student.uwtsd.ac.uk::4c506f6f-49ef-40dd-9de8-7a0a652269cf" providerId="AD" clId="Web-{E83C6B6E-4EDA-8134-F7E5-3E8C7929223E}" dt="2022-11-17T18:49:50.961" v="332"/>
          <ac:spMkLst>
            <pc:docMk/>
            <pc:sldMk cId="3126235323" sldId="269"/>
            <ac:spMk id="189" creationId="{1E94681D-2A4C-4A8D-B9B5-31D440D0328D}"/>
          </ac:spMkLst>
        </pc:spChg>
        <pc:spChg chg="add del">
          <ac:chgData name="Merleen Garvey (2129226)" userId="S::2129226@student.uwtsd.ac.uk::4c506f6f-49ef-40dd-9de8-7a0a652269cf" providerId="AD" clId="Web-{E83C6B6E-4EDA-8134-F7E5-3E8C7929223E}" dt="2022-11-17T18:49:50.961" v="332"/>
          <ac:spMkLst>
            <pc:docMk/>
            <pc:sldMk cId="3126235323" sldId="269"/>
            <ac:spMk id="191" creationId="{04B7AC44-1B7B-4F09-9AA4-3DFDEC5751A8}"/>
          </ac:spMkLst>
        </pc:spChg>
        <pc:spChg chg="add del">
          <ac:chgData name="Merleen Garvey (2129226)" userId="S::2129226@student.uwtsd.ac.uk::4c506f6f-49ef-40dd-9de8-7a0a652269cf" providerId="AD" clId="Web-{E83C6B6E-4EDA-8134-F7E5-3E8C7929223E}" dt="2022-11-17T18:49:50.961" v="332"/>
          <ac:spMkLst>
            <pc:docMk/>
            <pc:sldMk cId="3126235323" sldId="269"/>
            <ac:spMk id="193" creationId="{6683E473-94FF-4ACE-9433-1F14799E8907}"/>
          </ac:spMkLst>
        </pc:spChg>
        <pc:spChg chg="add del">
          <ac:chgData name="Merleen Garvey (2129226)" userId="S::2129226@student.uwtsd.ac.uk::4c506f6f-49ef-40dd-9de8-7a0a652269cf" providerId="AD" clId="Web-{E83C6B6E-4EDA-8134-F7E5-3E8C7929223E}" dt="2022-11-17T18:49:50.961" v="332"/>
          <ac:spMkLst>
            <pc:docMk/>
            <pc:sldMk cId="3126235323" sldId="269"/>
            <ac:spMk id="195" creationId="{4E9EDDFA-8F05-462B-8D3E-5B9C4FBC735B}"/>
          </ac:spMkLst>
        </pc:spChg>
        <pc:spChg chg="add del">
          <ac:chgData name="Merleen Garvey (2129226)" userId="S::2129226@student.uwtsd.ac.uk::4c506f6f-49ef-40dd-9de8-7a0a652269cf" providerId="AD" clId="Web-{E83C6B6E-4EDA-8134-F7E5-3E8C7929223E}" dt="2022-11-17T18:49:50.961" v="332"/>
          <ac:spMkLst>
            <pc:docMk/>
            <pc:sldMk cId="3126235323" sldId="269"/>
            <ac:spMk id="197" creationId="{143F9A23-3237-4ED6-A1E9-C0E6530E053B}"/>
          </ac:spMkLst>
        </pc:spChg>
        <pc:spChg chg="add del">
          <ac:chgData name="Merleen Garvey (2129226)" userId="S::2129226@student.uwtsd.ac.uk::4c506f6f-49ef-40dd-9de8-7a0a652269cf" providerId="AD" clId="Web-{E83C6B6E-4EDA-8134-F7E5-3E8C7929223E}" dt="2022-11-17T18:49:50.961" v="332"/>
          <ac:spMkLst>
            <pc:docMk/>
            <pc:sldMk cId="3126235323" sldId="269"/>
            <ac:spMk id="199" creationId="{C63CD46D-4335-4BA4-842A-BF835A99CB2C}"/>
          </ac:spMkLst>
        </pc:spChg>
        <pc:spChg chg="add del">
          <ac:chgData name="Merleen Garvey (2129226)" userId="S::2129226@student.uwtsd.ac.uk::4c506f6f-49ef-40dd-9de8-7a0a652269cf" providerId="AD" clId="Web-{E83C6B6E-4EDA-8134-F7E5-3E8C7929223E}" dt="2022-11-17T18:49:54.227" v="334"/>
          <ac:spMkLst>
            <pc:docMk/>
            <pc:sldMk cId="3126235323" sldId="269"/>
            <ac:spMk id="201" creationId="{904DB13E-F722-4ED6-BB00-556651E95281}"/>
          </ac:spMkLst>
        </pc:spChg>
        <pc:spChg chg="add del">
          <ac:chgData name="Merleen Garvey (2129226)" userId="S::2129226@student.uwtsd.ac.uk::4c506f6f-49ef-40dd-9de8-7a0a652269cf" providerId="AD" clId="Web-{E83C6B6E-4EDA-8134-F7E5-3E8C7929223E}" dt="2022-11-17T18:49:54.227" v="334"/>
          <ac:spMkLst>
            <pc:docMk/>
            <pc:sldMk cId="3126235323" sldId="269"/>
            <ac:spMk id="202" creationId="{1C3E817E-E139-426E-89E5-9DD346EC7514}"/>
          </ac:spMkLst>
        </pc:spChg>
        <pc:spChg chg="add del">
          <ac:chgData name="Merleen Garvey (2129226)" userId="S::2129226@student.uwtsd.ac.uk::4c506f6f-49ef-40dd-9de8-7a0a652269cf" providerId="AD" clId="Web-{E83C6B6E-4EDA-8134-F7E5-3E8C7929223E}" dt="2022-11-17T18:49:54.227" v="334"/>
          <ac:spMkLst>
            <pc:docMk/>
            <pc:sldMk cId="3126235323" sldId="269"/>
            <ac:spMk id="203" creationId="{1E8D93C5-28EB-42D0-86CE-D804955653CC}"/>
          </ac:spMkLst>
        </pc:spChg>
        <pc:spChg chg="add del">
          <ac:chgData name="Merleen Garvey (2129226)" userId="S::2129226@student.uwtsd.ac.uk::4c506f6f-49ef-40dd-9de8-7a0a652269cf" providerId="AD" clId="Web-{E83C6B6E-4EDA-8134-F7E5-3E8C7929223E}" dt="2022-11-17T18:49:54.227" v="334"/>
          <ac:spMkLst>
            <pc:docMk/>
            <pc:sldMk cId="3126235323" sldId="269"/>
            <ac:spMk id="204" creationId="{E2ADD2F6-F7FC-464F-8F18-5BDBD27A732F}"/>
          </ac:spMkLst>
        </pc:spChg>
        <pc:spChg chg="add del">
          <ac:chgData name="Merleen Garvey (2129226)" userId="S::2129226@student.uwtsd.ac.uk::4c506f6f-49ef-40dd-9de8-7a0a652269cf" providerId="AD" clId="Web-{E83C6B6E-4EDA-8134-F7E5-3E8C7929223E}" dt="2022-11-17T18:49:54.227" v="334"/>
          <ac:spMkLst>
            <pc:docMk/>
            <pc:sldMk cId="3126235323" sldId="269"/>
            <ac:spMk id="205" creationId="{AB1B1E7D-F76D-4744-AF85-239E6998A4C5}"/>
          </ac:spMkLst>
        </pc:spChg>
        <pc:spChg chg="add del">
          <ac:chgData name="Merleen Garvey (2129226)" userId="S::2129226@student.uwtsd.ac.uk::4c506f6f-49ef-40dd-9de8-7a0a652269cf" providerId="AD" clId="Web-{E83C6B6E-4EDA-8134-F7E5-3E8C7929223E}" dt="2022-11-17T18:49:54.227" v="334"/>
          <ac:spMkLst>
            <pc:docMk/>
            <pc:sldMk cId="3126235323" sldId="269"/>
            <ac:spMk id="206" creationId="{5A3A31F1-FA83-497F-98FF-9A5621DC5560}"/>
          </ac:spMkLst>
        </pc:spChg>
        <pc:spChg chg="add del">
          <ac:chgData name="Merleen Garvey (2129226)" userId="S::2129226@student.uwtsd.ac.uk::4c506f6f-49ef-40dd-9de8-7a0a652269cf" providerId="AD" clId="Web-{E83C6B6E-4EDA-8134-F7E5-3E8C7929223E}" dt="2022-11-17T18:49:54.227" v="334"/>
          <ac:spMkLst>
            <pc:docMk/>
            <pc:sldMk cId="3126235323" sldId="269"/>
            <ac:spMk id="207" creationId="{3BB65211-00DB-45B6-A223-033B2D19CBE8}"/>
          </ac:spMkLst>
        </pc:spChg>
        <pc:spChg chg="add del">
          <ac:chgData name="Merleen Garvey (2129226)" userId="S::2129226@student.uwtsd.ac.uk::4c506f6f-49ef-40dd-9de8-7a0a652269cf" providerId="AD" clId="Web-{E83C6B6E-4EDA-8134-F7E5-3E8C7929223E}" dt="2022-11-17T18:49:54.227" v="334"/>
          <ac:spMkLst>
            <pc:docMk/>
            <pc:sldMk cId="3126235323" sldId="269"/>
            <ac:spMk id="208" creationId="{343FF9E2-8F7E-4BCC-9A50-C41AD8A56DD9}"/>
          </ac:spMkLst>
        </pc:spChg>
        <pc:spChg chg="add del">
          <ac:chgData name="Merleen Garvey (2129226)" userId="S::2129226@student.uwtsd.ac.uk::4c506f6f-49ef-40dd-9de8-7a0a652269cf" providerId="AD" clId="Web-{E83C6B6E-4EDA-8134-F7E5-3E8C7929223E}" dt="2022-11-17T18:49:54.227" v="334"/>
          <ac:spMkLst>
            <pc:docMk/>
            <pc:sldMk cId="3126235323" sldId="269"/>
            <ac:spMk id="210" creationId="{47751BC8-250F-493B-BDF9-D45BA5991D8A}"/>
          </ac:spMkLst>
        </pc:spChg>
        <pc:spChg chg="add">
          <ac:chgData name="Merleen Garvey (2129226)" userId="S::2129226@student.uwtsd.ac.uk::4c506f6f-49ef-40dd-9de8-7a0a652269cf" providerId="AD" clId="Web-{E83C6B6E-4EDA-8134-F7E5-3E8C7929223E}" dt="2022-11-17T18:49:54.243" v="335"/>
          <ac:spMkLst>
            <pc:docMk/>
            <pc:sldMk cId="3126235323" sldId="269"/>
            <ac:spMk id="218" creationId="{1E94681D-2A4C-4A8D-B9B5-31D440D0328D}"/>
          </ac:spMkLst>
        </pc:spChg>
        <pc:spChg chg="add">
          <ac:chgData name="Merleen Garvey (2129226)" userId="S::2129226@student.uwtsd.ac.uk::4c506f6f-49ef-40dd-9de8-7a0a652269cf" providerId="AD" clId="Web-{E83C6B6E-4EDA-8134-F7E5-3E8C7929223E}" dt="2022-11-17T18:49:54.243" v="335"/>
          <ac:spMkLst>
            <pc:docMk/>
            <pc:sldMk cId="3126235323" sldId="269"/>
            <ac:spMk id="219" creationId="{04B7AC44-1B7B-4F09-9AA4-3DFDEC5751A8}"/>
          </ac:spMkLst>
        </pc:spChg>
        <pc:spChg chg="add">
          <ac:chgData name="Merleen Garvey (2129226)" userId="S::2129226@student.uwtsd.ac.uk::4c506f6f-49ef-40dd-9de8-7a0a652269cf" providerId="AD" clId="Web-{E83C6B6E-4EDA-8134-F7E5-3E8C7929223E}" dt="2022-11-17T18:49:54.243" v="335"/>
          <ac:spMkLst>
            <pc:docMk/>
            <pc:sldMk cId="3126235323" sldId="269"/>
            <ac:spMk id="220" creationId="{6683E473-94FF-4ACE-9433-1F14799E8907}"/>
          </ac:spMkLst>
        </pc:spChg>
        <pc:spChg chg="add">
          <ac:chgData name="Merleen Garvey (2129226)" userId="S::2129226@student.uwtsd.ac.uk::4c506f6f-49ef-40dd-9de8-7a0a652269cf" providerId="AD" clId="Web-{E83C6B6E-4EDA-8134-F7E5-3E8C7929223E}" dt="2022-11-17T18:49:54.243" v="335"/>
          <ac:spMkLst>
            <pc:docMk/>
            <pc:sldMk cId="3126235323" sldId="269"/>
            <ac:spMk id="221" creationId="{4E9EDDFA-8F05-462B-8D3E-5B9C4FBC735B}"/>
          </ac:spMkLst>
        </pc:spChg>
        <pc:spChg chg="add">
          <ac:chgData name="Merleen Garvey (2129226)" userId="S::2129226@student.uwtsd.ac.uk::4c506f6f-49ef-40dd-9de8-7a0a652269cf" providerId="AD" clId="Web-{E83C6B6E-4EDA-8134-F7E5-3E8C7929223E}" dt="2022-11-17T18:49:54.243" v="335"/>
          <ac:spMkLst>
            <pc:docMk/>
            <pc:sldMk cId="3126235323" sldId="269"/>
            <ac:spMk id="222" creationId="{143F9A23-3237-4ED6-A1E9-C0E6530E053B}"/>
          </ac:spMkLst>
        </pc:spChg>
        <pc:spChg chg="add">
          <ac:chgData name="Merleen Garvey (2129226)" userId="S::2129226@student.uwtsd.ac.uk::4c506f6f-49ef-40dd-9de8-7a0a652269cf" providerId="AD" clId="Web-{E83C6B6E-4EDA-8134-F7E5-3E8C7929223E}" dt="2022-11-17T18:49:54.243" v="335"/>
          <ac:spMkLst>
            <pc:docMk/>
            <pc:sldMk cId="3126235323" sldId="269"/>
            <ac:spMk id="223" creationId="{C63CD46D-4335-4BA4-842A-BF835A99CB2C}"/>
          </ac:spMkLst>
        </pc:spChg>
        <pc:grpChg chg="add del">
          <ac:chgData name="Merleen Garvey (2129226)" userId="S::2129226@student.uwtsd.ac.uk::4c506f6f-49ef-40dd-9de8-7a0a652269cf" providerId="AD" clId="Web-{E83C6B6E-4EDA-8134-F7E5-3E8C7929223E}" dt="2022-11-17T18:45:17.205" v="297"/>
          <ac:grpSpMkLst>
            <pc:docMk/>
            <pc:sldMk cId="3126235323" sldId="269"/>
            <ac:grpSpMk id="19" creationId="{E26428D7-C6F3-473D-A360-A3F5C3E8728C}"/>
          </ac:grpSpMkLst>
        </pc:grpChg>
        <pc:grpChg chg="add del">
          <ac:chgData name="Merleen Garvey (2129226)" userId="S::2129226@student.uwtsd.ac.uk::4c506f6f-49ef-40dd-9de8-7a0a652269cf" providerId="AD" clId="Web-{E83C6B6E-4EDA-8134-F7E5-3E8C7929223E}" dt="2022-11-17T18:47:18.458" v="308"/>
          <ac:grpSpMkLst>
            <pc:docMk/>
            <pc:sldMk cId="3126235323" sldId="269"/>
            <ac:grpSpMk id="83" creationId="{E26428D7-C6F3-473D-A360-A3F5C3E8728C}"/>
          </ac:grpSpMkLst>
        </pc:grpChg>
        <pc:grpChg chg="add del">
          <ac:chgData name="Merleen Garvey (2129226)" userId="S::2129226@student.uwtsd.ac.uk::4c506f6f-49ef-40dd-9de8-7a0a652269cf" providerId="AD" clId="Web-{E83C6B6E-4EDA-8134-F7E5-3E8C7929223E}" dt="2022-11-17T18:47:41.412" v="312"/>
          <ac:grpSpMkLst>
            <pc:docMk/>
            <pc:sldMk cId="3126235323" sldId="269"/>
            <ac:grpSpMk id="105" creationId="{E26428D7-C6F3-473D-A360-A3F5C3E8728C}"/>
          </ac:grpSpMkLst>
        </pc:grpChg>
        <pc:grpChg chg="add del">
          <ac:chgData name="Merleen Garvey (2129226)" userId="S::2129226@student.uwtsd.ac.uk::4c506f6f-49ef-40dd-9de8-7a0a652269cf" providerId="AD" clId="Web-{E83C6B6E-4EDA-8134-F7E5-3E8C7929223E}" dt="2022-11-17T18:49:24.367" v="322"/>
          <ac:grpSpMkLst>
            <pc:docMk/>
            <pc:sldMk cId="3126235323" sldId="269"/>
            <ac:grpSpMk id="148" creationId="{E26428D7-C6F3-473D-A360-A3F5C3E8728C}"/>
          </ac:grpSpMkLst>
        </pc:grpChg>
        <pc:grpChg chg="add del">
          <ac:chgData name="Merleen Garvey (2129226)" userId="S::2129226@student.uwtsd.ac.uk::4c506f6f-49ef-40dd-9de8-7a0a652269cf" providerId="AD" clId="Web-{E83C6B6E-4EDA-8134-F7E5-3E8C7929223E}" dt="2022-11-17T18:49:54.227" v="334"/>
          <ac:grpSpMkLst>
            <pc:docMk/>
            <pc:sldMk cId="3126235323" sldId="269"/>
            <ac:grpSpMk id="209" creationId="{E26428D7-C6F3-473D-A360-A3F5C3E8728C}"/>
          </ac:grpSpMkLst>
        </pc:grpChg>
        <pc:picChg chg="add mod ord modCrop">
          <ac:chgData name="Merleen Garvey (2129226)" userId="S::2129226@student.uwtsd.ac.uk::4c506f6f-49ef-40dd-9de8-7a0a652269cf" providerId="AD" clId="Web-{E83C6B6E-4EDA-8134-F7E5-3E8C7929223E}" dt="2022-11-17T18:49:54.243" v="335"/>
          <ac:picMkLst>
            <pc:docMk/>
            <pc:sldMk cId="3126235323" sldId="269"/>
            <ac:picMk id="5" creationId="{99E19FFE-7A19-43C5-CC81-9432FE5F60D6}"/>
          </ac:picMkLst>
        </pc:picChg>
        <pc:cxnChg chg="add del">
          <ac:chgData name="Merleen Garvey (2129226)" userId="S::2129226@student.uwtsd.ac.uk::4c506f6f-49ef-40dd-9de8-7a0a652269cf" providerId="AD" clId="Web-{E83C6B6E-4EDA-8134-F7E5-3E8C7929223E}" dt="2022-11-17T18:45:17.205" v="297"/>
          <ac:cxnSpMkLst>
            <pc:docMk/>
            <pc:sldMk cId="3126235323" sldId="269"/>
            <ac:cxnSpMk id="36" creationId="{C2686EF3-81CC-419F-96C3-002A75880309}"/>
          </ac:cxnSpMkLst>
        </pc:cxnChg>
        <pc:cxnChg chg="add del">
          <ac:chgData name="Merleen Garvey (2129226)" userId="S::2129226@student.uwtsd.ac.uk::4c506f6f-49ef-40dd-9de8-7a0a652269cf" providerId="AD" clId="Web-{E83C6B6E-4EDA-8134-F7E5-3E8C7929223E}" dt="2022-11-17T18:45:17.205" v="297"/>
          <ac:cxnSpMkLst>
            <pc:docMk/>
            <pc:sldMk cId="3126235323" sldId="269"/>
            <ac:cxnSpMk id="38" creationId="{F8D93CCA-A85E-4529-A6F0-8BB54D27BCD1}"/>
          </ac:cxnSpMkLst>
        </pc:cxnChg>
        <pc:cxnChg chg="add del">
          <ac:chgData name="Merleen Garvey (2129226)" userId="S::2129226@student.uwtsd.ac.uk::4c506f6f-49ef-40dd-9de8-7a0a652269cf" providerId="AD" clId="Web-{E83C6B6E-4EDA-8134-F7E5-3E8C7929223E}" dt="2022-11-17T18:45:17.205" v="297"/>
          <ac:cxnSpMkLst>
            <pc:docMk/>
            <pc:sldMk cId="3126235323" sldId="269"/>
            <ac:cxnSpMk id="40" creationId="{1ECFA516-C18C-41AE-AFF2-A0D0A59C9E90}"/>
          </ac:cxnSpMkLst>
        </pc:cxnChg>
        <pc:cxnChg chg="add del">
          <ac:chgData name="Merleen Garvey (2129226)" userId="S::2129226@student.uwtsd.ac.uk::4c506f6f-49ef-40dd-9de8-7a0a652269cf" providerId="AD" clId="Web-{E83C6B6E-4EDA-8134-F7E5-3E8C7929223E}" dt="2022-11-17T18:47:18.458" v="308"/>
          <ac:cxnSpMkLst>
            <pc:docMk/>
            <pc:sldMk cId="3126235323" sldId="269"/>
            <ac:cxnSpMk id="88" creationId="{C2686EF3-81CC-419F-96C3-002A75880309}"/>
          </ac:cxnSpMkLst>
        </pc:cxnChg>
        <pc:cxnChg chg="add del">
          <ac:chgData name="Merleen Garvey (2129226)" userId="S::2129226@student.uwtsd.ac.uk::4c506f6f-49ef-40dd-9de8-7a0a652269cf" providerId="AD" clId="Web-{E83C6B6E-4EDA-8134-F7E5-3E8C7929223E}" dt="2022-11-17T18:47:18.458" v="308"/>
          <ac:cxnSpMkLst>
            <pc:docMk/>
            <pc:sldMk cId="3126235323" sldId="269"/>
            <ac:cxnSpMk id="90" creationId="{F8D93CCA-A85E-4529-A6F0-8BB54D27BCD1}"/>
          </ac:cxnSpMkLst>
        </pc:cxnChg>
        <pc:cxnChg chg="add del">
          <ac:chgData name="Merleen Garvey (2129226)" userId="S::2129226@student.uwtsd.ac.uk::4c506f6f-49ef-40dd-9de8-7a0a652269cf" providerId="AD" clId="Web-{E83C6B6E-4EDA-8134-F7E5-3E8C7929223E}" dt="2022-11-17T18:47:18.458" v="308"/>
          <ac:cxnSpMkLst>
            <pc:docMk/>
            <pc:sldMk cId="3126235323" sldId="269"/>
            <ac:cxnSpMk id="92" creationId="{1ECFA516-C18C-41AE-AFF2-A0D0A59C9E90}"/>
          </ac:cxnSpMkLst>
        </pc:cxnChg>
        <pc:cxnChg chg="add del">
          <ac:chgData name="Merleen Garvey (2129226)" userId="S::2129226@student.uwtsd.ac.uk::4c506f6f-49ef-40dd-9de8-7a0a652269cf" providerId="AD" clId="Web-{E83C6B6E-4EDA-8134-F7E5-3E8C7929223E}" dt="2022-11-17T18:47:41.412" v="312"/>
          <ac:cxnSpMkLst>
            <pc:docMk/>
            <pc:sldMk cId="3126235323" sldId="269"/>
            <ac:cxnSpMk id="110" creationId="{26E6DC6E-1FA3-4048-B867-BDB51763F365}"/>
          </ac:cxnSpMkLst>
        </pc:cxnChg>
        <pc:cxnChg chg="add del">
          <ac:chgData name="Merleen Garvey (2129226)" userId="S::2129226@student.uwtsd.ac.uk::4c506f6f-49ef-40dd-9de8-7a0a652269cf" providerId="AD" clId="Web-{E83C6B6E-4EDA-8134-F7E5-3E8C7929223E}" dt="2022-11-17T18:47:41.412" v="312"/>
          <ac:cxnSpMkLst>
            <pc:docMk/>
            <pc:sldMk cId="3126235323" sldId="269"/>
            <ac:cxnSpMk id="111" creationId="{6E066135-B6C1-4001-B7CC-53A443DF250C}"/>
          </ac:cxnSpMkLst>
        </pc:cxnChg>
        <pc:cxnChg chg="add del">
          <ac:chgData name="Merleen Garvey (2129226)" userId="S::2129226@student.uwtsd.ac.uk::4c506f6f-49ef-40dd-9de8-7a0a652269cf" providerId="AD" clId="Web-{E83C6B6E-4EDA-8134-F7E5-3E8C7929223E}" dt="2022-11-17T18:47:41.412" v="312"/>
          <ac:cxnSpMkLst>
            <pc:docMk/>
            <pc:sldMk cId="3126235323" sldId="269"/>
            <ac:cxnSpMk id="112" creationId="{33AD82B4-5F4B-4968-B15E-29DCF8592D58}"/>
          </ac:cxnSpMkLst>
        </pc:cxnChg>
        <pc:cxnChg chg="add del">
          <ac:chgData name="Merleen Garvey (2129226)" userId="S::2129226@student.uwtsd.ac.uk::4c506f6f-49ef-40dd-9de8-7a0a652269cf" providerId="AD" clId="Web-{E83C6B6E-4EDA-8134-F7E5-3E8C7929223E}" dt="2022-11-17T18:49:24.367" v="322"/>
          <ac:cxnSpMkLst>
            <pc:docMk/>
            <pc:sldMk cId="3126235323" sldId="269"/>
            <ac:cxnSpMk id="155" creationId="{4A430F17-C7B1-40FD-89FA-55002B663697}"/>
          </ac:cxnSpMkLst>
        </pc:cxnChg>
        <pc:cxnChg chg="add del">
          <ac:chgData name="Merleen Garvey (2129226)" userId="S::2129226@student.uwtsd.ac.uk::4c506f6f-49ef-40dd-9de8-7a0a652269cf" providerId="AD" clId="Web-{E83C6B6E-4EDA-8134-F7E5-3E8C7929223E}" dt="2022-11-17T18:49:24.367" v="322"/>
          <ac:cxnSpMkLst>
            <pc:docMk/>
            <pc:sldMk cId="3126235323" sldId="269"/>
            <ac:cxnSpMk id="156" creationId="{03EAAD29-514C-4272-AA97-D2DCEB35B696}"/>
          </ac:cxnSpMkLst>
        </pc:cxnChg>
        <pc:cxnChg chg="add del">
          <ac:chgData name="Merleen Garvey (2129226)" userId="S::2129226@student.uwtsd.ac.uk::4c506f6f-49ef-40dd-9de8-7a0a652269cf" providerId="AD" clId="Web-{E83C6B6E-4EDA-8134-F7E5-3E8C7929223E}" dt="2022-11-17T18:49:24.367" v="322"/>
          <ac:cxnSpMkLst>
            <pc:docMk/>
            <pc:sldMk cId="3126235323" sldId="269"/>
            <ac:cxnSpMk id="157" creationId="{E080894D-F290-4DF4-82A7-905285A7E129}"/>
          </ac:cxnSpMkLst>
        </pc:cxnChg>
        <pc:cxnChg chg="add del">
          <ac:chgData name="Merleen Garvey (2129226)" userId="S::2129226@student.uwtsd.ac.uk::4c506f6f-49ef-40dd-9de8-7a0a652269cf" providerId="AD" clId="Web-{E83C6B6E-4EDA-8134-F7E5-3E8C7929223E}" dt="2022-11-17T18:49:54.227" v="334"/>
          <ac:cxnSpMkLst>
            <pc:docMk/>
            <pc:sldMk cId="3126235323" sldId="269"/>
            <ac:cxnSpMk id="212" creationId="{BF0F044C-8394-47CB-8E3D-FA56B0693961}"/>
          </ac:cxnSpMkLst>
        </pc:cxnChg>
        <pc:cxnChg chg="add del">
          <ac:chgData name="Merleen Garvey (2129226)" userId="S::2129226@student.uwtsd.ac.uk::4c506f6f-49ef-40dd-9de8-7a0a652269cf" providerId="AD" clId="Web-{E83C6B6E-4EDA-8134-F7E5-3E8C7929223E}" dt="2022-11-17T18:49:54.227" v="334"/>
          <ac:cxnSpMkLst>
            <pc:docMk/>
            <pc:sldMk cId="3126235323" sldId="269"/>
            <ac:cxnSpMk id="214" creationId="{6B2DCD75-B707-4C51-8ADC-813834C09A87}"/>
          </ac:cxnSpMkLst>
        </pc:cxnChg>
        <pc:cxnChg chg="add del">
          <ac:chgData name="Merleen Garvey (2129226)" userId="S::2129226@student.uwtsd.ac.uk::4c506f6f-49ef-40dd-9de8-7a0a652269cf" providerId="AD" clId="Web-{E83C6B6E-4EDA-8134-F7E5-3E8C7929223E}" dt="2022-11-17T18:49:54.227" v="334"/>
          <ac:cxnSpMkLst>
            <pc:docMk/>
            <pc:sldMk cId="3126235323" sldId="269"/>
            <ac:cxnSpMk id="216" creationId="{F4851414-8BB1-42EF-912B-608FCE07B247}"/>
          </ac:cxnSpMkLst>
        </pc:cxnChg>
      </pc:sldChg>
    </pc:docChg>
  </pc:docChgLst>
  <pc:docChgLst>
    <pc:chgData name="Rebecca Travers (2128316)" userId="S::2128316@student.uwtsd.ac.uk::e5c53662-b97f-4beb-9183-bd51215688bd" providerId="AD" clId="Web-{A0A82E3C-9384-5A48-CA13-70ACF76B0089}"/>
    <pc:docChg chg="addSld modSld sldOrd">
      <pc:chgData name="Rebecca Travers (2128316)" userId="S::2128316@student.uwtsd.ac.uk::e5c53662-b97f-4beb-9183-bd51215688bd" providerId="AD" clId="Web-{A0A82E3C-9384-5A48-CA13-70ACF76B0089}" dt="2022-11-18T11:14:17.533" v="510" actId="20577"/>
      <pc:docMkLst>
        <pc:docMk/>
      </pc:docMkLst>
      <pc:sldChg chg="modSp">
        <pc:chgData name="Rebecca Travers (2128316)" userId="S::2128316@student.uwtsd.ac.uk::e5c53662-b97f-4beb-9183-bd51215688bd" providerId="AD" clId="Web-{A0A82E3C-9384-5A48-CA13-70ACF76B0089}" dt="2022-11-18T10:55:55.027" v="19" actId="20577"/>
        <pc:sldMkLst>
          <pc:docMk/>
          <pc:sldMk cId="3738720190" sldId="258"/>
        </pc:sldMkLst>
        <pc:spChg chg="mod">
          <ac:chgData name="Rebecca Travers (2128316)" userId="S::2128316@student.uwtsd.ac.uk::e5c53662-b97f-4beb-9183-bd51215688bd" providerId="AD" clId="Web-{A0A82E3C-9384-5A48-CA13-70ACF76B0089}" dt="2022-11-18T10:55:55.027" v="19" actId="20577"/>
          <ac:spMkLst>
            <pc:docMk/>
            <pc:sldMk cId="3738720190" sldId="258"/>
            <ac:spMk id="3" creationId="{CE3EF771-EB58-C5C7-F1C7-AE4E2A251088}"/>
          </ac:spMkLst>
        </pc:spChg>
      </pc:sldChg>
      <pc:sldChg chg="addSp delSp modSp new mod ord setBg setClrOvrMap">
        <pc:chgData name="Rebecca Travers (2128316)" userId="S::2128316@student.uwtsd.ac.uk::e5c53662-b97f-4beb-9183-bd51215688bd" providerId="AD" clId="Web-{A0A82E3C-9384-5A48-CA13-70ACF76B0089}" dt="2022-11-18T10:57:27.200" v="23" actId="1076"/>
        <pc:sldMkLst>
          <pc:docMk/>
          <pc:sldMk cId="3763528941" sldId="273"/>
        </pc:sldMkLst>
        <pc:spChg chg="del">
          <ac:chgData name="Rebecca Travers (2128316)" userId="S::2128316@student.uwtsd.ac.uk::e5c53662-b97f-4beb-9183-bd51215688bd" providerId="AD" clId="Web-{A0A82E3C-9384-5A48-CA13-70ACF76B0089}" dt="2022-11-18T10:53:50.602" v="2"/>
          <ac:spMkLst>
            <pc:docMk/>
            <pc:sldMk cId="3763528941" sldId="273"/>
            <ac:spMk id="2" creationId="{421F33A6-FEBE-B642-C751-FF2066D2647B}"/>
          </ac:spMkLst>
        </pc:spChg>
        <pc:spChg chg="del">
          <ac:chgData name="Rebecca Travers (2128316)" userId="S::2128316@student.uwtsd.ac.uk::e5c53662-b97f-4beb-9183-bd51215688bd" providerId="AD" clId="Web-{A0A82E3C-9384-5A48-CA13-70ACF76B0089}" dt="2022-11-18T10:54:01.743" v="3"/>
          <ac:spMkLst>
            <pc:docMk/>
            <pc:sldMk cId="3763528941" sldId="273"/>
            <ac:spMk id="3" creationId="{7EDDC90E-F988-0674-DAA7-3C0413634723}"/>
          </ac:spMkLst>
        </pc:spChg>
        <pc:spChg chg="del">
          <ac:chgData name="Rebecca Travers (2128316)" userId="S::2128316@student.uwtsd.ac.uk::e5c53662-b97f-4beb-9183-bd51215688bd" providerId="AD" clId="Web-{A0A82E3C-9384-5A48-CA13-70ACF76B0089}" dt="2022-11-18T10:54:04.165" v="4"/>
          <ac:spMkLst>
            <pc:docMk/>
            <pc:sldMk cId="3763528941" sldId="273"/>
            <ac:spMk id="4" creationId="{1A053776-134F-5D5B-1551-DEDC089D99B7}"/>
          </ac:spMkLst>
        </pc:spChg>
        <pc:spChg chg="add mod ord">
          <ac:chgData name="Rebecca Travers (2128316)" userId="S::2128316@student.uwtsd.ac.uk::e5c53662-b97f-4beb-9183-bd51215688bd" providerId="AD" clId="Web-{A0A82E3C-9384-5A48-CA13-70ACF76B0089}" dt="2022-11-18T10:54:56.479" v="14"/>
          <ac:spMkLst>
            <pc:docMk/>
            <pc:sldMk cId="3763528941" sldId="273"/>
            <ac:spMk id="8" creationId="{309BBE0B-842F-F287-6CD3-F0C97C25EA26}"/>
          </ac:spMkLst>
        </pc:spChg>
        <pc:spChg chg="add mod">
          <ac:chgData name="Rebecca Travers (2128316)" userId="S::2128316@student.uwtsd.ac.uk::e5c53662-b97f-4beb-9183-bd51215688bd" providerId="AD" clId="Web-{A0A82E3C-9384-5A48-CA13-70ACF76B0089}" dt="2022-11-18T10:54:56.479" v="14"/>
          <ac:spMkLst>
            <pc:docMk/>
            <pc:sldMk cId="3763528941" sldId="273"/>
            <ac:spMk id="9" creationId="{1523CDAD-B8B7-2345-4573-DB09BCEB8FC2}"/>
          </ac:spMkLst>
        </pc:spChg>
        <pc:spChg chg="add mod">
          <ac:chgData name="Rebecca Travers (2128316)" userId="S::2128316@student.uwtsd.ac.uk::e5c53662-b97f-4beb-9183-bd51215688bd" providerId="AD" clId="Web-{A0A82E3C-9384-5A48-CA13-70ACF76B0089}" dt="2022-11-18T10:57:27.200" v="23" actId="1076"/>
          <ac:spMkLst>
            <pc:docMk/>
            <pc:sldMk cId="3763528941" sldId="273"/>
            <ac:spMk id="10" creationId="{E4D121F0-00AF-3D97-BB05-8DE3C8B755FC}"/>
          </ac:spMkLst>
        </pc:spChg>
        <pc:spChg chg="add">
          <ac:chgData name="Rebecca Travers (2128316)" userId="S::2128316@student.uwtsd.ac.uk::e5c53662-b97f-4beb-9183-bd51215688bd" providerId="AD" clId="Web-{A0A82E3C-9384-5A48-CA13-70ACF76B0089}" dt="2022-11-18T10:54:56.479" v="14"/>
          <ac:spMkLst>
            <pc:docMk/>
            <pc:sldMk cId="3763528941" sldId="273"/>
            <ac:spMk id="20" creationId="{904DB13E-F722-4ED6-BB00-556651E95281}"/>
          </ac:spMkLst>
        </pc:spChg>
        <pc:spChg chg="add">
          <ac:chgData name="Rebecca Travers (2128316)" userId="S::2128316@student.uwtsd.ac.uk::e5c53662-b97f-4beb-9183-bd51215688bd" providerId="AD" clId="Web-{A0A82E3C-9384-5A48-CA13-70ACF76B0089}" dt="2022-11-18T10:54:56.479" v="14"/>
          <ac:spMkLst>
            <pc:docMk/>
            <pc:sldMk cId="3763528941" sldId="273"/>
            <ac:spMk id="22" creationId="{1CFC67D0-131C-4064-873F-59771B446FD4}"/>
          </ac:spMkLst>
        </pc:spChg>
        <pc:spChg chg="add">
          <ac:chgData name="Rebecca Travers (2128316)" userId="S::2128316@student.uwtsd.ac.uk::e5c53662-b97f-4beb-9183-bd51215688bd" providerId="AD" clId="Web-{A0A82E3C-9384-5A48-CA13-70ACF76B0089}" dt="2022-11-18T10:54:56.479" v="14"/>
          <ac:spMkLst>
            <pc:docMk/>
            <pc:sldMk cId="3763528941" sldId="273"/>
            <ac:spMk id="24" creationId="{8CCB1314-41E8-414B-9954-6D611623DA2A}"/>
          </ac:spMkLst>
        </pc:spChg>
        <pc:spChg chg="add">
          <ac:chgData name="Rebecca Travers (2128316)" userId="S::2128316@student.uwtsd.ac.uk::e5c53662-b97f-4beb-9183-bd51215688bd" providerId="AD" clId="Web-{A0A82E3C-9384-5A48-CA13-70ACF76B0089}" dt="2022-11-18T10:54:56.479" v="14"/>
          <ac:spMkLst>
            <pc:docMk/>
            <pc:sldMk cId="3763528941" sldId="273"/>
            <ac:spMk id="26" creationId="{9C53941D-7A4E-4CA7-840E-D52BA6D74C4E}"/>
          </ac:spMkLst>
        </pc:spChg>
        <pc:spChg chg="add">
          <ac:chgData name="Rebecca Travers (2128316)" userId="S::2128316@student.uwtsd.ac.uk::e5c53662-b97f-4beb-9183-bd51215688bd" providerId="AD" clId="Web-{A0A82E3C-9384-5A48-CA13-70ACF76B0089}" dt="2022-11-18T10:54:56.479" v="14"/>
          <ac:spMkLst>
            <pc:docMk/>
            <pc:sldMk cId="3763528941" sldId="273"/>
            <ac:spMk id="33" creationId="{A6020133-135E-4D08-9F4A-D76B87578CCD}"/>
          </ac:spMkLst>
        </pc:spChg>
        <pc:spChg chg="add">
          <ac:chgData name="Rebecca Travers (2128316)" userId="S::2128316@student.uwtsd.ac.uk::e5c53662-b97f-4beb-9183-bd51215688bd" providerId="AD" clId="Web-{A0A82E3C-9384-5A48-CA13-70ACF76B0089}" dt="2022-11-18T10:54:56.479" v="14"/>
          <ac:spMkLst>
            <pc:docMk/>
            <pc:sldMk cId="3763528941" sldId="273"/>
            <ac:spMk id="39" creationId="{0E7CA313-2F4B-4574-8399-12EF6A1BF292}"/>
          </ac:spMkLst>
        </pc:spChg>
        <pc:spChg chg="add">
          <ac:chgData name="Rebecca Travers (2128316)" userId="S::2128316@student.uwtsd.ac.uk::e5c53662-b97f-4beb-9183-bd51215688bd" providerId="AD" clId="Web-{A0A82E3C-9384-5A48-CA13-70ACF76B0089}" dt="2022-11-18T10:54:56.479" v="14"/>
          <ac:spMkLst>
            <pc:docMk/>
            <pc:sldMk cId="3763528941" sldId="273"/>
            <ac:spMk id="41" creationId="{2644B391-9BFE-445C-A9EC-F544BB85FBC7}"/>
          </ac:spMkLst>
        </pc:spChg>
        <pc:spChg chg="add">
          <ac:chgData name="Rebecca Travers (2128316)" userId="S::2128316@student.uwtsd.ac.uk::e5c53662-b97f-4beb-9183-bd51215688bd" providerId="AD" clId="Web-{A0A82E3C-9384-5A48-CA13-70ACF76B0089}" dt="2022-11-18T10:54:56.479" v="14"/>
          <ac:spMkLst>
            <pc:docMk/>
            <pc:sldMk cId="3763528941" sldId="273"/>
            <ac:spMk id="43" creationId="{80F26E69-87D9-4655-AE7B-280A87AA3CAD}"/>
          </ac:spMkLst>
        </pc:spChg>
        <pc:grpChg chg="add">
          <ac:chgData name="Rebecca Travers (2128316)" userId="S::2128316@student.uwtsd.ac.uk::e5c53662-b97f-4beb-9183-bd51215688bd" providerId="AD" clId="Web-{A0A82E3C-9384-5A48-CA13-70ACF76B0089}" dt="2022-11-18T10:54:56.479" v="14"/>
          <ac:grpSpMkLst>
            <pc:docMk/>
            <pc:sldMk cId="3763528941" sldId="273"/>
            <ac:grpSpMk id="28" creationId="{E26428D7-C6F3-473D-A360-A3F5C3E8728C}"/>
          </ac:grpSpMkLst>
        </pc:grpChg>
        <pc:picChg chg="add mod ord">
          <ac:chgData name="Rebecca Travers (2128316)" userId="S::2128316@student.uwtsd.ac.uk::e5c53662-b97f-4beb-9183-bd51215688bd" providerId="AD" clId="Web-{A0A82E3C-9384-5A48-CA13-70ACF76B0089}" dt="2022-11-18T10:54:56.479" v="14"/>
          <ac:picMkLst>
            <pc:docMk/>
            <pc:sldMk cId="3763528941" sldId="273"/>
            <ac:picMk id="5" creationId="{12F0A31C-B978-B1F9-43FF-A9631317F7BE}"/>
          </ac:picMkLst>
        </pc:picChg>
        <pc:picChg chg="add mod ord">
          <ac:chgData name="Rebecca Travers (2128316)" userId="S::2128316@student.uwtsd.ac.uk::e5c53662-b97f-4beb-9183-bd51215688bd" providerId="AD" clId="Web-{A0A82E3C-9384-5A48-CA13-70ACF76B0089}" dt="2022-11-18T10:54:56.479" v="14"/>
          <ac:picMkLst>
            <pc:docMk/>
            <pc:sldMk cId="3763528941" sldId="273"/>
            <ac:picMk id="6" creationId="{CA1C20AB-A734-C463-BAFB-BCFC3A8AA57E}"/>
          </ac:picMkLst>
        </pc:picChg>
        <pc:picChg chg="add mod">
          <ac:chgData name="Rebecca Travers (2128316)" userId="S::2128316@student.uwtsd.ac.uk::e5c53662-b97f-4beb-9183-bd51215688bd" providerId="AD" clId="Web-{A0A82E3C-9384-5A48-CA13-70ACF76B0089}" dt="2022-11-18T10:54:56.479" v="14"/>
          <ac:picMkLst>
            <pc:docMk/>
            <pc:sldMk cId="3763528941" sldId="273"/>
            <ac:picMk id="7" creationId="{64C9FA89-1507-9223-0A9F-C4A438203AB2}"/>
          </ac:picMkLst>
        </pc:picChg>
        <pc:cxnChg chg="add del">
          <ac:chgData name="Rebecca Travers (2128316)" userId="S::2128316@student.uwtsd.ac.uk::e5c53662-b97f-4beb-9183-bd51215688bd" providerId="AD" clId="Web-{A0A82E3C-9384-5A48-CA13-70ACF76B0089}" dt="2022-11-18T10:54:56.479" v="14"/>
          <ac:cxnSpMkLst>
            <pc:docMk/>
            <pc:sldMk cId="3763528941" sldId="273"/>
            <ac:cxnSpMk id="13" creationId="{DCD67800-37AC-4E14-89B0-F79DCB3FB86D}"/>
          </ac:cxnSpMkLst>
        </pc:cxnChg>
        <pc:cxnChg chg="add del">
          <ac:chgData name="Rebecca Travers (2128316)" userId="S::2128316@student.uwtsd.ac.uk::e5c53662-b97f-4beb-9183-bd51215688bd" providerId="AD" clId="Web-{A0A82E3C-9384-5A48-CA13-70ACF76B0089}" dt="2022-11-18T10:54:56.479" v="14"/>
          <ac:cxnSpMkLst>
            <pc:docMk/>
            <pc:sldMk cId="3763528941" sldId="273"/>
            <ac:cxnSpMk id="15" creationId="{20F1788F-A5AE-4188-8274-F7F2E3833ECD}"/>
          </ac:cxnSpMkLst>
        </pc:cxnChg>
        <pc:cxnChg chg="add">
          <ac:chgData name="Rebecca Travers (2128316)" userId="S::2128316@student.uwtsd.ac.uk::e5c53662-b97f-4beb-9183-bd51215688bd" providerId="AD" clId="Web-{A0A82E3C-9384-5A48-CA13-70ACF76B0089}" dt="2022-11-18T10:54:56.479" v="14"/>
          <ac:cxnSpMkLst>
            <pc:docMk/>
            <pc:sldMk cId="3763528941" sldId="273"/>
            <ac:cxnSpMk id="35" creationId="{53ABB4D5-4709-4317-B758-F0A030102227}"/>
          </ac:cxnSpMkLst>
        </pc:cxnChg>
        <pc:cxnChg chg="add">
          <ac:chgData name="Rebecca Travers (2128316)" userId="S::2128316@student.uwtsd.ac.uk::e5c53662-b97f-4beb-9183-bd51215688bd" providerId="AD" clId="Web-{A0A82E3C-9384-5A48-CA13-70ACF76B0089}" dt="2022-11-18T10:54:56.479" v="14"/>
          <ac:cxnSpMkLst>
            <pc:docMk/>
            <pc:sldMk cId="3763528941" sldId="273"/>
            <ac:cxnSpMk id="37" creationId="{CA477F11-4113-4940-9B89-E4D2DFCD89EC}"/>
          </ac:cxnSpMkLst>
        </pc:cxnChg>
      </pc:sldChg>
      <pc:sldChg chg="addSp modSp new mod setBg setClrOvrMap">
        <pc:chgData name="Rebecca Travers (2128316)" userId="S::2128316@student.uwtsd.ac.uk::e5c53662-b97f-4beb-9183-bd51215688bd" providerId="AD" clId="Web-{A0A82E3C-9384-5A48-CA13-70ACF76B0089}" dt="2022-11-18T11:14:17.533" v="510" actId="20577"/>
        <pc:sldMkLst>
          <pc:docMk/>
          <pc:sldMk cId="3151730677" sldId="274"/>
        </pc:sldMkLst>
        <pc:spChg chg="mod">
          <ac:chgData name="Rebecca Travers (2128316)" userId="S::2128316@student.uwtsd.ac.uk::e5c53662-b97f-4beb-9183-bd51215688bd" providerId="AD" clId="Web-{A0A82E3C-9384-5A48-CA13-70ACF76B0089}" dt="2022-11-18T10:58:37.436" v="64"/>
          <ac:spMkLst>
            <pc:docMk/>
            <pc:sldMk cId="3151730677" sldId="274"/>
            <ac:spMk id="2" creationId="{34890274-7621-7872-8030-106A4DB5A625}"/>
          </ac:spMkLst>
        </pc:spChg>
        <pc:spChg chg="mod">
          <ac:chgData name="Rebecca Travers (2128316)" userId="S::2128316@student.uwtsd.ac.uk::e5c53662-b97f-4beb-9183-bd51215688bd" providerId="AD" clId="Web-{A0A82E3C-9384-5A48-CA13-70ACF76B0089}" dt="2022-11-18T11:14:17.533" v="510" actId="20577"/>
          <ac:spMkLst>
            <pc:docMk/>
            <pc:sldMk cId="3151730677" sldId="274"/>
            <ac:spMk id="3" creationId="{EB6EFDF4-469F-23AE-67EE-CC6CDBD1C58B}"/>
          </ac:spMkLst>
        </pc:spChg>
        <pc:spChg chg="add">
          <ac:chgData name="Rebecca Travers (2128316)" userId="S::2128316@student.uwtsd.ac.uk::e5c53662-b97f-4beb-9183-bd51215688bd" providerId="AD" clId="Web-{A0A82E3C-9384-5A48-CA13-70ACF76B0089}" dt="2022-11-18T10:58:37.436" v="64"/>
          <ac:spMkLst>
            <pc:docMk/>
            <pc:sldMk cId="3151730677" sldId="274"/>
            <ac:spMk id="8" creationId="{ED15573D-0E45-4691-B525-471152EC18CD}"/>
          </ac:spMkLst>
        </pc:spChg>
        <pc:spChg chg="add">
          <ac:chgData name="Rebecca Travers (2128316)" userId="S::2128316@student.uwtsd.ac.uk::e5c53662-b97f-4beb-9183-bd51215688bd" providerId="AD" clId="Web-{A0A82E3C-9384-5A48-CA13-70ACF76B0089}" dt="2022-11-18T10:58:37.436" v="64"/>
          <ac:spMkLst>
            <pc:docMk/>
            <pc:sldMk cId="3151730677" sldId="274"/>
            <ac:spMk id="10" creationId="{9E448559-19A4-4252-8C27-54C1DA906F8A}"/>
          </ac:spMkLst>
        </pc:spChg>
        <pc:spChg chg="add">
          <ac:chgData name="Rebecca Travers (2128316)" userId="S::2128316@student.uwtsd.ac.uk::e5c53662-b97f-4beb-9183-bd51215688bd" providerId="AD" clId="Web-{A0A82E3C-9384-5A48-CA13-70ACF76B0089}" dt="2022-11-18T10:58:37.436" v="64"/>
          <ac:spMkLst>
            <pc:docMk/>
            <pc:sldMk cId="3151730677" sldId="274"/>
            <ac:spMk id="12" creationId="{1B19C35E-4E30-4F1D-9FC2-F2FA6191E453}"/>
          </ac:spMkLst>
        </pc:spChg>
      </pc:sldChg>
    </pc:docChg>
  </pc:docChgLst>
  <pc:docChgLst>
    <pc:chgData name="Jayne Stead (2126373)" userId="S::2126373@student.uwtsd.ac.uk::58bbf652-e049-4b60-a4db-48ec7a523d63" providerId="AD" clId="Web-{FB3B8D2D-0599-AC28-3BE3-831161191E89}"/>
    <pc:docChg chg="modSld">
      <pc:chgData name="Jayne Stead (2126373)" userId="S::2126373@student.uwtsd.ac.uk::58bbf652-e049-4b60-a4db-48ec7a523d63" providerId="AD" clId="Web-{FB3B8D2D-0599-AC28-3BE3-831161191E89}" dt="2022-10-17T09:38:29.967" v="160" actId="20577"/>
      <pc:docMkLst>
        <pc:docMk/>
      </pc:docMkLst>
      <pc:sldChg chg="addSp delSp modSp mod addAnim delAnim setClrOvrMap">
        <pc:chgData name="Jayne Stead (2126373)" userId="S::2126373@student.uwtsd.ac.uk::58bbf652-e049-4b60-a4db-48ec7a523d63" providerId="AD" clId="Web-{FB3B8D2D-0599-AC28-3BE3-831161191E89}" dt="2022-10-17T09:38:29.967" v="160" actId="20577"/>
        <pc:sldMkLst>
          <pc:docMk/>
          <pc:sldMk cId="3398590784" sldId="256"/>
        </pc:sldMkLst>
        <pc:spChg chg="mod">
          <ac:chgData name="Jayne Stead (2126373)" userId="S::2126373@student.uwtsd.ac.uk::58bbf652-e049-4b60-a4db-48ec7a523d63" providerId="AD" clId="Web-{FB3B8D2D-0599-AC28-3BE3-831161191E89}" dt="2022-10-17T09:38:29.967" v="160" actId="20577"/>
          <ac:spMkLst>
            <pc:docMk/>
            <pc:sldMk cId="3398590784" sldId="256"/>
            <ac:spMk id="2" creationId="{9A0D492B-AC29-64E8-145A-6D68587E29A2}"/>
          </ac:spMkLst>
        </pc:spChg>
        <pc:spChg chg="mod">
          <ac:chgData name="Jayne Stead (2126373)" userId="S::2126373@student.uwtsd.ac.uk::58bbf652-e049-4b60-a4db-48ec7a523d63" providerId="AD" clId="Web-{FB3B8D2D-0599-AC28-3BE3-831161191E89}" dt="2022-10-17T09:38:16.591" v="158" actId="20577"/>
          <ac:spMkLst>
            <pc:docMk/>
            <pc:sldMk cId="3398590784" sldId="256"/>
            <ac:spMk id="3" creationId="{EFDA400C-0621-6442-0D89-982987F42FDF}"/>
          </ac:spMkLst>
        </pc:spChg>
        <pc:spChg chg="add del">
          <ac:chgData name="Jayne Stead (2126373)" userId="S::2126373@student.uwtsd.ac.uk::58bbf652-e049-4b60-a4db-48ec7a523d63" providerId="AD" clId="Web-{FB3B8D2D-0599-AC28-3BE3-831161191E89}" dt="2022-10-17T09:33:55.254" v="126"/>
          <ac:spMkLst>
            <pc:docMk/>
            <pc:sldMk cId="3398590784" sldId="256"/>
            <ac:spMk id="9" creationId="{6F40FBDA-CEB1-40F0-9AB9-BD9C402D70FE}"/>
          </ac:spMkLst>
        </pc:spChg>
        <pc:spChg chg="add del">
          <ac:chgData name="Jayne Stead (2126373)" userId="S::2126373@student.uwtsd.ac.uk::58bbf652-e049-4b60-a4db-48ec7a523d63" providerId="AD" clId="Web-{FB3B8D2D-0599-AC28-3BE3-831161191E89}" dt="2022-10-17T09:33:55.254" v="126"/>
          <ac:spMkLst>
            <pc:docMk/>
            <pc:sldMk cId="3398590784" sldId="256"/>
            <ac:spMk id="11" creationId="{0344D4FE-ABEF-4230-9E4E-AD5782FC78AC}"/>
          </ac:spMkLst>
        </pc:spChg>
        <pc:spChg chg="add del">
          <ac:chgData name="Jayne Stead (2126373)" userId="S::2126373@student.uwtsd.ac.uk::58bbf652-e049-4b60-a4db-48ec7a523d63" providerId="AD" clId="Web-{FB3B8D2D-0599-AC28-3BE3-831161191E89}" dt="2022-10-17T09:33:55.254" v="126"/>
          <ac:spMkLst>
            <pc:docMk/>
            <pc:sldMk cId="3398590784" sldId="256"/>
            <ac:spMk id="13" creationId="{9325F979-D3F9-4926-81B7-7ACCB31A501B}"/>
          </ac:spMkLst>
        </pc:spChg>
        <pc:spChg chg="add del">
          <ac:chgData name="Jayne Stead (2126373)" userId="S::2126373@student.uwtsd.ac.uk::58bbf652-e049-4b60-a4db-48ec7a523d63" providerId="AD" clId="Web-{FB3B8D2D-0599-AC28-3BE3-831161191E89}" dt="2022-10-17T09:33:27.988" v="121"/>
          <ac:spMkLst>
            <pc:docMk/>
            <pc:sldMk cId="3398590784" sldId="256"/>
            <ac:spMk id="18" creationId="{9D879A56-BA4A-47BE-B8EA-643910D696DB}"/>
          </ac:spMkLst>
        </pc:spChg>
        <pc:spChg chg="add del">
          <ac:chgData name="Jayne Stead (2126373)" userId="S::2126373@student.uwtsd.ac.uk::58bbf652-e049-4b60-a4db-48ec7a523d63" providerId="AD" clId="Web-{FB3B8D2D-0599-AC28-3BE3-831161191E89}" dt="2022-10-17T09:33:27.988" v="121"/>
          <ac:spMkLst>
            <pc:docMk/>
            <pc:sldMk cId="3398590784" sldId="256"/>
            <ac:spMk id="20" creationId="{68E7D62B-6F82-4DD0-9764-C143AEAAC198}"/>
          </ac:spMkLst>
        </pc:spChg>
        <pc:spChg chg="add del">
          <ac:chgData name="Jayne Stead (2126373)" userId="S::2126373@student.uwtsd.ac.uk::58bbf652-e049-4b60-a4db-48ec7a523d63" providerId="AD" clId="Web-{FB3B8D2D-0599-AC28-3BE3-831161191E89}" dt="2022-10-17T09:33:27.988" v="121"/>
          <ac:spMkLst>
            <pc:docMk/>
            <pc:sldMk cId="3398590784" sldId="256"/>
            <ac:spMk id="22" creationId="{9C283B92-B6AF-4FE0-AF35-F51A679051EE}"/>
          </ac:spMkLst>
        </pc:spChg>
        <pc:spChg chg="add del">
          <ac:chgData name="Jayne Stead (2126373)" userId="S::2126373@student.uwtsd.ac.uk::58bbf652-e049-4b60-a4db-48ec7a523d63" providerId="AD" clId="Web-{FB3B8D2D-0599-AC28-3BE3-831161191E89}" dt="2022-10-17T09:33:36.722" v="123"/>
          <ac:spMkLst>
            <pc:docMk/>
            <pc:sldMk cId="3398590784" sldId="256"/>
            <ac:spMk id="30" creationId="{D5B012D8-7F27-4758-9AC6-C889B154BD73}"/>
          </ac:spMkLst>
        </pc:spChg>
        <pc:spChg chg="add del">
          <ac:chgData name="Jayne Stead (2126373)" userId="S::2126373@student.uwtsd.ac.uk::58bbf652-e049-4b60-a4db-48ec7a523d63" providerId="AD" clId="Web-{FB3B8D2D-0599-AC28-3BE3-831161191E89}" dt="2022-10-17T09:33:36.722" v="123"/>
          <ac:spMkLst>
            <pc:docMk/>
            <pc:sldMk cId="3398590784" sldId="256"/>
            <ac:spMk id="31" creationId="{4063B759-00FC-46D1-9898-8E8625268FAF}"/>
          </ac:spMkLst>
        </pc:spChg>
        <pc:spChg chg="add del">
          <ac:chgData name="Jayne Stead (2126373)" userId="S::2126373@student.uwtsd.ac.uk::58bbf652-e049-4b60-a4db-48ec7a523d63" providerId="AD" clId="Web-{FB3B8D2D-0599-AC28-3BE3-831161191E89}" dt="2022-10-17T09:33:55.192" v="125"/>
          <ac:spMkLst>
            <pc:docMk/>
            <pc:sldMk cId="3398590784" sldId="256"/>
            <ac:spMk id="33" creationId="{56F7F177-4AE8-4934-A7F6-B3910259F21E}"/>
          </ac:spMkLst>
        </pc:spChg>
        <pc:spChg chg="add del">
          <ac:chgData name="Jayne Stead (2126373)" userId="S::2126373@student.uwtsd.ac.uk::58bbf652-e049-4b60-a4db-48ec7a523d63" providerId="AD" clId="Web-{FB3B8D2D-0599-AC28-3BE3-831161191E89}" dt="2022-10-17T09:33:55.192" v="125"/>
          <ac:spMkLst>
            <pc:docMk/>
            <pc:sldMk cId="3398590784" sldId="256"/>
            <ac:spMk id="34" creationId="{1DAC2350-FA6C-4B24-9A17-926C160E8CD9}"/>
          </ac:spMkLst>
        </pc:spChg>
        <pc:spChg chg="add del">
          <ac:chgData name="Jayne Stead (2126373)" userId="S::2126373@student.uwtsd.ac.uk::58bbf652-e049-4b60-a4db-48ec7a523d63" providerId="AD" clId="Web-{FB3B8D2D-0599-AC28-3BE3-831161191E89}" dt="2022-10-17T09:33:55.192" v="125"/>
          <ac:spMkLst>
            <pc:docMk/>
            <pc:sldMk cId="3398590784" sldId="256"/>
            <ac:spMk id="35" creationId="{2A637C44-0146-4C54-A1A1-57BC8E6C3C2B}"/>
          </ac:spMkLst>
        </pc:spChg>
        <pc:spChg chg="add del">
          <ac:chgData name="Jayne Stead (2126373)" userId="S::2126373@student.uwtsd.ac.uk::58bbf652-e049-4b60-a4db-48ec7a523d63" providerId="AD" clId="Web-{FB3B8D2D-0599-AC28-3BE3-831161191E89}" dt="2022-10-17T09:33:55.192" v="125"/>
          <ac:spMkLst>
            <pc:docMk/>
            <pc:sldMk cId="3398590784" sldId="256"/>
            <ac:spMk id="36" creationId="{6AB310E7-DE5C-4964-8CBB-E87A22B5BD59}"/>
          </ac:spMkLst>
        </pc:spChg>
        <pc:spChg chg="add del">
          <ac:chgData name="Jayne Stead (2126373)" userId="S::2126373@student.uwtsd.ac.uk::58bbf652-e049-4b60-a4db-48ec7a523d63" providerId="AD" clId="Web-{FB3B8D2D-0599-AC28-3BE3-831161191E89}" dt="2022-10-17T09:35:27.273" v="148"/>
          <ac:spMkLst>
            <pc:docMk/>
            <pc:sldMk cId="3398590784" sldId="256"/>
            <ac:spMk id="41" creationId="{2644B391-9BFE-445C-A9EC-F544BB85FBC7}"/>
          </ac:spMkLst>
        </pc:spChg>
        <pc:spChg chg="add del">
          <ac:chgData name="Jayne Stead (2126373)" userId="S::2126373@student.uwtsd.ac.uk::58bbf652-e049-4b60-a4db-48ec7a523d63" providerId="AD" clId="Web-{FB3B8D2D-0599-AC28-3BE3-831161191E89}" dt="2022-10-17T09:35:27.273" v="148"/>
          <ac:spMkLst>
            <pc:docMk/>
            <pc:sldMk cId="3398590784" sldId="256"/>
            <ac:spMk id="42" creationId="{80F26E69-87D9-4655-AE7B-280A87AA3CAD}"/>
          </ac:spMkLst>
        </pc:spChg>
        <pc:spChg chg="add del">
          <ac:chgData name="Jayne Stead (2126373)" userId="S::2126373@student.uwtsd.ac.uk::58bbf652-e049-4b60-a4db-48ec7a523d63" providerId="AD" clId="Web-{FB3B8D2D-0599-AC28-3BE3-831161191E89}" dt="2022-10-17T09:34:53.210" v="143"/>
          <ac:spMkLst>
            <pc:docMk/>
            <pc:sldMk cId="3398590784" sldId="256"/>
            <ac:spMk id="47" creationId="{9D879A56-BA4A-47BE-B8EA-643910D696DB}"/>
          </ac:spMkLst>
        </pc:spChg>
        <pc:spChg chg="add del">
          <ac:chgData name="Jayne Stead (2126373)" userId="S::2126373@student.uwtsd.ac.uk::58bbf652-e049-4b60-a4db-48ec7a523d63" providerId="AD" clId="Web-{FB3B8D2D-0599-AC28-3BE3-831161191E89}" dt="2022-10-17T09:34:53.210" v="143"/>
          <ac:spMkLst>
            <pc:docMk/>
            <pc:sldMk cId="3398590784" sldId="256"/>
            <ac:spMk id="49" creationId="{68E7D62B-6F82-4DD0-9764-C143AEAAC198}"/>
          </ac:spMkLst>
        </pc:spChg>
        <pc:spChg chg="add del">
          <ac:chgData name="Jayne Stead (2126373)" userId="S::2126373@student.uwtsd.ac.uk::58bbf652-e049-4b60-a4db-48ec7a523d63" providerId="AD" clId="Web-{FB3B8D2D-0599-AC28-3BE3-831161191E89}" dt="2022-10-17T09:34:53.210" v="143"/>
          <ac:spMkLst>
            <pc:docMk/>
            <pc:sldMk cId="3398590784" sldId="256"/>
            <ac:spMk id="51" creationId="{9C283B92-B6AF-4FE0-AF35-F51A679051EE}"/>
          </ac:spMkLst>
        </pc:spChg>
        <pc:spChg chg="add del">
          <ac:chgData name="Jayne Stead (2126373)" userId="S::2126373@student.uwtsd.ac.uk::58bbf652-e049-4b60-a4db-48ec7a523d63" providerId="AD" clId="Web-{FB3B8D2D-0599-AC28-3BE3-831161191E89}" dt="2022-10-17T09:35:12.272" v="145"/>
          <ac:spMkLst>
            <pc:docMk/>
            <pc:sldMk cId="3398590784" sldId="256"/>
            <ac:spMk id="59" creationId="{6F40FBDA-CEB1-40F0-9AB9-BD9C402D70FE}"/>
          </ac:spMkLst>
        </pc:spChg>
        <pc:spChg chg="add del">
          <ac:chgData name="Jayne Stead (2126373)" userId="S::2126373@student.uwtsd.ac.uk::58bbf652-e049-4b60-a4db-48ec7a523d63" providerId="AD" clId="Web-{FB3B8D2D-0599-AC28-3BE3-831161191E89}" dt="2022-10-17T09:35:12.272" v="145"/>
          <ac:spMkLst>
            <pc:docMk/>
            <pc:sldMk cId="3398590784" sldId="256"/>
            <ac:spMk id="60" creationId="{0344D4FE-ABEF-4230-9E4E-AD5782FC78AC}"/>
          </ac:spMkLst>
        </pc:spChg>
        <pc:spChg chg="add del">
          <ac:chgData name="Jayne Stead (2126373)" userId="S::2126373@student.uwtsd.ac.uk::58bbf652-e049-4b60-a4db-48ec7a523d63" providerId="AD" clId="Web-{FB3B8D2D-0599-AC28-3BE3-831161191E89}" dt="2022-10-17T09:35:12.272" v="145"/>
          <ac:spMkLst>
            <pc:docMk/>
            <pc:sldMk cId="3398590784" sldId="256"/>
            <ac:spMk id="61" creationId="{9325F979-D3F9-4926-81B7-7ACCB31A501B}"/>
          </ac:spMkLst>
        </pc:spChg>
        <pc:spChg chg="add del">
          <ac:chgData name="Jayne Stead (2126373)" userId="S::2126373@student.uwtsd.ac.uk::58bbf652-e049-4b60-a4db-48ec7a523d63" providerId="AD" clId="Web-{FB3B8D2D-0599-AC28-3BE3-831161191E89}" dt="2022-10-17T09:35:27.257" v="147"/>
          <ac:spMkLst>
            <pc:docMk/>
            <pc:sldMk cId="3398590784" sldId="256"/>
            <ac:spMk id="64" creationId="{EA4E4267-CAF0-4C38-8DC6-CD3B1A9F046E}"/>
          </ac:spMkLst>
        </pc:spChg>
        <pc:spChg chg="add del">
          <ac:chgData name="Jayne Stead (2126373)" userId="S::2126373@student.uwtsd.ac.uk::58bbf652-e049-4b60-a4db-48ec7a523d63" providerId="AD" clId="Web-{FB3B8D2D-0599-AC28-3BE3-831161191E89}" dt="2022-10-17T09:35:27.257" v="147"/>
          <ac:spMkLst>
            <pc:docMk/>
            <pc:sldMk cId="3398590784" sldId="256"/>
            <ac:spMk id="65" creationId="{0EE3ACC5-126D-4BA4-8B45-7F0B5B839C51}"/>
          </ac:spMkLst>
        </pc:spChg>
        <pc:spChg chg="add del">
          <ac:chgData name="Jayne Stead (2126373)" userId="S::2126373@student.uwtsd.ac.uk::58bbf652-e049-4b60-a4db-48ec7a523d63" providerId="AD" clId="Web-{FB3B8D2D-0599-AC28-3BE3-831161191E89}" dt="2022-10-17T09:35:27.257" v="147"/>
          <ac:spMkLst>
            <pc:docMk/>
            <pc:sldMk cId="3398590784" sldId="256"/>
            <ac:spMk id="66" creationId="{AB2868F7-FE10-4289-A5BD-90763C7A2F5A}"/>
          </ac:spMkLst>
        </pc:spChg>
        <pc:spChg chg="add del">
          <ac:chgData name="Jayne Stead (2126373)" userId="S::2126373@student.uwtsd.ac.uk::58bbf652-e049-4b60-a4db-48ec7a523d63" providerId="AD" clId="Web-{FB3B8D2D-0599-AC28-3BE3-831161191E89}" dt="2022-10-17T09:35:27.257" v="147"/>
          <ac:spMkLst>
            <pc:docMk/>
            <pc:sldMk cId="3398590784" sldId="256"/>
            <ac:spMk id="67" creationId="{BD94142C-10EE-487C-A327-404FDF358F22}"/>
          </ac:spMkLst>
        </pc:spChg>
        <pc:spChg chg="add del">
          <ac:chgData name="Jayne Stead (2126373)" userId="S::2126373@student.uwtsd.ac.uk::58bbf652-e049-4b60-a4db-48ec7a523d63" providerId="AD" clId="Web-{FB3B8D2D-0599-AC28-3BE3-831161191E89}" dt="2022-10-17T09:35:27.257" v="147"/>
          <ac:spMkLst>
            <pc:docMk/>
            <pc:sldMk cId="3398590784" sldId="256"/>
            <ac:spMk id="68" creationId="{5F7FAC2D-7A74-4939-A917-A1A5AF935685}"/>
          </ac:spMkLst>
        </pc:spChg>
        <pc:spChg chg="add del">
          <ac:chgData name="Jayne Stead (2126373)" userId="S::2126373@student.uwtsd.ac.uk::58bbf652-e049-4b60-a4db-48ec7a523d63" providerId="AD" clId="Web-{FB3B8D2D-0599-AC28-3BE3-831161191E89}" dt="2022-10-17T09:35:27.257" v="147"/>
          <ac:spMkLst>
            <pc:docMk/>
            <pc:sldMk cId="3398590784" sldId="256"/>
            <ac:spMk id="69" creationId="{BA53A868-C420-4BAE-9244-EC162AF05CFC}"/>
          </ac:spMkLst>
        </pc:spChg>
        <pc:spChg chg="add del">
          <ac:chgData name="Jayne Stead (2126373)" userId="S::2126373@student.uwtsd.ac.uk::58bbf652-e049-4b60-a4db-48ec7a523d63" providerId="AD" clId="Web-{FB3B8D2D-0599-AC28-3BE3-831161191E89}" dt="2022-10-17T09:38:03.934" v="157"/>
          <ac:spMkLst>
            <pc:docMk/>
            <pc:sldMk cId="3398590784" sldId="256"/>
            <ac:spMk id="73" creationId="{2644B391-9BFE-445C-A9EC-F544BB85FBC7}"/>
          </ac:spMkLst>
        </pc:spChg>
        <pc:spChg chg="add del">
          <ac:chgData name="Jayne Stead (2126373)" userId="S::2126373@student.uwtsd.ac.uk::58bbf652-e049-4b60-a4db-48ec7a523d63" providerId="AD" clId="Web-{FB3B8D2D-0599-AC28-3BE3-831161191E89}" dt="2022-10-17T09:38:03.934" v="157"/>
          <ac:spMkLst>
            <pc:docMk/>
            <pc:sldMk cId="3398590784" sldId="256"/>
            <ac:spMk id="74" creationId="{80F26E69-87D9-4655-AE7B-280A87AA3CAD}"/>
          </ac:spMkLst>
        </pc:spChg>
        <pc:spChg chg="add">
          <ac:chgData name="Jayne Stead (2126373)" userId="S::2126373@student.uwtsd.ac.uk::58bbf652-e049-4b60-a4db-48ec7a523d63" providerId="AD" clId="Web-{FB3B8D2D-0599-AC28-3BE3-831161191E89}" dt="2022-10-17T09:38:03.934" v="157"/>
          <ac:spMkLst>
            <pc:docMk/>
            <pc:sldMk cId="3398590784" sldId="256"/>
            <ac:spMk id="79" creationId="{0671A8AE-40A1-4631-A6B8-581AFF065482}"/>
          </ac:spMkLst>
        </pc:spChg>
        <pc:spChg chg="add">
          <ac:chgData name="Jayne Stead (2126373)" userId="S::2126373@student.uwtsd.ac.uk::58bbf652-e049-4b60-a4db-48ec7a523d63" providerId="AD" clId="Web-{FB3B8D2D-0599-AC28-3BE3-831161191E89}" dt="2022-10-17T09:38:03.934" v="157"/>
          <ac:spMkLst>
            <pc:docMk/>
            <pc:sldMk cId="3398590784" sldId="256"/>
            <ac:spMk id="81" creationId="{A44CD100-6267-4E62-AA64-2182A3A6A1C0}"/>
          </ac:spMkLst>
        </pc:spChg>
        <pc:picChg chg="mod ord">
          <ac:chgData name="Jayne Stead (2126373)" userId="S::2126373@student.uwtsd.ac.uk::58bbf652-e049-4b60-a4db-48ec7a523d63" providerId="AD" clId="Web-{FB3B8D2D-0599-AC28-3BE3-831161191E89}" dt="2022-10-17T09:38:03.934" v="157"/>
          <ac:picMkLst>
            <pc:docMk/>
            <pc:sldMk cId="3398590784" sldId="256"/>
            <ac:picMk id="4" creationId="{02669A38-ADAF-B960-115A-8CB105D4FA2B}"/>
          </ac:picMkLst>
        </pc:picChg>
        <pc:cxnChg chg="add del">
          <ac:chgData name="Jayne Stead (2126373)" userId="S::2126373@student.uwtsd.ac.uk::58bbf652-e049-4b60-a4db-48ec7a523d63" providerId="AD" clId="Web-{FB3B8D2D-0599-AC28-3BE3-831161191E89}" dt="2022-10-17T09:33:27.988" v="121"/>
          <ac:cxnSpMkLst>
            <pc:docMk/>
            <pc:sldMk cId="3398590784" sldId="256"/>
            <ac:cxnSpMk id="24" creationId="{9B60A8CB-176B-4FD6-AD24-9D98027E5CA0}"/>
          </ac:cxnSpMkLst>
        </pc:cxnChg>
        <pc:cxnChg chg="add del">
          <ac:chgData name="Jayne Stead (2126373)" userId="S::2126373@student.uwtsd.ac.uk::58bbf652-e049-4b60-a4db-48ec7a523d63" providerId="AD" clId="Web-{FB3B8D2D-0599-AC28-3BE3-831161191E89}" dt="2022-10-17T09:33:27.988" v="121"/>
          <ac:cxnSpMkLst>
            <pc:docMk/>
            <pc:sldMk cId="3398590784" sldId="256"/>
            <ac:cxnSpMk id="26" creationId="{8171CA5D-A004-471D-81F2-0B1381DE61F0}"/>
          </ac:cxnSpMkLst>
        </pc:cxnChg>
        <pc:cxnChg chg="add del">
          <ac:chgData name="Jayne Stead (2126373)" userId="S::2126373@student.uwtsd.ac.uk::58bbf652-e049-4b60-a4db-48ec7a523d63" providerId="AD" clId="Web-{FB3B8D2D-0599-AC28-3BE3-831161191E89}" dt="2022-10-17T09:33:27.988" v="121"/>
          <ac:cxnSpMkLst>
            <pc:docMk/>
            <pc:sldMk cId="3398590784" sldId="256"/>
            <ac:cxnSpMk id="28" creationId="{0682D131-57BB-442B-BD9B-8F06D2B230E3}"/>
          </ac:cxnSpMkLst>
        </pc:cxnChg>
        <pc:cxnChg chg="add del">
          <ac:chgData name="Jayne Stead (2126373)" userId="S::2126373@student.uwtsd.ac.uk::58bbf652-e049-4b60-a4db-48ec7a523d63" providerId="AD" clId="Web-{FB3B8D2D-0599-AC28-3BE3-831161191E89}" dt="2022-10-17T09:33:55.192" v="125"/>
          <ac:cxnSpMkLst>
            <pc:docMk/>
            <pc:sldMk cId="3398590784" sldId="256"/>
            <ac:cxnSpMk id="37" creationId="{BC6D0BA2-2FCA-496D-A55A-C56A7B3E09D8}"/>
          </ac:cxnSpMkLst>
        </pc:cxnChg>
        <pc:cxnChg chg="add del">
          <ac:chgData name="Jayne Stead (2126373)" userId="S::2126373@student.uwtsd.ac.uk::58bbf652-e049-4b60-a4db-48ec7a523d63" providerId="AD" clId="Web-{FB3B8D2D-0599-AC28-3BE3-831161191E89}" dt="2022-10-17T09:33:55.192" v="125"/>
          <ac:cxnSpMkLst>
            <pc:docMk/>
            <pc:sldMk cId="3398590784" sldId="256"/>
            <ac:cxnSpMk id="38" creationId="{EA158404-99A1-4EB0-B63C-8744C273AC0A}"/>
          </ac:cxnSpMkLst>
        </pc:cxnChg>
        <pc:cxnChg chg="add del">
          <ac:chgData name="Jayne Stead (2126373)" userId="S::2126373@student.uwtsd.ac.uk::58bbf652-e049-4b60-a4db-48ec7a523d63" providerId="AD" clId="Web-{FB3B8D2D-0599-AC28-3BE3-831161191E89}" dt="2022-10-17T09:33:55.192" v="125"/>
          <ac:cxnSpMkLst>
            <pc:docMk/>
            <pc:sldMk cId="3398590784" sldId="256"/>
            <ac:cxnSpMk id="39" creationId="{B1848EA8-FE52-4762-AE9B-5D1DD4C33621}"/>
          </ac:cxnSpMkLst>
        </pc:cxnChg>
        <pc:cxnChg chg="add del">
          <ac:chgData name="Jayne Stead (2126373)" userId="S::2126373@student.uwtsd.ac.uk::58bbf652-e049-4b60-a4db-48ec7a523d63" providerId="AD" clId="Web-{FB3B8D2D-0599-AC28-3BE3-831161191E89}" dt="2022-10-17T09:34:53.210" v="143"/>
          <ac:cxnSpMkLst>
            <pc:docMk/>
            <pc:sldMk cId="3398590784" sldId="256"/>
            <ac:cxnSpMk id="53" creationId="{9B60A8CB-176B-4FD6-AD24-9D98027E5CA0}"/>
          </ac:cxnSpMkLst>
        </pc:cxnChg>
        <pc:cxnChg chg="add del">
          <ac:chgData name="Jayne Stead (2126373)" userId="S::2126373@student.uwtsd.ac.uk::58bbf652-e049-4b60-a4db-48ec7a523d63" providerId="AD" clId="Web-{FB3B8D2D-0599-AC28-3BE3-831161191E89}" dt="2022-10-17T09:34:53.210" v="143"/>
          <ac:cxnSpMkLst>
            <pc:docMk/>
            <pc:sldMk cId="3398590784" sldId="256"/>
            <ac:cxnSpMk id="55" creationId="{8171CA5D-A004-471D-81F2-0B1381DE61F0}"/>
          </ac:cxnSpMkLst>
        </pc:cxnChg>
        <pc:cxnChg chg="add del">
          <ac:chgData name="Jayne Stead (2126373)" userId="S::2126373@student.uwtsd.ac.uk::58bbf652-e049-4b60-a4db-48ec7a523d63" providerId="AD" clId="Web-{FB3B8D2D-0599-AC28-3BE3-831161191E89}" dt="2022-10-17T09:34:53.210" v="143"/>
          <ac:cxnSpMkLst>
            <pc:docMk/>
            <pc:sldMk cId="3398590784" sldId="256"/>
            <ac:cxnSpMk id="57" creationId="{0682D131-57BB-442B-BD9B-8F06D2B230E3}"/>
          </ac:cxnSpMkLst>
        </pc:cxnChg>
        <pc:cxnChg chg="add del">
          <ac:chgData name="Jayne Stead (2126373)" userId="S::2126373@student.uwtsd.ac.uk::58bbf652-e049-4b60-a4db-48ec7a523d63" providerId="AD" clId="Web-{FB3B8D2D-0599-AC28-3BE3-831161191E89}" dt="2022-10-17T09:35:27.257" v="147"/>
          <ac:cxnSpMkLst>
            <pc:docMk/>
            <pc:sldMk cId="3398590784" sldId="256"/>
            <ac:cxnSpMk id="63" creationId="{1ECFA516-C18C-41AE-AFF2-A0D0A59C9E90}"/>
          </ac:cxnSpMkLst>
        </pc:cxnChg>
        <pc:cxnChg chg="add del">
          <ac:chgData name="Jayne Stead (2126373)" userId="S::2126373@student.uwtsd.ac.uk::58bbf652-e049-4b60-a4db-48ec7a523d63" providerId="AD" clId="Web-{FB3B8D2D-0599-AC28-3BE3-831161191E89}" dt="2022-10-17T09:35:27.257" v="147"/>
          <ac:cxnSpMkLst>
            <pc:docMk/>
            <pc:sldMk cId="3398590784" sldId="256"/>
            <ac:cxnSpMk id="70" creationId="{C2686EF3-81CC-419F-96C3-002A75880309}"/>
          </ac:cxnSpMkLst>
        </pc:cxnChg>
        <pc:cxnChg chg="add del">
          <ac:chgData name="Jayne Stead (2126373)" userId="S::2126373@student.uwtsd.ac.uk::58bbf652-e049-4b60-a4db-48ec7a523d63" providerId="AD" clId="Web-{FB3B8D2D-0599-AC28-3BE3-831161191E89}" dt="2022-10-17T09:35:27.257" v="147"/>
          <ac:cxnSpMkLst>
            <pc:docMk/>
            <pc:sldMk cId="3398590784" sldId="256"/>
            <ac:cxnSpMk id="71" creationId="{F8D93CCA-A85E-4529-A6F0-8BB54D27BCD1}"/>
          </ac:cxnSpMkLst>
        </pc:cxnChg>
      </pc:sldChg>
    </pc:docChg>
  </pc:docChgLst>
  <pc:docChgLst>
    <pc:chgData name="Jayne Stead (2126373)" userId="S::2126373@student.uwtsd.ac.uk::58bbf652-e049-4b60-a4db-48ec7a523d63" providerId="AD" clId="Web-{BC5A3A4E-1CEA-93DB-4F20-0653C2FACE6B}"/>
    <pc:docChg chg="modSld addMainMaster delMainMaster">
      <pc:chgData name="Jayne Stead (2126373)" userId="S::2126373@student.uwtsd.ac.uk::58bbf652-e049-4b60-a4db-48ec7a523d63" providerId="AD" clId="Web-{BC5A3A4E-1CEA-93DB-4F20-0653C2FACE6B}" dt="2022-10-17T09:23:37.381" v="1"/>
      <pc:docMkLst>
        <pc:docMk/>
      </pc:docMkLst>
      <pc:sldChg chg="addSp modSp mod setBg modClrScheme setClrOvrMap chgLayout">
        <pc:chgData name="Jayne Stead (2126373)" userId="S::2126373@student.uwtsd.ac.uk::58bbf652-e049-4b60-a4db-48ec7a523d63" providerId="AD" clId="Web-{BC5A3A4E-1CEA-93DB-4F20-0653C2FACE6B}" dt="2022-10-17T09:23:37.381" v="1"/>
        <pc:sldMkLst>
          <pc:docMk/>
          <pc:sldMk cId="3398590784" sldId="256"/>
        </pc:sldMkLst>
        <pc:spChg chg="mod ord">
          <ac:chgData name="Jayne Stead (2126373)" userId="S::2126373@student.uwtsd.ac.uk::58bbf652-e049-4b60-a4db-48ec7a523d63" providerId="AD" clId="Web-{BC5A3A4E-1CEA-93DB-4F20-0653C2FACE6B}" dt="2022-10-17T09:23:37.381" v="1"/>
          <ac:spMkLst>
            <pc:docMk/>
            <pc:sldMk cId="3398590784" sldId="256"/>
            <ac:spMk id="2" creationId="{9A0D492B-AC29-64E8-145A-6D68587E29A2}"/>
          </ac:spMkLst>
        </pc:spChg>
        <pc:spChg chg="mod ord">
          <ac:chgData name="Jayne Stead (2126373)" userId="S::2126373@student.uwtsd.ac.uk::58bbf652-e049-4b60-a4db-48ec7a523d63" providerId="AD" clId="Web-{BC5A3A4E-1CEA-93DB-4F20-0653C2FACE6B}" dt="2022-10-17T09:23:37.381" v="1"/>
          <ac:spMkLst>
            <pc:docMk/>
            <pc:sldMk cId="3398590784" sldId="256"/>
            <ac:spMk id="3" creationId="{EFDA400C-0621-6442-0D89-982987F42FDF}"/>
          </ac:spMkLst>
        </pc:spChg>
        <pc:spChg chg="add">
          <ac:chgData name="Jayne Stead (2126373)" userId="S::2126373@student.uwtsd.ac.uk::58bbf652-e049-4b60-a4db-48ec7a523d63" providerId="AD" clId="Web-{BC5A3A4E-1CEA-93DB-4F20-0653C2FACE6B}" dt="2022-10-17T09:23:37.381" v="1"/>
          <ac:spMkLst>
            <pc:docMk/>
            <pc:sldMk cId="3398590784" sldId="256"/>
            <ac:spMk id="9" creationId="{6F40FBDA-CEB1-40F0-9AB9-BD9C402D70FE}"/>
          </ac:spMkLst>
        </pc:spChg>
        <pc:spChg chg="add">
          <ac:chgData name="Jayne Stead (2126373)" userId="S::2126373@student.uwtsd.ac.uk::58bbf652-e049-4b60-a4db-48ec7a523d63" providerId="AD" clId="Web-{BC5A3A4E-1CEA-93DB-4F20-0653C2FACE6B}" dt="2022-10-17T09:23:37.381" v="1"/>
          <ac:spMkLst>
            <pc:docMk/>
            <pc:sldMk cId="3398590784" sldId="256"/>
            <ac:spMk id="11" creationId="{0344D4FE-ABEF-4230-9E4E-AD5782FC78AC}"/>
          </ac:spMkLst>
        </pc:spChg>
        <pc:spChg chg="add">
          <ac:chgData name="Jayne Stead (2126373)" userId="S::2126373@student.uwtsd.ac.uk::58bbf652-e049-4b60-a4db-48ec7a523d63" providerId="AD" clId="Web-{BC5A3A4E-1CEA-93DB-4F20-0653C2FACE6B}" dt="2022-10-17T09:23:37.381" v="1"/>
          <ac:spMkLst>
            <pc:docMk/>
            <pc:sldMk cId="3398590784" sldId="256"/>
            <ac:spMk id="13" creationId="{9325F979-D3F9-4926-81B7-7ACCB31A501B}"/>
          </ac:spMkLst>
        </pc:spChg>
        <pc:picChg chg="add">
          <ac:chgData name="Jayne Stead (2126373)" userId="S::2126373@student.uwtsd.ac.uk::58bbf652-e049-4b60-a4db-48ec7a523d63" providerId="AD" clId="Web-{BC5A3A4E-1CEA-93DB-4F20-0653C2FACE6B}" dt="2022-10-17T09:23:37.381" v="1"/>
          <ac:picMkLst>
            <pc:docMk/>
            <pc:sldMk cId="3398590784" sldId="256"/>
            <ac:picMk id="4" creationId="{02669A38-ADAF-B960-115A-8CB105D4FA2B}"/>
          </ac:picMkLst>
        </pc:picChg>
      </pc:sldChg>
      <pc:sldMasterChg chg="del delSldLayout">
        <pc:chgData name="Jayne Stead (2126373)" userId="S::2126373@student.uwtsd.ac.uk::58bbf652-e049-4b60-a4db-48ec7a523d63" providerId="AD" clId="Web-{BC5A3A4E-1CEA-93DB-4F20-0653C2FACE6B}" dt="2022-10-17T09:22:35.410" v="0"/>
        <pc:sldMasterMkLst>
          <pc:docMk/>
          <pc:sldMasterMk cId="595405155" sldId="2147483648"/>
        </pc:sldMasterMkLst>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2364053705" sldId="2147483649"/>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3268242843" sldId="2147483650"/>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1086131612" sldId="2147483651"/>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1102065137" sldId="2147483652"/>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1626891799" sldId="2147483653"/>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262500476" sldId="2147483654"/>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3780720881" sldId="2147483655"/>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3735014381" sldId="2147483656"/>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4237276669" sldId="2147483657"/>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3337355166" sldId="2147483658"/>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2082911996" sldId="2147483659"/>
          </pc:sldLayoutMkLst>
        </pc:sldLayoutChg>
      </pc:sldMasterChg>
      <pc:sldMasterChg chg="add del addSldLayout delSldLayout modSldLayout">
        <pc:chgData name="Jayne Stead (2126373)" userId="S::2126373@student.uwtsd.ac.uk::58bbf652-e049-4b60-a4db-48ec7a523d63" providerId="AD" clId="Web-{BC5A3A4E-1CEA-93DB-4F20-0653C2FACE6B}" dt="2022-10-17T09:23:37.381" v="1"/>
        <pc:sldMasterMkLst>
          <pc:docMk/>
          <pc:sldMasterMk cId="300782683" sldId="2147483660"/>
        </pc:sldMasterMkLst>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3633568631" sldId="2147483661"/>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2411844617" sldId="2147483662"/>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3766271779" sldId="2147483663"/>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1617329212" sldId="2147483664"/>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3165598826" sldId="2147483665"/>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3171021922" sldId="2147483666"/>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1128607676" sldId="2147483667"/>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2579760454" sldId="2147483668"/>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2425634341" sldId="2147483669"/>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1772928452" sldId="2147483670"/>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2272297056" sldId="2147483671"/>
          </pc:sldLayoutMkLst>
        </pc:sldLayoutChg>
      </pc:sldMasterChg>
      <pc:sldMasterChg chg="add addSldLayout">
        <pc:chgData name="Jayne Stead (2126373)" userId="S::2126373@student.uwtsd.ac.uk::58bbf652-e049-4b60-a4db-48ec7a523d63" providerId="AD" clId="Web-{BC5A3A4E-1CEA-93DB-4F20-0653C2FACE6B}" dt="2022-10-17T09:23:37.381" v="1"/>
        <pc:sldMasterMkLst>
          <pc:docMk/>
          <pc:sldMasterMk cId="2089315615" sldId="2147483750"/>
        </pc:sldMasterMkLst>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4125252118" sldId="2147483739"/>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208486453" sldId="2147483740"/>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105979123" sldId="2147483741"/>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4058500523" sldId="2147483742"/>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239115517" sldId="2147483743"/>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478104346" sldId="2147483744"/>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593399994" sldId="2147483745"/>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2402007866" sldId="2147483746"/>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552901495" sldId="2147483747"/>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586468358" sldId="2147483748"/>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2663377433" sldId="2147483749"/>
          </pc:sldLayoutMkLst>
        </pc:sldLayoutChg>
      </pc:sldMasterChg>
    </pc:docChg>
  </pc:docChgLst>
  <pc:docChgLst>
    <pc:chgData name="Syed Shahadat Hussain Imran (2120439)" userId="024e2aea-85a9-4357-ae7a-0b75a650bf6c" providerId="ADAL" clId="{95ADF078-F4D7-404A-9520-F90062661A93}"/>
    <pc:docChg chg="undo custSel addSld modSld">
      <pc:chgData name="Syed Shahadat Hussain Imran (2120439)" userId="024e2aea-85a9-4357-ae7a-0b75a650bf6c" providerId="ADAL" clId="{95ADF078-F4D7-404A-9520-F90062661A93}" dt="2022-10-20T15:36:31.386" v="640" actId="26606"/>
      <pc:docMkLst>
        <pc:docMk/>
      </pc:docMkLst>
      <pc:sldChg chg="addSp modSp mod setBg">
        <pc:chgData name="Syed Shahadat Hussain Imran (2120439)" userId="024e2aea-85a9-4357-ae7a-0b75a650bf6c" providerId="ADAL" clId="{95ADF078-F4D7-404A-9520-F90062661A93}" dt="2022-10-20T15:36:31.386" v="640" actId="26606"/>
        <pc:sldMkLst>
          <pc:docMk/>
          <pc:sldMk cId="143791925" sldId="261"/>
        </pc:sldMkLst>
        <pc:spChg chg="mod">
          <ac:chgData name="Syed Shahadat Hussain Imran (2120439)" userId="024e2aea-85a9-4357-ae7a-0b75a650bf6c" providerId="ADAL" clId="{95ADF078-F4D7-404A-9520-F90062661A93}" dt="2022-10-20T15:36:31.386" v="640" actId="26606"/>
          <ac:spMkLst>
            <pc:docMk/>
            <pc:sldMk cId="143791925" sldId="261"/>
            <ac:spMk id="2" creationId="{D206053A-D7CE-EDEE-2A37-F7D418EBDF7A}"/>
          </ac:spMkLst>
        </pc:spChg>
        <pc:spChg chg="mod">
          <ac:chgData name="Syed Shahadat Hussain Imran (2120439)" userId="024e2aea-85a9-4357-ae7a-0b75a650bf6c" providerId="ADAL" clId="{95ADF078-F4D7-404A-9520-F90062661A93}" dt="2022-10-20T15:36:31.386" v="640" actId="26606"/>
          <ac:spMkLst>
            <pc:docMk/>
            <pc:sldMk cId="143791925" sldId="261"/>
            <ac:spMk id="3" creationId="{2B4172E6-D8E6-4C0F-7963-798A3C7F9CBE}"/>
          </ac:spMkLst>
        </pc:spChg>
        <pc:spChg chg="add">
          <ac:chgData name="Syed Shahadat Hussain Imran (2120439)" userId="024e2aea-85a9-4357-ae7a-0b75a650bf6c" providerId="ADAL" clId="{95ADF078-F4D7-404A-9520-F90062661A93}" dt="2022-10-20T15:36:31.386" v="640" actId="26606"/>
          <ac:spMkLst>
            <pc:docMk/>
            <pc:sldMk cId="143791925" sldId="261"/>
            <ac:spMk id="9" creationId="{78632963-757B-40C2-BB84-FC6107A54DAD}"/>
          </ac:spMkLst>
        </pc:spChg>
        <pc:spChg chg="add">
          <ac:chgData name="Syed Shahadat Hussain Imran (2120439)" userId="024e2aea-85a9-4357-ae7a-0b75a650bf6c" providerId="ADAL" clId="{95ADF078-F4D7-404A-9520-F90062661A93}" dt="2022-10-20T15:36:31.386" v="640" actId="26606"/>
          <ac:spMkLst>
            <pc:docMk/>
            <pc:sldMk cId="143791925" sldId="261"/>
            <ac:spMk id="11" creationId="{2853AE55-7E35-44B0-89F1-3F52B262AF33}"/>
          </ac:spMkLst>
        </pc:spChg>
        <pc:spChg chg="add">
          <ac:chgData name="Syed Shahadat Hussain Imran (2120439)" userId="024e2aea-85a9-4357-ae7a-0b75a650bf6c" providerId="ADAL" clId="{95ADF078-F4D7-404A-9520-F90062661A93}" dt="2022-10-20T15:36:31.386" v="640" actId="26606"/>
          <ac:spMkLst>
            <pc:docMk/>
            <pc:sldMk cId="143791925" sldId="261"/>
            <ac:spMk id="13" creationId="{DBC4BE4D-4B50-4F51-9F85-4B5D60B02D81}"/>
          </ac:spMkLst>
        </pc:spChg>
        <pc:picChg chg="add mod ord">
          <ac:chgData name="Syed Shahadat Hussain Imran (2120439)" userId="024e2aea-85a9-4357-ae7a-0b75a650bf6c" providerId="ADAL" clId="{95ADF078-F4D7-404A-9520-F90062661A93}" dt="2022-10-20T15:36:31.386" v="640" actId="26606"/>
          <ac:picMkLst>
            <pc:docMk/>
            <pc:sldMk cId="143791925" sldId="261"/>
            <ac:picMk id="4" creationId="{DE4290E8-8B27-A840-AE90-04F05195FC00}"/>
          </ac:picMkLst>
        </pc:picChg>
      </pc:sldChg>
      <pc:sldChg chg="addSp delSp modSp new mod setBg setClrOvrMap">
        <pc:chgData name="Syed Shahadat Hussain Imran (2120439)" userId="024e2aea-85a9-4357-ae7a-0b75a650bf6c" providerId="ADAL" clId="{95ADF078-F4D7-404A-9520-F90062661A93}" dt="2022-10-20T15:36:09.937" v="639" actId="1076"/>
        <pc:sldMkLst>
          <pc:docMk/>
          <pc:sldMk cId="2633520355" sldId="263"/>
        </pc:sldMkLst>
        <pc:spChg chg="mod">
          <ac:chgData name="Syed Shahadat Hussain Imran (2120439)" userId="024e2aea-85a9-4357-ae7a-0b75a650bf6c" providerId="ADAL" clId="{95ADF078-F4D7-404A-9520-F90062661A93}" dt="2022-10-20T15:35:28.526" v="636" actId="26606"/>
          <ac:spMkLst>
            <pc:docMk/>
            <pc:sldMk cId="2633520355" sldId="263"/>
            <ac:spMk id="2" creationId="{A88B5291-17DD-E844-8654-337CE8824A06}"/>
          </ac:spMkLst>
        </pc:spChg>
        <pc:spChg chg="mod">
          <ac:chgData name="Syed Shahadat Hussain Imran (2120439)" userId="024e2aea-85a9-4357-ae7a-0b75a650bf6c" providerId="ADAL" clId="{95ADF078-F4D7-404A-9520-F90062661A93}" dt="2022-10-20T15:35:28.526" v="636" actId="26606"/>
          <ac:spMkLst>
            <pc:docMk/>
            <pc:sldMk cId="2633520355" sldId="263"/>
            <ac:spMk id="3" creationId="{502A41B0-2802-CB4D-ADCA-764C590CDF35}"/>
          </ac:spMkLst>
        </pc:spChg>
        <pc:spChg chg="add del">
          <ac:chgData name="Syed Shahadat Hussain Imran (2120439)" userId="024e2aea-85a9-4357-ae7a-0b75a650bf6c" providerId="ADAL" clId="{95ADF078-F4D7-404A-9520-F90062661A93}" dt="2022-10-20T15:35:28.490" v="635" actId="26606"/>
          <ac:spMkLst>
            <pc:docMk/>
            <pc:sldMk cId="2633520355" sldId="263"/>
            <ac:spMk id="11" creationId="{78632963-757B-40C2-BB84-FC6107A54DAD}"/>
          </ac:spMkLst>
        </pc:spChg>
        <pc:spChg chg="add del">
          <ac:chgData name="Syed Shahadat Hussain Imran (2120439)" userId="024e2aea-85a9-4357-ae7a-0b75a650bf6c" providerId="ADAL" clId="{95ADF078-F4D7-404A-9520-F90062661A93}" dt="2022-10-20T15:35:28.490" v="635" actId="26606"/>
          <ac:spMkLst>
            <pc:docMk/>
            <pc:sldMk cId="2633520355" sldId="263"/>
            <ac:spMk id="13" creationId="{EE0D13DB-D099-4541-888D-DE0186F1C8F0}"/>
          </ac:spMkLst>
        </pc:spChg>
        <pc:spChg chg="add del">
          <ac:chgData name="Syed Shahadat Hussain Imran (2120439)" userId="024e2aea-85a9-4357-ae7a-0b75a650bf6c" providerId="ADAL" clId="{95ADF078-F4D7-404A-9520-F90062661A93}" dt="2022-10-20T15:35:28.490" v="635" actId="26606"/>
          <ac:spMkLst>
            <pc:docMk/>
            <pc:sldMk cId="2633520355" sldId="263"/>
            <ac:spMk id="15" creationId="{2853AE55-7E35-44B0-89F1-3F52B262AF33}"/>
          </ac:spMkLst>
        </pc:spChg>
        <pc:spChg chg="add del">
          <ac:chgData name="Syed Shahadat Hussain Imran (2120439)" userId="024e2aea-85a9-4357-ae7a-0b75a650bf6c" providerId="ADAL" clId="{95ADF078-F4D7-404A-9520-F90062661A93}" dt="2022-10-20T15:35:28.490" v="635" actId="26606"/>
          <ac:spMkLst>
            <pc:docMk/>
            <pc:sldMk cId="2633520355" sldId="263"/>
            <ac:spMk id="17" creationId="{DBC4BE4D-4B50-4F51-9F85-4B5D60B02D81}"/>
          </ac:spMkLst>
        </pc:spChg>
        <pc:spChg chg="add">
          <ac:chgData name="Syed Shahadat Hussain Imran (2120439)" userId="024e2aea-85a9-4357-ae7a-0b75a650bf6c" providerId="ADAL" clId="{95ADF078-F4D7-404A-9520-F90062661A93}" dt="2022-10-20T15:35:28.526" v="636" actId="26606"/>
          <ac:spMkLst>
            <pc:docMk/>
            <pc:sldMk cId="2633520355" sldId="263"/>
            <ac:spMk id="19" creationId="{282E2A95-1A08-4118-83C6-B1CA5648E075}"/>
          </ac:spMkLst>
        </pc:spChg>
        <pc:spChg chg="add">
          <ac:chgData name="Syed Shahadat Hussain Imran (2120439)" userId="024e2aea-85a9-4357-ae7a-0b75a650bf6c" providerId="ADAL" clId="{95ADF078-F4D7-404A-9520-F90062661A93}" dt="2022-10-20T15:35:28.526" v="636" actId="26606"/>
          <ac:spMkLst>
            <pc:docMk/>
            <pc:sldMk cId="2633520355" sldId="263"/>
            <ac:spMk id="20" creationId="{2FFEFC7E-85EE-4AC9-A351-FBEB13A1D622}"/>
          </ac:spMkLst>
        </pc:spChg>
        <pc:spChg chg="add">
          <ac:chgData name="Syed Shahadat Hussain Imran (2120439)" userId="024e2aea-85a9-4357-ae7a-0b75a650bf6c" providerId="ADAL" clId="{95ADF078-F4D7-404A-9520-F90062661A93}" dt="2022-10-20T15:35:28.526" v="636" actId="26606"/>
          <ac:spMkLst>
            <pc:docMk/>
            <pc:sldMk cId="2633520355" sldId="263"/>
            <ac:spMk id="21" creationId="{CB2511BB-FC4C-45F3-94EB-661D6806C942}"/>
          </ac:spMkLst>
        </pc:spChg>
        <pc:spChg chg="add">
          <ac:chgData name="Syed Shahadat Hussain Imran (2120439)" userId="024e2aea-85a9-4357-ae7a-0b75a650bf6c" providerId="ADAL" clId="{95ADF078-F4D7-404A-9520-F90062661A93}" dt="2022-10-20T15:35:28.526" v="636" actId="26606"/>
          <ac:spMkLst>
            <pc:docMk/>
            <pc:sldMk cId="2633520355" sldId="263"/>
            <ac:spMk id="22" creationId="{68DC0EC7-60EA-4BD3-BC04-D547DE1B2891}"/>
          </ac:spMkLst>
        </pc:spChg>
        <pc:picChg chg="add del mod">
          <ac:chgData name="Syed Shahadat Hussain Imran (2120439)" userId="024e2aea-85a9-4357-ae7a-0b75a650bf6c" providerId="ADAL" clId="{95ADF078-F4D7-404A-9520-F90062661A93}" dt="2022-10-20T15:32:27.459" v="613" actId="21"/>
          <ac:picMkLst>
            <pc:docMk/>
            <pc:sldMk cId="2633520355" sldId="263"/>
            <ac:picMk id="4" creationId="{1543B8AC-9CCF-954A-8CAD-0AB9CC147470}"/>
          </ac:picMkLst>
        </pc:picChg>
        <pc:picChg chg="add del mod">
          <ac:chgData name="Syed Shahadat Hussain Imran (2120439)" userId="024e2aea-85a9-4357-ae7a-0b75a650bf6c" providerId="ADAL" clId="{95ADF078-F4D7-404A-9520-F90062661A93}" dt="2022-10-20T15:34:38.418" v="629" actId="21"/>
          <ac:picMkLst>
            <pc:docMk/>
            <pc:sldMk cId="2633520355" sldId="263"/>
            <ac:picMk id="5" creationId="{3313A97F-0281-F549-A85A-13D016DE51D6}"/>
          </ac:picMkLst>
        </pc:picChg>
        <pc:picChg chg="add mod ord">
          <ac:chgData name="Syed Shahadat Hussain Imran (2120439)" userId="024e2aea-85a9-4357-ae7a-0b75a650bf6c" providerId="ADAL" clId="{95ADF078-F4D7-404A-9520-F90062661A93}" dt="2022-10-20T15:36:09.937" v="639" actId="1076"/>
          <ac:picMkLst>
            <pc:docMk/>
            <pc:sldMk cId="2633520355" sldId="263"/>
            <ac:picMk id="6" creationId="{192165EF-782B-294B-B63D-B0C572482F73}"/>
          </ac:picMkLst>
        </pc:picChg>
      </pc:sldChg>
    </pc:docChg>
  </pc:docChgLst>
  <pc:docChgLst>
    <pc:chgData name="Merleen Garvey (2129226)" userId="S::2129226@student.uwtsd.ac.uk::4c506f6f-49ef-40dd-9de8-7a0a652269cf" providerId="AD" clId="Web-{5AD23101-4256-0F94-95D7-09FB612B74DD}"/>
    <pc:docChg chg="modSld">
      <pc:chgData name="Merleen Garvey (2129226)" userId="S::2129226@student.uwtsd.ac.uk::4c506f6f-49ef-40dd-9de8-7a0a652269cf" providerId="AD" clId="Web-{5AD23101-4256-0F94-95D7-09FB612B74DD}" dt="2022-11-16T23:17:10.940" v="555" actId="20577"/>
      <pc:docMkLst>
        <pc:docMk/>
      </pc:docMkLst>
      <pc:sldChg chg="modSp">
        <pc:chgData name="Merleen Garvey (2129226)" userId="S::2129226@student.uwtsd.ac.uk::4c506f6f-49ef-40dd-9de8-7a0a652269cf" providerId="AD" clId="Web-{5AD23101-4256-0F94-95D7-09FB612B74DD}" dt="2022-11-16T23:17:10.940" v="555" actId="20577"/>
        <pc:sldMkLst>
          <pc:docMk/>
          <pc:sldMk cId="200464801" sldId="268"/>
        </pc:sldMkLst>
        <pc:spChg chg="mod">
          <ac:chgData name="Merleen Garvey (2129226)" userId="S::2129226@student.uwtsd.ac.uk::4c506f6f-49ef-40dd-9de8-7a0a652269cf" providerId="AD" clId="Web-{5AD23101-4256-0F94-95D7-09FB612B74DD}" dt="2022-11-16T23:17:10.940" v="555" actId="20577"/>
          <ac:spMkLst>
            <pc:docMk/>
            <pc:sldMk cId="200464801" sldId="268"/>
            <ac:spMk id="2" creationId="{C8D583F4-CB55-84F7-A455-FA95A4344B54}"/>
          </ac:spMkLst>
        </pc:spChg>
        <pc:spChg chg="mod">
          <ac:chgData name="Merleen Garvey (2129226)" userId="S::2129226@student.uwtsd.ac.uk::4c506f6f-49ef-40dd-9de8-7a0a652269cf" providerId="AD" clId="Web-{5AD23101-4256-0F94-95D7-09FB612B74DD}" dt="2022-11-16T23:08:22.507" v="519" actId="20577"/>
          <ac:spMkLst>
            <pc:docMk/>
            <pc:sldMk cId="200464801" sldId="268"/>
            <ac:spMk id="3" creationId="{49BE9551-CC15-0680-689A-9C6315A781D9}"/>
          </ac:spMkLst>
        </pc:spChg>
        <pc:spChg chg="mod">
          <ac:chgData name="Merleen Garvey (2129226)" userId="S::2129226@student.uwtsd.ac.uk::4c506f6f-49ef-40dd-9de8-7a0a652269cf" providerId="AD" clId="Web-{5AD23101-4256-0F94-95D7-09FB612B74DD}" dt="2022-11-16T23:08:16.725" v="518" actId="20577"/>
          <ac:spMkLst>
            <pc:docMk/>
            <pc:sldMk cId="200464801" sldId="268"/>
            <ac:spMk id="4" creationId="{4B31D9F2-9ECF-8894-1D50-CC4D5C2B10AD}"/>
          </ac:spMkLst>
        </pc:spChg>
        <pc:picChg chg="mod">
          <ac:chgData name="Merleen Garvey (2129226)" userId="S::2129226@student.uwtsd.ac.uk::4c506f6f-49ef-40dd-9de8-7a0a652269cf" providerId="AD" clId="Web-{5AD23101-4256-0F94-95D7-09FB612B74DD}" dt="2022-11-16T21:51:43.256" v="215" actId="14100"/>
          <ac:picMkLst>
            <pc:docMk/>
            <pc:sldMk cId="200464801" sldId="268"/>
            <ac:picMk id="5" creationId="{F9A7D7C0-00F7-7811-F757-56C8CB75CE03}"/>
          </ac:picMkLst>
        </pc:picChg>
      </pc:sldChg>
    </pc:docChg>
  </pc:docChgLst>
  <pc:docChgLst>
    <pc:chgData name="Evaristo Freite De Melo (2129710)" userId="S::2129710@student.uwtsd.ac.uk::100edf60-2471-4c98-8797-712d32d1bf44" providerId="AD" clId="Web-{C8D2FDBB-9A2B-BC86-0BD9-1791E94B3DAC}"/>
    <pc:docChg chg="sldOrd">
      <pc:chgData name="Evaristo Freite De Melo (2129710)" userId="S::2129710@student.uwtsd.ac.uk::100edf60-2471-4c98-8797-712d32d1bf44" providerId="AD" clId="Web-{C8D2FDBB-9A2B-BC86-0BD9-1791E94B3DAC}" dt="2022-11-14T12:04:22.284" v="0"/>
      <pc:docMkLst>
        <pc:docMk/>
      </pc:docMkLst>
      <pc:sldChg chg="ord">
        <pc:chgData name="Evaristo Freite De Melo (2129710)" userId="S::2129710@student.uwtsd.ac.uk::100edf60-2471-4c98-8797-712d32d1bf44" providerId="AD" clId="Web-{C8D2FDBB-9A2B-BC86-0BD9-1791E94B3DAC}" dt="2022-11-14T12:04:22.284" v="0"/>
        <pc:sldMkLst>
          <pc:docMk/>
          <pc:sldMk cId="577004507" sldId="259"/>
        </pc:sldMkLst>
      </pc:sldChg>
    </pc:docChg>
  </pc:docChgLst>
  <pc:docChgLst>
    <pc:chgData name="Rebecca" userId="e5c53662-b97f-4beb-9183-bd51215688bd" providerId="ADAL" clId="{8B6C45DF-9AE3-4DCE-883B-381F051A2BA7}"/>
    <pc:docChg chg="undo custSel addSld modSld sldOrd">
      <pc:chgData name="Rebecca" userId="e5c53662-b97f-4beb-9183-bd51215688bd" providerId="ADAL" clId="{8B6C45DF-9AE3-4DCE-883B-381F051A2BA7}" dt="2022-10-17T11:04:43.182" v="264" actId="313"/>
      <pc:docMkLst>
        <pc:docMk/>
      </pc:docMkLst>
      <pc:sldChg chg="modSp mod">
        <pc:chgData name="Rebecca" userId="e5c53662-b97f-4beb-9183-bd51215688bd" providerId="ADAL" clId="{8B6C45DF-9AE3-4DCE-883B-381F051A2BA7}" dt="2022-10-17T10:33:43.575" v="105" actId="255"/>
        <pc:sldMkLst>
          <pc:docMk/>
          <pc:sldMk cId="3398590784" sldId="256"/>
        </pc:sldMkLst>
        <pc:spChg chg="mod">
          <ac:chgData name="Rebecca" userId="e5c53662-b97f-4beb-9183-bd51215688bd" providerId="ADAL" clId="{8B6C45DF-9AE3-4DCE-883B-381F051A2BA7}" dt="2022-10-17T10:32:49.588" v="101" actId="20577"/>
          <ac:spMkLst>
            <pc:docMk/>
            <pc:sldMk cId="3398590784" sldId="256"/>
            <ac:spMk id="2" creationId="{9A0D492B-AC29-64E8-145A-6D68587E29A2}"/>
          </ac:spMkLst>
        </pc:spChg>
        <pc:spChg chg="mod">
          <ac:chgData name="Rebecca" userId="e5c53662-b97f-4beb-9183-bd51215688bd" providerId="ADAL" clId="{8B6C45DF-9AE3-4DCE-883B-381F051A2BA7}" dt="2022-10-17T10:33:43.575" v="105" actId="255"/>
          <ac:spMkLst>
            <pc:docMk/>
            <pc:sldMk cId="3398590784" sldId="256"/>
            <ac:spMk id="3" creationId="{EFDA400C-0621-6442-0D89-982987F42FDF}"/>
          </ac:spMkLst>
        </pc:spChg>
        <pc:picChg chg="mod">
          <ac:chgData name="Rebecca" userId="e5c53662-b97f-4beb-9183-bd51215688bd" providerId="ADAL" clId="{8B6C45DF-9AE3-4DCE-883B-381F051A2BA7}" dt="2022-10-17T10:33:04.139" v="102" actId="1076"/>
          <ac:picMkLst>
            <pc:docMk/>
            <pc:sldMk cId="3398590784" sldId="256"/>
            <ac:picMk id="4" creationId="{02669A38-ADAF-B960-115A-8CB105D4FA2B}"/>
          </ac:picMkLst>
        </pc:picChg>
      </pc:sldChg>
      <pc:sldChg chg="addSp delSp modSp new mod setBg setClrOvrMap">
        <pc:chgData name="Rebecca" userId="e5c53662-b97f-4beb-9183-bd51215688bd" providerId="ADAL" clId="{8B6C45DF-9AE3-4DCE-883B-381F051A2BA7}" dt="2022-10-17T10:40:19.189" v="171" actId="26606"/>
        <pc:sldMkLst>
          <pc:docMk/>
          <pc:sldMk cId="605733743" sldId="257"/>
        </pc:sldMkLst>
        <pc:spChg chg="mod">
          <ac:chgData name="Rebecca" userId="e5c53662-b97f-4beb-9183-bd51215688bd" providerId="ADAL" clId="{8B6C45DF-9AE3-4DCE-883B-381F051A2BA7}" dt="2022-10-17T10:40:19.189" v="171" actId="26606"/>
          <ac:spMkLst>
            <pc:docMk/>
            <pc:sldMk cId="605733743" sldId="257"/>
            <ac:spMk id="2" creationId="{EAC33DAE-3DA9-80E4-65DF-6061F432775E}"/>
          </ac:spMkLst>
        </pc:spChg>
        <pc:spChg chg="del">
          <ac:chgData name="Rebecca" userId="e5c53662-b97f-4beb-9183-bd51215688bd" providerId="ADAL" clId="{8B6C45DF-9AE3-4DCE-883B-381F051A2BA7}" dt="2022-10-17T10:39:43.284" v="170" actId="26606"/>
          <ac:spMkLst>
            <pc:docMk/>
            <pc:sldMk cId="605733743" sldId="257"/>
            <ac:spMk id="3" creationId="{81BD612E-5F40-EE93-D5FE-60FCE9A80C68}"/>
          </ac:spMkLst>
        </pc:spChg>
        <pc:spChg chg="add del">
          <ac:chgData name="Rebecca" userId="e5c53662-b97f-4beb-9183-bd51215688bd" providerId="ADAL" clId="{8B6C45DF-9AE3-4DCE-883B-381F051A2BA7}" dt="2022-10-17T10:40:19.189" v="171" actId="26606"/>
          <ac:spMkLst>
            <pc:docMk/>
            <pc:sldMk cId="605733743" sldId="257"/>
            <ac:spMk id="9" creationId="{904DB13E-F722-4ED6-BB00-556651E95281}"/>
          </ac:spMkLst>
        </pc:spChg>
        <pc:spChg chg="add del">
          <ac:chgData name="Rebecca" userId="e5c53662-b97f-4beb-9183-bd51215688bd" providerId="ADAL" clId="{8B6C45DF-9AE3-4DCE-883B-381F051A2BA7}" dt="2022-10-17T10:40:19.189" v="171" actId="26606"/>
          <ac:spMkLst>
            <pc:docMk/>
            <pc:sldMk cId="605733743" sldId="257"/>
            <ac:spMk id="11" creationId="{1419E3D9-C5FB-41A9-B6D2-DFB210BB6211}"/>
          </ac:spMkLst>
        </pc:spChg>
        <pc:spChg chg="add del">
          <ac:chgData name="Rebecca" userId="e5c53662-b97f-4beb-9183-bd51215688bd" providerId="ADAL" clId="{8B6C45DF-9AE3-4DCE-883B-381F051A2BA7}" dt="2022-10-17T10:40:19.189" v="171" actId="26606"/>
          <ac:spMkLst>
            <pc:docMk/>
            <pc:sldMk cId="605733743" sldId="257"/>
            <ac:spMk id="13" creationId="{367909BF-1DF7-4ACE-8F58-6CF719BB27E5}"/>
          </ac:spMkLst>
        </pc:spChg>
        <pc:spChg chg="add del">
          <ac:chgData name="Rebecca" userId="e5c53662-b97f-4beb-9183-bd51215688bd" providerId="ADAL" clId="{8B6C45DF-9AE3-4DCE-883B-381F051A2BA7}" dt="2022-10-17T10:40:19.189" v="171" actId="26606"/>
          <ac:spMkLst>
            <pc:docMk/>
            <pc:sldMk cId="605733743" sldId="257"/>
            <ac:spMk id="15" creationId="{89E8BEDB-0BBC-4F21-9CFB-8530D664C343}"/>
          </ac:spMkLst>
        </pc:spChg>
        <pc:spChg chg="add del">
          <ac:chgData name="Rebecca" userId="e5c53662-b97f-4beb-9183-bd51215688bd" providerId="ADAL" clId="{8B6C45DF-9AE3-4DCE-883B-381F051A2BA7}" dt="2022-10-17T10:40:19.189" v="171" actId="26606"/>
          <ac:spMkLst>
            <pc:docMk/>
            <pc:sldMk cId="605733743" sldId="257"/>
            <ac:spMk id="22" creationId="{420551B3-B4DA-48EE-988C-4FAEAEB5CE98}"/>
          </ac:spMkLst>
        </pc:spChg>
        <pc:spChg chg="add del">
          <ac:chgData name="Rebecca" userId="e5c53662-b97f-4beb-9183-bd51215688bd" providerId="ADAL" clId="{8B6C45DF-9AE3-4DCE-883B-381F051A2BA7}" dt="2022-10-17T10:40:19.189" v="171" actId="26606"/>
          <ac:spMkLst>
            <pc:docMk/>
            <pc:sldMk cId="605733743" sldId="257"/>
            <ac:spMk id="24" creationId="{4063B759-00FC-46D1-9898-8E8625268FAF}"/>
          </ac:spMkLst>
        </pc:spChg>
        <pc:spChg chg="add del">
          <ac:chgData name="Rebecca" userId="e5c53662-b97f-4beb-9183-bd51215688bd" providerId="ADAL" clId="{8B6C45DF-9AE3-4DCE-883B-381F051A2BA7}" dt="2022-10-17T10:40:19.189" v="171" actId="26606"/>
          <ac:spMkLst>
            <pc:docMk/>
            <pc:sldMk cId="605733743" sldId="257"/>
            <ac:spMk id="26" creationId="{D5B012D8-7F27-4758-9AC6-C889B154BD73}"/>
          </ac:spMkLst>
        </pc:spChg>
        <pc:spChg chg="add">
          <ac:chgData name="Rebecca" userId="e5c53662-b97f-4beb-9183-bd51215688bd" providerId="ADAL" clId="{8B6C45DF-9AE3-4DCE-883B-381F051A2BA7}" dt="2022-10-17T10:40:19.189" v="171" actId="26606"/>
          <ac:spMkLst>
            <pc:docMk/>
            <pc:sldMk cId="605733743" sldId="257"/>
            <ac:spMk id="31" creationId="{904DB13E-F722-4ED6-BB00-556651E95281}"/>
          </ac:spMkLst>
        </pc:spChg>
        <pc:spChg chg="add">
          <ac:chgData name="Rebecca" userId="e5c53662-b97f-4beb-9183-bd51215688bd" providerId="ADAL" clId="{8B6C45DF-9AE3-4DCE-883B-381F051A2BA7}" dt="2022-10-17T10:40:19.189" v="171" actId="26606"/>
          <ac:spMkLst>
            <pc:docMk/>
            <pc:sldMk cId="605733743" sldId="257"/>
            <ac:spMk id="33" creationId="{1E8D93C5-28EB-42D0-86CE-D804955653CC}"/>
          </ac:spMkLst>
        </pc:spChg>
        <pc:spChg chg="add">
          <ac:chgData name="Rebecca" userId="e5c53662-b97f-4beb-9183-bd51215688bd" providerId="ADAL" clId="{8B6C45DF-9AE3-4DCE-883B-381F051A2BA7}" dt="2022-10-17T10:40:19.189" v="171" actId="26606"/>
          <ac:spMkLst>
            <pc:docMk/>
            <pc:sldMk cId="605733743" sldId="257"/>
            <ac:spMk id="35" creationId="{AB1B1E7D-F76D-4744-AF85-239E6998A4C5}"/>
          </ac:spMkLst>
        </pc:spChg>
        <pc:spChg chg="add">
          <ac:chgData name="Rebecca" userId="e5c53662-b97f-4beb-9183-bd51215688bd" providerId="ADAL" clId="{8B6C45DF-9AE3-4DCE-883B-381F051A2BA7}" dt="2022-10-17T10:40:19.189" v="171" actId="26606"/>
          <ac:spMkLst>
            <pc:docMk/>
            <pc:sldMk cId="605733743" sldId="257"/>
            <ac:spMk id="37" creationId="{3BB65211-00DB-45B6-A223-033B2D19CBE8}"/>
          </ac:spMkLst>
        </pc:spChg>
        <pc:spChg chg="add">
          <ac:chgData name="Rebecca" userId="e5c53662-b97f-4beb-9183-bd51215688bd" providerId="ADAL" clId="{8B6C45DF-9AE3-4DCE-883B-381F051A2BA7}" dt="2022-10-17T10:40:19.189" v="171" actId="26606"/>
          <ac:spMkLst>
            <pc:docMk/>
            <pc:sldMk cId="605733743" sldId="257"/>
            <ac:spMk id="44" creationId="{EA4E4267-CAF0-4C38-8DC6-CD3B1A9F046E}"/>
          </ac:spMkLst>
        </pc:spChg>
        <pc:spChg chg="add">
          <ac:chgData name="Rebecca" userId="e5c53662-b97f-4beb-9183-bd51215688bd" providerId="ADAL" clId="{8B6C45DF-9AE3-4DCE-883B-381F051A2BA7}" dt="2022-10-17T10:40:19.189" v="171" actId="26606"/>
          <ac:spMkLst>
            <pc:docMk/>
            <pc:sldMk cId="605733743" sldId="257"/>
            <ac:spMk id="46" creationId="{0EE3ACC5-126D-4BA4-8B45-7F0B5B839C51}"/>
          </ac:spMkLst>
        </pc:spChg>
        <pc:spChg chg="add">
          <ac:chgData name="Rebecca" userId="e5c53662-b97f-4beb-9183-bd51215688bd" providerId="ADAL" clId="{8B6C45DF-9AE3-4DCE-883B-381F051A2BA7}" dt="2022-10-17T10:40:19.189" v="171" actId="26606"/>
          <ac:spMkLst>
            <pc:docMk/>
            <pc:sldMk cId="605733743" sldId="257"/>
            <ac:spMk id="48" creationId="{AB2868F7-FE10-4289-A5BD-90763C7A2F5A}"/>
          </ac:spMkLst>
        </pc:spChg>
        <pc:spChg chg="add">
          <ac:chgData name="Rebecca" userId="e5c53662-b97f-4beb-9183-bd51215688bd" providerId="ADAL" clId="{8B6C45DF-9AE3-4DCE-883B-381F051A2BA7}" dt="2022-10-17T10:40:19.189" v="171" actId="26606"/>
          <ac:spMkLst>
            <pc:docMk/>
            <pc:sldMk cId="605733743" sldId="257"/>
            <ac:spMk id="50" creationId="{BD94142C-10EE-487C-A327-404FDF358F22}"/>
          </ac:spMkLst>
        </pc:spChg>
        <pc:spChg chg="add">
          <ac:chgData name="Rebecca" userId="e5c53662-b97f-4beb-9183-bd51215688bd" providerId="ADAL" clId="{8B6C45DF-9AE3-4DCE-883B-381F051A2BA7}" dt="2022-10-17T10:40:19.189" v="171" actId="26606"/>
          <ac:spMkLst>
            <pc:docMk/>
            <pc:sldMk cId="605733743" sldId="257"/>
            <ac:spMk id="52" creationId="{5F7FAC2D-7A74-4939-A917-A1A5AF935685}"/>
          </ac:spMkLst>
        </pc:spChg>
        <pc:spChg chg="add">
          <ac:chgData name="Rebecca" userId="e5c53662-b97f-4beb-9183-bd51215688bd" providerId="ADAL" clId="{8B6C45DF-9AE3-4DCE-883B-381F051A2BA7}" dt="2022-10-17T10:40:19.189" v="171" actId="26606"/>
          <ac:spMkLst>
            <pc:docMk/>
            <pc:sldMk cId="605733743" sldId="257"/>
            <ac:spMk id="54" creationId="{BA53A868-C420-4BAE-9244-EC162AF05CFC}"/>
          </ac:spMkLst>
        </pc:spChg>
        <pc:grpChg chg="add del">
          <ac:chgData name="Rebecca" userId="e5c53662-b97f-4beb-9183-bd51215688bd" providerId="ADAL" clId="{8B6C45DF-9AE3-4DCE-883B-381F051A2BA7}" dt="2022-10-17T10:40:19.189" v="171" actId="26606"/>
          <ac:grpSpMkLst>
            <pc:docMk/>
            <pc:sldMk cId="605733743" sldId="257"/>
            <ac:grpSpMk id="17" creationId="{E26428D7-C6F3-473D-A360-A3F5C3E8728C}"/>
          </ac:grpSpMkLst>
        </pc:grpChg>
        <pc:grpChg chg="add">
          <ac:chgData name="Rebecca" userId="e5c53662-b97f-4beb-9183-bd51215688bd" providerId="ADAL" clId="{8B6C45DF-9AE3-4DCE-883B-381F051A2BA7}" dt="2022-10-17T10:40:19.189" v="171" actId="26606"/>
          <ac:grpSpMkLst>
            <pc:docMk/>
            <pc:sldMk cId="605733743" sldId="257"/>
            <ac:grpSpMk id="39" creationId="{E26428D7-C6F3-473D-A360-A3F5C3E8728C}"/>
          </ac:grpSpMkLst>
        </pc:grpChg>
        <pc:picChg chg="add mod ord">
          <ac:chgData name="Rebecca" userId="e5c53662-b97f-4beb-9183-bd51215688bd" providerId="ADAL" clId="{8B6C45DF-9AE3-4DCE-883B-381F051A2BA7}" dt="2022-10-17T10:40:19.189" v="171" actId="26606"/>
          <ac:picMkLst>
            <pc:docMk/>
            <pc:sldMk cId="605733743" sldId="257"/>
            <ac:picMk id="5" creationId="{44BA1100-B175-6C28-B2C7-6068261C0219}"/>
          </ac:picMkLst>
        </pc:picChg>
        <pc:cxnChg chg="add">
          <ac:chgData name="Rebecca" userId="e5c53662-b97f-4beb-9183-bd51215688bd" providerId="ADAL" clId="{8B6C45DF-9AE3-4DCE-883B-381F051A2BA7}" dt="2022-10-17T10:40:19.189" v="171" actId="26606"/>
          <ac:cxnSpMkLst>
            <pc:docMk/>
            <pc:sldMk cId="605733743" sldId="257"/>
            <ac:cxnSpMk id="56" creationId="{C2686EF3-81CC-419F-96C3-002A75880309}"/>
          </ac:cxnSpMkLst>
        </pc:cxnChg>
        <pc:cxnChg chg="add">
          <ac:chgData name="Rebecca" userId="e5c53662-b97f-4beb-9183-bd51215688bd" providerId="ADAL" clId="{8B6C45DF-9AE3-4DCE-883B-381F051A2BA7}" dt="2022-10-17T10:40:19.189" v="171" actId="26606"/>
          <ac:cxnSpMkLst>
            <pc:docMk/>
            <pc:sldMk cId="605733743" sldId="257"/>
            <ac:cxnSpMk id="58" creationId="{F8D93CCA-A85E-4529-A6F0-8BB54D27BCD1}"/>
          </ac:cxnSpMkLst>
        </pc:cxnChg>
        <pc:cxnChg chg="add">
          <ac:chgData name="Rebecca" userId="e5c53662-b97f-4beb-9183-bd51215688bd" providerId="ADAL" clId="{8B6C45DF-9AE3-4DCE-883B-381F051A2BA7}" dt="2022-10-17T10:40:19.189" v="171" actId="26606"/>
          <ac:cxnSpMkLst>
            <pc:docMk/>
            <pc:sldMk cId="605733743" sldId="257"/>
            <ac:cxnSpMk id="60" creationId="{1ECFA516-C18C-41AE-AFF2-A0D0A59C9E90}"/>
          </ac:cxnSpMkLst>
        </pc:cxnChg>
      </pc:sldChg>
      <pc:sldChg chg="addSp delSp modSp new mod setBg setClrOvrMap">
        <pc:chgData name="Rebecca" userId="e5c53662-b97f-4beb-9183-bd51215688bd" providerId="ADAL" clId="{8B6C45DF-9AE3-4DCE-883B-381F051A2BA7}" dt="2022-10-17T09:49:44.217" v="34" actId="26606"/>
        <pc:sldMkLst>
          <pc:docMk/>
          <pc:sldMk cId="3738720190" sldId="258"/>
        </pc:sldMkLst>
        <pc:spChg chg="mod">
          <ac:chgData name="Rebecca" userId="e5c53662-b97f-4beb-9183-bd51215688bd" providerId="ADAL" clId="{8B6C45DF-9AE3-4DCE-883B-381F051A2BA7}" dt="2022-10-17T09:49:44.217" v="34" actId="26606"/>
          <ac:spMkLst>
            <pc:docMk/>
            <pc:sldMk cId="3738720190" sldId="258"/>
            <ac:spMk id="2" creationId="{807CFCC0-275F-2FD0-D71F-4596D33A2464}"/>
          </ac:spMkLst>
        </pc:spChg>
        <pc:spChg chg="add del">
          <ac:chgData name="Rebecca" userId="e5c53662-b97f-4beb-9183-bd51215688bd" providerId="ADAL" clId="{8B6C45DF-9AE3-4DCE-883B-381F051A2BA7}" dt="2022-10-17T09:48:36.516" v="31" actId="26606"/>
          <ac:spMkLst>
            <pc:docMk/>
            <pc:sldMk cId="3738720190" sldId="258"/>
            <ac:spMk id="3" creationId="{12E9E428-043D-D6D5-E215-6950A89A8002}"/>
          </ac:spMkLst>
        </pc:spChg>
        <pc:spChg chg="add del">
          <ac:chgData name="Rebecca" userId="e5c53662-b97f-4beb-9183-bd51215688bd" providerId="ADAL" clId="{8B6C45DF-9AE3-4DCE-883B-381F051A2BA7}" dt="2022-10-17T09:48:15.945" v="28" actId="26606"/>
          <ac:spMkLst>
            <pc:docMk/>
            <pc:sldMk cId="3738720190" sldId="258"/>
            <ac:spMk id="8" creationId="{3E25BDA2-3F4D-4B38-90E7-989465ECDDCF}"/>
          </ac:spMkLst>
        </pc:spChg>
        <pc:spChg chg="add del">
          <ac:chgData name="Rebecca" userId="e5c53662-b97f-4beb-9183-bd51215688bd" providerId="ADAL" clId="{8B6C45DF-9AE3-4DCE-883B-381F051A2BA7}" dt="2022-10-17T09:47:59.476" v="26" actId="26606"/>
          <ac:spMkLst>
            <pc:docMk/>
            <pc:sldMk cId="3738720190" sldId="258"/>
            <ac:spMk id="9" creationId="{904DB13E-F722-4ED6-BB00-556651E95281}"/>
          </ac:spMkLst>
        </pc:spChg>
        <pc:spChg chg="add del">
          <ac:chgData name="Rebecca" userId="e5c53662-b97f-4beb-9183-bd51215688bd" providerId="ADAL" clId="{8B6C45DF-9AE3-4DCE-883B-381F051A2BA7}" dt="2022-10-17T09:48:15.945" v="28" actId="26606"/>
          <ac:spMkLst>
            <pc:docMk/>
            <pc:sldMk cId="3738720190" sldId="258"/>
            <ac:spMk id="10" creationId="{BC96869A-A70D-42F7-876F-605CB1718F20}"/>
          </ac:spMkLst>
        </pc:spChg>
        <pc:spChg chg="add del">
          <ac:chgData name="Rebecca" userId="e5c53662-b97f-4beb-9183-bd51215688bd" providerId="ADAL" clId="{8B6C45DF-9AE3-4DCE-883B-381F051A2BA7}" dt="2022-10-17T09:47:59.476" v="26" actId="26606"/>
          <ac:spMkLst>
            <pc:docMk/>
            <pc:sldMk cId="3738720190" sldId="258"/>
            <ac:spMk id="11" creationId="{1419E3D9-C5FB-41A9-B6D2-DFB210BB6211}"/>
          </ac:spMkLst>
        </pc:spChg>
        <pc:spChg chg="add del">
          <ac:chgData name="Rebecca" userId="e5c53662-b97f-4beb-9183-bd51215688bd" providerId="ADAL" clId="{8B6C45DF-9AE3-4DCE-883B-381F051A2BA7}" dt="2022-10-17T09:48:15.945" v="28" actId="26606"/>
          <ac:spMkLst>
            <pc:docMk/>
            <pc:sldMk cId="3738720190" sldId="258"/>
            <ac:spMk id="12" creationId="{6CD407CC-EF5C-486F-9A14-7F681F986D17}"/>
          </ac:spMkLst>
        </pc:spChg>
        <pc:spChg chg="add del">
          <ac:chgData name="Rebecca" userId="e5c53662-b97f-4beb-9183-bd51215688bd" providerId="ADAL" clId="{8B6C45DF-9AE3-4DCE-883B-381F051A2BA7}" dt="2022-10-17T09:47:59.476" v="26" actId="26606"/>
          <ac:spMkLst>
            <pc:docMk/>
            <pc:sldMk cId="3738720190" sldId="258"/>
            <ac:spMk id="13" creationId="{367909BF-1DF7-4ACE-8F58-6CF719BB27E5}"/>
          </ac:spMkLst>
        </pc:spChg>
        <pc:spChg chg="add del">
          <ac:chgData name="Rebecca" userId="e5c53662-b97f-4beb-9183-bd51215688bd" providerId="ADAL" clId="{8B6C45DF-9AE3-4DCE-883B-381F051A2BA7}" dt="2022-10-17T09:47:59.476" v="26" actId="26606"/>
          <ac:spMkLst>
            <pc:docMk/>
            <pc:sldMk cId="3738720190" sldId="258"/>
            <ac:spMk id="15" creationId="{89E8BEDB-0BBC-4F21-9CFB-8530D664C343}"/>
          </ac:spMkLst>
        </pc:spChg>
        <pc:spChg chg="add del">
          <ac:chgData name="Rebecca" userId="e5c53662-b97f-4beb-9183-bd51215688bd" providerId="ADAL" clId="{8B6C45DF-9AE3-4DCE-883B-381F051A2BA7}" dt="2022-10-17T09:47:59.476" v="26" actId="26606"/>
          <ac:spMkLst>
            <pc:docMk/>
            <pc:sldMk cId="3738720190" sldId="258"/>
            <ac:spMk id="22" creationId="{420551B3-B4DA-48EE-988C-4FAEAEB5CE98}"/>
          </ac:spMkLst>
        </pc:spChg>
        <pc:spChg chg="add del">
          <ac:chgData name="Rebecca" userId="e5c53662-b97f-4beb-9183-bd51215688bd" providerId="ADAL" clId="{8B6C45DF-9AE3-4DCE-883B-381F051A2BA7}" dt="2022-10-17T09:47:59.476" v="26" actId="26606"/>
          <ac:spMkLst>
            <pc:docMk/>
            <pc:sldMk cId="3738720190" sldId="258"/>
            <ac:spMk id="24" creationId="{0B121716-8B64-478F-ABDB-17030AD1B711}"/>
          </ac:spMkLst>
        </pc:spChg>
        <pc:spChg chg="add del">
          <ac:chgData name="Rebecca" userId="e5c53662-b97f-4beb-9183-bd51215688bd" providerId="ADAL" clId="{8B6C45DF-9AE3-4DCE-883B-381F051A2BA7}" dt="2022-10-17T09:48:15.945" v="28" actId="26606"/>
          <ac:spMkLst>
            <pc:docMk/>
            <pc:sldMk cId="3738720190" sldId="258"/>
            <ac:spMk id="26" creationId="{12E9E428-043D-D6D5-E215-6950A89A8002}"/>
          </ac:spMkLst>
        </pc:spChg>
        <pc:spChg chg="add del">
          <ac:chgData name="Rebecca" userId="e5c53662-b97f-4beb-9183-bd51215688bd" providerId="ADAL" clId="{8B6C45DF-9AE3-4DCE-883B-381F051A2BA7}" dt="2022-10-17T09:48:36.501" v="30" actId="26606"/>
          <ac:spMkLst>
            <pc:docMk/>
            <pc:sldMk cId="3738720190" sldId="258"/>
            <ac:spMk id="28" creationId="{904DB13E-F722-4ED6-BB00-556651E95281}"/>
          </ac:spMkLst>
        </pc:spChg>
        <pc:spChg chg="add del">
          <ac:chgData name="Rebecca" userId="e5c53662-b97f-4beb-9183-bd51215688bd" providerId="ADAL" clId="{8B6C45DF-9AE3-4DCE-883B-381F051A2BA7}" dt="2022-10-17T09:48:36.501" v="30" actId="26606"/>
          <ac:spMkLst>
            <pc:docMk/>
            <pc:sldMk cId="3738720190" sldId="258"/>
            <ac:spMk id="29" creationId="{1419E3D9-C5FB-41A9-B6D2-DFB210BB6211}"/>
          </ac:spMkLst>
        </pc:spChg>
        <pc:spChg chg="add del">
          <ac:chgData name="Rebecca" userId="e5c53662-b97f-4beb-9183-bd51215688bd" providerId="ADAL" clId="{8B6C45DF-9AE3-4DCE-883B-381F051A2BA7}" dt="2022-10-17T09:48:36.501" v="30" actId="26606"/>
          <ac:spMkLst>
            <pc:docMk/>
            <pc:sldMk cId="3738720190" sldId="258"/>
            <ac:spMk id="30" creationId="{367909BF-1DF7-4ACE-8F58-6CF719BB27E5}"/>
          </ac:spMkLst>
        </pc:spChg>
        <pc:spChg chg="add del">
          <ac:chgData name="Rebecca" userId="e5c53662-b97f-4beb-9183-bd51215688bd" providerId="ADAL" clId="{8B6C45DF-9AE3-4DCE-883B-381F051A2BA7}" dt="2022-10-17T09:48:36.501" v="30" actId="26606"/>
          <ac:spMkLst>
            <pc:docMk/>
            <pc:sldMk cId="3738720190" sldId="258"/>
            <ac:spMk id="31" creationId="{89E8BEDB-0BBC-4F21-9CFB-8530D664C343}"/>
          </ac:spMkLst>
        </pc:spChg>
        <pc:spChg chg="add del">
          <ac:chgData name="Rebecca" userId="e5c53662-b97f-4beb-9183-bd51215688bd" providerId="ADAL" clId="{8B6C45DF-9AE3-4DCE-883B-381F051A2BA7}" dt="2022-10-17T09:48:36.501" v="30" actId="26606"/>
          <ac:spMkLst>
            <pc:docMk/>
            <pc:sldMk cId="3738720190" sldId="258"/>
            <ac:spMk id="33" creationId="{420551B3-B4DA-48EE-988C-4FAEAEB5CE98}"/>
          </ac:spMkLst>
        </pc:spChg>
        <pc:spChg chg="add del">
          <ac:chgData name="Rebecca" userId="e5c53662-b97f-4beb-9183-bd51215688bd" providerId="ADAL" clId="{8B6C45DF-9AE3-4DCE-883B-381F051A2BA7}" dt="2022-10-17T09:48:36.501" v="30" actId="26606"/>
          <ac:spMkLst>
            <pc:docMk/>
            <pc:sldMk cId="3738720190" sldId="258"/>
            <ac:spMk id="35" creationId="{5683D043-25BB-4AC9-8130-641179672614}"/>
          </ac:spMkLst>
        </pc:spChg>
        <pc:spChg chg="add del">
          <ac:chgData name="Rebecca" userId="e5c53662-b97f-4beb-9183-bd51215688bd" providerId="ADAL" clId="{8B6C45DF-9AE3-4DCE-883B-381F051A2BA7}" dt="2022-10-17T09:48:36.501" v="30" actId="26606"/>
          <ac:spMkLst>
            <pc:docMk/>
            <pc:sldMk cId="3738720190" sldId="258"/>
            <ac:spMk id="36" creationId="{AA61CCAC-6875-474C-8E9E-F57ABF078C2B}"/>
          </ac:spMkLst>
        </pc:spChg>
        <pc:spChg chg="add del">
          <ac:chgData name="Rebecca" userId="e5c53662-b97f-4beb-9183-bd51215688bd" providerId="ADAL" clId="{8B6C45DF-9AE3-4DCE-883B-381F051A2BA7}" dt="2022-10-17T09:49:44.217" v="34" actId="26606"/>
          <ac:spMkLst>
            <pc:docMk/>
            <pc:sldMk cId="3738720190" sldId="258"/>
            <ac:spMk id="38" creationId="{904DB13E-F722-4ED6-BB00-556651E95281}"/>
          </ac:spMkLst>
        </pc:spChg>
        <pc:spChg chg="add del">
          <ac:chgData name="Rebecca" userId="e5c53662-b97f-4beb-9183-bd51215688bd" providerId="ADAL" clId="{8B6C45DF-9AE3-4DCE-883B-381F051A2BA7}" dt="2022-10-17T09:49:44.217" v="34" actId="26606"/>
          <ac:spMkLst>
            <pc:docMk/>
            <pc:sldMk cId="3738720190" sldId="258"/>
            <ac:spMk id="39" creationId="{1419E3D9-C5FB-41A9-B6D2-DFB210BB6211}"/>
          </ac:spMkLst>
        </pc:spChg>
        <pc:spChg chg="add del">
          <ac:chgData name="Rebecca" userId="e5c53662-b97f-4beb-9183-bd51215688bd" providerId="ADAL" clId="{8B6C45DF-9AE3-4DCE-883B-381F051A2BA7}" dt="2022-10-17T09:49:44.217" v="34" actId="26606"/>
          <ac:spMkLst>
            <pc:docMk/>
            <pc:sldMk cId="3738720190" sldId="258"/>
            <ac:spMk id="40" creationId="{367909BF-1DF7-4ACE-8F58-6CF719BB27E5}"/>
          </ac:spMkLst>
        </pc:spChg>
        <pc:spChg chg="add del">
          <ac:chgData name="Rebecca" userId="e5c53662-b97f-4beb-9183-bd51215688bd" providerId="ADAL" clId="{8B6C45DF-9AE3-4DCE-883B-381F051A2BA7}" dt="2022-10-17T09:49:44.217" v="34" actId="26606"/>
          <ac:spMkLst>
            <pc:docMk/>
            <pc:sldMk cId="3738720190" sldId="258"/>
            <ac:spMk id="41" creationId="{89E8BEDB-0BBC-4F21-9CFB-8530D664C343}"/>
          </ac:spMkLst>
        </pc:spChg>
        <pc:spChg chg="add del">
          <ac:chgData name="Rebecca" userId="e5c53662-b97f-4beb-9183-bd51215688bd" providerId="ADAL" clId="{8B6C45DF-9AE3-4DCE-883B-381F051A2BA7}" dt="2022-10-17T09:49:44.217" v="34" actId="26606"/>
          <ac:spMkLst>
            <pc:docMk/>
            <pc:sldMk cId="3738720190" sldId="258"/>
            <ac:spMk id="43" creationId="{420551B3-B4DA-48EE-988C-4FAEAEB5CE98}"/>
          </ac:spMkLst>
        </pc:spChg>
        <pc:spChg chg="add del">
          <ac:chgData name="Rebecca" userId="e5c53662-b97f-4beb-9183-bd51215688bd" providerId="ADAL" clId="{8B6C45DF-9AE3-4DCE-883B-381F051A2BA7}" dt="2022-10-17T09:49:44.217" v="34" actId="26606"/>
          <ac:spMkLst>
            <pc:docMk/>
            <pc:sldMk cId="3738720190" sldId="258"/>
            <ac:spMk id="44" creationId="{6F40FBDA-CEB1-40F0-9AB9-BD9C402D70FE}"/>
          </ac:spMkLst>
        </pc:spChg>
        <pc:spChg chg="add del">
          <ac:chgData name="Rebecca" userId="e5c53662-b97f-4beb-9183-bd51215688bd" providerId="ADAL" clId="{8B6C45DF-9AE3-4DCE-883B-381F051A2BA7}" dt="2022-10-17T09:49:44.217" v="34" actId="26606"/>
          <ac:spMkLst>
            <pc:docMk/>
            <pc:sldMk cId="3738720190" sldId="258"/>
            <ac:spMk id="46" creationId="{0344D4FE-ABEF-4230-9E4E-AD5782FC78AC}"/>
          </ac:spMkLst>
        </pc:spChg>
        <pc:spChg chg="add del">
          <ac:chgData name="Rebecca" userId="e5c53662-b97f-4beb-9183-bd51215688bd" providerId="ADAL" clId="{8B6C45DF-9AE3-4DCE-883B-381F051A2BA7}" dt="2022-10-17T09:49:44.217" v="34" actId="26606"/>
          <ac:spMkLst>
            <pc:docMk/>
            <pc:sldMk cId="3738720190" sldId="258"/>
            <ac:spMk id="47" creationId="{9325F979-D3F9-4926-81B7-7ACCB31A501B}"/>
          </ac:spMkLst>
        </pc:spChg>
        <pc:spChg chg="add del">
          <ac:chgData name="Rebecca" userId="e5c53662-b97f-4beb-9183-bd51215688bd" providerId="ADAL" clId="{8B6C45DF-9AE3-4DCE-883B-381F051A2BA7}" dt="2022-10-17T09:49:44.186" v="33" actId="26606"/>
          <ac:spMkLst>
            <pc:docMk/>
            <pc:sldMk cId="3738720190" sldId="258"/>
            <ac:spMk id="52" creationId="{904DB13E-F722-4ED6-BB00-556651E95281}"/>
          </ac:spMkLst>
        </pc:spChg>
        <pc:spChg chg="add del">
          <ac:chgData name="Rebecca" userId="e5c53662-b97f-4beb-9183-bd51215688bd" providerId="ADAL" clId="{8B6C45DF-9AE3-4DCE-883B-381F051A2BA7}" dt="2022-10-17T09:49:44.186" v="33" actId="26606"/>
          <ac:spMkLst>
            <pc:docMk/>
            <pc:sldMk cId="3738720190" sldId="258"/>
            <ac:spMk id="54" creationId="{1E8D93C5-28EB-42D0-86CE-D804955653CC}"/>
          </ac:spMkLst>
        </pc:spChg>
        <pc:spChg chg="add del">
          <ac:chgData name="Rebecca" userId="e5c53662-b97f-4beb-9183-bd51215688bd" providerId="ADAL" clId="{8B6C45DF-9AE3-4DCE-883B-381F051A2BA7}" dt="2022-10-17T09:49:44.186" v="33" actId="26606"/>
          <ac:spMkLst>
            <pc:docMk/>
            <pc:sldMk cId="3738720190" sldId="258"/>
            <ac:spMk id="56" creationId="{AB1B1E7D-F76D-4744-AF85-239E6998A4C5}"/>
          </ac:spMkLst>
        </pc:spChg>
        <pc:spChg chg="add del">
          <ac:chgData name="Rebecca" userId="e5c53662-b97f-4beb-9183-bd51215688bd" providerId="ADAL" clId="{8B6C45DF-9AE3-4DCE-883B-381F051A2BA7}" dt="2022-10-17T09:49:44.186" v="33" actId="26606"/>
          <ac:spMkLst>
            <pc:docMk/>
            <pc:sldMk cId="3738720190" sldId="258"/>
            <ac:spMk id="58" creationId="{3BB65211-00DB-45B6-A223-033B2D19CBE8}"/>
          </ac:spMkLst>
        </pc:spChg>
        <pc:spChg chg="add del">
          <ac:chgData name="Rebecca" userId="e5c53662-b97f-4beb-9183-bd51215688bd" providerId="ADAL" clId="{8B6C45DF-9AE3-4DCE-883B-381F051A2BA7}" dt="2022-10-17T09:49:44.186" v="33" actId="26606"/>
          <ac:spMkLst>
            <pc:docMk/>
            <pc:sldMk cId="3738720190" sldId="258"/>
            <ac:spMk id="65" creationId="{EA4E4267-CAF0-4C38-8DC6-CD3B1A9F046E}"/>
          </ac:spMkLst>
        </pc:spChg>
        <pc:spChg chg="add del">
          <ac:chgData name="Rebecca" userId="e5c53662-b97f-4beb-9183-bd51215688bd" providerId="ADAL" clId="{8B6C45DF-9AE3-4DCE-883B-381F051A2BA7}" dt="2022-10-17T09:49:44.186" v="33" actId="26606"/>
          <ac:spMkLst>
            <pc:docMk/>
            <pc:sldMk cId="3738720190" sldId="258"/>
            <ac:spMk id="67" creationId="{0EE3ACC5-126D-4BA4-8B45-7F0B5B839C51}"/>
          </ac:spMkLst>
        </pc:spChg>
        <pc:spChg chg="add del">
          <ac:chgData name="Rebecca" userId="e5c53662-b97f-4beb-9183-bd51215688bd" providerId="ADAL" clId="{8B6C45DF-9AE3-4DCE-883B-381F051A2BA7}" dt="2022-10-17T09:49:44.186" v="33" actId="26606"/>
          <ac:spMkLst>
            <pc:docMk/>
            <pc:sldMk cId="3738720190" sldId="258"/>
            <ac:spMk id="69" creationId="{AB2868F7-FE10-4289-A5BD-90763C7A2F5A}"/>
          </ac:spMkLst>
        </pc:spChg>
        <pc:spChg chg="add del">
          <ac:chgData name="Rebecca" userId="e5c53662-b97f-4beb-9183-bd51215688bd" providerId="ADAL" clId="{8B6C45DF-9AE3-4DCE-883B-381F051A2BA7}" dt="2022-10-17T09:49:44.186" v="33" actId="26606"/>
          <ac:spMkLst>
            <pc:docMk/>
            <pc:sldMk cId="3738720190" sldId="258"/>
            <ac:spMk id="71" creationId="{BD94142C-10EE-487C-A327-404FDF358F22}"/>
          </ac:spMkLst>
        </pc:spChg>
        <pc:spChg chg="add del">
          <ac:chgData name="Rebecca" userId="e5c53662-b97f-4beb-9183-bd51215688bd" providerId="ADAL" clId="{8B6C45DF-9AE3-4DCE-883B-381F051A2BA7}" dt="2022-10-17T09:49:44.186" v="33" actId="26606"/>
          <ac:spMkLst>
            <pc:docMk/>
            <pc:sldMk cId="3738720190" sldId="258"/>
            <ac:spMk id="73" creationId="{5F7FAC2D-7A74-4939-A917-A1A5AF935685}"/>
          </ac:spMkLst>
        </pc:spChg>
        <pc:spChg chg="add del">
          <ac:chgData name="Rebecca" userId="e5c53662-b97f-4beb-9183-bd51215688bd" providerId="ADAL" clId="{8B6C45DF-9AE3-4DCE-883B-381F051A2BA7}" dt="2022-10-17T09:49:44.186" v="33" actId="26606"/>
          <ac:spMkLst>
            <pc:docMk/>
            <pc:sldMk cId="3738720190" sldId="258"/>
            <ac:spMk id="75" creationId="{BA53A868-C420-4BAE-9244-EC162AF05CFC}"/>
          </ac:spMkLst>
        </pc:spChg>
        <pc:spChg chg="add">
          <ac:chgData name="Rebecca" userId="e5c53662-b97f-4beb-9183-bd51215688bd" providerId="ADAL" clId="{8B6C45DF-9AE3-4DCE-883B-381F051A2BA7}" dt="2022-10-17T09:49:44.217" v="34" actId="26606"/>
          <ac:spMkLst>
            <pc:docMk/>
            <pc:sldMk cId="3738720190" sldId="258"/>
            <ac:spMk id="83" creationId="{904DB13E-F722-4ED6-BB00-556651E95281}"/>
          </ac:spMkLst>
        </pc:spChg>
        <pc:spChg chg="add">
          <ac:chgData name="Rebecca" userId="e5c53662-b97f-4beb-9183-bd51215688bd" providerId="ADAL" clId="{8B6C45DF-9AE3-4DCE-883B-381F051A2BA7}" dt="2022-10-17T09:49:44.217" v="34" actId="26606"/>
          <ac:spMkLst>
            <pc:docMk/>
            <pc:sldMk cId="3738720190" sldId="258"/>
            <ac:spMk id="84" creationId="{1419E3D9-C5FB-41A9-B6D2-DFB210BB6211}"/>
          </ac:spMkLst>
        </pc:spChg>
        <pc:spChg chg="add">
          <ac:chgData name="Rebecca" userId="e5c53662-b97f-4beb-9183-bd51215688bd" providerId="ADAL" clId="{8B6C45DF-9AE3-4DCE-883B-381F051A2BA7}" dt="2022-10-17T09:49:44.217" v="34" actId="26606"/>
          <ac:spMkLst>
            <pc:docMk/>
            <pc:sldMk cId="3738720190" sldId="258"/>
            <ac:spMk id="85" creationId="{367909BF-1DF7-4ACE-8F58-6CF719BB27E5}"/>
          </ac:spMkLst>
        </pc:spChg>
        <pc:spChg chg="add">
          <ac:chgData name="Rebecca" userId="e5c53662-b97f-4beb-9183-bd51215688bd" providerId="ADAL" clId="{8B6C45DF-9AE3-4DCE-883B-381F051A2BA7}" dt="2022-10-17T09:49:44.217" v="34" actId="26606"/>
          <ac:spMkLst>
            <pc:docMk/>
            <pc:sldMk cId="3738720190" sldId="258"/>
            <ac:spMk id="86" creationId="{89E8BEDB-0BBC-4F21-9CFB-8530D664C343}"/>
          </ac:spMkLst>
        </pc:spChg>
        <pc:spChg chg="add">
          <ac:chgData name="Rebecca" userId="e5c53662-b97f-4beb-9183-bd51215688bd" providerId="ADAL" clId="{8B6C45DF-9AE3-4DCE-883B-381F051A2BA7}" dt="2022-10-17T09:49:44.217" v="34" actId="26606"/>
          <ac:spMkLst>
            <pc:docMk/>
            <pc:sldMk cId="3738720190" sldId="258"/>
            <ac:spMk id="88" creationId="{420551B3-B4DA-48EE-988C-4FAEAEB5CE98}"/>
          </ac:spMkLst>
        </pc:spChg>
        <pc:spChg chg="add">
          <ac:chgData name="Rebecca" userId="e5c53662-b97f-4beb-9183-bd51215688bd" providerId="ADAL" clId="{8B6C45DF-9AE3-4DCE-883B-381F051A2BA7}" dt="2022-10-17T09:49:44.217" v="34" actId="26606"/>
          <ac:spMkLst>
            <pc:docMk/>
            <pc:sldMk cId="3738720190" sldId="258"/>
            <ac:spMk id="89" creationId="{A643B7E8-B361-4A91-A7A5-07418CFCF9E5}"/>
          </ac:spMkLst>
        </pc:spChg>
        <pc:spChg chg="add">
          <ac:chgData name="Rebecca" userId="e5c53662-b97f-4beb-9183-bd51215688bd" providerId="ADAL" clId="{8B6C45DF-9AE3-4DCE-883B-381F051A2BA7}" dt="2022-10-17T09:49:44.217" v="34" actId="26606"/>
          <ac:spMkLst>
            <pc:docMk/>
            <pc:sldMk cId="3738720190" sldId="258"/>
            <ac:spMk id="90" creationId="{D7A74E93-DAA8-4661-8F23-0F48710EAF4A}"/>
          </ac:spMkLst>
        </pc:spChg>
        <pc:spChg chg="add">
          <ac:chgData name="Rebecca" userId="e5c53662-b97f-4beb-9183-bd51215688bd" providerId="ADAL" clId="{8B6C45DF-9AE3-4DCE-883B-381F051A2BA7}" dt="2022-10-17T09:49:44.217" v="34" actId="26606"/>
          <ac:spMkLst>
            <pc:docMk/>
            <pc:sldMk cId="3738720190" sldId="258"/>
            <ac:spMk id="91" creationId="{FF212E38-C041-49D9-9236-29FF44B27E1B}"/>
          </ac:spMkLst>
        </pc:spChg>
        <pc:spChg chg="add">
          <ac:chgData name="Rebecca" userId="e5c53662-b97f-4beb-9183-bd51215688bd" providerId="ADAL" clId="{8B6C45DF-9AE3-4DCE-883B-381F051A2BA7}" dt="2022-10-17T09:49:44.217" v="34" actId="26606"/>
          <ac:spMkLst>
            <pc:docMk/>
            <pc:sldMk cId="3738720190" sldId="258"/>
            <ac:spMk id="92" creationId="{790391D1-AA86-467F-A77E-0606FCCCD29B}"/>
          </ac:spMkLst>
        </pc:spChg>
        <pc:grpChg chg="add del">
          <ac:chgData name="Rebecca" userId="e5c53662-b97f-4beb-9183-bd51215688bd" providerId="ADAL" clId="{8B6C45DF-9AE3-4DCE-883B-381F051A2BA7}" dt="2022-10-17T09:47:59.476" v="26" actId="26606"/>
          <ac:grpSpMkLst>
            <pc:docMk/>
            <pc:sldMk cId="3738720190" sldId="258"/>
            <ac:grpSpMk id="17" creationId="{E26428D7-C6F3-473D-A360-A3F5C3E8728C}"/>
          </ac:grpSpMkLst>
        </pc:grpChg>
        <pc:grpChg chg="add del">
          <ac:chgData name="Rebecca" userId="e5c53662-b97f-4beb-9183-bd51215688bd" providerId="ADAL" clId="{8B6C45DF-9AE3-4DCE-883B-381F051A2BA7}" dt="2022-10-17T09:48:36.501" v="30" actId="26606"/>
          <ac:grpSpMkLst>
            <pc:docMk/>
            <pc:sldMk cId="3738720190" sldId="258"/>
            <ac:grpSpMk id="32" creationId="{E26428D7-C6F3-473D-A360-A3F5C3E8728C}"/>
          </ac:grpSpMkLst>
        </pc:grpChg>
        <pc:grpChg chg="add del">
          <ac:chgData name="Rebecca" userId="e5c53662-b97f-4beb-9183-bd51215688bd" providerId="ADAL" clId="{8B6C45DF-9AE3-4DCE-883B-381F051A2BA7}" dt="2022-10-17T09:49:44.217" v="34" actId="26606"/>
          <ac:grpSpMkLst>
            <pc:docMk/>
            <pc:sldMk cId="3738720190" sldId="258"/>
            <ac:grpSpMk id="42" creationId="{E26428D7-C6F3-473D-A360-A3F5C3E8728C}"/>
          </ac:grpSpMkLst>
        </pc:grpChg>
        <pc:grpChg chg="add del">
          <ac:chgData name="Rebecca" userId="e5c53662-b97f-4beb-9183-bd51215688bd" providerId="ADAL" clId="{8B6C45DF-9AE3-4DCE-883B-381F051A2BA7}" dt="2022-10-17T09:49:44.186" v="33" actId="26606"/>
          <ac:grpSpMkLst>
            <pc:docMk/>
            <pc:sldMk cId="3738720190" sldId="258"/>
            <ac:grpSpMk id="60" creationId="{E26428D7-C6F3-473D-A360-A3F5C3E8728C}"/>
          </ac:grpSpMkLst>
        </pc:grpChg>
        <pc:grpChg chg="add">
          <ac:chgData name="Rebecca" userId="e5c53662-b97f-4beb-9183-bd51215688bd" providerId="ADAL" clId="{8B6C45DF-9AE3-4DCE-883B-381F051A2BA7}" dt="2022-10-17T09:49:44.217" v="34" actId="26606"/>
          <ac:grpSpMkLst>
            <pc:docMk/>
            <pc:sldMk cId="3738720190" sldId="258"/>
            <ac:grpSpMk id="87" creationId="{E26428D7-C6F3-473D-A360-A3F5C3E8728C}"/>
          </ac:grpSpMkLst>
        </pc:grpChg>
        <pc:picChg chg="add del">
          <ac:chgData name="Rebecca" userId="e5c53662-b97f-4beb-9183-bd51215688bd" providerId="ADAL" clId="{8B6C45DF-9AE3-4DCE-883B-381F051A2BA7}" dt="2022-10-17T09:47:59.476" v="26" actId="26606"/>
          <ac:picMkLst>
            <pc:docMk/>
            <pc:sldMk cId="3738720190" sldId="258"/>
            <ac:picMk id="5" creationId="{FDECD79B-3C3E-7A3C-6249-740CB039E8AD}"/>
          </ac:picMkLst>
        </pc:picChg>
        <pc:picChg chg="add del">
          <ac:chgData name="Rebecca" userId="e5c53662-b97f-4beb-9183-bd51215688bd" providerId="ADAL" clId="{8B6C45DF-9AE3-4DCE-883B-381F051A2BA7}" dt="2022-10-17T09:48:36.501" v="30" actId="26606"/>
          <ac:picMkLst>
            <pc:docMk/>
            <pc:sldMk cId="3738720190" sldId="258"/>
            <ac:picMk id="34" creationId="{A7163001-EDD5-DD82-E951-C7B79157EA0A}"/>
          </ac:picMkLst>
        </pc:picChg>
        <pc:picChg chg="add mod ord">
          <ac:chgData name="Rebecca" userId="e5c53662-b97f-4beb-9183-bd51215688bd" providerId="ADAL" clId="{8B6C45DF-9AE3-4DCE-883B-381F051A2BA7}" dt="2022-10-17T09:49:44.217" v="34" actId="26606"/>
          <ac:picMkLst>
            <pc:docMk/>
            <pc:sldMk cId="3738720190" sldId="258"/>
            <ac:picMk id="45" creationId="{58907C45-57B0-72D8-DAA3-569515AC9CF5}"/>
          </ac:picMkLst>
        </pc:picChg>
        <pc:cxnChg chg="add del">
          <ac:chgData name="Rebecca" userId="e5c53662-b97f-4beb-9183-bd51215688bd" providerId="ADAL" clId="{8B6C45DF-9AE3-4DCE-883B-381F051A2BA7}" dt="2022-10-17T09:48:15.945" v="28" actId="26606"/>
          <ac:cxnSpMkLst>
            <pc:docMk/>
            <pc:sldMk cId="3738720190" sldId="258"/>
            <ac:cxnSpMk id="14" creationId="{0DD76B5F-5BAA-48C6-9065-9AEF15D30B4E}"/>
          </ac:cxnSpMkLst>
        </pc:cxnChg>
        <pc:cxnChg chg="add del">
          <ac:chgData name="Rebecca" userId="e5c53662-b97f-4beb-9183-bd51215688bd" providerId="ADAL" clId="{8B6C45DF-9AE3-4DCE-883B-381F051A2BA7}" dt="2022-10-17T09:49:44.186" v="33" actId="26606"/>
          <ac:cxnSpMkLst>
            <pc:docMk/>
            <pc:sldMk cId="3738720190" sldId="258"/>
            <ac:cxnSpMk id="77" creationId="{C2686EF3-81CC-419F-96C3-002A75880309}"/>
          </ac:cxnSpMkLst>
        </pc:cxnChg>
        <pc:cxnChg chg="add del">
          <ac:chgData name="Rebecca" userId="e5c53662-b97f-4beb-9183-bd51215688bd" providerId="ADAL" clId="{8B6C45DF-9AE3-4DCE-883B-381F051A2BA7}" dt="2022-10-17T09:49:44.186" v="33" actId="26606"/>
          <ac:cxnSpMkLst>
            <pc:docMk/>
            <pc:sldMk cId="3738720190" sldId="258"/>
            <ac:cxnSpMk id="79" creationId="{F8D93CCA-A85E-4529-A6F0-8BB54D27BCD1}"/>
          </ac:cxnSpMkLst>
        </pc:cxnChg>
        <pc:cxnChg chg="add del">
          <ac:chgData name="Rebecca" userId="e5c53662-b97f-4beb-9183-bd51215688bd" providerId="ADAL" clId="{8B6C45DF-9AE3-4DCE-883B-381F051A2BA7}" dt="2022-10-17T09:49:44.186" v="33" actId="26606"/>
          <ac:cxnSpMkLst>
            <pc:docMk/>
            <pc:sldMk cId="3738720190" sldId="258"/>
            <ac:cxnSpMk id="81" creationId="{1ECFA516-C18C-41AE-AFF2-A0D0A59C9E90}"/>
          </ac:cxnSpMkLst>
        </pc:cxnChg>
        <pc:cxnChg chg="add">
          <ac:chgData name="Rebecca" userId="e5c53662-b97f-4beb-9183-bd51215688bd" providerId="ADAL" clId="{8B6C45DF-9AE3-4DCE-883B-381F051A2BA7}" dt="2022-10-17T09:49:44.217" v="34" actId="26606"/>
          <ac:cxnSpMkLst>
            <pc:docMk/>
            <pc:sldMk cId="3738720190" sldId="258"/>
            <ac:cxnSpMk id="93" creationId="{4A430F17-C7B1-40FD-89FA-55002B663697}"/>
          </ac:cxnSpMkLst>
        </pc:cxnChg>
        <pc:cxnChg chg="add">
          <ac:chgData name="Rebecca" userId="e5c53662-b97f-4beb-9183-bd51215688bd" providerId="ADAL" clId="{8B6C45DF-9AE3-4DCE-883B-381F051A2BA7}" dt="2022-10-17T09:49:44.217" v="34" actId="26606"/>
          <ac:cxnSpMkLst>
            <pc:docMk/>
            <pc:sldMk cId="3738720190" sldId="258"/>
            <ac:cxnSpMk id="94" creationId="{03EAAD29-514C-4272-AA97-D2DCEB35B696}"/>
          </ac:cxnSpMkLst>
        </pc:cxnChg>
        <pc:cxnChg chg="add">
          <ac:chgData name="Rebecca" userId="e5c53662-b97f-4beb-9183-bd51215688bd" providerId="ADAL" clId="{8B6C45DF-9AE3-4DCE-883B-381F051A2BA7}" dt="2022-10-17T09:49:44.217" v="34" actId="26606"/>
          <ac:cxnSpMkLst>
            <pc:docMk/>
            <pc:sldMk cId="3738720190" sldId="258"/>
            <ac:cxnSpMk id="95" creationId="{E080894D-F290-4DF4-82A7-905285A7E129}"/>
          </ac:cxnSpMkLst>
        </pc:cxnChg>
      </pc:sldChg>
      <pc:sldChg chg="addSp delSp modSp new mod setBg">
        <pc:chgData name="Rebecca" userId="e5c53662-b97f-4beb-9183-bd51215688bd" providerId="ADAL" clId="{8B6C45DF-9AE3-4DCE-883B-381F051A2BA7}" dt="2022-10-17T09:50:28.552" v="35" actId="26606"/>
        <pc:sldMkLst>
          <pc:docMk/>
          <pc:sldMk cId="577004507" sldId="259"/>
        </pc:sldMkLst>
        <pc:spChg chg="del">
          <ac:chgData name="Rebecca" userId="e5c53662-b97f-4beb-9183-bd51215688bd" providerId="ADAL" clId="{8B6C45DF-9AE3-4DCE-883B-381F051A2BA7}" dt="2022-10-17T09:45:40.544" v="3" actId="478"/>
          <ac:spMkLst>
            <pc:docMk/>
            <pc:sldMk cId="577004507" sldId="259"/>
            <ac:spMk id="2" creationId="{EFD9F7C1-7B37-E874-C5C1-55AF4A3718E5}"/>
          </ac:spMkLst>
        </pc:spChg>
        <pc:spChg chg="del">
          <ac:chgData name="Rebecca" userId="e5c53662-b97f-4beb-9183-bd51215688bd" providerId="ADAL" clId="{8B6C45DF-9AE3-4DCE-883B-381F051A2BA7}" dt="2022-10-17T09:45:47.922" v="4" actId="478"/>
          <ac:spMkLst>
            <pc:docMk/>
            <pc:sldMk cId="577004507" sldId="259"/>
            <ac:spMk id="3" creationId="{FC54B375-D44A-F1F2-B7B9-C0F040B49FE5}"/>
          </ac:spMkLst>
        </pc:spChg>
        <pc:spChg chg="add">
          <ac:chgData name="Rebecca" userId="e5c53662-b97f-4beb-9183-bd51215688bd" providerId="ADAL" clId="{8B6C45DF-9AE3-4DCE-883B-381F051A2BA7}" dt="2022-10-17T09:50:28.552" v="35" actId="26606"/>
          <ac:spMkLst>
            <pc:docMk/>
            <pc:sldMk cId="577004507" sldId="259"/>
            <ac:spMk id="10" creationId="{1E94681D-2A4C-4A8D-B9B5-31D440D0328D}"/>
          </ac:spMkLst>
        </pc:spChg>
        <pc:spChg chg="add">
          <ac:chgData name="Rebecca" userId="e5c53662-b97f-4beb-9183-bd51215688bd" providerId="ADAL" clId="{8B6C45DF-9AE3-4DCE-883B-381F051A2BA7}" dt="2022-10-17T09:50:28.552" v="35" actId="26606"/>
          <ac:spMkLst>
            <pc:docMk/>
            <pc:sldMk cId="577004507" sldId="259"/>
            <ac:spMk id="12" creationId="{4EC7E010-C712-408D-9787-0842AFC9F4BB}"/>
          </ac:spMkLst>
        </pc:spChg>
        <pc:spChg chg="add">
          <ac:chgData name="Rebecca" userId="e5c53662-b97f-4beb-9183-bd51215688bd" providerId="ADAL" clId="{8B6C45DF-9AE3-4DCE-883B-381F051A2BA7}" dt="2022-10-17T09:50:28.552" v="35" actId="26606"/>
          <ac:spMkLst>
            <pc:docMk/>
            <pc:sldMk cId="577004507" sldId="259"/>
            <ac:spMk id="14" creationId="{0503FCEF-A9BA-4991-9220-E36615FB8B53}"/>
          </ac:spMkLst>
        </pc:spChg>
        <pc:picChg chg="add mod modCrop">
          <ac:chgData name="Rebecca" userId="e5c53662-b97f-4beb-9183-bd51215688bd" providerId="ADAL" clId="{8B6C45DF-9AE3-4DCE-883B-381F051A2BA7}" dt="2022-10-17T09:50:28.552" v="35" actId="26606"/>
          <ac:picMkLst>
            <pc:docMk/>
            <pc:sldMk cId="577004507" sldId="259"/>
            <ac:picMk id="5" creationId="{170E2396-7A69-742C-B9B6-EEFFA734628B}"/>
          </ac:picMkLst>
        </pc:picChg>
      </pc:sldChg>
      <pc:sldChg chg="addSp delSp modSp new mod ord">
        <pc:chgData name="Rebecca" userId="e5c53662-b97f-4beb-9183-bd51215688bd" providerId="ADAL" clId="{8B6C45DF-9AE3-4DCE-883B-381F051A2BA7}" dt="2022-10-17T11:04:43.182" v="264" actId="313"/>
        <pc:sldMkLst>
          <pc:docMk/>
          <pc:sldMk cId="2590642930" sldId="260"/>
        </pc:sldMkLst>
        <pc:spChg chg="mod">
          <ac:chgData name="Rebecca" userId="e5c53662-b97f-4beb-9183-bd51215688bd" providerId="ADAL" clId="{8B6C45DF-9AE3-4DCE-883B-381F051A2BA7}" dt="2022-10-17T11:04:43.182" v="264" actId="313"/>
          <ac:spMkLst>
            <pc:docMk/>
            <pc:sldMk cId="2590642930" sldId="260"/>
            <ac:spMk id="2" creationId="{32496F4C-9FF9-A52F-558A-6CEC91F2C40D}"/>
          </ac:spMkLst>
        </pc:spChg>
        <pc:spChg chg="del">
          <ac:chgData name="Rebecca" userId="e5c53662-b97f-4beb-9183-bd51215688bd" providerId="ADAL" clId="{8B6C45DF-9AE3-4DCE-883B-381F051A2BA7}" dt="2022-10-17T11:00:22.004" v="211" actId="478"/>
          <ac:spMkLst>
            <pc:docMk/>
            <pc:sldMk cId="2590642930" sldId="260"/>
            <ac:spMk id="3" creationId="{CB3256D1-DB95-D50B-71CC-F1CA6FA2AFFC}"/>
          </ac:spMkLst>
        </pc:spChg>
        <pc:graphicFrameChg chg="add mod modGraphic">
          <ac:chgData name="Rebecca" userId="e5c53662-b97f-4beb-9183-bd51215688bd" providerId="ADAL" clId="{8B6C45DF-9AE3-4DCE-883B-381F051A2BA7}" dt="2022-10-17T11:04:41.137" v="262" actId="14100"/>
          <ac:graphicFrameMkLst>
            <pc:docMk/>
            <pc:sldMk cId="2590642930" sldId="260"/>
            <ac:graphicFrameMk id="4" creationId="{C6B7EDD5-9D99-67E1-3AF7-2179EA7B5927}"/>
          </ac:graphicFrameMkLst>
        </pc:graphicFrameChg>
      </pc:sldChg>
      <pc:sldChg chg="new">
        <pc:chgData name="Rebecca" userId="e5c53662-b97f-4beb-9183-bd51215688bd" providerId="ADAL" clId="{8B6C45DF-9AE3-4DCE-883B-381F051A2BA7}" dt="2022-10-17T10:14:57.356" v="37" actId="680"/>
        <pc:sldMkLst>
          <pc:docMk/>
          <pc:sldMk cId="143791925" sldId="261"/>
        </pc:sldMkLst>
      </pc:sldChg>
      <pc:sldChg chg="addSp delSp modSp new mod ord setBg">
        <pc:chgData name="Rebecca" userId="e5c53662-b97f-4beb-9183-bd51215688bd" providerId="ADAL" clId="{8B6C45DF-9AE3-4DCE-883B-381F051A2BA7}" dt="2022-10-17T10:35:34.803" v="143" actId="14100"/>
        <pc:sldMkLst>
          <pc:docMk/>
          <pc:sldMk cId="499500049" sldId="262"/>
        </pc:sldMkLst>
        <pc:spChg chg="mod">
          <ac:chgData name="Rebecca" userId="e5c53662-b97f-4beb-9183-bd51215688bd" providerId="ADAL" clId="{8B6C45DF-9AE3-4DCE-883B-381F051A2BA7}" dt="2022-10-17T10:20:05.523" v="88" actId="26606"/>
          <ac:spMkLst>
            <pc:docMk/>
            <pc:sldMk cId="499500049" sldId="262"/>
            <ac:spMk id="2" creationId="{6972FB3D-60A6-AB92-959B-CB6317C95E95}"/>
          </ac:spMkLst>
        </pc:spChg>
        <pc:spChg chg="del">
          <ac:chgData name="Rebecca" userId="e5c53662-b97f-4beb-9183-bd51215688bd" providerId="ADAL" clId="{8B6C45DF-9AE3-4DCE-883B-381F051A2BA7}" dt="2022-10-17T10:15:41.606" v="66" actId="478"/>
          <ac:spMkLst>
            <pc:docMk/>
            <pc:sldMk cId="499500049" sldId="262"/>
            <ac:spMk id="3" creationId="{2E06DBD2-7BE3-906D-2DFC-43A1C79871CB}"/>
          </ac:spMkLst>
        </pc:spChg>
        <pc:spChg chg="add mod">
          <ac:chgData name="Rebecca" userId="e5c53662-b97f-4beb-9183-bd51215688bd" providerId="ADAL" clId="{8B6C45DF-9AE3-4DCE-883B-381F051A2BA7}" dt="2022-10-17T10:35:34.803" v="143" actId="14100"/>
          <ac:spMkLst>
            <pc:docMk/>
            <pc:sldMk cId="499500049" sldId="262"/>
            <ac:spMk id="5" creationId="{5E91072E-F1AC-46C4-0429-13B248E5495F}"/>
          </ac:spMkLst>
        </pc:spChg>
        <pc:spChg chg="add">
          <ac:chgData name="Rebecca" userId="e5c53662-b97f-4beb-9183-bd51215688bd" providerId="ADAL" clId="{8B6C45DF-9AE3-4DCE-883B-381F051A2BA7}" dt="2022-10-17T10:20:05.523" v="88" actId="26606"/>
          <ac:spMkLst>
            <pc:docMk/>
            <pc:sldMk cId="499500049" sldId="262"/>
            <ac:spMk id="9" creationId="{09D6CD28-D147-4DC0-A5FF-335351C7D0C9}"/>
          </ac:spMkLst>
        </pc:spChg>
        <pc:spChg chg="add">
          <ac:chgData name="Rebecca" userId="e5c53662-b97f-4beb-9183-bd51215688bd" providerId="ADAL" clId="{8B6C45DF-9AE3-4DCE-883B-381F051A2BA7}" dt="2022-10-17T10:20:05.523" v="88" actId="26606"/>
          <ac:spMkLst>
            <pc:docMk/>
            <pc:sldMk cId="499500049" sldId="262"/>
            <ac:spMk id="11" creationId="{47CDDF69-9963-4CB8-8441-2D6CA2C66673}"/>
          </ac:spMkLst>
        </pc:spChg>
        <pc:spChg chg="add">
          <ac:chgData name="Rebecca" userId="e5c53662-b97f-4beb-9183-bd51215688bd" providerId="ADAL" clId="{8B6C45DF-9AE3-4DCE-883B-381F051A2BA7}" dt="2022-10-17T10:20:05.523" v="88" actId="26606"/>
          <ac:spMkLst>
            <pc:docMk/>
            <pc:sldMk cId="499500049" sldId="262"/>
            <ac:spMk id="13" creationId="{58B53A5F-63B3-4E86-93F7-275390D707F1}"/>
          </ac:spMkLst>
        </pc:spChg>
        <pc:graphicFrameChg chg="add mod modGraphic">
          <ac:chgData name="Rebecca" userId="e5c53662-b97f-4beb-9183-bd51215688bd" providerId="ADAL" clId="{8B6C45DF-9AE3-4DCE-883B-381F051A2BA7}" dt="2022-10-17T10:20:05.523" v="88" actId="26606"/>
          <ac:graphicFrameMkLst>
            <pc:docMk/>
            <pc:sldMk cId="499500049" sldId="262"/>
            <ac:graphicFrameMk id="4" creationId="{DB423DFE-8FE2-747B-D37E-A584818038B9}"/>
          </ac:graphicFrameMkLst>
        </pc:graphicFrameChg>
      </pc:sldChg>
    </pc:docChg>
  </pc:docChgLst>
  <pc:docChgLst>
    <pc:chgData name="Bethany Redmond (2127859)" userId="S::2127859@student.uwtsd.ac.uk::e86ff111-9122-4c33-94f8-cf5fb3f70434" providerId="AD" clId="Web-{D50B39DE-387F-BD79-C123-B2FB0D180485}"/>
    <pc:docChg chg="addSld modSld sldOrd">
      <pc:chgData name="Bethany Redmond (2127859)" userId="S::2127859@student.uwtsd.ac.uk::e86ff111-9122-4c33-94f8-cf5fb3f70434" providerId="AD" clId="Web-{D50B39DE-387F-BD79-C123-B2FB0D180485}" dt="2022-11-14T10:51:14.734" v="332"/>
      <pc:docMkLst>
        <pc:docMk/>
      </pc:docMkLst>
      <pc:sldChg chg="ord">
        <pc:chgData name="Bethany Redmond (2127859)" userId="S::2127859@student.uwtsd.ac.uk::e86ff111-9122-4c33-94f8-cf5fb3f70434" providerId="AD" clId="Web-{D50B39DE-387F-BD79-C123-B2FB0D180485}" dt="2022-11-14T10:35:57.448" v="218"/>
        <pc:sldMkLst>
          <pc:docMk/>
          <pc:sldMk cId="3738720190" sldId="258"/>
        </pc:sldMkLst>
      </pc:sldChg>
      <pc:sldChg chg="addSp delSp modSp new mod setBg setClrOvrMap">
        <pc:chgData name="Bethany Redmond (2127859)" userId="S::2127859@student.uwtsd.ac.uk::e86ff111-9122-4c33-94f8-cf5fb3f70434" providerId="AD" clId="Web-{D50B39DE-387F-BD79-C123-B2FB0D180485}" dt="2022-11-14T10:51:14.734" v="332"/>
        <pc:sldMkLst>
          <pc:docMk/>
          <pc:sldMk cId="2412442719" sldId="267"/>
        </pc:sldMkLst>
        <pc:spChg chg="del mod ord">
          <ac:chgData name="Bethany Redmond (2127859)" userId="S::2127859@student.uwtsd.ac.uk::e86ff111-9122-4c33-94f8-cf5fb3f70434" providerId="AD" clId="Web-{D50B39DE-387F-BD79-C123-B2FB0D180485}" dt="2022-11-14T10:26:28.591" v="6"/>
          <ac:spMkLst>
            <pc:docMk/>
            <pc:sldMk cId="2412442719" sldId="267"/>
            <ac:spMk id="2" creationId="{8DA32B97-9062-F2D6-4D1D-53A7230AD9B7}"/>
          </ac:spMkLst>
        </pc:spChg>
        <pc:spChg chg="del">
          <ac:chgData name="Bethany Redmond (2127859)" userId="S::2127859@student.uwtsd.ac.uk::e86ff111-9122-4c33-94f8-cf5fb3f70434" providerId="AD" clId="Web-{D50B39DE-387F-BD79-C123-B2FB0D180485}" dt="2022-11-14T10:21:46.601" v="1"/>
          <ac:spMkLst>
            <pc:docMk/>
            <pc:sldMk cId="2412442719" sldId="267"/>
            <ac:spMk id="3" creationId="{8E8199F5-AF57-D8B6-0B2C-5CA78E37C74D}"/>
          </ac:spMkLst>
        </pc:spChg>
        <pc:spChg chg="add mod">
          <ac:chgData name="Bethany Redmond (2127859)" userId="S::2127859@student.uwtsd.ac.uk::e86ff111-9122-4c33-94f8-cf5fb3f70434" providerId="AD" clId="Web-{D50B39DE-387F-BD79-C123-B2FB0D180485}" dt="2022-11-14T10:51:14.734" v="332"/>
          <ac:spMkLst>
            <pc:docMk/>
            <pc:sldMk cId="2412442719" sldId="267"/>
            <ac:spMk id="8" creationId="{51E2E9F2-BFF7-0B23-3C21-9E3D873FC991}"/>
          </ac:spMkLst>
        </pc:spChg>
        <pc:spChg chg="add del">
          <ac:chgData name="Bethany Redmond (2127859)" userId="S::2127859@student.uwtsd.ac.uk::e86ff111-9122-4c33-94f8-cf5fb3f70434" providerId="AD" clId="Web-{D50B39DE-387F-BD79-C123-B2FB0D180485}" dt="2022-11-14T10:26:21.872" v="3"/>
          <ac:spMkLst>
            <pc:docMk/>
            <pc:sldMk cId="2412442719" sldId="267"/>
            <ac:spMk id="9" creationId="{904DB13E-F722-4ED6-BB00-556651E95281}"/>
          </ac:spMkLst>
        </pc:spChg>
        <pc:spChg chg="add del">
          <ac:chgData name="Bethany Redmond (2127859)" userId="S::2127859@student.uwtsd.ac.uk::e86ff111-9122-4c33-94f8-cf5fb3f70434" providerId="AD" clId="Web-{D50B39DE-387F-BD79-C123-B2FB0D180485}" dt="2022-11-14T10:26:21.872" v="3"/>
          <ac:spMkLst>
            <pc:docMk/>
            <pc:sldMk cId="2412442719" sldId="267"/>
            <ac:spMk id="11" creationId="{1E8D93C5-28EB-42D0-86CE-D804955653CC}"/>
          </ac:spMkLst>
        </pc:spChg>
        <pc:spChg chg="add del">
          <ac:chgData name="Bethany Redmond (2127859)" userId="S::2127859@student.uwtsd.ac.uk::e86ff111-9122-4c33-94f8-cf5fb3f70434" providerId="AD" clId="Web-{D50B39DE-387F-BD79-C123-B2FB0D180485}" dt="2022-11-14T10:26:21.872" v="3"/>
          <ac:spMkLst>
            <pc:docMk/>
            <pc:sldMk cId="2412442719" sldId="267"/>
            <ac:spMk id="13" creationId="{AB1B1E7D-F76D-4744-AF85-239E6998A4C5}"/>
          </ac:spMkLst>
        </pc:spChg>
        <pc:spChg chg="add del">
          <ac:chgData name="Bethany Redmond (2127859)" userId="S::2127859@student.uwtsd.ac.uk::e86ff111-9122-4c33-94f8-cf5fb3f70434" providerId="AD" clId="Web-{D50B39DE-387F-BD79-C123-B2FB0D180485}" dt="2022-11-14T10:26:21.872" v="3"/>
          <ac:spMkLst>
            <pc:docMk/>
            <pc:sldMk cId="2412442719" sldId="267"/>
            <ac:spMk id="15" creationId="{3BB65211-00DB-45B6-A223-033B2D19CBE8}"/>
          </ac:spMkLst>
        </pc:spChg>
        <pc:spChg chg="add del">
          <ac:chgData name="Bethany Redmond (2127859)" userId="S::2127859@student.uwtsd.ac.uk::e86ff111-9122-4c33-94f8-cf5fb3f70434" providerId="AD" clId="Web-{D50B39DE-387F-BD79-C123-B2FB0D180485}" dt="2022-11-14T10:26:21.872" v="3"/>
          <ac:spMkLst>
            <pc:docMk/>
            <pc:sldMk cId="2412442719" sldId="267"/>
            <ac:spMk id="22" creationId="{EA4E4267-CAF0-4C38-8DC6-CD3B1A9F046E}"/>
          </ac:spMkLst>
        </pc:spChg>
        <pc:spChg chg="add del">
          <ac:chgData name="Bethany Redmond (2127859)" userId="S::2127859@student.uwtsd.ac.uk::e86ff111-9122-4c33-94f8-cf5fb3f70434" providerId="AD" clId="Web-{D50B39DE-387F-BD79-C123-B2FB0D180485}" dt="2022-11-14T10:26:21.872" v="3"/>
          <ac:spMkLst>
            <pc:docMk/>
            <pc:sldMk cId="2412442719" sldId="267"/>
            <ac:spMk id="24" creationId="{0EE3ACC5-126D-4BA4-8B45-7F0B5B839C51}"/>
          </ac:spMkLst>
        </pc:spChg>
        <pc:spChg chg="add del">
          <ac:chgData name="Bethany Redmond (2127859)" userId="S::2127859@student.uwtsd.ac.uk::e86ff111-9122-4c33-94f8-cf5fb3f70434" providerId="AD" clId="Web-{D50B39DE-387F-BD79-C123-B2FB0D180485}" dt="2022-11-14T10:26:21.872" v="3"/>
          <ac:spMkLst>
            <pc:docMk/>
            <pc:sldMk cId="2412442719" sldId="267"/>
            <ac:spMk id="26" creationId="{AB2868F7-FE10-4289-A5BD-90763C7A2F5A}"/>
          </ac:spMkLst>
        </pc:spChg>
        <pc:spChg chg="add del">
          <ac:chgData name="Bethany Redmond (2127859)" userId="S::2127859@student.uwtsd.ac.uk::e86ff111-9122-4c33-94f8-cf5fb3f70434" providerId="AD" clId="Web-{D50B39DE-387F-BD79-C123-B2FB0D180485}" dt="2022-11-14T10:26:21.872" v="3"/>
          <ac:spMkLst>
            <pc:docMk/>
            <pc:sldMk cId="2412442719" sldId="267"/>
            <ac:spMk id="28" creationId="{BD94142C-10EE-487C-A327-404FDF358F22}"/>
          </ac:spMkLst>
        </pc:spChg>
        <pc:spChg chg="add del">
          <ac:chgData name="Bethany Redmond (2127859)" userId="S::2127859@student.uwtsd.ac.uk::e86ff111-9122-4c33-94f8-cf5fb3f70434" providerId="AD" clId="Web-{D50B39DE-387F-BD79-C123-B2FB0D180485}" dt="2022-11-14T10:26:21.872" v="3"/>
          <ac:spMkLst>
            <pc:docMk/>
            <pc:sldMk cId="2412442719" sldId="267"/>
            <ac:spMk id="30" creationId="{5F7FAC2D-7A74-4939-A917-A1A5AF935685}"/>
          </ac:spMkLst>
        </pc:spChg>
        <pc:spChg chg="add del">
          <ac:chgData name="Bethany Redmond (2127859)" userId="S::2127859@student.uwtsd.ac.uk::e86ff111-9122-4c33-94f8-cf5fb3f70434" providerId="AD" clId="Web-{D50B39DE-387F-BD79-C123-B2FB0D180485}" dt="2022-11-14T10:26:21.872" v="3"/>
          <ac:spMkLst>
            <pc:docMk/>
            <pc:sldMk cId="2412442719" sldId="267"/>
            <ac:spMk id="32" creationId="{BA53A868-C420-4BAE-9244-EC162AF05CFC}"/>
          </ac:spMkLst>
        </pc:spChg>
        <pc:spChg chg="add del">
          <ac:chgData name="Bethany Redmond (2127859)" userId="S::2127859@student.uwtsd.ac.uk::e86ff111-9122-4c33-94f8-cf5fb3f70434" providerId="AD" clId="Web-{D50B39DE-387F-BD79-C123-B2FB0D180485}" dt="2022-11-14T10:51:14.734" v="332"/>
          <ac:spMkLst>
            <pc:docMk/>
            <pc:sldMk cId="2412442719" sldId="267"/>
            <ac:spMk id="40" creationId="{282E2A95-1A08-4118-83C6-B1CA5648E075}"/>
          </ac:spMkLst>
        </pc:spChg>
        <pc:spChg chg="add del">
          <ac:chgData name="Bethany Redmond (2127859)" userId="S::2127859@student.uwtsd.ac.uk::e86ff111-9122-4c33-94f8-cf5fb3f70434" providerId="AD" clId="Web-{D50B39DE-387F-BD79-C123-B2FB0D180485}" dt="2022-11-14T10:51:14.734" v="332"/>
          <ac:spMkLst>
            <pc:docMk/>
            <pc:sldMk cId="2412442719" sldId="267"/>
            <ac:spMk id="41" creationId="{68DC0EC7-60EA-4BD3-BC04-D547DE1B2891}"/>
          </ac:spMkLst>
        </pc:spChg>
        <pc:spChg chg="add del">
          <ac:chgData name="Bethany Redmond (2127859)" userId="S::2127859@student.uwtsd.ac.uk::e86ff111-9122-4c33-94f8-cf5fb3f70434" providerId="AD" clId="Web-{D50B39DE-387F-BD79-C123-B2FB0D180485}" dt="2022-11-14T10:51:14.734" v="332"/>
          <ac:spMkLst>
            <pc:docMk/>
            <pc:sldMk cId="2412442719" sldId="267"/>
            <ac:spMk id="42" creationId="{2FFEFC7E-85EE-4AC9-A351-FBEB13A1D622}"/>
          </ac:spMkLst>
        </pc:spChg>
        <pc:spChg chg="add del">
          <ac:chgData name="Bethany Redmond (2127859)" userId="S::2127859@student.uwtsd.ac.uk::e86ff111-9122-4c33-94f8-cf5fb3f70434" providerId="AD" clId="Web-{D50B39DE-387F-BD79-C123-B2FB0D180485}" dt="2022-11-14T10:51:14.734" v="332"/>
          <ac:spMkLst>
            <pc:docMk/>
            <pc:sldMk cId="2412442719" sldId="267"/>
            <ac:spMk id="43" creationId="{CB2511BB-FC4C-45F3-94EB-661D6806C942}"/>
          </ac:spMkLst>
        </pc:spChg>
        <pc:spChg chg="add">
          <ac:chgData name="Bethany Redmond (2127859)" userId="S::2127859@student.uwtsd.ac.uk::e86ff111-9122-4c33-94f8-cf5fb3f70434" providerId="AD" clId="Web-{D50B39DE-387F-BD79-C123-B2FB0D180485}" dt="2022-11-14T10:51:14.734" v="332"/>
          <ac:spMkLst>
            <pc:docMk/>
            <pc:sldMk cId="2412442719" sldId="267"/>
            <ac:spMk id="48" creationId="{4E9EDDFA-8F05-462B-8D3E-5B9C4FBC735B}"/>
          </ac:spMkLst>
        </pc:spChg>
        <pc:spChg chg="add">
          <ac:chgData name="Bethany Redmond (2127859)" userId="S::2127859@student.uwtsd.ac.uk::e86ff111-9122-4c33-94f8-cf5fb3f70434" providerId="AD" clId="Web-{D50B39DE-387F-BD79-C123-B2FB0D180485}" dt="2022-11-14T10:51:14.734" v="332"/>
          <ac:spMkLst>
            <pc:docMk/>
            <pc:sldMk cId="2412442719" sldId="267"/>
            <ac:spMk id="50" creationId="{143F9A23-3237-4ED6-A1E9-C0E6530E053B}"/>
          </ac:spMkLst>
        </pc:spChg>
        <pc:spChg chg="add">
          <ac:chgData name="Bethany Redmond (2127859)" userId="S::2127859@student.uwtsd.ac.uk::e86ff111-9122-4c33-94f8-cf5fb3f70434" providerId="AD" clId="Web-{D50B39DE-387F-BD79-C123-B2FB0D180485}" dt="2022-11-14T10:51:14.734" v="332"/>
          <ac:spMkLst>
            <pc:docMk/>
            <pc:sldMk cId="2412442719" sldId="267"/>
            <ac:spMk id="52" creationId="{C63CD46D-4335-4BA4-842A-BF835A99CB2C}"/>
          </ac:spMkLst>
        </pc:spChg>
        <pc:grpChg chg="add del">
          <ac:chgData name="Bethany Redmond (2127859)" userId="S::2127859@student.uwtsd.ac.uk::e86ff111-9122-4c33-94f8-cf5fb3f70434" providerId="AD" clId="Web-{D50B39DE-387F-BD79-C123-B2FB0D180485}" dt="2022-11-14T10:26:21.872" v="3"/>
          <ac:grpSpMkLst>
            <pc:docMk/>
            <pc:sldMk cId="2412442719" sldId="267"/>
            <ac:grpSpMk id="17" creationId="{E26428D7-C6F3-473D-A360-A3F5C3E8728C}"/>
          </ac:grpSpMkLst>
        </pc:grpChg>
        <pc:picChg chg="add mod ord">
          <ac:chgData name="Bethany Redmond (2127859)" userId="S::2127859@student.uwtsd.ac.uk::e86ff111-9122-4c33-94f8-cf5fb3f70434" providerId="AD" clId="Web-{D50B39DE-387F-BD79-C123-B2FB0D180485}" dt="2022-11-14T10:51:14.734" v="332"/>
          <ac:picMkLst>
            <pc:docMk/>
            <pc:sldMk cId="2412442719" sldId="267"/>
            <ac:picMk id="4" creationId="{C28DFF53-9B9D-C358-590F-F9C8FCC2AC34}"/>
          </ac:picMkLst>
        </pc:picChg>
        <pc:cxnChg chg="add del">
          <ac:chgData name="Bethany Redmond (2127859)" userId="S::2127859@student.uwtsd.ac.uk::e86ff111-9122-4c33-94f8-cf5fb3f70434" providerId="AD" clId="Web-{D50B39DE-387F-BD79-C123-B2FB0D180485}" dt="2022-11-14T10:26:21.872" v="3"/>
          <ac:cxnSpMkLst>
            <pc:docMk/>
            <pc:sldMk cId="2412442719" sldId="267"/>
            <ac:cxnSpMk id="34" creationId="{C2686EF3-81CC-419F-96C3-002A75880309}"/>
          </ac:cxnSpMkLst>
        </pc:cxnChg>
        <pc:cxnChg chg="add del">
          <ac:chgData name="Bethany Redmond (2127859)" userId="S::2127859@student.uwtsd.ac.uk::e86ff111-9122-4c33-94f8-cf5fb3f70434" providerId="AD" clId="Web-{D50B39DE-387F-BD79-C123-B2FB0D180485}" dt="2022-11-14T10:26:21.872" v="3"/>
          <ac:cxnSpMkLst>
            <pc:docMk/>
            <pc:sldMk cId="2412442719" sldId="267"/>
            <ac:cxnSpMk id="36" creationId="{F8D93CCA-A85E-4529-A6F0-8BB54D27BCD1}"/>
          </ac:cxnSpMkLst>
        </pc:cxnChg>
        <pc:cxnChg chg="add del">
          <ac:chgData name="Bethany Redmond (2127859)" userId="S::2127859@student.uwtsd.ac.uk::e86ff111-9122-4c33-94f8-cf5fb3f70434" providerId="AD" clId="Web-{D50B39DE-387F-BD79-C123-B2FB0D180485}" dt="2022-11-14T10:26:21.872" v="3"/>
          <ac:cxnSpMkLst>
            <pc:docMk/>
            <pc:sldMk cId="2412442719" sldId="267"/>
            <ac:cxnSpMk id="38" creationId="{1ECFA516-C18C-41AE-AFF2-A0D0A59C9E90}"/>
          </ac:cxnSpMkLst>
        </pc:cxnChg>
      </pc:sldChg>
    </pc:docChg>
  </pc:docChgLst>
  <pc:docChgLst>
    <pc:chgData name="Merleen Garvey (2129226)" userId="S::2129226@student.uwtsd.ac.uk::4c506f6f-49ef-40dd-9de8-7a0a652269cf" providerId="AD" clId="Web-{37894821-D7FB-2EC6-517B-D58E0ED94965}"/>
    <pc:docChg chg="modSld">
      <pc:chgData name="Merleen Garvey (2129226)" userId="S::2129226@student.uwtsd.ac.uk::4c506f6f-49ef-40dd-9de8-7a0a652269cf" providerId="AD" clId="Web-{37894821-D7FB-2EC6-517B-D58E0ED94965}" dt="2022-11-17T20:01:02.257" v="67" actId="20577"/>
      <pc:docMkLst>
        <pc:docMk/>
      </pc:docMkLst>
      <pc:sldChg chg="addSp delSp modSp">
        <pc:chgData name="Merleen Garvey (2129226)" userId="S::2129226@student.uwtsd.ac.uk::4c506f6f-49ef-40dd-9de8-7a0a652269cf" providerId="AD" clId="Web-{37894821-D7FB-2EC6-517B-D58E0ED94965}" dt="2022-11-17T19:49:20.261" v="25" actId="14100"/>
        <pc:sldMkLst>
          <pc:docMk/>
          <pc:sldMk cId="200464801" sldId="268"/>
        </pc:sldMkLst>
        <pc:spChg chg="add del mod">
          <ac:chgData name="Merleen Garvey (2129226)" userId="S::2129226@student.uwtsd.ac.uk::4c506f6f-49ef-40dd-9de8-7a0a652269cf" providerId="AD" clId="Web-{37894821-D7FB-2EC6-517B-D58E0ED94965}" dt="2022-11-17T19:48:59.400" v="16"/>
          <ac:spMkLst>
            <pc:docMk/>
            <pc:sldMk cId="200464801" sldId="268"/>
            <ac:spMk id="5" creationId="{89C01741-4CA1-CFF7-09C9-4A13753BB251}"/>
          </ac:spMkLst>
        </pc:spChg>
        <pc:spChg chg="del">
          <ac:chgData name="Merleen Garvey (2129226)" userId="S::2129226@student.uwtsd.ac.uk::4c506f6f-49ef-40dd-9de8-7a0a652269cf" providerId="AD" clId="Web-{37894821-D7FB-2EC6-517B-D58E0ED94965}" dt="2022-11-17T19:48:34.243" v="15"/>
          <ac:spMkLst>
            <pc:docMk/>
            <pc:sldMk cId="200464801" sldId="268"/>
            <ac:spMk id="7" creationId="{29AD41C1-EB1E-90CF-F144-29E326540D1D}"/>
          </ac:spMkLst>
        </pc:spChg>
        <pc:spChg chg="add mod">
          <ac:chgData name="Merleen Garvey (2129226)" userId="S::2129226@student.uwtsd.ac.uk::4c506f6f-49ef-40dd-9de8-7a0a652269cf" providerId="AD" clId="Web-{37894821-D7FB-2EC6-517B-D58E0ED94965}" dt="2022-11-17T19:49:20.230" v="24" actId="14100"/>
          <ac:spMkLst>
            <pc:docMk/>
            <pc:sldMk cId="200464801" sldId="268"/>
            <ac:spMk id="9" creationId="{34616AC2-DF7B-CBF3-8052-78C2274BD987}"/>
          </ac:spMkLst>
        </pc:spChg>
        <pc:picChg chg="del">
          <ac:chgData name="Merleen Garvey (2129226)" userId="S::2129226@student.uwtsd.ac.uk::4c506f6f-49ef-40dd-9de8-7a0a652269cf" providerId="AD" clId="Web-{37894821-D7FB-2EC6-517B-D58E0ED94965}" dt="2022-11-17T19:48:34.243" v="15"/>
          <ac:picMkLst>
            <pc:docMk/>
            <pc:sldMk cId="200464801" sldId="268"/>
            <ac:picMk id="6" creationId="{6443A6B7-0606-B824-3217-1BCC4DCBFD9B}"/>
          </ac:picMkLst>
        </pc:picChg>
        <pc:picChg chg="add mod ord">
          <ac:chgData name="Merleen Garvey (2129226)" userId="S::2129226@student.uwtsd.ac.uk::4c506f6f-49ef-40dd-9de8-7a0a652269cf" providerId="AD" clId="Web-{37894821-D7FB-2EC6-517B-D58E0ED94965}" dt="2022-11-17T19:49:20.261" v="25" actId="14100"/>
          <ac:picMkLst>
            <pc:docMk/>
            <pc:sldMk cId="200464801" sldId="268"/>
            <ac:picMk id="8" creationId="{9A2D1D19-255F-CDD7-C81E-F76F6782CFB0}"/>
          </ac:picMkLst>
        </pc:picChg>
      </pc:sldChg>
      <pc:sldChg chg="addSp delSp modSp mod setBg setClrOvrMap">
        <pc:chgData name="Merleen Garvey (2129226)" userId="S::2129226@student.uwtsd.ac.uk::4c506f6f-49ef-40dd-9de8-7a0a652269cf" providerId="AD" clId="Web-{37894821-D7FB-2EC6-517B-D58E0ED94965}" dt="2022-11-17T20:01:02.257" v="67" actId="20577"/>
        <pc:sldMkLst>
          <pc:docMk/>
          <pc:sldMk cId="3126235323" sldId="269"/>
        </pc:sldMkLst>
        <pc:spChg chg="mod ord">
          <ac:chgData name="Merleen Garvey (2129226)" userId="S::2129226@student.uwtsd.ac.uk::4c506f6f-49ef-40dd-9de8-7a0a652269cf" providerId="AD" clId="Web-{37894821-D7FB-2EC6-517B-D58E0ED94965}" dt="2022-11-17T20:01:02.257" v="67" actId="20577"/>
          <ac:spMkLst>
            <pc:docMk/>
            <pc:sldMk cId="3126235323" sldId="269"/>
            <ac:spMk id="3" creationId="{AF2FC7E8-2A61-6A89-E729-730C84887587}"/>
          </ac:spMkLst>
        </pc:spChg>
        <pc:spChg chg="mod">
          <ac:chgData name="Merleen Garvey (2129226)" userId="S::2129226@student.uwtsd.ac.uk::4c506f6f-49ef-40dd-9de8-7a0a652269cf" providerId="AD" clId="Web-{37894821-D7FB-2EC6-517B-D58E0ED94965}" dt="2022-11-17T19:56:38.116" v="53"/>
          <ac:spMkLst>
            <pc:docMk/>
            <pc:sldMk cId="3126235323" sldId="269"/>
            <ac:spMk id="4" creationId="{06DA019E-5B07-1EAD-273F-F3154959BBA3}"/>
          </ac:spMkLst>
        </pc:spChg>
        <pc:spChg chg="del mod">
          <ac:chgData name="Merleen Garvey (2129226)" userId="S::2129226@student.uwtsd.ac.uk::4c506f6f-49ef-40dd-9de8-7a0a652269cf" providerId="AD" clId="Web-{37894821-D7FB-2EC6-517B-D58E0ED94965}" dt="2022-11-17T19:45:33.154" v="9"/>
          <ac:spMkLst>
            <pc:docMk/>
            <pc:sldMk cId="3126235323" sldId="269"/>
            <ac:spMk id="6" creationId="{6588C79D-05D8-6EE4-913E-E41C42B65252}"/>
          </ac:spMkLst>
        </pc:spChg>
        <pc:spChg chg="add del mod">
          <ac:chgData name="Merleen Garvey (2129226)" userId="S::2129226@student.uwtsd.ac.uk::4c506f6f-49ef-40dd-9de8-7a0a652269cf" providerId="AD" clId="Web-{37894821-D7FB-2EC6-517B-D58E0ED94965}" dt="2022-11-17T19:45:58.983" v="10"/>
          <ac:spMkLst>
            <pc:docMk/>
            <pc:sldMk cId="3126235323" sldId="269"/>
            <ac:spMk id="7" creationId="{B9CE19F2-9AF1-4C18-C20E-D6A48D4419B8}"/>
          </ac:spMkLst>
        </pc:spChg>
        <pc:spChg chg="add del mod">
          <ac:chgData name="Merleen Garvey (2129226)" userId="S::2129226@student.uwtsd.ac.uk::4c506f6f-49ef-40dd-9de8-7a0a652269cf" providerId="AD" clId="Web-{37894821-D7FB-2EC6-517B-D58E0ED94965}" dt="2022-11-17T19:50:28.813" v="32"/>
          <ac:spMkLst>
            <pc:docMk/>
            <pc:sldMk cId="3126235323" sldId="269"/>
            <ac:spMk id="9" creationId="{D59DC06E-5BBA-9918-FAAC-5902BE8868CB}"/>
          </ac:spMkLst>
        </pc:spChg>
        <pc:spChg chg="add del mod">
          <ac:chgData name="Merleen Garvey (2129226)" userId="S::2129226@student.uwtsd.ac.uk::4c506f6f-49ef-40dd-9de8-7a0a652269cf" providerId="AD" clId="Web-{37894821-D7FB-2EC6-517B-D58E0ED94965}" dt="2022-11-17T19:50:56.221" v="37"/>
          <ac:spMkLst>
            <pc:docMk/>
            <pc:sldMk cId="3126235323" sldId="269"/>
            <ac:spMk id="12" creationId="{DC4716A2-6C28-F727-D345-58FAFB069E4D}"/>
          </ac:spMkLst>
        </pc:spChg>
        <pc:spChg chg="add mod">
          <ac:chgData name="Merleen Garvey (2129226)" userId="S::2129226@student.uwtsd.ac.uk::4c506f6f-49ef-40dd-9de8-7a0a652269cf" providerId="AD" clId="Web-{37894821-D7FB-2EC6-517B-D58E0ED94965}" dt="2022-11-17T20:00:38.459" v="66"/>
          <ac:spMkLst>
            <pc:docMk/>
            <pc:sldMk cId="3126235323" sldId="269"/>
            <ac:spMk id="14" creationId="{B97D379D-F412-CA25-151B-C516CAA0F1FC}"/>
          </ac:spMkLst>
        </pc:spChg>
        <pc:spChg chg="add del">
          <ac:chgData name="Merleen Garvey (2129226)" userId="S::2129226@student.uwtsd.ac.uk::4c506f6f-49ef-40dd-9de8-7a0a652269cf" providerId="AD" clId="Web-{37894821-D7FB-2EC6-517B-D58E0ED94965}" dt="2022-11-17T19:43:13.505" v="4"/>
          <ac:spMkLst>
            <pc:docMk/>
            <pc:sldMk cId="3126235323" sldId="269"/>
            <ac:spMk id="228" creationId="{904DB13E-F722-4ED6-BB00-556651E95281}"/>
          </ac:spMkLst>
        </pc:spChg>
        <pc:spChg chg="add del">
          <ac:chgData name="Merleen Garvey (2129226)" userId="S::2129226@student.uwtsd.ac.uk::4c506f6f-49ef-40dd-9de8-7a0a652269cf" providerId="AD" clId="Web-{37894821-D7FB-2EC6-517B-D58E0ED94965}" dt="2022-11-17T19:43:13.505" v="4"/>
          <ac:spMkLst>
            <pc:docMk/>
            <pc:sldMk cId="3126235323" sldId="269"/>
            <ac:spMk id="230" creationId="{1E8D93C5-28EB-42D0-86CE-D804955653CC}"/>
          </ac:spMkLst>
        </pc:spChg>
        <pc:spChg chg="add del">
          <ac:chgData name="Merleen Garvey (2129226)" userId="S::2129226@student.uwtsd.ac.uk::4c506f6f-49ef-40dd-9de8-7a0a652269cf" providerId="AD" clId="Web-{37894821-D7FB-2EC6-517B-D58E0ED94965}" dt="2022-11-17T19:43:13.505" v="4"/>
          <ac:spMkLst>
            <pc:docMk/>
            <pc:sldMk cId="3126235323" sldId="269"/>
            <ac:spMk id="232" creationId="{AB1B1E7D-F76D-4744-AF85-239E6998A4C5}"/>
          </ac:spMkLst>
        </pc:spChg>
        <pc:spChg chg="add del">
          <ac:chgData name="Merleen Garvey (2129226)" userId="S::2129226@student.uwtsd.ac.uk::4c506f6f-49ef-40dd-9de8-7a0a652269cf" providerId="AD" clId="Web-{37894821-D7FB-2EC6-517B-D58E0ED94965}" dt="2022-11-17T19:43:13.505" v="4"/>
          <ac:spMkLst>
            <pc:docMk/>
            <pc:sldMk cId="3126235323" sldId="269"/>
            <ac:spMk id="234" creationId="{3BB65211-00DB-45B6-A223-033B2D19CBE8}"/>
          </ac:spMkLst>
        </pc:spChg>
        <pc:spChg chg="add del">
          <ac:chgData name="Merleen Garvey (2129226)" userId="S::2129226@student.uwtsd.ac.uk::4c506f6f-49ef-40dd-9de8-7a0a652269cf" providerId="AD" clId="Web-{37894821-D7FB-2EC6-517B-D58E0ED94965}" dt="2022-11-17T19:43:13.505" v="4"/>
          <ac:spMkLst>
            <pc:docMk/>
            <pc:sldMk cId="3126235323" sldId="269"/>
            <ac:spMk id="241" creationId="{EA4E4267-CAF0-4C38-8DC6-CD3B1A9F046E}"/>
          </ac:spMkLst>
        </pc:spChg>
        <pc:spChg chg="add del">
          <ac:chgData name="Merleen Garvey (2129226)" userId="S::2129226@student.uwtsd.ac.uk::4c506f6f-49ef-40dd-9de8-7a0a652269cf" providerId="AD" clId="Web-{37894821-D7FB-2EC6-517B-D58E0ED94965}" dt="2022-11-17T19:43:13.505" v="4"/>
          <ac:spMkLst>
            <pc:docMk/>
            <pc:sldMk cId="3126235323" sldId="269"/>
            <ac:spMk id="243" creationId="{0EE3ACC5-126D-4BA4-8B45-7F0B5B839C51}"/>
          </ac:spMkLst>
        </pc:spChg>
        <pc:spChg chg="add del">
          <ac:chgData name="Merleen Garvey (2129226)" userId="S::2129226@student.uwtsd.ac.uk::4c506f6f-49ef-40dd-9de8-7a0a652269cf" providerId="AD" clId="Web-{37894821-D7FB-2EC6-517B-D58E0ED94965}" dt="2022-11-17T19:43:13.505" v="4"/>
          <ac:spMkLst>
            <pc:docMk/>
            <pc:sldMk cId="3126235323" sldId="269"/>
            <ac:spMk id="245" creationId="{AB2868F7-FE10-4289-A5BD-90763C7A2F5A}"/>
          </ac:spMkLst>
        </pc:spChg>
        <pc:spChg chg="add del">
          <ac:chgData name="Merleen Garvey (2129226)" userId="S::2129226@student.uwtsd.ac.uk::4c506f6f-49ef-40dd-9de8-7a0a652269cf" providerId="AD" clId="Web-{37894821-D7FB-2EC6-517B-D58E0ED94965}" dt="2022-11-17T19:43:13.505" v="4"/>
          <ac:spMkLst>
            <pc:docMk/>
            <pc:sldMk cId="3126235323" sldId="269"/>
            <ac:spMk id="247" creationId="{BD94142C-10EE-487C-A327-404FDF358F22}"/>
          </ac:spMkLst>
        </pc:spChg>
        <pc:spChg chg="add del">
          <ac:chgData name="Merleen Garvey (2129226)" userId="S::2129226@student.uwtsd.ac.uk::4c506f6f-49ef-40dd-9de8-7a0a652269cf" providerId="AD" clId="Web-{37894821-D7FB-2EC6-517B-D58E0ED94965}" dt="2022-11-17T19:43:13.505" v="4"/>
          <ac:spMkLst>
            <pc:docMk/>
            <pc:sldMk cId="3126235323" sldId="269"/>
            <ac:spMk id="249" creationId="{5F7FAC2D-7A74-4939-A917-A1A5AF935685}"/>
          </ac:spMkLst>
        </pc:spChg>
        <pc:spChg chg="add del">
          <ac:chgData name="Merleen Garvey (2129226)" userId="S::2129226@student.uwtsd.ac.uk::4c506f6f-49ef-40dd-9de8-7a0a652269cf" providerId="AD" clId="Web-{37894821-D7FB-2EC6-517B-D58E0ED94965}" dt="2022-11-17T19:43:13.505" v="4"/>
          <ac:spMkLst>
            <pc:docMk/>
            <pc:sldMk cId="3126235323" sldId="269"/>
            <ac:spMk id="251" creationId="{BA53A868-C420-4BAE-9244-EC162AF05CFC}"/>
          </ac:spMkLst>
        </pc:spChg>
        <pc:spChg chg="add del">
          <ac:chgData name="Merleen Garvey (2129226)" userId="S::2129226@student.uwtsd.ac.uk::4c506f6f-49ef-40dd-9de8-7a0a652269cf" providerId="AD" clId="Web-{37894821-D7FB-2EC6-517B-D58E0ED94965}" dt="2022-11-17T19:43:00.019" v="1"/>
          <ac:spMkLst>
            <pc:docMk/>
            <pc:sldMk cId="3126235323" sldId="269"/>
            <ac:spMk id="262" creationId="{1E94681D-2A4C-4A8D-B9B5-31D440D0328D}"/>
          </ac:spMkLst>
        </pc:spChg>
        <pc:spChg chg="add del">
          <ac:chgData name="Merleen Garvey (2129226)" userId="S::2129226@student.uwtsd.ac.uk::4c506f6f-49ef-40dd-9de8-7a0a652269cf" providerId="AD" clId="Web-{37894821-D7FB-2EC6-517B-D58E0ED94965}" dt="2022-11-17T19:43:00.019" v="1"/>
          <ac:spMkLst>
            <pc:docMk/>
            <pc:sldMk cId="3126235323" sldId="269"/>
            <ac:spMk id="264" creationId="{FB65ABA3-820C-4D75-9437-9EFA1ADFE134}"/>
          </ac:spMkLst>
        </pc:spChg>
        <pc:spChg chg="add del">
          <ac:chgData name="Merleen Garvey (2129226)" userId="S::2129226@student.uwtsd.ac.uk::4c506f6f-49ef-40dd-9de8-7a0a652269cf" providerId="AD" clId="Web-{37894821-D7FB-2EC6-517B-D58E0ED94965}" dt="2022-11-17T19:43:00.019" v="1"/>
          <ac:spMkLst>
            <pc:docMk/>
            <pc:sldMk cId="3126235323" sldId="269"/>
            <ac:spMk id="266" creationId="{036BF2FB-90D8-48DB-BD34-D040CDCFF208}"/>
          </ac:spMkLst>
        </pc:spChg>
        <pc:spChg chg="add del">
          <ac:chgData name="Merleen Garvey (2129226)" userId="S::2129226@student.uwtsd.ac.uk::4c506f6f-49ef-40dd-9de8-7a0a652269cf" providerId="AD" clId="Web-{37894821-D7FB-2EC6-517B-D58E0ED94965}" dt="2022-11-17T19:43:00.019" v="1"/>
          <ac:spMkLst>
            <pc:docMk/>
            <pc:sldMk cId="3126235323" sldId="269"/>
            <ac:spMk id="268" creationId="{11657BF2-BFFB-4FF0-9FE2-4D7F7A7C9D50}"/>
          </ac:spMkLst>
        </pc:spChg>
        <pc:spChg chg="add del">
          <ac:chgData name="Merleen Garvey (2129226)" userId="S::2129226@student.uwtsd.ac.uk::4c506f6f-49ef-40dd-9de8-7a0a652269cf" providerId="AD" clId="Web-{37894821-D7FB-2EC6-517B-D58E0ED94965}" dt="2022-11-17T19:43:00.019" v="1"/>
          <ac:spMkLst>
            <pc:docMk/>
            <pc:sldMk cId="3126235323" sldId="269"/>
            <ac:spMk id="270" creationId="{25397171-E233-4F26-9A8C-29C436537DC4}"/>
          </ac:spMkLst>
        </pc:spChg>
        <pc:spChg chg="add del">
          <ac:chgData name="Merleen Garvey (2129226)" userId="S::2129226@student.uwtsd.ac.uk::4c506f6f-49ef-40dd-9de8-7a0a652269cf" providerId="AD" clId="Web-{37894821-D7FB-2EC6-517B-D58E0ED94965}" dt="2022-11-17T19:43:00.019" v="1"/>
          <ac:spMkLst>
            <pc:docMk/>
            <pc:sldMk cId="3126235323" sldId="269"/>
            <ac:spMk id="272" creationId="{EA830B9C-C9EB-4D80-9552-AE9DE30758C9}"/>
          </ac:spMkLst>
        </pc:spChg>
        <pc:spChg chg="add del">
          <ac:chgData name="Merleen Garvey (2129226)" userId="S::2129226@student.uwtsd.ac.uk::4c506f6f-49ef-40dd-9de8-7a0a652269cf" providerId="AD" clId="Web-{37894821-D7FB-2EC6-517B-D58E0ED94965}" dt="2022-11-17T19:43:13.489" v="3"/>
          <ac:spMkLst>
            <pc:docMk/>
            <pc:sldMk cId="3126235323" sldId="269"/>
            <ac:spMk id="274" creationId="{1E94681D-2A4C-4A8D-B9B5-31D440D0328D}"/>
          </ac:spMkLst>
        </pc:spChg>
        <pc:spChg chg="add del">
          <ac:chgData name="Merleen Garvey (2129226)" userId="S::2129226@student.uwtsd.ac.uk::4c506f6f-49ef-40dd-9de8-7a0a652269cf" providerId="AD" clId="Web-{37894821-D7FB-2EC6-517B-D58E0ED94965}" dt="2022-11-17T19:43:13.489" v="3"/>
          <ac:spMkLst>
            <pc:docMk/>
            <pc:sldMk cId="3126235323" sldId="269"/>
            <ac:spMk id="275" creationId="{04B7AC44-1B7B-4F09-9AA4-3DFDEC5751A8}"/>
          </ac:spMkLst>
        </pc:spChg>
        <pc:spChg chg="add del">
          <ac:chgData name="Merleen Garvey (2129226)" userId="S::2129226@student.uwtsd.ac.uk::4c506f6f-49ef-40dd-9de8-7a0a652269cf" providerId="AD" clId="Web-{37894821-D7FB-2EC6-517B-D58E0ED94965}" dt="2022-11-17T19:43:13.489" v="3"/>
          <ac:spMkLst>
            <pc:docMk/>
            <pc:sldMk cId="3126235323" sldId="269"/>
            <ac:spMk id="276" creationId="{6683E473-94FF-4ACE-9433-1F14799E8907}"/>
          </ac:spMkLst>
        </pc:spChg>
        <pc:spChg chg="add del">
          <ac:chgData name="Merleen Garvey (2129226)" userId="S::2129226@student.uwtsd.ac.uk::4c506f6f-49ef-40dd-9de8-7a0a652269cf" providerId="AD" clId="Web-{37894821-D7FB-2EC6-517B-D58E0ED94965}" dt="2022-11-17T19:43:13.489" v="3"/>
          <ac:spMkLst>
            <pc:docMk/>
            <pc:sldMk cId="3126235323" sldId="269"/>
            <ac:spMk id="277" creationId="{0BBB6B01-5B73-410C-B70E-8CF2FA470D11}"/>
          </ac:spMkLst>
        </pc:spChg>
        <pc:spChg chg="add del">
          <ac:chgData name="Merleen Garvey (2129226)" userId="S::2129226@student.uwtsd.ac.uk::4c506f6f-49ef-40dd-9de8-7a0a652269cf" providerId="AD" clId="Web-{37894821-D7FB-2EC6-517B-D58E0ED94965}" dt="2022-11-17T19:43:13.489" v="3"/>
          <ac:spMkLst>
            <pc:docMk/>
            <pc:sldMk cId="3126235323" sldId="269"/>
            <ac:spMk id="278" creationId="{8712F587-12D0-435C-8E3F-F44C36EE71B8}"/>
          </ac:spMkLst>
        </pc:spChg>
        <pc:spChg chg="add del">
          <ac:chgData name="Merleen Garvey (2129226)" userId="S::2129226@student.uwtsd.ac.uk::4c506f6f-49ef-40dd-9de8-7a0a652269cf" providerId="AD" clId="Web-{37894821-D7FB-2EC6-517B-D58E0ED94965}" dt="2022-11-17T19:44:19.290" v="8"/>
          <ac:spMkLst>
            <pc:docMk/>
            <pc:sldMk cId="3126235323" sldId="269"/>
            <ac:spMk id="280" creationId="{1E94681D-2A4C-4A8D-B9B5-31D440D0328D}"/>
          </ac:spMkLst>
        </pc:spChg>
        <pc:spChg chg="add del">
          <ac:chgData name="Merleen Garvey (2129226)" userId="S::2129226@student.uwtsd.ac.uk::4c506f6f-49ef-40dd-9de8-7a0a652269cf" providerId="AD" clId="Web-{37894821-D7FB-2EC6-517B-D58E0ED94965}" dt="2022-11-17T19:44:19.290" v="8"/>
          <ac:spMkLst>
            <pc:docMk/>
            <pc:sldMk cId="3126235323" sldId="269"/>
            <ac:spMk id="281" creationId="{FB65ABA3-820C-4D75-9437-9EFA1ADFE134}"/>
          </ac:spMkLst>
        </pc:spChg>
        <pc:spChg chg="add del">
          <ac:chgData name="Merleen Garvey (2129226)" userId="S::2129226@student.uwtsd.ac.uk::4c506f6f-49ef-40dd-9de8-7a0a652269cf" providerId="AD" clId="Web-{37894821-D7FB-2EC6-517B-D58E0ED94965}" dt="2022-11-17T19:44:19.290" v="8"/>
          <ac:spMkLst>
            <pc:docMk/>
            <pc:sldMk cId="3126235323" sldId="269"/>
            <ac:spMk id="282" creationId="{036BF2FB-90D8-48DB-BD34-D040CDCFF208}"/>
          </ac:spMkLst>
        </pc:spChg>
        <pc:spChg chg="add del">
          <ac:chgData name="Merleen Garvey (2129226)" userId="S::2129226@student.uwtsd.ac.uk::4c506f6f-49ef-40dd-9de8-7a0a652269cf" providerId="AD" clId="Web-{37894821-D7FB-2EC6-517B-D58E0ED94965}" dt="2022-11-17T19:44:19.290" v="8"/>
          <ac:spMkLst>
            <pc:docMk/>
            <pc:sldMk cId="3126235323" sldId="269"/>
            <ac:spMk id="283" creationId="{B6EE7E08-B389-43E5-B019-1B0A8ACBBD93}"/>
          </ac:spMkLst>
        </pc:spChg>
        <pc:spChg chg="add del">
          <ac:chgData name="Merleen Garvey (2129226)" userId="S::2129226@student.uwtsd.ac.uk::4c506f6f-49ef-40dd-9de8-7a0a652269cf" providerId="AD" clId="Web-{37894821-D7FB-2EC6-517B-D58E0ED94965}" dt="2022-11-17T19:44:19.290" v="8"/>
          <ac:spMkLst>
            <pc:docMk/>
            <pc:sldMk cId="3126235323" sldId="269"/>
            <ac:spMk id="284" creationId="{E60D94A5-8A09-4BAB-8F7C-69BC34C54DDE}"/>
          </ac:spMkLst>
        </pc:spChg>
        <pc:spChg chg="add del">
          <ac:chgData name="Merleen Garvey (2129226)" userId="S::2129226@student.uwtsd.ac.uk::4c506f6f-49ef-40dd-9de8-7a0a652269cf" providerId="AD" clId="Web-{37894821-D7FB-2EC6-517B-D58E0ED94965}" dt="2022-11-17T19:44:19.290" v="8"/>
          <ac:spMkLst>
            <pc:docMk/>
            <pc:sldMk cId="3126235323" sldId="269"/>
            <ac:spMk id="285" creationId="{7A1AE32B-3A6E-4C5E-8FEB-73861B9A26B5}"/>
          </ac:spMkLst>
        </pc:spChg>
        <pc:spChg chg="add del">
          <ac:chgData name="Merleen Garvey (2129226)" userId="S::2129226@student.uwtsd.ac.uk::4c506f6f-49ef-40dd-9de8-7a0a652269cf" providerId="AD" clId="Web-{37894821-D7FB-2EC6-517B-D58E0ED94965}" dt="2022-11-17T19:46:29.626" v="14"/>
          <ac:spMkLst>
            <pc:docMk/>
            <pc:sldMk cId="3126235323" sldId="269"/>
            <ac:spMk id="290" creationId="{1E94681D-2A4C-4A8D-B9B5-31D440D0328D}"/>
          </ac:spMkLst>
        </pc:spChg>
        <pc:spChg chg="add del">
          <ac:chgData name="Merleen Garvey (2129226)" userId="S::2129226@student.uwtsd.ac.uk::4c506f6f-49ef-40dd-9de8-7a0a652269cf" providerId="AD" clId="Web-{37894821-D7FB-2EC6-517B-D58E0ED94965}" dt="2022-11-17T19:46:29.626" v="14"/>
          <ac:spMkLst>
            <pc:docMk/>
            <pc:sldMk cId="3126235323" sldId="269"/>
            <ac:spMk id="292" creationId="{FB65ABA3-820C-4D75-9437-9EFA1ADFE134}"/>
          </ac:spMkLst>
        </pc:spChg>
        <pc:spChg chg="add del">
          <ac:chgData name="Merleen Garvey (2129226)" userId="S::2129226@student.uwtsd.ac.uk::4c506f6f-49ef-40dd-9de8-7a0a652269cf" providerId="AD" clId="Web-{37894821-D7FB-2EC6-517B-D58E0ED94965}" dt="2022-11-17T19:46:29.626" v="14"/>
          <ac:spMkLst>
            <pc:docMk/>
            <pc:sldMk cId="3126235323" sldId="269"/>
            <ac:spMk id="294" creationId="{036BF2FB-90D8-48DB-BD34-D040CDCFF208}"/>
          </ac:spMkLst>
        </pc:spChg>
        <pc:spChg chg="add del">
          <ac:chgData name="Merleen Garvey (2129226)" userId="S::2129226@student.uwtsd.ac.uk::4c506f6f-49ef-40dd-9de8-7a0a652269cf" providerId="AD" clId="Web-{37894821-D7FB-2EC6-517B-D58E0ED94965}" dt="2022-11-17T19:46:29.626" v="14"/>
          <ac:spMkLst>
            <pc:docMk/>
            <pc:sldMk cId="3126235323" sldId="269"/>
            <ac:spMk id="296" creationId="{77665003-5B93-4A19-9549-739B2EFD35FD}"/>
          </ac:spMkLst>
        </pc:spChg>
        <pc:spChg chg="add del">
          <ac:chgData name="Merleen Garvey (2129226)" userId="S::2129226@student.uwtsd.ac.uk::4c506f6f-49ef-40dd-9de8-7a0a652269cf" providerId="AD" clId="Web-{37894821-D7FB-2EC6-517B-D58E0ED94965}" dt="2022-11-17T19:46:29.626" v="14"/>
          <ac:spMkLst>
            <pc:docMk/>
            <pc:sldMk cId="3126235323" sldId="269"/>
            <ac:spMk id="298" creationId="{DBC543A8-3AE5-4FAA-B94E-BE588D1AB8A2}"/>
          </ac:spMkLst>
        </pc:spChg>
        <pc:spChg chg="add del">
          <ac:chgData name="Merleen Garvey (2129226)" userId="S::2129226@student.uwtsd.ac.uk::4c506f6f-49ef-40dd-9de8-7a0a652269cf" providerId="AD" clId="Web-{37894821-D7FB-2EC6-517B-D58E0ED94965}" dt="2022-11-17T19:46:29.626" v="14"/>
          <ac:spMkLst>
            <pc:docMk/>
            <pc:sldMk cId="3126235323" sldId="269"/>
            <ac:spMk id="300" creationId="{6596D7B5-9420-4F03-A37C-7ED97D1E5744}"/>
          </ac:spMkLst>
        </pc:spChg>
        <pc:spChg chg="add del">
          <ac:chgData name="Merleen Garvey (2129226)" userId="S::2129226@student.uwtsd.ac.uk::4c506f6f-49ef-40dd-9de8-7a0a652269cf" providerId="AD" clId="Web-{37894821-D7FB-2EC6-517B-D58E0ED94965}" dt="2022-11-17T19:46:29.626" v="14"/>
          <ac:spMkLst>
            <pc:docMk/>
            <pc:sldMk cId="3126235323" sldId="269"/>
            <ac:spMk id="302" creationId="{58FFB398-DF5E-4361-A724-EE10E91B14A8}"/>
          </ac:spMkLst>
        </pc:spChg>
        <pc:spChg chg="add del">
          <ac:chgData name="Merleen Garvey (2129226)" userId="S::2129226@student.uwtsd.ac.uk::4c506f6f-49ef-40dd-9de8-7a0a652269cf" providerId="AD" clId="Web-{37894821-D7FB-2EC6-517B-D58E0ED94965}" dt="2022-11-17T19:49:38.013" v="26"/>
          <ac:spMkLst>
            <pc:docMk/>
            <pc:sldMk cId="3126235323" sldId="269"/>
            <ac:spMk id="307" creationId="{904DB13E-F722-4ED6-BB00-556651E95281}"/>
          </ac:spMkLst>
        </pc:spChg>
        <pc:spChg chg="add del">
          <ac:chgData name="Merleen Garvey (2129226)" userId="S::2129226@student.uwtsd.ac.uk::4c506f6f-49ef-40dd-9de8-7a0a652269cf" providerId="AD" clId="Web-{37894821-D7FB-2EC6-517B-D58E0ED94965}" dt="2022-11-17T19:49:38.013" v="26"/>
          <ac:spMkLst>
            <pc:docMk/>
            <pc:sldMk cId="3126235323" sldId="269"/>
            <ac:spMk id="309" creationId="{1419E3D9-C5FB-41A9-B6D2-DFB210BB6211}"/>
          </ac:spMkLst>
        </pc:spChg>
        <pc:spChg chg="add del">
          <ac:chgData name="Merleen Garvey (2129226)" userId="S::2129226@student.uwtsd.ac.uk::4c506f6f-49ef-40dd-9de8-7a0a652269cf" providerId="AD" clId="Web-{37894821-D7FB-2EC6-517B-D58E0ED94965}" dt="2022-11-17T19:49:38.013" v="26"/>
          <ac:spMkLst>
            <pc:docMk/>
            <pc:sldMk cId="3126235323" sldId="269"/>
            <ac:spMk id="311" creationId="{367909BF-1DF7-4ACE-8F58-6CF719BB27E5}"/>
          </ac:spMkLst>
        </pc:spChg>
        <pc:spChg chg="add del">
          <ac:chgData name="Merleen Garvey (2129226)" userId="S::2129226@student.uwtsd.ac.uk::4c506f6f-49ef-40dd-9de8-7a0a652269cf" providerId="AD" clId="Web-{37894821-D7FB-2EC6-517B-D58E0ED94965}" dt="2022-11-17T19:49:38.013" v="26"/>
          <ac:spMkLst>
            <pc:docMk/>
            <pc:sldMk cId="3126235323" sldId="269"/>
            <ac:spMk id="313" creationId="{89E8BEDB-0BBC-4F21-9CFB-8530D664C343}"/>
          </ac:spMkLst>
        </pc:spChg>
        <pc:spChg chg="add del">
          <ac:chgData name="Merleen Garvey (2129226)" userId="S::2129226@student.uwtsd.ac.uk::4c506f6f-49ef-40dd-9de8-7a0a652269cf" providerId="AD" clId="Web-{37894821-D7FB-2EC6-517B-D58E0ED94965}" dt="2022-11-17T19:49:38.013" v="26"/>
          <ac:spMkLst>
            <pc:docMk/>
            <pc:sldMk cId="3126235323" sldId="269"/>
            <ac:spMk id="320" creationId="{420551B3-B4DA-48EE-988C-4FAEAEB5CE98}"/>
          </ac:spMkLst>
        </pc:spChg>
        <pc:spChg chg="add del">
          <ac:chgData name="Merleen Garvey (2129226)" userId="S::2129226@student.uwtsd.ac.uk::4c506f6f-49ef-40dd-9de8-7a0a652269cf" providerId="AD" clId="Web-{37894821-D7FB-2EC6-517B-D58E0ED94965}" dt="2022-11-17T19:49:38.013" v="26"/>
          <ac:spMkLst>
            <pc:docMk/>
            <pc:sldMk cId="3126235323" sldId="269"/>
            <ac:spMk id="322" creationId="{D5B012D8-7F27-4758-9AC6-C889B154BD73}"/>
          </ac:spMkLst>
        </pc:spChg>
        <pc:spChg chg="add del">
          <ac:chgData name="Merleen Garvey (2129226)" userId="S::2129226@student.uwtsd.ac.uk::4c506f6f-49ef-40dd-9de8-7a0a652269cf" providerId="AD" clId="Web-{37894821-D7FB-2EC6-517B-D58E0ED94965}" dt="2022-11-17T19:49:38.013" v="26"/>
          <ac:spMkLst>
            <pc:docMk/>
            <pc:sldMk cId="3126235323" sldId="269"/>
            <ac:spMk id="324" creationId="{4063B759-00FC-46D1-9898-8E8625268FAF}"/>
          </ac:spMkLst>
        </pc:spChg>
        <pc:spChg chg="add del">
          <ac:chgData name="Merleen Garvey (2129226)" userId="S::2129226@student.uwtsd.ac.uk::4c506f6f-49ef-40dd-9de8-7a0a652269cf" providerId="AD" clId="Web-{37894821-D7FB-2EC6-517B-D58E0ED94965}" dt="2022-11-17T19:50:56.221" v="37"/>
          <ac:spMkLst>
            <pc:docMk/>
            <pc:sldMk cId="3126235323" sldId="269"/>
            <ac:spMk id="329" creationId="{1E94681D-2A4C-4A8D-B9B5-31D440D0328D}"/>
          </ac:spMkLst>
        </pc:spChg>
        <pc:spChg chg="add del">
          <ac:chgData name="Merleen Garvey (2129226)" userId="S::2129226@student.uwtsd.ac.uk::4c506f6f-49ef-40dd-9de8-7a0a652269cf" providerId="AD" clId="Web-{37894821-D7FB-2EC6-517B-D58E0ED94965}" dt="2022-11-17T19:50:56.221" v="37"/>
          <ac:spMkLst>
            <pc:docMk/>
            <pc:sldMk cId="3126235323" sldId="269"/>
            <ac:spMk id="331" creationId="{04B7AC44-1B7B-4F09-9AA4-3DFDEC5751A8}"/>
          </ac:spMkLst>
        </pc:spChg>
        <pc:spChg chg="add del">
          <ac:chgData name="Merleen Garvey (2129226)" userId="S::2129226@student.uwtsd.ac.uk::4c506f6f-49ef-40dd-9de8-7a0a652269cf" providerId="AD" clId="Web-{37894821-D7FB-2EC6-517B-D58E0ED94965}" dt="2022-11-17T19:50:56.221" v="37"/>
          <ac:spMkLst>
            <pc:docMk/>
            <pc:sldMk cId="3126235323" sldId="269"/>
            <ac:spMk id="333" creationId="{6683E473-94FF-4ACE-9433-1F14799E8907}"/>
          </ac:spMkLst>
        </pc:spChg>
        <pc:spChg chg="add del">
          <ac:chgData name="Merleen Garvey (2129226)" userId="S::2129226@student.uwtsd.ac.uk::4c506f6f-49ef-40dd-9de8-7a0a652269cf" providerId="AD" clId="Web-{37894821-D7FB-2EC6-517B-D58E0ED94965}" dt="2022-11-17T19:50:56.221" v="37"/>
          <ac:spMkLst>
            <pc:docMk/>
            <pc:sldMk cId="3126235323" sldId="269"/>
            <ac:spMk id="335" creationId="{0BBB6B01-5B73-410C-B70E-8CF2FA470D11}"/>
          </ac:spMkLst>
        </pc:spChg>
        <pc:spChg chg="add del">
          <ac:chgData name="Merleen Garvey (2129226)" userId="S::2129226@student.uwtsd.ac.uk::4c506f6f-49ef-40dd-9de8-7a0a652269cf" providerId="AD" clId="Web-{37894821-D7FB-2EC6-517B-D58E0ED94965}" dt="2022-11-17T19:50:56.221" v="37"/>
          <ac:spMkLst>
            <pc:docMk/>
            <pc:sldMk cId="3126235323" sldId="269"/>
            <ac:spMk id="337" creationId="{8712F587-12D0-435C-8E3F-F44C36EE71B8}"/>
          </ac:spMkLst>
        </pc:spChg>
        <pc:spChg chg="add del">
          <ac:chgData name="Merleen Garvey (2129226)" userId="S::2129226@student.uwtsd.ac.uk::4c506f6f-49ef-40dd-9de8-7a0a652269cf" providerId="AD" clId="Web-{37894821-D7FB-2EC6-517B-D58E0ED94965}" dt="2022-11-17T19:50:53.674" v="34"/>
          <ac:spMkLst>
            <pc:docMk/>
            <pc:sldMk cId="3126235323" sldId="269"/>
            <ac:spMk id="342" creationId="{1E94681D-2A4C-4A8D-B9B5-31D440D0328D}"/>
          </ac:spMkLst>
        </pc:spChg>
        <pc:spChg chg="add del">
          <ac:chgData name="Merleen Garvey (2129226)" userId="S::2129226@student.uwtsd.ac.uk::4c506f6f-49ef-40dd-9de8-7a0a652269cf" providerId="AD" clId="Web-{37894821-D7FB-2EC6-517B-D58E0ED94965}" dt="2022-11-17T19:50:53.674" v="34"/>
          <ac:spMkLst>
            <pc:docMk/>
            <pc:sldMk cId="3126235323" sldId="269"/>
            <ac:spMk id="344" creationId="{88DE9B99-ADEF-4DA4-A716-52D0A8BE5332}"/>
          </ac:spMkLst>
        </pc:spChg>
        <pc:spChg chg="add del">
          <ac:chgData name="Merleen Garvey (2129226)" userId="S::2129226@student.uwtsd.ac.uk::4c506f6f-49ef-40dd-9de8-7a0a652269cf" providerId="AD" clId="Web-{37894821-D7FB-2EC6-517B-D58E0ED94965}" dt="2022-11-17T19:50:53.674" v="34"/>
          <ac:spMkLst>
            <pc:docMk/>
            <pc:sldMk cId="3126235323" sldId="269"/>
            <ac:spMk id="346" creationId="{6E20860D-8992-496E-BC22-8450E344BED6}"/>
          </ac:spMkLst>
        </pc:spChg>
        <pc:spChg chg="add del">
          <ac:chgData name="Merleen Garvey (2129226)" userId="S::2129226@student.uwtsd.ac.uk::4c506f6f-49ef-40dd-9de8-7a0a652269cf" providerId="AD" clId="Web-{37894821-D7FB-2EC6-517B-D58E0ED94965}" dt="2022-11-17T19:50:53.674" v="34"/>
          <ac:spMkLst>
            <pc:docMk/>
            <pc:sldMk cId="3126235323" sldId="269"/>
            <ac:spMk id="348" creationId="{ED15573D-0E45-4691-B525-471152EC18CD}"/>
          </ac:spMkLst>
        </pc:spChg>
        <pc:spChg chg="add del">
          <ac:chgData name="Merleen Garvey (2129226)" userId="S::2129226@student.uwtsd.ac.uk::4c506f6f-49ef-40dd-9de8-7a0a652269cf" providerId="AD" clId="Web-{37894821-D7FB-2EC6-517B-D58E0ED94965}" dt="2022-11-17T19:50:53.674" v="34"/>
          <ac:spMkLst>
            <pc:docMk/>
            <pc:sldMk cId="3126235323" sldId="269"/>
            <ac:spMk id="350" creationId="{9E448559-19A4-4252-8C27-54C1DA906F8A}"/>
          </ac:spMkLst>
        </pc:spChg>
        <pc:spChg chg="add del">
          <ac:chgData name="Merleen Garvey (2129226)" userId="S::2129226@student.uwtsd.ac.uk::4c506f6f-49ef-40dd-9de8-7a0a652269cf" providerId="AD" clId="Web-{37894821-D7FB-2EC6-517B-D58E0ED94965}" dt="2022-11-17T19:50:53.674" v="34"/>
          <ac:spMkLst>
            <pc:docMk/>
            <pc:sldMk cId="3126235323" sldId="269"/>
            <ac:spMk id="352" creationId="{1B19C35E-4E30-4F1D-9FC2-F2FA6191E453}"/>
          </ac:spMkLst>
        </pc:spChg>
        <pc:spChg chg="add del">
          <ac:chgData name="Merleen Garvey (2129226)" userId="S::2129226@student.uwtsd.ac.uk::4c506f6f-49ef-40dd-9de8-7a0a652269cf" providerId="AD" clId="Web-{37894821-D7FB-2EC6-517B-D58E0ED94965}" dt="2022-11-17T19:50:56.221" v="36"/>
          <ac:spMkLst>
            <pc:docMk/>
            <pc:sldMk cId="3126235323" sldId="269"/>
            <ac:spMk id="354" creationId="{1E94681D-2A4C-4A8D-B9B5-31D440D0328D}"/>
          </ac:spMkLst>
        </pc:spChg>
        <pc:spChg chg="add del">
          <ac:chgData name="Merleen Garvey (2129226)" userId="S::2129226@student.uwtsd.ac.uk::4c506f6f-49ef-40dd-9de8-7a0a652269cf" providerId="AD" clId="Web-{37894821-D7FB-2EC6-517B-D58E0ED94965}" dt="2022-11-17T19:50:56.221" v="36"/>
          <ac:spMkLst>
            <pc:docMk/>
            <pc:sldMk cId="3126235323" sldId="269"/>
            <ac:spMk id="355" creationId="{88DE9B99-ADEF-4DA4-A716-52D0A8BE5332}"/>
          </ac:spMkLst>
        </pc:spChg>
        <pc:spChg chg="add del">
          <ac:chgData name="Merleen Garvey (2129226)" userId="S::2129226@student.uwtsd.ac.uk::4c506f6f-49ef-40dd-9de8-7a0a652269cf" providerId="AD" clId="Web-{37894821-D7FB-2EC6-517B-D58E0ED94965}" dt="2022-11-17T19:50:56.221" v="36"/>
          <ac:spMkLst>
            <pc:docMk/>
            <pc:sldMk cId="3126235323" sldId="269"/>
            <ac:spMk id="356" creationId="{6E20860D-8992-496E-BC22-8450E344BED6}"/>
          </ac:spMkLst>
        </pc:spChg>
        <pc:spChg chg="add del">
          <ac:chgData name="Merleen Garvey (2129226)" userId="S::2129226@student.uwtsd.ac.uk::4c506f6f-49ef-40dd-9de8-7a0a652269cf" providerId="AD" clId="Web-{37894821-D7FB-2EC6-517B-D58E0ED94965}" dt="2022-11-17T19:50:56.221" v="36"/>
          <ac:spMkLst>
            <pc:docMk/>
            <pc:sldMk cId="3126235323" sldId="269"/>
            <ac:spMk id="357" creationId="{70120F84-A866-4D9F-8B1C-9120A013D654}"/>
          </ac:spMkLst>
        </pc:spChg>
        <pc:spChg chg="add del">
          <ac:chgData name="Merleen Garvey (2129226)" userId="S::2129226@student.uwtsd.ac.uk::4c506f6f-49ef-40dd-9de8-7a0a652269cf" providerId="AD" clId="Web-{37894821-D7FB-2EC6-517B-D58E0ED94965}" dt="2022-11-17T19:50:56.221" v="36"/>
          <ac:spMkLst>
            <pc:docMk/>
            <pc:sldMk cId="3126235323" sldId="269"/>
            <ac:spMk id="358" creationId="{252FEFEF-6AC0-46B6-AC09-11FC56196FA4}"/>
          </ac:spMkLst>
        </pc:spChg>
        <pc:spChg chg="add del">
          <ac:chgData name="Merleen Garvey (2129226)" userId="S::2129226@student.uwtsd.ac.uk::4c506f6f-49ef-40dd-9de8-7a0a652269cf" providerId="AD" clId="Web-{37894821-D7FB-2EC6-517B-D58E0ED94965}" dt="2022-11-17T19:56:38.116" v="53"/>
          <ac:spMkLst>
            <pc:docMk/>
            <pc:sldMk cId="3126235323" sldId="269"/>
            <ac:spMk id="360" creationId="{1E94681D-2A4C-4A8D-B9B5-31D440D0328D}"/>
          </ac:spMkLst>
        </pc:spChg>
        <pc:spChg chg="add del">
          <ac:chgData name="Merleen Garvey (2129226)" userId="S::2129226@student.uwtsd.ac.uk::4c506f6f-49ef-40dd-9de8-7a0a652269cf" providerId="AD" clId="Web-{37894821-D7FB-2EC6-517B-D58E0ED94965}" dt="2022-11-17T19:56:38.116" v="53"/>
          <ac:spMkLst>
            <pc:docMk/>
            <pc:sldMk cId="3126235323" sldId="269"/>
            <ac:spMk id="361" creationId="{88DE9B99-ADEF-4DA4-A716-52D0A8BE5332}"/>
          </ac:spMkLst>
        </pc:spChg>
        <pc:spChg chg="add del">
          <ac:chgData name="Merleen Garvey (2129226)" userId="S::2129226@student.uwtsd.ac.uk::4c506f6f-49ef-40dd-9de8-7a0a652269cf" providerId="AD" clId="Web-{37894821-D7FB-2EC6-517B-D58E0ED94965}" dt="2022-11-17T19:56:38.116" v="53"/>
          <ac:spMkLst>
            <pc:docMk/>
            <pc:sldMk cId="3126235323" sldId="269"/>
            <ac:spMk id="362" creationId="{6E20860D-8992-496E-BC22-8450E344BED6}"/>
          </ac:spMkLst>
        </pc:spChg>
        <pc:spChg chg="add del">
          <ac:chgData name="Merleen Garvey (2129226)" userId="S::2129226@student.uwtsd.ac.uk::4c506f6f-49ef-40dd-9de8-7a0a652269cf" providerId="AD" clId="Web-{37894821-D7FB-2EC6-517B-D58E0ED94965}" dt="2022-11-17T19:56:38.116" v="53"/>
          <ac:spMkLst>
            <pc:docMk/>
            <pc:sldMk cId="3126235323" sldId="269"/>
            <ac:spMk id="363" creationId="{065FAA58-0EDC-412F-A5F8-01968BE6052E}"/>
          </ac:spMkLst>
        </pc:spChg>
        <pc:spChg chg="add del">
          <ac:chgData name="Merleen Garvey (2129226)" userId="S::2129226@student.uwtsd.ac.uk::4c506f6f-49ef-40dd-9de8-7a0a652269cf" providerId="AD" clId="Web-{37894821-D7FB-2EC6-517B-D58E0ED94965}" dt="2022-11-17T19:56:38.116" v="53"/>
          <ac:spMkLst>
            <pc:docMk/>
            <pc:sldMk cId="3126235323" sldId="269"/>
            <ac:spMk id="364" creationId="{C8089CB0-2F03-4E3C-ADBB-570A3BE78F86}"/>
          </ac:spMkLst>
        </pc:spChg>
        <pc:spChg chg="add del">
          <ac:chgData name="Merleen Garvey (2129226)" userId="S::2129226@student.uwtsd.ac.uk::4c506f6f-49ef-40dd-9de8-7a0a652269cf" providerId="AD" clId="Web-{37894821-D7FB-2EC6-517B-D58E0ED94965}" dt="2022-11-17T19:56:38.116" v="53"/>
          <ac:spMkLst>
            <pc:docMk/>
            <pc:sldMk cId="3126235323" sldId="269"/>
            <ac:spMk id="365" creationId="{0DBA80B1-3B69-49C0-8AC9-716ABA57F577}"/>
          </ac:spMkLst>
        </pc:spChg>
        <pc:spChg chg="add del">
          <ac:chgData name="Merleen Garvey (2129226)" userId="S::2129226@student.uwtsd.ac.uk::4c506f6f-49ef-40dd-9de8-7a0a652269cf" providerId="AD" clId="Web-{37894821-D7FB-2EC6-517B-D58E0ED94965}" dt="2022-11-17T19:56:38.116" v="53"/>
          <ac:spMkLst>
            <pc:docMk/>
            <pc:sldMk cId="3126235323" sldId="269"/>
            <ac:spMk id="366" creationId="{047E1103-B264-49BE-BC2A-F4E40BD33B41}"/>
          </ac:spMkLst>
        </pc:spChg>
        <pc:spChg chg="add del">
          <ac:chgData name="Merleen Garvey (2129226)" userId="S::2129226@student.uwtsd.ac.uk::4c506f6f-49ef-40dd-9de8-7a0a652269cf" providerId="AD" clId="Web-{37894821-D7FB-2EC6-517B-D58E0ED94965}" dt="2022-11-17T19:56:38.116" v="53"/>
          <ac:spMkLst>
            <pc:docMk/>
            <pc:sldMk cId="3126235323" sldId="269"/>
            <ac:spMk id="367" creationId="{52DA11B6-B538-4624-9628-98B823D761D5}"/>
          </ac:spMkLst>
        </pc:spChg>
        <pc:spChg chg="add del">
          <ac:chgData name="Merleen Garvey (2129226)" userId="S::2129226@student.uwtsd.ac.uk::4c506f6f-49ef-40dd-9de8-7a0a652269cf" providerId="AD" clId="Web-{37894821-D7FB-2EC6-517B-D58E0ED94965}" dt="2022-11-17T19:56:38.116" v="53"/>
          <ac:spMkLst>
            <pc:docMk/>
            <pc:sldMk cId="3126235323" sldId="269"/>
            <ac:spMk id="368" creationId="{CFB1CB5B-67A5-45DB-B8E1-7A09A642E3E4}"/>
          </ac:spMkLst>
        </pc:spChg>
        <pc:spChg chg="add del">
          <ac:chgData name="Merleen Garvey (2129226)" userId="S::2129226@student.uwtsd.ac.uk::4c506f6f-49ef-40dd-9de8-7a0a652269cf" providerId="AD" clId="Web-{37894821-D7FB-2EC6-517B-D58E0ED94965}" dt="2022-11-17T19:56:38.101" v="52"/>
          <ac:spMkLst>
            <pc:docMk/>
            <pc:sldMk cId="3126235323" sldId="269"/>
            <ac:spMk id="373" creationId="{1E94681D-2A4C-4A8D-B9B5-31D440D0328D}"/>
          </ac:spMkLst>
        </pc:spChg>
        <pc:spChg chg="add del">
          <ac:chgData name="Merleen Garvey (2129226)" userId="S::2129226@student.uwtsd.ac.uk::4c506f6f-49ef-40dd-9de8-7a0a652269cf" providerId="AD" clId="Web-{37894821-D7FB-2EC6-517B-D58E0ED94965}" dt="2022-11-17T19:56:38.101" v="52"/>
          <ac:spMkLst>
            <pc:docMk/>
            <pc:sldMk cId="3126235323" sldId="269"/>
            <ac:spMk id="375" creationId="{FB65ABA3-820C-4D75-9437-9EFA1ADFE134}"/>
          </ac:spMkLst>
        </pc:spChg>
        <pc:spChg chg="add del">
          <ac:chgData name="Merleen Garvey (2129226)" userId="S::2129226@student.uwtsd.ac.uk::4c506f6f-49ef-40dd-9de8-7a0a652269cf" providerId="AD" clId="Web-{37894821-D7FB-2EC6-517B-D58E0ED94965}" dt="2022-11-17T19:56:38.101" v="52"/>
          <ac:spMkLst>
            <pc:docMk/>
            <pc:sldMk cId="3126235323" sldId="269"/>
            <ac:spMk id="377" creationId="{036BF2FB-90D8-48DB-BD34-D040CDCFF208}"/>
          </ac:spMkLst>
        </pc:spChg>
        <pc:spChg chg="add del">
          <ac:chgData name="Merleen Garvey (2129226)" userId="S::2129226@student.uwtsd.ac.uk::4c506f6f-49ef-40dd-9de8-7a0a652269cf" providerId="AD" clId="Web-{37894821-D7FB-2EC6-517B-D58E0ED94965}" dt="2022-11-17T19:56:38.101" v="52"/>
          <ac:spMkLst>
            <pc:docMk/>
            <pc:sldMk cId="3126235323" sldId="269"/>
            <ac:spMk id="379" creationId="{B6EE7E08-B389-43E5-B019-1B0A8ACBBD93}"/>
          </ac:spMkLst>
        </pc:spChg>
        <pc:spChg chg="add del">
          <ac:chgData name="Merleen Garvey (2129226)" userId="S::2129226@student.uwtsd.ac.uk::4c506f6f-49ef-40dd-9de8-7a0a652269cf" providerId="AD" clId="Web-{37894821-D7FB-2EC6-517B-D58E0ED94965}" dt="2022-11-17T19:56:38.101" v="52"/>
          <ac:spMkLst>
            <pc:docMk/>
            <pc:sldMk cId="3126235323" sldId="269"/>
            <ac:spMk id="381" creationId="{E60D94A5-8A09-4BAB-8F7C-69BC34C54DDE}"/>
          </ac:spMkLst>
        </pc:spChg>
        <pc:spChg chg="add del">
          <ac:chgData name="Merleen Garvey (2129226)" userId="S::2129226@student.uwtsd.ac.uk::4c506f6f-49ef-40dd-9de8-7a0a652269cf" providerId="AD" clId="Web-{37894821-D7FB-2EC6-517B-D58E0ED94965}" dt="2022-11-17T19:56:38.101" v="52"/>
          <ac:spMkLst>
            <pc:docMk/>
            <pc:sldMk cId="3126235323" sldId="269"/>
            <ac:spMk id="383" creationId="{7A1AE32B-3A6E-4C5E-8FEB-73861B9A26B5}"/>
          </ac:spMkLst>
        </pc:spChg>
        <pc:spChg chg="add del">
          <ac:chgData name="Merleen Garvey (2129226)" userId="S::2129226@student.uwtsd.ac.uk::4c506f6f-49ef-40dd-9de8-7a0a652269cf" providerId="AD" clId="Web-{37894821-D7FB-2EC6-517B-D58E0ED94965}" dt="2022-11-17T20:00:38.459" v="66"/>
          <ac:spMkLst>
            <pc:docMk/>
            <pc:sldMk cId="3126235323" sldId="269"/>
            <ac:spMk id="385" creationId="{DBC4BE4D-4B50-4F51-9F85-4B5D60B02D81}"/>
          </ac:spMkLst>
        </pc:spChg>
        <pc:spChg chg="add del">
          <ac:chgData name="Merleen Garvey (2129226)" userId="S::2129226@student.uwtsd.ac.uk::4c506f6f-49ef-40dd-9de8-7a0a652269cf" providerId="AD" clId="Web-{37894821-D7FB-2EC6-517B-D58E0ED94965}" dt="2022-11-17T20:00:38.459" v="66"/>
          <ac:spMkLst>
            <pc:docMk/>
            <pc:sldMk cId="3126235323" sldId="269"/>
            <ac:spMk id="386" creationId="{1E94681D-2A4C-4A8D-B9B5-31D440D0328D}"/>
          </ac:spMkLst>
        </pc:spChg>
        <pc:spChg chg="add del">
          <ac:chgData name="Merleen Garvey (2129226)" userId="S::2129226@student.uwtsd.ac.uk::4c506f6f-49ef-40dd-9de8-7a0a652269cf" providerId="AD" clId="Web-{37894821-D7FB-2EC6-517B-D58E0ED94965}" dt="2022-11-17T20:00:38.459" v="66"/>
          <ac:spMkLst>
            <pc:docMk/>
            <pc:sldMk cId="3126235323" sldId="269"/>
            <ac:spMk id="387" creationId="{FB65ABA3-820C-4D75-9437-9EFA1ADFE134}"/>
          </ac:spMkLst>
        </pc:spChg>
        <pc:spChg chg="add del">
          <ac:chgData name="Merleen Garvey (2129226)" userId="S::2129226@student.uwtsd.ac.uk::4c506f6f-49ef-40dd-9de8-7a0a652269cf" providerId="AD" clId="Web-{37894821-D7FB-2EC6-517B-D58E0ED94965}" dt="2022-11-17T20:00:38.459" v="66"/>
          <ac:spMkLst>
            <pc:docMk/>
            <pc:sldMk cId="3126235323" sldId="269"/>
            <ac:spMk id="388" creationId="{036BF2FB-90D8-48DB-BD34-D040CDCFF208}"/>
          </ac:spMkLst>
        </pc:spChg>
        <pc:spChg chg="add del">
          <ac:chgData name="Merleen Garvey (2129226)" userId="S::2129226@student.uwtsd.ac.uk::4c506f6f-49ef-40dd-9de8-7a0a652269cf" providerId="AD" clId="Web-{37894821-D7FB-2EC6-517B-D58E0ED94965}" dt="2022-11-17T20:00:38.459" v="66"/>
          <ac:spMkLst>
            <pc:docMk/>
            <pc:sldMk cId="3126235323" sldId="269"/>
            <ac:spMk id="389" creationId="{78632963-757B-40C2-BB84-FC6107A54DAD}"/>
          </ac:spMkLst>
        </pc:spChg>
        <pc:spChg chg="add del">
          <ac:chgData name="Merleen Garvey (2129226)" userId="S::2129226@student.uwtsd.ac.uk::4c506f6f-49ef-40dd-9de8-7a0a652269cf" providerId="AD" clId="Web-{37894821-D7FB-2EC6-517B-D58E0ED94965}" dt="2022-11-17T20:00:38.459" v="66"/>
          <ac:spMkLst>
            <pc:docMk/>
            <pc:sldMk cId="3126235323" sldId="269"/>
            <ac:spMk id="390" creationId="{EE0D13DB-D099-4541-888D-DE0186F1C8F0}"/>
          </ac:spMkLst>
        </pc:spChg>
        <pc:spChg chg="add del">
          <ac:chgData name="Merleen Garvey (2129226)" userId="S::2129226@student.uwtsd.ac.uk::4c506f6f-49ef-40dd-9de8-7a0a652269cf" providerId="AD" clId="Web-{37894821-D7FB-2EC6-517B-D58E0ED94965}" dt="2022-11-17T20:00:38.459" v="66"/>
          <ac:spMkLst>
            <pc:docMk/>
            <pc:sldMk cId="3126235323" sldId="269"/>
            <ac:spMk id="391" creationId="{2853AE55-7E35-44B0-89F1-3F52B262AF33}"/>
          </ac:spMkLst>
        </pc:spChg>
        <pc:spChg chg="add">
          <ac:chgData name="Merleen Garvey (2129226)" userId="S::2129226@student.uwtsd.ac.uk::4c506f6f-49ef-40dd-9de8-7a0a652269cf" providerId="AD" clId="Web-{37894821-D7FB-2EC6-517B-D58E0ED94965}" dt="2022-11-17T20:00:38.459" v="66"/>
          <ac:spMkLst>
            <pc:docMk/>
            <pc:sldMk cId="3126235323" sldId="269"/>
            <ac:spMk id="396" creationId="{904DB13E-F722-4ED6-BB00-556651E95281}"/>
          </ac:spMkLst>
        </pc:spChg>
        <pc:spChg chg="add">
          <ac:chgData name="Merleen Garvey (2129226)" userId="S::2129226@student.uwtsd.ac.uk::4c506f6f-49ef-40dd-9de8-7a0a652269cf" providerId="AD" clId="Web-{37894821-D7FB-2EC6-517B-D58E0ED94965}" dt="2022-11-17T20:00:38.459" v="66"/>
          <ac:spMkLst>
            <pc:docMk/>
            <pc:sldMk cId="3126235323" sldId="269"/>
            <ac:spMk id="398" creationId="{1E8D93C5-28EB-42D0-86CE-D804955653CC}"/>
          </ac:spMkLst>
        </pc:spChg>
        <pc:spChg chg="add">
          <ac:chgData name="Merleen Garvey (2129226)" userId="S::2129226@student.uwtsd.ac.uk::4c506f6f-49ef-40dd-9de8-7a0a652269cf" providerId="AD" clId="Web-{37894821-D7FB-2EC6-517B-D58E0ED94965}" dt="2022-11-17T20:00:38.459" v="66"/>
          <ac:spMkLst>
            <pc:docMk/>
            <pc:sldMk cId="3126235323" sldId="269"/>
            <ac:spMk id="400" creationId="{AB1B1E7D-F76D-4744-AF85-239E6998A4C5}"/>
          </ac:spMkLst>
        </pc:spChg>
        <pc:spChg chg="add">
          <ac:chgData name="Merleen Garvey (2129226)" userId="S::2129226@student.uwtsd.ac.uk::4c506f6f-49ef-40dd-9de8-7a0a652269cf" providerId="AD" clId="Web-{37894821-D7FB-2EC6-517B-D58E0ED94965}" dt="2022-11-17T20:00:38.459" v="66"/>
          <ac:spMkLst>
            <pc:docMk/>
            <pc:sldMk cId="3126235323" sldId="269"/>
            <ac:spMk id="402" creationId="{3BB65211-00DB-45B6-A223-033B2D19CBE8}"/>
          </ac:spMkLst>
        </pc:spChg>
        <pc:spChg chg="add">
          <ac:chgData name="Merleen Garvey (2129226)" userId="S::2129226@student.uwtsd.ac.uk::4c506f6f-49ef-40dd-9de8-7a0a652269cf" providerId="AD" clId="Web-{37894821-D7FB-2EC6-517B-D58E0ED94965}" dt="2022-11-17T20:00:38.459" v="66"/>
          <ac:spMkLst>
            <pc:docMk/>
            <pc:sldMk cId="3126235323" sldId="269"/>
            <ac:spMk id="409" creationId="{1C3E817E-E139-426E-89E5-9DD346EC7514}"/>
          </ac:spMkLst>
        </pc:spChg>
        <pc:spChg chg="add">
          <ac:chgData name="Merleen Garvey (2129226)" userId="S::2129226@student.uwtsd.ac.uk::4c506f6f-49ef-40dd-9de8-7a0a652269cf" providerId="AD" clId="Web-{37894821-D7FB-2EC6-517B-D58E0ED94965}" dt="2022-11-17T20:00:38.459" v="66"/>
          <ac:spMkLst>
            <pc:docMk/>
            <pc:sldMk cId="3126235323" sldId="269"/>
            <ac:spMk id="411" creationId="{E2ADD2F6-F7FC-464F-8F18-5BDBD27A732F}"/>
          </ac:spMkLst>
        </pc:spChg>
        <pc:spChg chg="add">
          <ac:chgData name="Merleen Garvey (2129226)" userId="S::2129226@student.uwtsd.ac.uk::4c506f6f-49ef-40dd-9de8-7a0a652269cf" providerId="AD" clId="Web-{37894821-D7FB-2EC6-517B-D58E0ED94965}" dt="2022-11-17T20:00:38.459" v="66"/>
          <ac:spMkLst>
            <pc:docMk/>
            <pc:sldMk cId="3126235323" sldId="269"/>
            <ac:spMk id="413" creationId="{5A3A31F1-FA83-497F-98FF-9A5621DC5560}"/>
          </ac:spMkLst>
        </pc:spChg>
        <pc:spChg chg="add">
          <ac:chgData name="Merleen Garvey (2129226)" userId="S::2129226@student.uwtsd.ac.uk::4c506f6f-49ef-40dd-9de8-7a0a652269cf" providerId="AD" clId="Web-{37894821-D7FB-2EC6-517B-D58E0ED94965}" dt="2022-11-17T20:00:38.459" v="66"/>
          <ac:spMkLst>
            <pc:docMk/>
            <pc:sldMk cId="3126235323" sldId="269"/>
            <ac:spMk id="415" creationId="{343FF9E2-8F7E-4BCC-9A50-C41AD8A56DD9}"/>
          </ac:spMkLst>
        </pc:spChg>
        <pc:spChg chg="add">
          <ac:chgData name="Merleen Garvey (2129226)" userId="S::2129226@student.uwtsd.ac.uk::4c506f6f-49ef-40dd-9de8-7a0a652269cf" providerId="AD" clId="Web-{37894821-D7FB-2EC6-517B-D58E0ED94965}" dt="2022-11-17T20:00:38.459" v="66"/>
          <ac:spMkLst>
            <pc:docMk/>
            <pc:sldMk cId="3126235323" sldId="269"/>
            <ac:spMk id="417" creationId="{47751BC8-250F-493B-BDF9-D45BA5991D8A}"/>
          </ac:spMkLst>
        </pc:spChg>
        <pc:grpChg chg="add del">
          <ac:chgData name="Merleen Garvey (2129226)" userId="S::2129226@student.uwtsd.ac.uk::4c506f6f-49ef-40dd-9de8-7a0a652269cf" providerId="AD" clId="Web-{37894821-D7FB-2EC6-517B-D58E0ED94965}" dt="2022-11-17T19:43:13.505" v="4"/>
          <ac:grpSpMkLst>
            <pc:docMk/>
            <pc:sldMk cId="3126235323" sldId="269"/>
            <ac:grpSpMk id="236" creationId="{E26428D7-C6F3-473D-A360-A3F5C3E8728C}"/>
          </ac:grpSpMkLst>
        </pc:grpChg>
        <pc:grpChg chg="add del">
          <ac:chgData name="Merleen Garvey (2129226)" userId="S::2129226@student.uwtsd.ac.uk::4c506f6f-49ef-40dd-9de8-7a0a652269cf" providerId="AD" clId="Web-{37894821-D7FB-2EC6-517B-D58E0ED94965}" dt="2022-11-17T19:49:38.013" v="26"/>
          <ac:grpSpMkLst>
            <pc:docMk/>
            <pc:sldMk cId="3126235323" sldId="269"/>
            <ac:grpSpMk id="315" creationId="{E26428D7-C6F3-473D-A360-A3F5C3E8728C}"/>
          </ac:grpSpMkLst>
        </pc:grpChg>
        <pc:grpChg chg="add">
          <ac:chgData name="Merleen Garvey (2129226)" userId="S::2129226@student.uwtsd.ac.uk::4c506f6f-49ef-40dd-9de8-7a0a652269cf" providerId="AD" clId="Web-{37894821-D7FB-2EC6-517B-D58E0ED94965}" dt="2022-11-17T20:00:38.459" v="66"/>
          <ac:grpSpMkLst>
            <pc:docMk/>
            <pc:sldMk cId="3126235323" sldId="269"/>
            <ac:grpSpMk id="404" creationId="{E26428D7-C6F3-473D-A360-A3F5C3E8728C}"/>
          </ac:grpSpMkLst>
        </pc:grpChg>
        <pc:picChg chg="del mod ord">
          <ac:chgData name="Merleen Garvey (2129226)" userId="S::2129226@student.uwtsd.ac.uk::4c506f6f-49ef-40dd-9de8-7a0a652269cf" providerId="AD" clId="Web-{37894821-D7FB-2EC6-517B-D58E0ED94965}" dt="2022-11-17T19:45:33.154" v="9"/>
          <ac:picMkLst>
            <pc:docMk/>
            <pc:sldMk cId="3126235323" sldId="269"/>
            <ac:picMk id="5" creationId="{99E19FFE-7A19-43C5-CC81-9432FE5F60D6}"/>
          </ac:picMkLst>
        </pc:picChg>
        <pc:picChg chg="add del mod ord modCrop">
          <ac:chgData name="Merleen Garvey (2129226)" userId="S::2129226@student.uwtsd.ac.uk::4c506f6f-49ef-40dd-9de8-7a0a652269cf" providerId="AD" clId="Web-{37894821-D7FB-2EC6-517B-D58E0ED94965}" dt="2022-11-17T19:50:28.813" v="32"/>
          <ac:picMkLst>
            <pc:docMk/>
            <pc:sldMk cId="3126235323" sldId="269"/>
            <ac:picMk id="8" creationId="{354C46A6-0BA1-4375-9040-30467D7BC0D8}"/>
          </ac:picMkLst>
        </pc:picChg>
        <pc:picChg chg="add mod ord">
          <ac:chgData name="Merleen Garvey (2129226)" userId="S::2129226@student.uwtsd.ac.uk::4c506f6f-49ef-40dd-9de8-7a0a652269cf" providerId="AD" clId="Web-{37894821-D7FB-2EC6-517B-D58E0ED94965}" dt="2022-11-17T20:00:38.459" v="66"/>
          <ac:picMkLst>
            <pc:docMk/>
            <pc:sldMk cId="3126235323" sldId="269"/>
            <ac:picMk id="13" creationId="{5052346B-6323-6BEF-7C01-34EF21DC2BA0}"/>
          </ac:picMkLst>
        </pc:picChg>
        <pc:cxnChg chg="add del">
          <ac:chgData name="Merleen Garvey (2129226)" userId="S::2129226@student.uwtsd.ac.uk::4c506f6f-49ef-40dd-9de8-7a0a652269cf" providerId="AD" clId="Web-{37894821-D7FB-2EC6-517B-D58E0ED94965}" dt="2022-11-17T19:43:13.505" v="4"/>
          <ac:cxnSpMkLst>
            <pc:docMk/>
            <pc:sldMk cId="3126235323" sldId="269"/>
            <ac:cxnSpMk id="253" creationId="{C2686EF3-81CC-419F-96C3-002A75880309}"/>
          </ac:cxnSpMkLst>
        </pc:cxnChg>
        <pc:cxnChg chg="add del">
          <ac:chgData name="Merleen Garvey (2129226)" userId="S::2129226@student.uwtsd.ac.uk::4c506f6f-49ef-40dd-9de8-7a0a652269cf" providerId="AD" clId="Web-{37894821-D7FB-2EC6-517B-D58E0ED94965}" dt="2022-11-17T19:43:13.505" v="4"/>
          <ac:cxnSpMkLst>
            <pc:docMk/>
            <pc:sldMk cId="3126235323" sldId="269"/>
            <ac:cxnSpMk id="255" creationId="{F8D93CCA-A85E-4529-A6F0-8BB54D27BCD1}"/>
          </ac:cxnSpMkLst>
        </pc:cxnChg>
        <pc:cxnChg chg="add del">
          <ac:chgData name="Merleen Garvey (2129226)" userId="S::2129226@student.uwtsd.ac.uk::4c506f6f-49ef-40dd-9de8-7a0a652269cf" providerId="AD" clId="Web-{37894821-D7FB-2EC6-517B-D58E0ED94965}" dt="2022-11-17T19:43:13.505" v="4"/>
          <ac:cxnSpMkLst>
            <pc:docMk/>
            <pc:sldMk cId="3126235323" sldId="269"/>
            <ac:cxnSpMk id="257" creationId="{1ECFA516-C18C-41AE-AFF2-A0D0A59C9E90}"/>
          </ac:cxnSpMkLst>
        </pc:cxnChg>
        <pc:cxnChg chg="add">
          <ac:chgData name="Merleen Garvey (2129226)" userId="S::2129226@student.uwtsd.ac.uk::4c506f6f-49ef-40dd-9de8-7a0a652269cf" providerId="AD" clId="Web-{37894821-D7FB-2EC6-517B-D58E0ED94965}" dt="2022-11-17T20:00:38.459" v="66"/>
          <ac:cxnSpMkLst>
            <pc:docMk/>
            <pc:sldMk cId="3126235323" sldId="269"/>
            <ac:cxnSpMk id="419" creationId="{BF0F044C-8394-47CB-8E3D-FA56B0693961}"/>
          </ac:cxnSpMkLst>
        </pc:cxnChg>
        <pc:cxnChg chg="add">
          <ac:chgData name="Merleen Garvey (2129226)" userId="S::2129226@student.uwtsd.ac.uk::4c506f6f-49ef-40dd-9de8-7a0a652269cf" providerId="AD" clId="Web-{37894821-D7FB-2EC6-517B-D58E0ED94965}" dt="2022-11-17T20:00:38.459" v="66"/>
          <ac:cxnSpMkLst>
            <pc:docMk/>
            <pc:sldMk cId="3126235323" sldId="269"/>
            <ac:cxnSpMk id="421" creationId="{6B2DCD75-B707-4C51-8ADC-813834C09A87}"/>
          </ac:cxnSpMkLst>
        </pc:cxnChg>
        <pc:cxnChg chg="add">
          <ac:chgData name="Merleen Garvey (2129226)" userId="S::2129226@student.uwtsd.ac.uk::4c506f6f-49ef-40dd-9de8-7a0a652269cf" providerId="AD" clId="Web-{37894821-D7FB-2EC6-517B-D58E0ED94965}" dt="2022-11-17T20:00:38.459" v="66"/>
          <ac:cxnSpMkLst>
            <pc:docMk/>
            <pc:sldMk cId="3126235323" sldId="269"/>
            <ac:cxnSpMk id="423" creationId="{F4851414-8BB1-42EF-912B-608FCE07B247}"/>
          </ac:cxnSpMkLst>
        </pc:cxnChg>
      </pc:sldChg>
    </pc:docChg>
  </pc:docChgLst>
  <pc:docChgLst>
    <pc:chgData name="Rebecca Travers (2128316)" userId="S::2128316@student.uwtsd.ac.uk::e5c53662-b97f-4beb-9183-bd51215688bd" providerId="AD" clId="Web-{F39249F7-645B-2440-5006-265D4AD1F3CC}"/>
    <pc:docChg chg="modSld">
      <pc:chgData name="Rebecca Travers (2128316)" userId="S::2128316@student.uwtsd.ac.uk::e5c53662-b97f-4beb-9183-bd51215688bd" providerId="AD" clId="Web-{F39249F7-645B-2440-5006-265D4AD1F3CC}" dt="2022-11-15T21:22:47.080" v="9" actId="20577"/>
      <pc:docMkLst>
        <pc:docMk/>
      </pc:docMkLst>
      <pc:sldChg chg="modSp">
        <pc:chgData name="Rebecca Travers (2128316)" userId="S::2128316@student.uwtsd.ac.uk::e5c53662-b97f-4beb-9183-bd51215688bd" providerId="AD" clId="Web-{F39249F7-645B-2440-5006-265D4AD1F3CC}" dt="2022-11-15T21:22:47.080" v="9" actId="20577"/>
        <pc:sldMkLst>
          <pc:docMk/>
          <pc:sldMk cId="3157640182" sldId="265"/>
        </pc:sldMkLst>
        <pc:spChg chg="mod">
          <ac:chgData name="Rebecca Travers (2128316)" userId="S::2128316@student.uwtsd.ac.uk::e5c53662-b97f-4beb-9183-bd51215688bd" providerId="AD" clId="Web-{F39249F7-645B-2440-5006-265D4AD1F3CC}" dt="2022-11-15T21:22:47.080" v="9" actId="20577"/>
          <ac:spMkLst>
            <pc:docMk/>
            <pc:sldMk cId="3157640182" sldId="265"/>
            <ac:spMk id="942" creationId="{2E98F729-2D94-018D-BC4C-936F6DFF582D}"/>
          </ac:spMkLst>
        </pc:spChg>
      </pc:sldChg>
    </pc:docChg>
  </pc:docChgLst>
  <pc:docChgLst>
    <pc:chgData name="Evaristo Freite De Melo (2129710)" userId="S::2129710@student.uwtsd.ac.uk::100edf60-2471-4c98-8797-712d32d1bf44" providerId="AD" clId="Web-{0D6C75D0-B630-096A-0258-491C9DDE99A4}"/>
    <pc:docChg chg="modSld">
      <pc:chgData name="Evaristo Freite De Melo (2129710)" userId="S::2129710@student.uwtsd.ac.uk::100edf60-2471-4c98-8797-712d32d1bf44" providerId="AD" clId="Web-{0D6C75D0-B630-096A-0258-491C9DDE99A4}" dt="2022-11-15T08:53:41.037" v="215" actId="20577"/>
      <pc:docMkLst>
        <pc:docMk/>
      </pc:docMkLst>
      <pc:sldChg chg="addSp delSp modSp mod setClrOvrMap">
        <pc:chgData name="Evaristo Freite De Melo (2129710)" userId="S::2129710@student.uwtsd.ac.uk::100edf60-2471-4c98-8797-712d32d1bf44" providerId="AD" clId="Web-{0D6C75D0-B630-096A-0258-491C9DDE99A4}" dt="2022-11-15T08:53:41.037" v="215" actId="20577"/>
        <pc:sldMkLst>
          <pc:docMk/>
          <pc:sldMk cId="2752380066" sldId="264"/>
        </pc:sldMkLst>
        <pc:spChg chg="mod ord">
          <ac:chgData name="Evaristo Freite De Melo (2129710)" userId="S::2129710@student.uwtsd.ac.uk::100edf60-2471-4c98-8797-712d32d1bf44" providerId="AD" clId="Web-{0D6C75D0-B630-096A-0258-491C9DDE99A4}" dt="2022-11-15T08:53:41.037" v="215" actId="20577"/>
          <ac:spMkLst>
            <pc:docMk/>
            <pc:sldMk cId="2752380066" sldId="264"/>
            <ac:spMk id="2" creationId="{81AB738F-D728-0D0E-310E-8E606A3072CC}"/>
          </ac:spMkLst>
        </pc:spChg>
        <pc:spChg chg="del">
          <ac:chgData name="Evaristo Freite De Melo (2129710)" userId="S::2129710@student.uwtsd.ac.uk::100edf60-2471-4c98-8797-712d32d1bf44" providerId="AD" clId="Web-{0D6C75D0-B630-096A-0258-491C9DDE99A4}" dt="2022-11-15T08:41:42.777" v="2"/>
          <ac:spMkLst>
            <pc:docMk/>
            <pc:sldMk cId="2752380066" sldId="264"/>
            <ac:spMk id="109" creationId="{904DB13E-F722-4ED6-BB00-556651E95281}"/>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0" creationId="{1E8D93C5-28EB-42D0-86CE-D804955653CC}"/>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1" creationId="{AB1B1E7D-F76D-4744-AF85-239E6998A4C5}"/>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2" creationId="{3BB65211-00DB-45B6-A223-033B2D19CBE8}"/>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4" creationId="{EA4E4267-CAF0-4C38-8DC6-CD3B1A9F046E}"/>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5" creationId="{0EE3ACC5-126D-4BA4-8B45-7F0B5B839C51}"/>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6" creationId="{AB2868F7-FE10-4289-A5BD-90763C7A2F5A}"/>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7" creationId="{BD94142C-10EE-487C-A327-404FDF358F22}"/>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8" creationId="{5F7FAC2D-7A74-4939-A917-A1A5AF935685}"/>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9" creationId="{BA53A868-C420-4BAE-9244-EC162AF05CFC}"/>
          </ac:spMkLst>
        </pc:spChg>
        <pc:spChg chg="add">
          <ac:chgData name="Evaristo Freite De Melo (2129710)" userId="S::2129710@student.uwtsd.ac.uk::100edf60-2471-4c98-8797-712d32d1bf44" providerId="AD" clId="Web-{0D6C75D0-B630-096A-0258-491C9DDE99A4}" dt="2022-11-15T08:41:42.777" v="2"/>
          <ac:spMkLst>
            <pc:docMk/>
            <pc:sldMk cId="2752380066" sldId="264"/>
            <ac:spMk id="127" creationId="{904DB13E-F722-4ED6-BB00-556651E95281}"/>
          </ac:spMkLst>
        </pc:spChg>
        <pc:spChg chg="add">
          <ac:chgData name="Evaristo Freite De Melo (2129710)" userId="S::2129710@student.uwtsd.ac.uk::100edf60-2471-4c98-8797-712d32d1bf44" providerId="AD" clId="Web-{0D6C75D0-B630-096A-0258-491C9DDE99A4}" dt="2022-11-15T08:41:42.777" v="2"/>
          <ac:spMkLst>
            <pc:docMk/>
            <pc:sldMk cId="2752380066" sldId="264"/>
            <ac:spMk id="129" creationId="{1E8D93C5-28EB-42D0-86CE-D804955653CC}"/>
          </ac:spMkLst>
        </pc:spChg>
        <pc:spChg chg="add">
          <ac:chgData name="Evaristo Freite De Melo (2129710)" userId="S::2129710@student.uwtsd.ac.uk::100edf60-2471-4c98-8797-712d32d1bf44" providerId="AD" clId="Web-{0D6C75D0-B630-096A-0258-491C9DDE99A4}" dt="2022-11-15T08:41:42.777" v="2"/>
          <ac:spMkLst>
            <pc:docMk/>
            <pc:sldMk cId="2752380066" sldId="264"/>
            <ac:spMk id="131" creationId="{AB1B1E7D-F76D-4744-AF85-239E6998A4C5}"/>
          </ac:spMkLst>
        </pc:spChg>
        <pc:spChg chg="add">
          <ac:chgData name="Evaristo Freite De Melo (2129710)" userId="S::2129710@student.uwtsd.ac.uk::100edf60-2471-4c98-8797-712d32d1bf44" providerId="AD" clId="Web-{0D6C75D0-B630-096A-0258-491C9DDE99A4}" dt="2022-11-15T08:41:42.777" v="2"/>
          <ac:spMkLst>
            <pc:docMk/>
            <pc:sldMk cId="2752380066" sldId="264"/>
            <ac:spMk id="133" creationId="{3BB65211-00DB-45B6-A223-033B2D19CBE8}"/>
          </ac:spMkLst>
        </pc:spChg>
        <pc:spChg chg="add">
          <ac:chgData name="Evaristo Freite De Melo (2129710)" userId="S::2129710@student.uwtsd.ac.uk::100edf60-2471-4c98-8797-712d32d1bf44" providerId="AD" clId="Web-{0D6C75D0-B630-096A-0258-491C9DDE99A4}" dt="2022-11-15T08:41:42.777" v="2"/>
          <ac:spMkLst>
            <pc:docMk/>
            <pc:sldMk cId="2752380066" sldId="264"/>
            <ac:spMk id="140" creationId="{EA4E4267-CAF0-4C38-8DC6-CD3B1A9F046E}"/>
          </ac:spMkLst>
        </pc:spChg>
        <pc:spChg chg="add">
          <ac:chgData name="Evaristo Freite De Melo (2129710)" userId="S::2129710@student.uwtsd.ac.uk::100edf60-2471-4c98-8797-712d32d1bf44" providerId="AD" clId="Web-{0D6C75D0-B630-096A-0258-491C9DDE99A4}" dt="2022-11-15T08:41:42.777" v="2"/>
          <ac:spMkLst>
            <pc:docMk/>
            <pc:sldMk cId="2752380066" sldId="264"/>
            <ac:spMk id="142" creationId="{0EE3ACC5-126D-4BA4-8B45-7F0B5B839C51}"/>
          </ac:spMkLst>
        </pc:spChg>
        <pc:spChg chg="add">
          <ac:chgData name="Evaristo Freite De Melo (2129710)" userId="S::2129710@student.uwtsd.ac.uk::100edf60-2471-4c98-8797-712d32d1bf44" providerId="AD" clId="Web-{0D6C75D0-B630-096A-0258-491C9DDE99A4}" dt="2022-11-15T08:41:42.777" v="2"/>
          <ac:spMkLst>
            <pc:docMk/>
            <pc:sldMk cId="2752380066" sldId="264"/>
            <ac:spMk id="144" creationId="{AB2868F7-FE10-4289-A5BD-90763C7A2F5A}"/>
          </ac:spMkLst>
        </pc:spChg>
        <pc:spChg chg="add">
          <ac:chgData name="Evaristo Freite De Melo (2129710)" userId="S::2129710@student.uwtsd.ac.uk::100edf60-2471-4c98-8797-712d32d1bf44" providerId="AD" clId="Web-{0D6C75D0-B630-096A-0258-491C9DDE99A4}" dt="2022-11-15T08:41:42.777" v="2"/>
          <ac:spMkLst>
            <pc:docMk/>
            <pc:sldMk cId="2752380066" sldId="264"/>
            <ac:spMk id="146" creationId="{BD94142C-10EE-487C-A327-404FDF358F22}"/>
          </ac:spMkLst>
        </pc:spChg>
        <pc:spChg chg="add">
          <ac:chgData name="Evaristo Freite De Melo (2129710)" userId="S::2129710@student.uwtsd.ac.uk::100edf60-2471-4c98-8797-712d32d1bf44" providerId="AD" clId="Web-{0D6C75D0-B630-096A-0258-491C9DDE99A4}" dt="2022-11-15T08:41:42.777" v="2"/>
          <ac:spMkLst>
            <pc:docMk/>
            <pc:sldMk cId="2752380066" sldId="264"/>
            <ac:spMk id="148" creationId="{5F7FAC2D-7A74-4939-A917-A1A5AF935685}"/>
          </ac:spMkLst>
        </pc:spChg>
        <pc:spChg chg="add">
          <ac:chgData name="Evaristo Freite De Melo (2129710)" userId="S::2129710@student.uwtsd.ac.uk::100edf60-2471-4c98-8797-712d32d1bf44" providerId="AD" clId="Web-{0D6C75D0-B630-096A-0258-491C9DDE99A4}" dt="2022-11-15T08:41:42.777" v="2"/>
          <ac:spMkLst>
            <pc:docMk/>
            <pc:sldMk cId="2752380066" sldId="264"/>
            <ac:spMk id="150" creationId="{BA53A868-C420-4BAE-9244-EC162AF05CFC}"/>
          </ac:spMkLst>
        </pc:spChg>
        <pc:grpChg chg="del">
          <ac:chgData name="Evaristo Freite De Melo (2129710)" userId="S::2129710@student.uwtsd.ac.uk::100edf60-2471-4c98-8797-712d32d1bf44" providerId="AD" clId="Web-{0D6C75D0-B630-096A-0258-491C9DDE99A4}" dt="2022-11-15T08:41:42.777" v="2"/>
          <ac:grpSpMkLst>
            <pc:docMk/>
            <pc:sldMk cId="2752380066" sldId="264"/>
            <ac:grpSpMk id="113" creationId="{E26428D7-C6F3-473D-A360-A3F5C3E8728C}"/>
          </ac:grpSpMkLst>
        </pc:grpChg>
        <pc:grpChg chg="add">
          <ac:chgData name="Evaristo Freite De Melo (2129710)" userId="S::2129710@student.uwtsd.ac.uk::100edf60-2471-4c98-8797-712d32d1bf44" providerId="AD" clId="Web-{0D6C75D0-B630-096A-0258-491C9DDE99A4}" dt="2022-11-15T08:41:42.777" v="2"/>
          <ac:grpSpMkLst>
            <pc:docMk/>
            <pc:sldMk cId="2752380066" sldId="264"/>
            <ac:grpSpMk id="135" creationId="{E26428D7-C6F3-473D-A360-A3F5C3E8728C}"/>
          </ac:grpSpMkLst>
        </pc:grpChg>
        <pc:picChg chg="del">
          <ac:chgData name="Evaristo Freite De Melo (2129710)" userId="S::2129710@student.uwtsd.ac.uk::100edf60-2471-4c98-8797-712d32d1bf44" providerId="AD" clId="Web-{0D6C75D0-B630-096A-0258-491C9DDE99A4}" dt="2022-11-15T08:41:16.588" v="0"/>
          <ac:picMkLst>
            <pc:docMk/>
            <pc:sldMk cId="2752380066" sldId="264"/>
            <ac:picMk id="3" creationId="{498B7D5D-D54C-8F5B-B605-51C6C78AB5DC}"/>
          </ac:picMkLst>
        </pc:picChg>
        <pc:picChg chg="add mod">
          <ac:chgData name="Evaristo Freite De Melo (2129710)" userId="S::2129710@student.uwtsd.ac.uk::100edf60-2471-4c98-8797-712d32d1bf44" providerId="AD" clId="Web-{0D6C75D0-B630-096A-0258-491C9DDE99A4}" dt="2022-11-15T08:41:42.777" v="2"/>
          <ac:picMkLst>
            <pc:docMk/>
            <pc:sldMk cId="2752380066" sldId="264"/>
            <ac:picMk id="4" creationId="{3C1DAED5-BB39-9A07-BA17-30C58F836924}"/>
          </ac:picMkLst>
        </pc:picChg>
        <pc:cxnChg chg="del">
          <ac:chgData name="Evaristo Freite De Melo (2129710)" userId="S::2129710@student.uwtsd.ac.uk::100edf60-2471-4c98-8797-712d32d1bf44" providerId="AD" clId="Web-{0D6C75D0-B630-096A-0258-491C9DDE99A4}" dt="2022-11-15T08:41:42.777" v="2"/>
          <ac:cxnSpMkLst>
            <pc:docMk/>
            <pc:sldMk cId="2752380066" sldId="264"/>
            <ac:cxnSpMk id="120" creationId="{C2686EF3-81CC-419F-96C3-002A75880309}"/>
          </ac:cxnSpMkLst>
        </pc:cxnChg>
        <pc:cxnChg chg="del">
          <ac:chgData name="Evaristo Freite De Melo (2129710)" userId="S::2129710@student.uwtsd.ac.uk::100edf60-2471-4c98-8797-712d32d1bf44" providerId="AD" clId="Web-{0D6C75D0-B630-096A-0258-491C9DDE99A4}" dt="2022-11-15T08:41:42.777" v="2"/>
          <ac:cxnSpMkLst>
            <pc:docMk/>
            <pc:sldMk cId="2752380066" sldId="264"/>
            <ac:cxnSpMk id="121" creationId="{F8D93CCA-A85E-4529-A6F0-8BB54D27BCD1}"/>
          </ac:cxnSpMkLst>
        </pc:cxnChg>
        <pc:cxnChg chg="del">
          <ac:chgData name="Evaristo Freite De Melo (2129710)" userId="S::2129710@student.uwtsd.ac.uk::100edf60-2471-4c98-8797-712d32d1bf44" providerId="AD" clId="Web-{0D6C75D0-B630-096A-0258-491C9DDE99A4}" dt="2022-11-15T08:41:42.777" v="2"/>
          <ac:cxnSpMkLst>
            <pc:docMk/>
            <pc:sldMk cId="2752380066" sldId="264"/>
            <ac:cxnSpMk id="122" creationId="{1ECFA516-C18C-41AE-AFF2-A0D0A59C9E90}"/>
          </ac:cxnSpMkLst>
        </pc:cxnChg>
        <pc:cxnChg chg="add">
          <ac:chgData name="Evaristo Freite De Melo (2129710)" userId="S::2129710@student.uwtsd.ac.uk::100edf60-2471-4c98-8797-712d32d1bf44" providerId="AD" clId="Web-{0D6C75D0-B630-096A-0258-491C9DDE99A4}" dt="2022-11-15T08:41:42.777" v="2"/>
          <ac:cxnSpMkLst>
            <pc:docMk/>
            <pc:sldMk cId="2752380066" sldId="264"/>
            <ac:cxnSpMk id="152" creationId="{F8D93CCA-A85E-4529-A6F0-8BB54D27BCD1}"/>
          </ac:cxnSpMkLst>
        </pc:cxnChg>
        <pc:cxnChg chg="add">
          <ac:chgData name="Evaristo Freite De Melo (2129710)" userId="S::2129710@student.uwtsd.ac.uk::100edf60-2471-4c98-8797-712d32d1bf44" providerId="AD" clId="Web-{0D6C75D0-B630-096A-0258-491C9DDE99A4}" dt="2022-11-15T08:41:42.777" v="2"/>
          <ac:cxnSpMkLst>
            <pc:docMk/>
            <pc:sldMk cId="2752380066" sldId="264"/>
            <ac:cxnSpMk id="154" creationId="{C2686EF3-81CC-419F-96C3-002A75880309}"/>
          </ac:cxnSpMkLst>
        </pc:cxnChg>
        <pc:cxnChg chg="add">
          <ac:chgData name="Evaristo Freite De Melo (2129710)" userId="S::2129710@student.uwtsd.ac.uk::100edf60-2471-4c98-8797-712d32d1bf44" providerId="AD" clId="Web-{0D6C75D0-B630-096A-0258-491C9DDE99A4}" dt="2022-11-15T08:41:42.777" v="2"/>
          <ac:cxnSpMkLst>
            <pc:docMk/>
            <pc:sldMk cId="2752380066" sldId="264"/>
            <ac:cxnSpMk id="156" creationId="{1ECFA516-C18C-41AE-AFF2-A0D0A59C9E90}"/>
          </ac:cxnSpMkLst>
        </pc:cxnChg>
      </pc:sldChg>
    </pc:docChg>
  </pc:docChgLst>
  <pc:docChgLst>
    <pc:chgData name="Merleen Garvey (2129226)" userId="S::2129226@student.uwtsd.ac.uk::4c506f6f-49ef-40dd-9de8-7a0a652269cf" providerId="AD" clId="Web-{88C53151-92BA-895C-B03C-9C437CF092CC}"/>
    <pc:docChg chg="modSld">
      <pc:chgData name="Merleen Garvey (2129226)" userId="S::2129226@student.uwtsd.ac.uk::4c506f6f-49ef-40dd-9de8-7a0a652269cf" providerId="AD" clId="Web-{88C53151-92BA-895C-B03C-9C437CF092CC}" dt="2022-11-17T19:11:56.817" v="16" actId="20577"/>
      <pc:docMkLst>
        <pc:docMk/>
      </pc:docMkLst>
      <pc:sldChg chg="addSp delSp modSp">
        <pc:chgData name="Merleen Garvey (2129226)" userId="S::2129226@student.uwtsd.ac.uk::4c506f6f-49ef-40dd-9de8-7a0a652269cf" providerId="AD" clId="Web-{88C53151-92BA-895C-B03C-9C437CF092CC}" dt="2022-11-17T19:11:56.817" v="16" actId="20577"/>
        <pc:sldMkLst>
          <pc:docMk/>
          <pc:sldMk cId="3126235323" sldId="269"/>
        </pc:sldMkLst>
        <pc:spChg chg="mod">
          <ac:chgData name="Merleen Garvey (2129226)" userId="S::2129226@student.uwtsd.ac.uk::4c506f6f-49ef-40dd-9de8-7a0a652269cf" providerId="AD" clId="Web-{88C53151-92BA-895C-B03C-9C437CF092CC}" dt="2022-11-17T19:11:56.817" v="16" actId="20577"/>
          <ac:spMkLst>
            <pc:docMk/>
            <pc:sldMk cId="3126235323" sldId="269"/>
            <ac:spMk id="3" creationId="{AF2FC7E8-2A61-6A89-E729-730C84887587}"/>
          </ac:spMkLst>
        </pc:spChg>
        <pc:spChg chg="mod">
          <ac:chgData name="Merleen Garvey (2129226)" userId="S::2129226@student.uwtsd.ac.uk::4c506f6f-49ef-40dd-9de8-7a0a652269cf" providerId="AD" clId="Web-{88C53151-92BA-895C-B03C-9C437CF092CC}" dt="2022-11-17T19:10:21.127" v="12"/>
          <ac:spMkLst>
            <pc:docMk/>
            <pc:sldMk cId="3126235323" sldId="269"/>
            <ac:spMk id="6" creationId="{6588C79D-05D8-6EE4-913E-E41C42B65252}"/>
          </ac:spMkLst>
        </pc:spChg>
        <pc:spChg chg="del">
          <ac:chgData name="Merleen Garvey (2129226)" userId="S::2129226@student.uwtsd.ac.uk::4c506f6f-49ef-40dd-9de8-7a0a652269cf" providerId="AD" clId="Web-{88C53151-92BA-895C-B03C-9C437CF092CC}" dt="2022-11-17T19:10:21.127" v="12"/>
          <ac:spMkLst>
            <pc:docMk/>
            <pc:sldMk cId="3126235323" sldId="269"/>
            <ac:spMk id="218" creationId="{1E94681D-2A4C-4A8D-B9B5-31D440D0328D}"/>
          </ac:spMkLst>
        </pc:spChg>
        <pc:spChg chg="del">
          <ac:chgData name="Merleen Garvey (2129226)" userId="S::2129226@student.uwtsd.ac.uk::4c506f6f-49ef-40dd-9de8-7a0a652269cf" providerId="AD" clId="Web-{88C53151-92BA-895C-B03C-9C437CF092CC}" dt="2022-11-17T19:10:21.127" v="12"/>
          <ac:spMkLst>
            <pc:docMk/>
            <pc:sldMk cId="3126235323" sldId="269"/>
            <ac:spMk id="219" creationId="{04B7AC44-1B7B-4F09-9AA4-3DFDEC5751A8}"/>
          </ac:spMkLst>
        </pc:spChg>
        <pc:spChg chg="del">
          <ac:chgData name="Merleen Garvey (2129226)" userId="S::2129226@student.uwtsd.ac.uk::4c506f6f-49ef-40dd-9de8-7a0a652269cf" providerId="AD" clId="Web-{88C53151-92BA-895C-B03C-9C437CF092CC}" dt="2022-11-17T19:10:21.127" v="12"/>
          <ac:spMkLst>
            <pc:docMk/>
            <pc:sldMk cId="3126235323" sldId="269"/>
            <ac:spMk id="220" creationId="{6683E473-94FF-4ACE-9433-1F14799E8907}"/>
          </ac:spMkLst>
        </pc:spChg>
        <pc:spChg chg="del">
          <ac:chgData name="Merleen Garvey (2129226)" userId="S::2129226@student.uwtsd.ac.uk::4c506f6f-49ef-40dd-9de8-7a0a652269cf" providerId="AD" clId="Web-{88C53151-92BA-895C-B03C-9C437CF092CC}" dt="2022-11-17T19:10:21.127" v="12"/>
          <ac:spMkLst>
            <pc:docMk/>
            <pc:sldMk cId="3126235323" sldId="269"/>
            <ac:spMk id="221" creationId="{4E9EDDFA-8F05-462B-8D3E-5B9C4FBC735B}"/>
          </ac:spMkLst>
        </pc:spChg>
        <pc:spChg chg="del">
          <ac:chgData name="Merleen Garvey (2129226)" userId="S::2129226@student.uwtsd.ac.uk::4c506f6f-49ef-40dd-9de8-7a0a652269cf" providerId="AD" clId="Web-{88C53151-92BA-895C-B03C-9C437CF092CC}" dt="2022-11-17T19:10:21.127" v="12"/>
          <ac:spMkLst>
            <pc:docMk/>
            <pc:sldMk cId="3126235323" sldId="269"/>
            <ac:spMk id="222" creationId="{143F9A23-3237-4ED6-A1E9-C0E6530E053B}"/>
          </ac:spMkLst>
        </pc:spChg>
        <pc:spChg chg="del">
          <ac:chgData name="Merleen Garvey (2129226)" userId="S::2129226@student.uwtsd.ac.uk::4c506f6f-49ef-40dd-9de8-7a0a652269cf" providerId="AD" clId="Web-{88C53151-92BA-895C-B03C-9C437CF092CC}" dt="2022-11-17T19:10:21.127" v="12"/>
          <ac:spMkLst>
            <pc:docMk/>
            <pc:sldMk cId="3126235323" sldId="269"/>
            <ac:spMk id="223" creationId="{C63CD46D-4335-4BA4-842A-BF835A99CB2C}"/>
          </ac:spMkLst>
        </pc:spChg>
        <pc:spChg chg="add">
          <ac:chgData name="Merleen Garvey (2129226)" userId="S::2129226@student.uwtsd.ac.uk::4c506f6f-49ef-40dd-9de8-7a0a652269cf" providerId="AD" clId="Web-{88C53151-92BA-895C-B03C-9C437CF092CC}" dt="2022-11-17T19:10:21.127" v="12"/>
          <ac:spMkLst>
            <pc:docMk/>
            <pc:sldMk cId="3126235323" sldId="269"/>
            <ac:spMk id="228" creationId="{904DB13E-F722-4ED6-BB00-556651E95281}"/>
          </ac:spMkLst>
        </pc:spChg>
        <pc:spChg chg="add">
          <ac:chgData name="Merleen Garvey (2129226)" userId="S::2129226@student.uwtsd.ac.uk::4c506f6f-49ef-40dd-9de8-7a0a652269cf" providerId="AD" clId="Web-{88C53151-92BA-895C-B03C-9C437CF092CC}" dt="2022-11-17T19:10:21.127" v="12"/>
          <ac:spMkLst>
            <pc:docMk/>
            <pc:sldMk cId="3126235323" sldId="269"/>
            <ac:spMk id="230" creationId="{1E8D93C5-28EB-42D0-86CE-D804955653CC}"/>
          </ac:spMkLst>
        </pc:spChg>
        <pc:spChg chg="add">
          <ac:chgData name="Merleen Garvey (2129226)" userId="S::2129226@student.uwtsd.ac.uk::4c506f6f-49ef-40dd-9de8-7a0a652269cf" providerId="AD" clId="Web-{88C53151-92BA-895C-B03C-9C437CF092CC}" dt="2022-11-17T19:10:21.127" v="12"/>
          <ac:spMkLst>
            <pc:docMk/>
            <pc:sldMk cId="3126235323" sldId="269"/>
            <ac:spMk id="232" creationId="{AB1B1E7D-F76D-4744-AF85-239E6998A4C5}"/>
          </ac:spMkLst>
        </pc:spChg>
        <pc:spChg chg="add">
          <ac:chgData name="Merleen Garvey (2129226)" userId="S::2129226@student.uwtsd.ac.uk::4c506f6f-49ef-40dd-9de8-7a0a652269cf" providerId="AD" clId="Web-{88C53151-92BA-895C-B03C-9C437CF092CC}" dt="2022-11-17T19:10:21.127" v="12"/>
          <ac:spMkLst>
            <pc:docMk/>
            <pc:sldMk cId="3126235323" sldId="269"/>
            <ac:spMk id="234" creationId="{3BB65211-00DB-45B6-A223-033B2D19CBE8}"/>
          </ac:spMkLst>
        </pc:spChg>
        <pc:spChg chg="add">
          <ac:chgData name="Merleen Garvey (2129226)" userId="S::2129226@student.uwtsd.ac.uk::4c506f6f-49ef-40dd-9de8-7a0a652269cf" providerId="AD" clId="Web-{88C53151-92BA-895C-B03C-9C437CF092CC}" dt="2022-11-17T19:10:21.127" v="12"/>
          <ac:spMkLst>
            <pc:docMk/>
            <pc:sldMk cId="3126235323" sldId="269"/>
            <ac:spMk id="241" creationId="{EA4E4267-CAF0-4C38-8DC6-CD3B1A9F046E}"/>
          </ac:spMkLst>
        </pc:spChg>
        <pc:spChg chg="add">
          <ac:chgData name="Merleen Garvey (2129226)" userId="S::2129226@student.uwtsd.ac.uk::4c506f6f-49ef-40dd-9de8-7a0a652269cf" providerId="AD" clId="Web-{88C53151-92BA-895C-B03C-9C437CF092CC}" dt="2022-11-17T19:10:21.127" v="12"/>
          <ac:spMkLst>
            <pc:docMk/>
            <pc:sldMk cId="3126235323" sldId="269"/>
            <ac:spMk id="243" creationId="{0EE3ACC5-126D-4BA4-8B45-7F0B5B839C51}"/>
          </ac:spMkLst>
        </pc:spChg>
        <pc:spChg chg="add">
          <ac:chgData name="Merleen Garvey (2129226)" userId="S::2129226@student.uwtsd.ac.uk::4c506f6f-49ef-40dd-9de8-7a0a652269cf" providerId="AD" clId="Web-{88C53151-92BA-895C-B03C-9C437CF092CC}" dt="2022-11-17T19:10:21.127" v="12"/>
          <ac:spMkLst>
            <pc:docMk/>
            <pc:sldMk cId="3126235323" sldId="269"/>
            <ac:spMk id="245" creationId="{AB2868F7-FE10-4289-A5BD-90763C7A2F5A}"/>
          </ac:spMkLst>
        </pc:spChg>
        <pc:spChg chg="add">
          <ac:chgData name="Merleen Garvey (2129226)" userId="S::2129226@student.uwtsd.ac.uk::4c506f6f-49ef-40dd-9de8-7a0a652269cf" providerId="AD" clId="Web-{88C53151-92BA-895C-B03C-9C437CF092CC}" dt="2022-11-17T19:10:21.127" v="12"/>
          <ac:spMkLst>
            <pc:docMk/>
            <pc:sldMk cId="3126235323" sldId="269"/>
            <ac:spMk id="247" creationId="{BD94142C-10EE-487C-A327-404FDF358F22}"/>
          </ac:spMkLst>
        </pc:spChg>
        <pc:spChg chg="add">
          <ac:chgData name="Merleen Garvey (2129226)" userId="S::2129226@student.uwtsd.ac.uk::4c506f6f-49ef-40dd-9de8-7a0a652269cf" providerId="AD" clId="Web-{88C53151-92BA-895C-B03C-9C437CF092CC}" dt="2022-11-17T19:10:21.127" v="12"/>
          <ac:spMkLst>
            <pc:docMk/>
            <pc:sldMk cId="3126235323" sldId="269"/>
            <ac:spMk id="249" creationId="{5F7FAC2D-7A74-4939-A917-A1A5AF935685}"/>
          </ac:spMkLst>
        </pc:spChg>
        <pc:spChg chg="add">
          <ac:chgData name="Merleen Garvey (2129226)" userId="S::2129226@student.uwtsd.ac.uk::4c506f6f-49ef-40dd-9de8-7a0a652269cf" providerId="AD" clId="Web-{88C53151-92BA-895C-B03C-9C437CF092CC}" dt="2022-11-17T19:10:21.127" v="12"/>
          <ac:spMkLst>
            <pc:docMk/>
            <pc:sldMk cId="3126235323" sldId="269"/>
            <ac:spMk id="251" creationId="{BA53A868-C420-4BAE-9244-EC162AF05CFC}"/>
          </ac:spMkLst>
        </pc:spChg>
        <pc:grpChg chg="add">
          <ac:chgData name="Merleen Garvey (2129226)" userId="S::2129226@student.uwtsd.ac.uk::4c506f6f-49ef-40dd-9de8-7a0a652269cf" providerId="AD" clId="Web-{88C53151-92BA-895C-B03C-9C437CF092CC}" dt="2022-11-17T19:10:21.127" v="12"/>
          <ac:grpSpMkLst>
            <pc:docMk/>
            <pc:sldMk cId="3126235323" sldId="269"/>
            <ac:grpSpMk id="236" creationId="{E26428D7-C6F3-473D-A360-A3F5C3E8728C}"/>
          </ac:grpSpMkLst>
        </pc:grpChg>
        <pc:picChg chg="mod ord">
          <ac:chgData name="Merleen Garvey (2129226)" userId="S::2129226@student.uwtsd.ac.uk::4c506f6f-49ef-40dd-9de8-7a0a652269cf" providerId="AD" clId="Web-{88C53151-92BA-895C-B03C-9C437CF092CC}" dt="2022-11-17T19:10:21.127" v="12"/>
          <ac:picMkLst>
            <pc:docMk/>
            <pc:sldMk cId="3126235323" sldId="269"/>
            <ac:picMk id="5" creationId="{99E19FFE-7A19-43C5-CC81-9432FE5F60D6}"/>
          </ac:picMkLst>
        </pc:picChg>
        <pc:cxnChg chg="add">
          <ac:chgData name="Merleen Garvey (2129226)" userId="S::2129226@student.uwtsd.ac.uk::4c506f6f-49ef-40dd-9de8-7a0a652269cf" providerId="AD" clId="Web-{88C53151-92BA-895C-B03C-9C437CF092CC}" dt="2022-11-17T19:10:21.127" v="12"/>
          <ac:cxnSpMkLst>
            <pc:docMk/>
            <pc:sldMk cId="3126235323" sldId="269"/>
            <ac:cxnSpMk id="253" creationId="{C2686EF3-81CC-419F-96C3-002A75880309}"/>
          </ac:cxnSpMkLst>
        </pc:cxnChg>
        <pc:cxnChg chg="add">
          <ac:chgData name="Merleen Garvey (2129226)" userId="S::2129226@student.uwtsd.ac.uk::4c506f6f-49ef-40dd-9de8-7a0a652269cf" providerId="AD" clId="Web-{88C53151-92BA-895C-B03C-9C437CF092CC}" dt="2022-11-17T19:10:21.127" v="12"/>
          <ac:cxnSpMkLst>
            <pc:docMk/>
            <pc:sldMk cId="3126235323" sldId="269"/>
            <ac:cxnSpMk id="255" creationId="{F8D93CCA-A85E-4529-A6F0-8BB54D27BCD1}"/>
          </ac:cxnSpMkLst>
        </pc:cxnChg>
        <pc:cxnChg chg="add">
          <ac:chgData name="Merleen Garvey (2129226)" userId="S::2129226@student.uwtsd.ac.uk::4c506f6f-49ef-40dd-9de8-7a0a652269cf" providerId="AD" clId="Web-{88C53151-92BA-895C-B03C-9C437CF092CC}" dt="2022-11-17T19:10:21.127" v="12"/>
          <ac:cxnSpMkLst>
            <pc:docMk/>
            <pc:sldMk cId="3126235323" sldId="269"/>
            <ac:cxnSpMk id="257" creationId="{1ECFA516-C18C-41AE-AFF2-A0D0A59C9E90}"/>
          </ac:cxnSpMkLst>
        </pc:cxnChg>
      </pc:sldChg>
    </pc:docChg>
  </pc:docChgLst>
  <pc:docChgLst>
    <pc:chgData name="Rebecca Travers (2128316)" userId="S::2128316@student.uwtsd.ac.uk::e5c53662-b97f-4beb-9183-bd51215688bd" providerId="AD" clId="Web-{863C79E1-DC47-6BC1-7F32-D77614303871}"/>
    <pc:docChg chg="addSld delSld modSld sldOrd">
      <pc:chgData name="Rebecca Travers (2128316)" userId="S::2128316@student.uwtsd.ac.uk::e5c53662-b97f-4beb-9183-bd51215688bd" providerId="AD" clId="Web-{863C79E1-DC47-6BC1-7F32-D77614303871}" dt="2022-11-18T10:09:17.267" v="1224"/>
      <pc:docMkLst>
        <pc:docMk/>
      </pc:docMkLst>
      <pc:sldChg chg="modSp">
        <pc:chgData name="Rebecca Travers (2128316)" userId="S::2128316@student.uwtsd.ac.uk::e5c53662-b97f-4beb-9183-bd51215688bd" providerId="AD" clId="Web-{863C79E1-DC47-6BC1-7F32-D77614303871}" dt="2022-11-18T09:47:01.628" v="672" actId="1076"/>
        <pc:sldMkLst>
          <pc:docMk/>
          <pc:sldMk cId="3738720190" sldId="258"/>
        </pc:sldMkLst>
        <pc:spChg chg="mod">
          <ac:chgData name="Rebecca Travers (2128316)" userId="S::2128316@student.uwtsd.ac.uk::e5c53662-b97f-4beb-9183-bd51215688bd" providerId="AD" clId="Web-{863C79E1-DC47-6BC1-7F32-D77614303871}" dt="2022-11-18T09:47:01.628" v="672" actId="1076"/>
          <ac:spMkLst>
            <pc:docMk/>
            <pc:sldMk cId="3738720190" sldId="258"/>
            <ac:spMk id="3" creationId="{CE3EF771-EB58-C5C7-F1C7-AE4E2A251088}"/>
          </ac:spMkLst>
        </pc:spChg>
      </pc:sldChg>
      <pc:sldChg chg="addSp modSp">
        <pc:chgData name="Rebecca Travers (2128316)" userId="S::2128316@student.uwtsd.ac.uk::e5c53662-b97f-4beb-9183-bd51215688bd" providerId="AD" clId="Web-{863C79E1-DC47-6BC1-7F32-D77614303871}" dt="2022-11-18T09:49:27.945" v="689" actId="20577"/>
        <pc:sldMkLst>
          <pc:docMk/>
          <pc:sldMk cId="2590642930" sldId="260"/>
        </pc:sldMkLst>
        <pc:spChg chg="add mod">
          <ac:chgData name="Rebecca Travers (2128316)" userId="S::2128316@student.uwtsd.ac.uk::e5c53662-b97f-4beb-9183-bd51215688bd" providerId="AD" clId="Web-{863C79E1-DC47-6BC1-7F32-D77614303871}" dt="2022-11-18T09:49:27.945" v="689" actId="20577"/>
          <ac:spMkLst>
            <pc:docMk/>
            <pc:sldMk cId="2590642930" sldId="260"/>
            <ac:spMk id="18" creationId="{A119B495-4F8A-F89D-A15D-D8C553F25201}"/>
          </ac:spMkLst>
        </pc:spChg>
      </pc:sldChg>
      <pc:sldChg chg="new del">
        <pc:chgData name="Rebecca Travers (2128316)" userId="S::2128316@student.uwtsd.ac.uk::e5c53662-b97f-4beb-9183-bd51215688bd" providerId="AD" clId="Web-{863C79E1-DC47-6BC1-7F32-D77614303871}" dt="2022-11-18T09:32:44.661" v="1"/>
        <pc:sldMkLst>
          <pc:docMk/>
          <pc:sldMk cId="1383434190" sldId="271"/>
        </pc:sldMkLst>
      </pc:sldChg>
      <pc:sldChg chg="addSp delSp modSp new mod ord setBg setClrOvrMap">
        <pc:chgData name="Rebecca Travers (2128316)" userId="S::2128316@student.uwtsd.ac.uk::e5c53662-b97f-4beb-9183-bd51215688bd" providerId="AD" clId="Web-{863C79E1-DC47-6BC1-7F32-D77614303871}" dt="2022-11-18T09:50:53.855" v="708" actId="20577"/>
        <pc:sldMkLst>
          <pc:docMk/>
          <pc:sldMk cId="3189858742" sldId="271"/>
        </pc:sldMkLst>
        <pc:spChg chg="del mod">
          <ac:chgData name="Rebecca Travers (2128316)" userId="S::2128316@student.uwtsd.ac.uk::e5c53662-b97f-4beb-9183-bd51215688bd" providerId="AD" clId="Web-{863C79E1-DC47-6BC1-7F32-D77614303871}" dt="2022-11-18T09:32:58.693" v="6"/>
          <ac:spMkLst>
            <pc:docMk/>
            <pc:sldMk cId="3189858742" sldId="271"/>
            <ac:spMk id="2" creationId="{5BB19763-C2FB-72BA-8E00-E49E4FF3BC33}"/>
          </ac:spMkLst>
        </pc:spChg>
        <pc:spChg chg="del">
          <ac:chgData name="Rebecca Travers (2128316)" userId="S::2128316@student.uwtsd.ac.uk::e5c53662-b97f-4beb-9183-bd51215688bd" providerId="AD" clId="Web-{863C79E1-DC47-6BC1-7F32-D77614303871}" dt="2022-11-18T09:33:01.693" v="7"/>
          <ac:spMkLst>
            <pc:docMk/>
            <pc:sldMk cId="3189858742" sldId="271"/>
            <ac:spMk id="3" creationId="{EBF7BEA3-036E-03BD-BBC5-6E45AFD212EC}"/>
          </ac:spMkLst>
        </pc:spChg>
        <pc:spChg chg="add mod">
          <ac:chgData name="Rebecca Travers (2128316)" userId="S::2128316@student.uwtsd.ac.uk::e5c53662-b97f-4beb-9183-bd51215688bd" providerId="AD" clId="Web-{863C79E1-DC47-6BC1-7F32-D77614303871}" dt="2022-11-18T09:50:53.855" v="708" actId="20577"/>
          <ac:spMkLst>
            <pc:docMk/>
            <pc:sldMk cId="3189858742" sldId="271"/>
            <ac:spMk id="5" creationId="{57478719-BB7C-EFDB-61F3-4FCE82C8715A}"/>
          </ac:spMkLst>
        </pc:spChg>
        <pc:spChg chg="add del">
          <ac:chgData name="Rebecca Travers (2128316)" userId="S::2128316@student.uwtsd.ac.uk::e5c53662-b97f-4beb-9183-bd51215688bd" providerId="AD" clId="Web-{863C79E1-DC47-6BC1-7F32-D77614303871}" dt="2022-11-18T09:49:59.696" v="690"/>
          <ac:spMkLst>
            <pc:docMk/>
            <pc:sldMk cId="3189858742" sldId="271"/>
            <ac:spMk id="9" creationId="{1E94681D-2A4C-4A8D-B9B5-31D440D0328D}"/>
          </ac:spMkLst>
        </pc:spChg>
        <pc:spChg chg="add del">
          <ac:chgData name="Rebecca Travers (2128316)" userId="S::2128316@student.uwtsd.ac.uk::e5c53662-b97f-4beb-9183-bd51215688bd" providerId="AD" clId="Web-{863C79E1-DC47-6BC1-7F32-D77614303871}" dt="2022-11-18T09:49:59.696" v="690"/>
          <ac:spMkLst>
            <pc:docMk/>
            <pc:sldMk cId="3189858742" sldId="271"/>
            <ac:spMk id="11" creationId="{4EC7E010-C712-408D-9787-0842AFC9F4BB}"/>
          </ac:spMkLst>
        </pc:spChg>
        <pc:spChg chg="add del">
          <ac:chgData name="Rebecca Travers (2128316)" userId="S::2128316@student.uwtsd.ac.uk::e5c53662-b97f-4beb-9183-bd51215688bd" providerId="AD" clId="Web-{863C79E1-DC47-6BC1-7F32-D77614303871}" dt="2022-11-18T09:49:59.696" v="690"/>
          <ac:spMkLst>
            <pc:docMk/>
            <pc:sldMk cId="3189858742" sldId="271"/>
            <ac:spMk id="13" creationId="{0503FCEF-A9BA-4991-9220-E36615FB8B53}"/>
          </ac:spMkLst>
        </pc:spChg>
        <pc:spChg chg="add del">
          <ac:chgData name="Rebecca Travers (2128316)" userId="S::2128316@student.uwtsd.ac.uk::e5c53662-b97f-4beb-9183-bd51215688bd" providerId="AD" clId="Web-{863C79E1-DC47-6BC1-7F32-D77614303871}" dt="2022-11-18T09:49:59.696" v="690"/>
          <ac:spMkLst>
            <pc:docMk/>
            <pc:sldMk cId="3189858742" sldId="271"/>
            <ac:spMk id="15" creationId="{A069235B-22DB-4231-8291-D64DA2CDEB4E}"/>
          </ac:spMkLst>
        </pc:spChg>
        <pc:spChg chg="add">
          <ac:chgData name="Rebecca Travers (2128316)" userId="S::2128316@student.uwtsd.ac.uk::e5c53662-b97f-4beb-9183-bd51215688bd" providerId="AD" clId="Web-{863C79E1-DC47-6BC1-7F32-D77614303871}" dt="2022-11-18T09:49:59.696" v="690"/>
          <ac:spMkLst>
            <pc:docMk/>
            <pc:sldMk cId="3189858742" sldId="271"/>
            <ac:spMk id="20" creationId="{1E94681D-2A4C-4A8D-B9B5-31D440D0328D}"/>
          </ac:spMkLst>
        </pc:spChg>
        <pc:spChg chg="add">
          <ac:chgData name="Rebecca Travers (2128316)" userId="S::2128316@student.uwtsd.ac.uk::e5c53662-b97f-4beb-9183-bd51215688bd" providerId="AD" clId="Web-{863C79E1-DC47-6BC1-7F32-D77614303871}" dt="2022-11-18T09:49:59.696" v="690"/>
          <ac:spMkLst>
            <pc:docMk/>
            <pc:sldMk cId="3189858742" sldId="271"/>
            <ac:spMk id="22" creationId="{4EC7E010-C712-408D-9787-0842AFC9F4BB}"/>
          </ac:spMkLst>
        </pc:spChg>
        <pc:spChg chg="add">
          <ac:chgData name="Rebecca Travers (2128316)" userId="S::2128316@student.uwtsd.ac.uk::e5c53662-b97f-4beb-9183-bd51215688bd" providerId="AD" clId="Web-{863C79E1-DC47-6BC1-7F32-D77614303871}" dt="2022-11-18T09:49:59.696" v="690"/>
          <ac:spMkLst>
            <pc:docMk/>
            <pc:sldMk cId="3189858742" sldId="271"/>
            <ac:spMk id="24" creationId="{0503FCEF-A9BA-4991-9220-E36615FB8B53}"/>
          </ac:spMkLst>
        </pc:spChg>
        <pc:graphicFrameChg chg="add mod modGraphic">
          <ac:chgData name="Rebecca Travers (2128316)" userId="S::2128316@student.uwtsd.ac.uk::e5c53662-b97f-4beb-9183-bd51215688bd" providerId="AD" clId="Web-{863C79E1-DC47-6BC1-7F32-D77614303871}" dt="2022-11-18T09:49:59.696" v="690"/>
          <ac:graphicFrameMkLst>
            <pc:docMk/>
            <pc:sldMk cId="3189858742" sldId="271"/>
            <ac:graphicFrameMk id="4" creationId="{0695C2DF-408C-9C80-1AAD-F3CA1E3708B6}"/>
          </ac:graphicFrameMkLst>
        </pc:graphicFrameChg>
      </pc:sldChg>
      <pc:sldChg chg="addSp delSp modSp new mod setBg">
        <pc:chgData name="Rebecca Travers (2128316)" userId="S::2128316@student.uwtsd.ac.uk::e5c53662-b97f-4beb-9183-bd51215688bd" providerId="AD" clId="Web-{863C79E1-DC47-6BC1-7F32-D77614303871}" dt="2022-11-18T10:09:17.267" v="1224"/>
        <pc:sldMkLst>
          <pc:docMk/>
          <pc:sldMk cId="2063262293" sldId="272"/>
        </pc:sldMkLst>
        <pc:spChg chg="del mod">
          <ac:chgData name="Rebecca Travers (2128316)" userId="S::2128316@student.uwtsd.ac.uk::e5c53662-b97f-4beb-9183-bd51215688bd" providerId="AD" clId="Web-{863C79E1-DC47-6BC1-7F32-D77614303871}" dt="2022-11-18T09:52:04.029" v="711"/>
          <ac:spMkLst>
            <pc:docMk/>
            <pc:sldMk cId="2063262293" sldId="272"/>
            <ac:spMk id="2" creationId="{D7AD7031-EDF9-13FB-BA18-107BA2970B5B}"/>
          </ac:spMkLst>
        </pc:spChg>
        <pc:spChg chg="del">
          <ac:chgData name="Rebecca Travers (2128316)" userId="S::2128316@student.uwtsd.ac.uk::e5c53662-b97f-4beb-9183-bd51215688bd" providerId="AD" clId="Web-{863C79E1-DC47-6BC1-7F32-D77614303871}" dt="2022-11-18T09:52:01.200" v="710"/>
          <ac:spMkLst>
            <pc:docMk/>
            <pc:sldMk cId="2063262293" sldId="272"/>
            <ac:spMk id="3" creationId="{96A2C0B7-E274-7EBE-7F15-26D4D1F26137}"/>
          </ac:spMkLst>
        </pc:spChg>
        <pc:spChg chg="add del">
          <ac:chgData name="Rebecca Travers (2128316)" userId="S::2128316@student.uwtsd.ac.uk::e5c53662-b97f-4beb-9183-bd51215688bd" providerId="AD" clId="Web-{863C79E1-DC47-6BC1-7F32-D77614303871}" dt="2022-11-18T10:04:28.304" v="1039"/>
          <ac:spMkLst>
            <pc:docMk/>
            <pc:sldMk cId="2063262293" sldId="272"/>
            <ac:spMk id="9" creationId="{0BBB6B01-5B73-410C-B70E-8CF2FA470D11}"/>
          </ac:spMkLst>
        </pc:spChg>
        <pc:spChg chg="add del">
          <ac:chgData name="Rebecca Travers (2128316)" userId="S::2128316@student.uwtsd.ac.uk::e5c53662-b97f-4beb-9183-bd51215688bd" providerId="AD" clId="Web-{863C79E1-DC47-6BC1-7F32-D77614303871}" dt="2022-11-18T10:04:28.304" v="1039"/>
          <ac:spMkLst>
            <pc:docMk/>
            <pc:sldMk cId="2063262293" sldId="272"/>
            <ac:spMk id="11" creationId="{8712F587-12D0-435C-8E3F-F44C36EE71B8}"/>
          </ac:spMkLst>
        </pc:spChg>
        <pc:spChg chg="add del">
          <ac:chgData name="Rebecca Travers (2128316)" userId="S::2128316@student.uwtsd.ac.uk::e5c53662-b97f-4beb-9183-bd51215688bd" providerId="AD" clId="Web-{863C79E1-DC47-6BC1-7F32-D77614303871}" dt="2022-11-18T10:07:01.731" v="1120"/>
          <ac:spMkLst>
            <pc:docMk/>
            <pc:sldMk cId="2063262293" sldId="272"/>
            <ac:spMk id="13" creationId="{0503FCEF-A9BA-4991-9220-E36615FB8B53}"/>
          </ac:spMkLst>
        </pc:spChg>
        <pc:spChg chg="add del">
          <ac:chgData name="Rebecca Travers (2128316)" userId="S::2128316@student.uwtsd.ac.uk::e5c53662-b97f-4beb-9183-bd51215688bd" providerId="AD" clId="Web-{863C79E1-DC47-6BC1-7F32-D77614303871}" dt="2022-11-18T10:07:01.731" v="1120"/>
          <ac:spMkLst>
            <pc:docMk/>
            <pc:sldMk cId="2063262293" sldId="272"/>
            <ac:spMk id="14" creationId="{1E94681D-2A4C-4A8D-B9B5-31D440D0328D}"/>
          </ac:spMkLst>
        </pc:spChg>
        <pc:spChg chg="add del">
          <ac:chgData name="Rebecca Travers (2128316)" userId="S::2128316@student.uwtsd.ac.uk::e5c53662-b97f-4beb-9183-bd51215688bd" providerId="AD" clId="Web-{863C79E1-DC47-6BC1-7F32-D77614303871}" dt="2022-11-18T10:07:01.731" v="1120"/>
          <ac:spMkLst>
            <pc:docMk/>
            <pc:sldMk cId="2063262293" sldId="272"/>
            <ac:spMk id="15" creationId="{9664D085-C814-4D74-BCE0-2059F0DC0434}"/>
          </ac:spMkLst>
        </pc:spChg>
        <pc:spChg chg="add del">
          <ac:chgData name="Rebecca Travers (2128316)" userId="S::2128316@student.uwtsd.ac.uk::e5c53662-b97f-4beb-9183-bd51215688bd" providerId="AD" clId="Web-{863C79E1-DC47-6BC1-7F32-D77614303871}" dt="2022-11-18T10:07:01.731" v="1120"/>
          <ac:spMkLst>
            <pc:docMk/>
            <pc:sldMk cId="2063262293" sldId="272"/>
            <ac:spMk id="16" creationId="{4EC7E010-C712-408D-9787-0842AFC9F4BB}"/>
          </ac:spMkLst>
        </pc:spChg>
        <pc:spChg chg="add del">
          <ac:chgData name="Rebecca Travers (2128316)" userId="S::2128316@student.uwtsd.ac.uk::e5c53662-b97f-4beb-9183-bd51215688bd" providerId="AD" clId="Web-{863C79E1-DC47-6BC1-7F32-D77614303871}" dt="2022-11-18T10:07:01.731" v="1120"/>
          <ac:spMkLst>
            <pc:docMk/>
            <pc:sldMk cId="2063262293" sldId="272"/>
            <ac:spMk id="17" creationId="{DDA5539E-D8B4-4F5A-B46F-C304F5D7A847}"/>
          </ac:spMkLst>
        </pc:spChg>
        <pc:spChg chg="add del">
          <ac:chgData name="Rebecca Travers (2128316)" userId="S::2128316@student.uwtsd.ac.uk::e5c53662-b97f-4beb-9183-bd51215688bd" providerId="AD" clId="Web-{863C79E1-DC47-6BC1-7F32-D77614303871}" dt="2022-11-18T10:09:17.267" v="1224"/>
          <ac:spMkLst>
            <pc:docMk/>
            <pc:sldMk cId="2063262293" sldId="272"/>
            <ac:spMk id="22" creationId="{47421797-7B77-498E-A01C-0A1194615BD5}"/>
          </ac:spMkLst>
        </pc:spChg>
        <pc:spChg chg="add del">
          <ac:chgData name="Rebecca Travers (2128316)" userId="S::2128316@student.uwtsd.ac.uk::e5c53662-b97f-4beb-9183-bd51215688bd" providerId="AD" clId="Web-{863C79E1-DC47-6BC1-7F32-D77614303871}" dt="2022-11-18T10:09:17.267" v="1224"/>
          <ac:spMkLst>
            <pc:docMk/>
            <pc:sldMk cId="2063262293" sldId="272"/>
            <ac:spMk id="24" creationId="{926D38EC-CD1B-456B-A813-64F8D8E71DA5}"/>
          </ac:spMkLst>
        </pc:spChg>
        <pc:spChg chg="add del">
          <ac:chgData name="Rebecca Travers (2128316)" userId="S::2128316@student.uwtsd.ac.uk::e5c53662-b97f-4beb-9183-bd51215688bd" providerId="AD" clId="Web-{863C79E1-DC47-6BC1-7F32-D77614303871}" dt="2022-11-18T10:09:17.267" v="1224"/>
          <ac:spMkLst>
            <pc:docMk/>
            <pc:sldMk cId="2063262293" sldId="272"/>
            <ac:spMk id="26" creationId="{2DC18E46-CA2E-43A8-A2EC-61D30FAC3678}"/>
          </ac:spMkLst>
        </pc:spChg>
        <pc:spChg chg="add del">
          <ac:chgData name="Rebecca Travers (2128316)" userId="S::2128316@student.uwtsd.ac.uk::e5c53662-b97f-4beb-9183-bd51215688bd" providerId="AD" clId="Web-{863C79E1-DC47-6BC1-7F32-D77614303871}" dt="2022-11-18T10:09:17.095" v="1223"/>
          <ac:spMkLst>
            <pc:docMk/>
            <pc:sldMk cId="2063262293" sldId="272"/>
            <ac:spMk id="31" creationId="{0EB72A9B-FD82-4F09-BF1E-D39311D3A0E3}"/>
          </ac:spMkLst>
        </pc:spChg>
        <pc:spChg chg="add del">
          <ac:chgData name="Rebecca Travers (2128316)" userId="S::2128316@student.uwtsd.ac.uk::e5c53662-b97f-4beb-9183-bd51215688bd" providerId="AD" clId="Web-{863C79E1-DC47-6BC1-7F32-D77614303871}" dt="2022-11-18T10:09:17.095" v="1223"/>
          <ac:spMkLst>
            <pc:docMk/>
            <pc:sldMk cId="2063262293" sldId="272"/>
            <ac:spMk id="33" creationId="{DD39B371-6E4E-4070-AB4E-4D788405A5A6}"/>
          </ac:spMkLst>
        </pc:spChg>
        <pc:spChg chg="add del">
          <ac:chgData name="Rebecca Travers (2128316)" userId="S::2128316@student.uwtsd.ac.uk::e5c53662-b97f-4beb-9183-bd51215688bd" providerId="AD" clId="Web-{863C79E1-DC47-6BC1-7F32-D77614303871}" dt="2022-11-18T10:09:17.095" v="1223"/>
          <ac:spMkLst>
            <pc:docMk/>
            <pc:sldMk cId="2063262293" sldId="272"/>
            <ac:spMk id="35" creationId="{B937DAED-8BFE-4563-BB45-B5E554D70A84}"/>
          </ac:spMkLst>
        </pc:spChg>
        <pc:spChg chg="add">
          <ac:chgData name="Rebecca Travers (2128316)" userId="S::2128316@student.uwtsd.ac.uk::e5c53662-b97f-4beb-9183-bd51215688bd" providerId="AD" clId="Web-{863C79E1-DC47-6BC1-7F32-D77614303871}" dt="2022-11-18T10:09:17.267" v="1224"/>
          <ac:spMkLst>
            <pc:docMk/>
            <pc:sldMk cId="2063262293" sldId="272"/>
            <ac:spMk id="37" creationId="{0EB72A9B-FD82-4F09-BF1E-D39311D3A0E3}"/>
          </ac:spMkLst>
        </pc:spChg>
        <pc:spChg chg="add">
          <ac:chgData name="Rebecca Travers (2128316)" userId="S::2128316@student.uwtsd.ac.uk::e5c53662-b97f-4beb-9183-bd51215688bd" providerId="AD" clId="Web-{863C79E1-DC47-6BC1-7F32-D77614303871}" dt="2022-11-18T10:09:17.267" v="1224"/>
          <ac:spMkLst>
            <pc:docMk/>
            <pc:sldMk cId="2063262293" sldId="272"/>
            <ac:spMk id="38" creationId="{DD39B371-6E4E-4070-AB4E-4D788405A5A6}"/>
          </ac:spMkLst>
        </pc:spChg>
        <pc:spChg chg="add">
          <ac:chgData name="Rebecca Travers (2128316)" userId="S::2128316@student.uwtsd.ac.uk::e5c53662-b97f-4beb-9183-bd51215688bd" providerId="AD" clId="Web-{863C79E1-DC47-6BC1-7F32-D77614303871}" dt="2022-11-18T10:09:17.267" v="1224"/>
          <ac:spMkLst>
            <pc:docMk/>
            <pc:sldMk cId="2063262293" sldId="272"/>
            <ac:spMk id="39" creationId="{B937DAED-8BFE-4563-BB45-B5E554D70A84}"/>
          </ac:spMkLst>
        </pc:spChg>
        <pc:spChg chg="add del mod">
          <ac:chgData name="Rebecca Travers (2128316)" userId="S::2128316@student.uwtsd.ac.uk::e5c53662-b97f-4beb-9183-bd51215688bd" providerId="AD" clId="Web-{863C79E1-DC47-6BC1-7F32-D77614303871}" dt="2022-11-18T10:06:51.262" v="1119"/>
          <ac:spMkLst>
            <pc:docMk/>
            <pc:sldMk cId="2063262293" sldId="272"/>
            <ac:spMk id="2884" creationId="{620153E2-7E5E-5EC1-01BF-DCF579EEF4ED}"/>
          </ac:spMkLst>
        </pc:spChg>
        <pc:spChg chg="add del">
          <ac:chgData name="Rebecca Travers (2128316)" userId="S::2128316@student.uwtsd.ac.uk::e5c53662-b97f-4beb-9183-bd51215688bd" providerId="AD" clId="Web-{863C79E1-DC47-6BC1-7F32-D77614303871}" dt="2022-11-18T10:07:29.826" v="1130"/>
          <ac:spMkLst>
            <pc:docMk/>
            <pc:sldMk cId="2063262293" sldId="272"/>
            <ac:spMk id="2972" creationId="{F7EAD87D-5520-7A52-1D66-4D73C49FAC37}"/>
          </ac:spMkLst>
        </pc:spChg>
        <pc:graphicFrameChg chg="add mod modGraphic">
          <ac:chgData name="Rebecca Travers (2128316)" userId="S::2128316@student.uwtsd.ac.uk::e5c53662-b97f-4beb-9183-bd51215688bd" providerId="AD" clId="Web-{863C79E1-DC47-6BC1-7F32-D77614303871}" dt="2022-11-18T10:09:17.267" v="1224"/>
          <ac:graphicFrameMkLst>
            <pc:docMk/>
            <pc:sldMk cId="2063262293" sldId="272"/>
            <ac:graphicFrameMk id="4" creationId="{66A8C8EC-2635-77A5-D02F-58B2232D2515}"/>
          </ac:graphicFrameMkLst>
        </pc:graphicFrameChg>
      </pc:sldChg>
    </pc:docChg>
  </pc:docChgLst>
  <pc:docChgLst>
    <pc:chgData name="Merleen Garvey (2129226)" userId="S::2129226@student.uwtsd.ac.uk::4c506f6f-49ef-40dd-9de8-7a0a652269cf" providerId="AD" clId="Web-{B5AC1EED-0F5E-B092-9A8C-D8B371BC9B04}"/>
    <pc:docChg chg="addSld delSld modSld">
      <pc:chgData name="Merleen Garvey (2129226)" userId="S::2129226@student.uwtsd.ac.uk::4c506f6f-49ef-40dd-9de8-7a0a652269cf" providerId="AD" clId="Web-{B5AC1EED-0F5E-B092-9A8C-D8B371BC9B04}" dt="2022-11-16T19:31:55.386" v="317" actId="20577"/>
      <pc:docMkLst>
        <pc:docMk/>
      </pc:docMkLst>
      <pc:sldChg chg="addSp delSp modSp mod delDesignElem chgLayout">
        <pc:chgData name="Merleen Garvey (2129226)" userId="S::2129226@student.uwtsd.ac.uk::4c506f6f-49ef-40dd-9de8-7a0a652269cf" providerId="AD" clId="Web-{B5AC1EED-0F5E-B092-9A8C-D8B371BC9B04}" dt="2022-11-16T18:32:13.508" v="5"/>
        <pc:sldMkLst>
          <pc:docMk/>
          <pc:sldMk cId="2412442719" sldId="267"/>
        </pc:sldMkLst>
        <pc:spChg chg="add del mod ord">
          <ac:chgData name="Merleen Garvey (2129226)" userId="S::2129226@student.uwtsd.ac.uk::4c506f6f-49ef-40dd-9de8-7a0a652269cf" providerId="AD" clId="Web-{B5AC1EED-0F5E-B092-9A8C-D8B371BC9B04}" dt="2022-11-16T18:32:13.508" v="5"/>
          <ac:spMkLst>
            <pc:docMk/>
            <pc:sldMk cId="2412442719" sldId="267"/>
            <ac:spMk id="2" creationId="{4EB955AC-6368-740C-D8AB-1273A2732C35}"/>
          </ac:spMkLst>
        </pc:spChg>
        <pc:spChg chg="add del mod ord">
          <ac:chgData name="Merleen Garvey (2129226)" userId="S::2129226@student.uwtsd.ac.uk::4c506f6f-49ef-40dd-9de8-7a0a652269cf" providerId="AD" clId="Web-{B5AC1EED-0F5E-B092-9A8C-D8B371BC9B04}" dt="2022-11-16T18:32:13.508" v="5"/>
          <ac:spMkLst>
            <pc:docMk/>
            <pc:sldMk cId="2412442719" sldId="267"/>
            <ac:spMk id="3" creationId="{0B49A57E-E1DA-AC56-2758-F0C2E8C6140C}"/>
          </ac:spMkLst>
        </pc:spChg>
        <pc:spChg chg="mod ord">
          <ac:chgData name="Merleen Garvey (2129226)" userId="S::2129226@student.uwtsd.ac.uk::4c506f6f-49ef-40dd-9de8-7a0a652269cf" providerId="AD" clId="Web-{B5AC1EED-0F5E-B092-9A8C-D8B371BC9B04}" dt="2022-11-16T18:32:13.508" v="5"/>
          <ac:spMkLst>
            <pc:docMk/>
            <pc:sldMk cId="2412442719" sldId="267"/>
            <ac:spMk id="8" creationId="{51E2E9F2-BFF7-0B23-3C21-9E3D873FC991}"/>
          </ac:spMkLst>
        </pc:spChg>
        <pc:spChg chg="add del">
          <ac:chgData name="Merleen Garvey (2129226)" userId="S::2129226@student.uwtsd.ac.uk::4c506f6f-49ef-40dd-9de8-7a0a652269cf" providerId="AD" clId="Web-{B5AC1EED-0F5E-B092-9A8C-D8B371BC9B04}" dt="2022-11-16T18:32:13.508" v="5"/>
          <ac:spMkLst>
            <pc:docMk/>
            <pc:sldMk cId="2412442719" sldId="267"/>
            <ac:spMk id="48" creationId="{4E9EDDFA-8F05-462B-8D3E-5B9C4FBC735B}"/>
          </ac:spMkLst>
        </pc:spChg>
        <pc:spChg chg="add del">
          <ac:chgData name="Merleen Garvey (2129226)" userId="S::2129226@student.uwtsd.ac.uk::4c506f6f-49ef-40dd-9de8-7a0a652269cf" providerId="AD" clId="Web-{B5AC1EED-0F5E-B092-9A8C-D8B371BC9B04}" dt="2022-11-16T18:32:13.508" v="5"/>
          <ac:spMkLst>
            <pc:docMk/>
            <pc:sldMk cId="2412442719" sldId="267"/>
            <ac:spMk id="50" creationId="{143F9A23-3237-4ED6-A1E9-C0E6530E053B}"/>
          </ac:spMkLst>
        </pc:spChg>
        <pc:spChg chg="add del">
          <ac:chgData name="Merleen Garvey (2129226)" userId="S::2129226@student.uwtsd.ac.uk::4c506f6f-49ef-40dd-9de8-7a0a652269cf" providerId="AD" clId="Web-{B5AC1EED-0F5E-B092-9A8C-D8B371BC9B04}" dt="2022-11-16T18:32:13.508" v="5"/>
          <ac:spMkLst>
            <pc:docMk/>
            <pc:sldMk cId="2412442719" sldId="267"/>
            <ac:spMk id="52" creationId="{C63CD46D-4335-4BA4-842A-BF835A99CB2C}"/>
          </ac:spMkLst>
        </pc:spChg>
      </pc:sldChg>
      <pc:sldChg chg="addSp modSp new mod modShow">
        <pc:chgData name="Merleen Garvey (2129226)" userId="S::2129226@student.uwtsd.ac.uk::4c506f6f-49ef-40dd-9de8-7a0a652269cf" providerId="AD" clId="Web-{B5AC1EED-0F5E-B092-9A8C-D8B371BC9B04}" dt="2022-11-16T19:31:55.386" v="317" actId="20577"/>
        <pc:sldMkLst>
          <pc:docMk/>
          <pc:sldMk cId="200464801" sldId="268"/>
        </pc:sldMkLst>
        <pc:spChg chg="mod">
          <ac:chgData name="Merleen Garvey (2129226)" userId="S::2129226@student.uwtsd.ac.uk::4c506f6f-49ef-40dd-9de8-7a0a652269cf" providerId="AD" clId="Web-{B5AC1EED-0F5E-B092-9A8C-D8B371BC9B04}" dt="2022-11-16T19:10:22.103" v="145" actId="20577"/>
          <ac:spMkLst>
            <pc:docMk/>
            <pc:sldMk cId="200464801" sldId="268"/>
            <ac:spMk id="2" creationId="{C8D583F4-CB55-84F7-A455-FA95A4344B54}"/>
          </ac:spMkLst>
        </pc:spChg>
        <pc:spChg chg="mod">
          <ac:chgData name="Merleen Garvey (2129226)" userId="S::2129226@student.uwtsd.ac.uk::4c506f6f-49ef-40dd-9de8-7a0a652269cf" providerId="AD" clId="Web-{B5AC1EED-0F5E-B092-9A8C-D8B371BC9B04}" dt="2022-11-16T19:31:55.386" v="317" actId="20577"/>
          <ac:spMkLst>
            <pc:docMk/>
            <pc:sldMk cId="200464801" sldId="268"/>
            <ac:spMk id="3" creationId="{49BE9551-CC15-0680-689A-9C6315A781D9}"/>
          </ac:spMkLst>
        </pc:spChg>
        <pc:spChg chg="mod">
          <ac:chgData name="Merleen Garvey (2129226)" userId="S::2129226@student.uwtsd.ac.uk::4c506f6f-49ef-40dd-9de8-7a0a652269cf" providerId="AD" clId="Web-{B5AC1EED-0F5E-B092-9A8C-D8B371BC9B04}" dt="2022-11-16T19:11:09.307" v="154" actId="14100"/>
          <ac:spMkLst>
            <pc:docMk/>
            <pc:sldMk cId="200464801" sldId="268"/>
            <ac:spMk id="4" creationId="{4B31D9F2-9ECF-8894-1D50-CC4D5C2B10AD}"/>
          </ac:spMkLst>
        </pc:spChg>
        <pc:picChg chg="add mod">
          <ac:chgData name="Merleen Garvey (2129226)" userId="S::2129226@student.uwtsd.ac.uk::4c506f6f-49ef-40dd-9de8-7a0a652269cf" providerId="AD" clId="Web-{B5AC1EED-0F5E-B092-9A8C-D8B371BC9B04}" dt="2022-11-16T19:11:44.808" v="157" actId="1076"/>
          <ac:picMkLst>
            <pc:docMk/>
            <pc:sldMk cId="200464801" sldId="268"/>
            <ac:picMk id="5" creationId="{F9A7D7C0-00F7-7811-F757-56C8CB75CE03}"/>
          </ac:picMkLst>
        </pc:picChg>
      </pc:sldChg>
      <pc:sldChg chg="new del">
        <pc:chgData name="Merleen Garvey (2129226)" userId="S::2129226@student.uwtsd.ac.uk::4c506f6f-49ef-40dd-9de8-7a0a652269cf" providerId="AD" clId="Web-{B5AC1EED-0F5E-B092-9A8C-D8B371BC9B04}" dt="2022-11-16T18:37:02.844" v="7"/>
        <pc:sldMkLst>
          <pc:docMk/>
          <pc:sldMk cId="2019909722" sldId="268"/>
        </pc:sldMkLst>
      </pc:sldChg>
      <pc:sldChg chg="new del">
        <pc:chgData name="Merleen Garvey (2129226)" userId="S::2129226@student.uwtsd.ac.uk::4c506f6f-49ef-40dd-9de8-7a0a652269cf" providerId="AD" clId="Web-{B5AC1EED-0F5E-B092-9A8C-D8B371BC9B04}" dt="2022-11-16T18:30:17.646" v="3"/>
        <pc:sldMkLst>
          <pc:docMk/>
          <pc:sldMk cId="3080902078" sldId="268"/>
        </pc:sldMkLst>
      </pc:sldChg>
      <pc:sldChg chg="new del">
        <pc:chgData name="Merleen Garvey (2129226)" userId="S::2129226@student.uwtsd.ac.uk::4c506f6f-49ef-40dd-9de8-7a0a652269cf" providerId="AD" clId="Web-{B5AC1EED-0F5E-B092-9A8C-D8B371BC9B04}" dt="2022-11-16T18:28:23.580" v="1"/>
        <pc:sldMkLst>
          <pc:docMk/>
          <pc:sldMk cId="3977469875" sldId="268"/>
        </pc:sldMkLst>
      </pc:sldChg>
    </pc:docChg>
  </pc:docChgLst>
  <pc:docChgLst>
    <pc:chgData name="Evaristo Freite De Melo (2129710)" userId="S::2129710@student.uwtsd.ac.uk::100edf60-2471-4c98-8797-712d32d1bf44" providerId="AD" clId="Web-{111CB9C7-2F03-5691-AD1D-D3D8B41BE64D}"/>
    <pc:docChg chg="addSld modSld">
      <pc:chgData name="Evaristo Freite De Melo (2129710)" userId="S::2129710@student.uwtsd.ac.uk::100edf60-2471-4c98-8797-712d32d1bf44" providerId="AD" clId="Web-{111CB9C7-2F03-5691-AD1D-D3D8B41BE64D}" dt="2022-10-24T10:37:57.482" v="6"/>
      <pc:docMkLst>
        <pc:docMk/>
      </pc:docMkLst>
      <pc:sldChg chg="addSp delSp modSp new mod setBg setClrOvrMap">
        <pc:chgData name="Evaristo Freite De Melo (2129710)" userId="S::2129710@student.uwtsd.ac.uk::100edf60-2471-4c98-8797-712d32d1bf44" providerId="AD" clId="Web-{111CB9C7-2F03-5691-AD1D-D3D8B41BE64D}" dt="2022-10-24T10:37:57.482" v="6"/>
        <pc:sldMkLst>
          <pc:docMk/>
          <pc:sldMk cId="2752380066" sldId="264"/>
        </pc:sldMkLst>
        <pc:spChg chg="mod">
          <ac:chgData name="Evaristo Freite De Melo (2129710)" userId="S::2129710@student.uwtsd.ac.uk::100edf60-2471-4c98-8797-712d32d1bf44" providerId="AD" clId="Web-{111CB9C7-2F03-5691-AD1D-D3D8B41BE64D}" dt="2022-10-24T10:37:45.654" v="5" actId="20577"/>
          <ac:spMkLst>
            <pc:docMk/>
            <pc:sldMk cId="2752380066" sldId="264"/>
            <ac:spMk id="2" creationId="{81AB738F-D728-0D0E-310E-8E606A3072CC}"/>
          </ac:spMkLst>
        </pc:spChg>
        <pc:spChg chg="del">
          <ac:chgData name="Evaristo Freite De Melo (2129710)" userId="S::2129710@student.uwtsd.ac.uk::100edf60-2471-4c98-8797-712d32d1bf44" providerId="AD" clId="Web-{111CB9C7-2F03-5691-AD1D-D3D8B41BE64D}" dt="2022-10-24T10:36:35.308" v="1"/>
          <ac:spMkLst>
            <pc:docMk/>
            <pc:sldMk cId="2752380066" sldId="264"/>
            <ac:spMk id="3" creationId="{0526FEC5-C533-7109-EF22-309D9CF60AD9}"/>
          </ac:spMkLst>
        </pc:spChg>
        <pc:spChg chg="add del">
          <ac:chgData name="Evaristo Freite De Melo (2129710)" userId="S::2129710@student.uwtsd.ac.uk::100edf60-2471-4c98-8797-712d32d1bf44" providerId="AD" clId="Web-{111CB9C7-2F03-5691-AD1D-D3D8B41BE64D}" dt="2022-10-24T10:37:57.482" v="6"/>
          <ac:spMkLst>
            <pc:docMk/>
            <pc:sldMk cId="2752380066" sldId="264"/>
            <ac:spMk id="8" creationId="{868402A8-7982-3C3A-1A67-568969064D43}"/>
          </ac:spMkLst>
        </pc:spChg>
        <pc:spChg chg="add">
          <ac:chgData name="Evaristo Freite De Melo (2129710)" userId="S::2129710@student.uwtsd.ac.uk::100edf60-2471-4c98-8797-712d32d1bf44" providerId="AD" clId="Web-{111CB9C7-2F03-5691-AD1D-D3D8B41BE64D}" dt="2022-10-24T10:36:42.027" v="2"/>
          <ac:spMkLst>
            <pc:docMk/>
            <pc:sldMk cId="2752380066" sldId="264"/>
            <ac:spMk id="11" creationId="{282E2A95-1A08-4118-83C6-B1CA5648E075}"/>
          </ac:spMkLst>
        </pc:spChg>
        <pc:spChg chg="add">
          <ac:chgData name="Evaristo Freite De Melo (2129710)" userId="S::2129710@student.uwtsd.ac.uk::100edf60-2471-4c98-8797-712d32d1bf44" providerId="AD" clId="Web-{111CB9C7-2F03-5691-AD1D-D3D8B41BE64D}" dt="2022-10-24T10:36:42.027" v="2"/>
          <ac:spMkLst>
            <pc:docMk/>
            <pc:sldMk cId="2752380066" sldId="264"/>
            <ac:spMk id="13" creationId="{2FFEFC7E-85EE-4AC9-A351-FBEB13A1D622}"/>
          </ac:spMkLst>
        </pc:spChg>
        <pc:spChg chg="add">
          <ac:chgData name="Evaristo Freite De Melo (2129710)" userId="S::2129710@student.uwtsd.ac.uk::100edf60-2471-4c98-8797-712d32d1bf44" providerId="AD" clId="Web-{111CB9C7-2F03-5691-AD1D-D3D8B41BE64D}" dt="2022-10-24T10:36:42.027" v="2"/>
          <ac:spMkLst>
            <pc:docMk/>
            <pc:sldMk cId="2752380066" sldId="264"/>
            <ac:spMk id="15" creationId="{CB2511BB-FC4C-45F3-94EB-661D6806C942}"/>
          </ac:spMkLst>
        </pc:spChg>
        <pc:spChg chg="add">
          <ac:chgData name="Evaristo Freite De Melo (2129710)" userId="S::2129710@student.uwtsd.ac.uk::100edf60-2471-4c98-8797-712d32d1bf44" providerId="AD" clId="Web-{111CB9C7-2F03-5691-AD1D-D3D8B41BE64D}" dt="2022-10-24T10:36:42.027" v="2"/>
          <ac:spMkLst>
            <pc:docMk/>
            <pc:sldMk cId="2752380066" sldId="264"/>
            <ac:spMk id="17" creationId="{68DC0EC7-60EA-4BD3-BC04-D547DE1B2891}"/>
          </ac:spMkLst>
        </pc:spChg>
        <pc:picChg chg="add mod ord">
          <ac:chgData name="Evaristo Freite De Melo (2129710)" userId="S::2129710@student.uwtsd.ac.uk::100edf60-2471-4c98-8797-712d32d1bf44" providerId="AD" clId="Web-{111CB9C7-2F03-5691-AD1D-D3D8B41BE64D}" dt="2022-10-24T10:36:42.027" v="2"/>
          <ac:picMkLst>
            <pc:docMk/>
            <pc:sldMk cId="2752380066" sldId="264"/>
            <ac:picMk id="4" creationId="{A676429A-7218-1DAF-4013-0B1A2F3130F3}"/>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C68046-CE0C-44CA-A577-56836892652B}" type="doc">
      <dgm:prSet loTypeId="urn:microsoft.com/office/officeart/2018/2/layout/IconVerticalSolidList" loCatId="icon" qsTypeId="urn:microsoft.com/office/officeart/2005/8/quickstyle/simple5" qsCatId="simple" csTypeId="urn:microsoft.com/office/officeart/2005/8/colors/colorful2" csCatId="colorful" phldr="1"/>
      <dgm:spPr/>
      <dgm:t>
        <a:bodyPr/>
        <a:lstStyle/>
        <a:p>
          <a:endParaRPr lang="en-GB"/>
        </a:p>
      </dgm:t>
    </dgm:pt>
    <dgm:pt modelId="{3783B319-62FF-4078-924F-6BE4BC03A07A}">
      <dgm:prSet phldr="0"/>
      <dgm:spPr/>
      <dgm:t>
        <a:bodyPr/>
        <a:lstStyle/>
        <a:p>
          <a:pPr>
            <a:lnSpc>
              <a:spcPct val="100000"/>
            </a:lnSpc>
          </a:pPr>
          <a:r>
            <a:rPr lang="en-GB">
              <a:latin typeface="Gill Sans MT" panose="02020404030301010803"/>
            </a:rPr>
            <a:t>Increased</a:t>
          </a:r>
          <a:r>
            <a:rPr lang="en-GB"/>
            <a:t> employee motivation,</a:t>
          </a:r>
        </a:p>
      </dgm:t>
    </dgm:pt>
    <dgm:pt modelId="{97D61620-AB0D-4499-8C74-00E22B504049}" type="parTrans" cxnId="{5E17712A-BCB8-475C-90D7-E99AB2F3829D}">
      <dgm:prSet/>
      <dgm:spPr/>
    </dgm:pt>
    <dgm:pt modelId="{93391DCD-BE71-4C8B-BC8E-D1FED7B4E28B}" type="sibTrans" cxnId="{5E17712A-BCB8-475C-90D7-E99AB2F3829D}">
      <dgm:prSet/>
      <dgm:spPr/>
      <dgm:t>
        <a:bodyPr/>
        <a:lstStyle/>
        <a:p>
          <a:endParaRPr lang="en-US"/>
        </a:p>
      </dgm:t>
    </dgm:pt>
    <dgm:pt modelId="{60FA9E05-605E-45C3-BA91-488E84EBE1BC}">
      <dgm:prSet phldr="0"/>
      <dgm:spPr/>
      <dgm:t>
        <a:bodyPr/>
        <a:lstStyle/>
        <a:p>
          <a:pPr>
            <a:lnSpc>
              <a:spcPct val="100000"/>
            </a:lnSpc>
          </a:pPr>
          <a:r>
            <a:rPr lang="en-GB">
              <a:latin typeface="Gill Sans MT" panose="02020404030301010803"/>
            </a:rPr>
            <a:t>Increased</a:t>
          </a:r>
          <a:r>
            <a:rPr lang="en-GB"/>
            <a:t> effort, </a:t>
          </a:r>
        </a:p>
      </dgm:t>
    </dgm:pt>
    <dgm:pt modelId="{B56AB9E0-51AD-41B5-ADE1-FF55C6F1E94E}" type="parTrans" cxnId="{3016DA00-B27E-49D8-8A6E-784B0DCDCADA}">
      <dgm:prSet/>
      <dgm:spPr/>
    </dgm:pt>
    <dgm:pt modelId="{23422828-695C-4498-BE2C-EFE34B11DA38}" type="sibTrans" cxnId="{3016DA00-B27E-49D8-8A6E-784B0DCDCADA}">
      <dgm:prSet/>
      <dgm:spPr/>
      <dgm:t>
        <a:bodyPr/>
        <a:lstStyle/>
        <a:p>
          <a:endParaRPr lang="en-US"/>
        </a:p>
      </dgm:t>
    </dgm:pt>
    <dgm:pt modelId="{D1FABB88-730E-409C-A1A3-F1132E43B77A}">
      <dgm:prSet phldr="0"/>
      <dgm:spPr/>
      <dgm:t>
        <a:bodyPr/>
        <a:lstStyle/>
        <a:p>
          <a:pPr>
            <a:lnSpc>
              <a:spcPct val="100000"/>
            </a:lnSpc>
          </a:pPr>
          <a:r>
            <a:rPr lang="en-GB">
              <a:latin typeface="Gill Sans MT" panose="02020404030301010803"/>
            </a:rPr>
            <a:t>Enhanced</a:t>
          </a:r>
          <a:r>
            <a:rPr lang="en-GB"/>
            <a:t> cooperation among employees and between employees and management, </a:t>
          </a:r>
        </a:p>
      </dgm:t>
    </dgm:pt>
    <dgm:pt modelId="{A0887852-DFCD-4608-9A25-0BA22C7F2A00}" type="parTrans" cxnId="{7B67979D-5B61-4778-BD07-228DED5ABC97}">
      <dgm:prSet/>
      <dgm:spPr/>
    </dgm:pt>
    <dgm:pt modelId="{E9184A7D-19F1-4A55-A7DD-B196BF9790F5}" type="sibTrans" cxnId="{7B67979D-5B61-4778-BD07-228DED5ABC97}">
      <dgm:prSet/>
      <dgm:spPr/>
      <dgm:t>
        <a:bodyPr/>
        <a:lstStyle/>
        <a:p>
          <a:endParaRPr lang="en-US"/>
        </a:p>
      </dgm:t>
    </dgm:pt>
    <dgm:pt modelId="{97BCBA39-6A75-4708-BC41-B9941A72D917}">
      <dgm:prSet phldr="0"/>
      <dgm:spPr/>
      <dgm:t>
        <a:bodyPr/>
        <a:lstStyle/>
        <a:p>
          <a:pPr>
            <a:lnSpc>
              <a:spcPct val="100000"/>
            </a:lnSpc>
          </a:pPr>
          <a:r>
            <a:rPr lang="en-GB">
              <a:latin typeface="Gill Sans MT" panose="02020404030301010803"/>
            </a:rPr>
            <a:t>Increased</a:t>
          </a:r>
          <a:r>
            <a:rPr lang="en-GB"/>
            <a:t> self- and mutual monitoring of worker behaviour</a:t>
          </a:r>
        </a:p>
      </dgm:t>
    </dgm:pt>
    <dgm:pt modelId="{F953FE51-03F5-48EC-BF48-8CBAA4731B49}" type="parTrans" cxnId="{2E546E7E-E34F-49EA-B007-AD4ABBB08E9E}">
      <dgm:prSet/>
      <dgm:spPr/>
    </dgm:pt>
    <dgm:pt modelId="{0079FAA7-B668-46CA-86AB-3B225BC5064B}" type="sibTrans" cxnId="{2E546E7E-E34F-49EA-B007-AD4ABBB08E9E}">
      <dgm:prSet/>
      <dgm:spPr/>
      <dgm:t>
        <a:bodyPr/>
        <a:lstStyle/>
        <a:p>
          <a:endParaRPr lang="en-US"/>
        </a:p>
      </dgm:t>
    </dgm:pt>
    <dgm:pt modelId="{2041885B-BE4E-4457-BC06-39994EC98014}">
      <dgm:prSet phldr="0"/>
      <dgm:spPr/>
      <dgm:t>
        <a:bodyPr/>
        <a:lstStyle/>
        <a:p>
          <a:pPr>
            <a:lnSpc>
              <a:spcPct val="100000"/>
            </a:lnSpc>
          </a:pPr>
          <a:r>
            <a:rPr lang="en-GB"/>
            <a:t> </a:t>
          </a:r>
          <a:r>
            <a:rPr lang="en-GB">
              <a:latin typeface="Gill Sans MT" panose="02020404030301010803"/>
            </a:rPr>
            <a:t>More</a:t>
          </a:r>
          <a:r>
            <a:rPr lang="en-GB"/>
            <a:t> positive workgroup norms, </a:t>
          </a:r>
        </a:p>
      </dgm:t>
    </dgm:pt>
    <dgm:pt modelId="{3D5D9DAD-2592-4C17-A906-ADAE268F626A}" type="parTrans" cxnId="{91000C63-7537-4F6F-A869-F6C5171C65AA}">
      <dgm:prSet/>
      <dgm:spPr/>
    </dgm:pt>
    <dgm:pt modelId="{F5FBC1AE-3A6A-497A-B689-86F2F2FB6234}" type="sibTrans" cxnId="{91000C63-7537-4F6F-A869-F6C5171C65AA}">
      <dgm:prSet/>
      <dgm:spPr/>
      <dgm:t>
        <a:bodyPr/>
        <a:lstStyle/>
        <a:p>
          <a:endParaRPr lang="en-US"/>
        </a:p>
      </dgm:t>
    </dgm:pt>
    <dgm:pt modelId="{9E8D8C8B-73BC-47E5-BC97-DB81B6244109}">
      <dgm:prSet phldr="0"/>
      <dgm:spPr/>
      <dgm:t>
        <a:bodyPr/>
        <a:lstStyle/>
        <a:p>
          <a:pPr>
            <a:lnSpc>
              <a:spcPct val="100000"/>
            </a:lnSpc>
          </a:pPr>
          <a:r>
            <a:rPr lang="en-GB">
              <a:latin typeface="Gill Sans MT" panose="02020404030301010803"/>
            </a:rPr>
            <a:t>Development</a:t>
          </a:r>
          <a:r>
            <a:rPr lang="en-GB"/>
            <a:t> of efficient work methods</a:t>
          </a:r>
        </a:p>
      </dgm:t>
    </dgm:pt>
    <dgm:pt modelId="{227FF01C-11A3-47C7-9453-36D190DBF47A}" type="parTrans" cxnId="{B2C53D36-D5F6-4AB4-83C4-808364CA0D7B}">
      <dgm:prSet/>
      <dgm:spPr/>
    </dgm:pt>
    <dgm:pt modelId="{43050788-5EAD-4F7D-85D3-C13436BC1815}" type="sibTrans" cxnId="{B2C53D36-D5F6-4AB4-83C4-808364CA0D7B}">
      <dgm:prSet/>
      <dgm:spPr/>
      <dgm:t>
        <a:bodyPr/>
        <a:lstStyle/>
        <a:p>
          <a:endParaRPr lang="en-US"/>
        </a:p>
      </dgm:t>
    </dgm:pt>
    <dgm:pt modelId="{070DC9D0-F523-4850-B5BF-25DE87B8C476}" type="pres">
      <dgm:prSet presAssocID="{F5C68046-CE0C-44CA-A577-56836892652B}" presName="root" presStyleCnt="0">
        <dgm:presLayoutVars>
          <dgm:dir/>
          <dgm:resizeHandles val="exact"/>
        </dgm:presLayoutVars>
      </dgm:prSet>
      <dgm:spPr/>
    </dgm:pt>
    <dgm:pt modelId="{8118122E-42D6-4291-A958-2CE39DA809DB}" type="pres">
      <dgm:prSet presAssocID="{3783B319-62FF-4078-924F-6BE4BC03A07A}" presName="compNode" presStyleCnt="0"/>
      <dgm:spPr/>
    </dgm:pt>
    <dgm:pt modelId="{FF53ADAC-C739-4304-A807-B72B28C5115D}" type="pres">
      <dgm:prSet presAssocID="{3783B319-62FF-4078-924F-6BE4BC03A07A}" presName="bgRect" presStyleLbl="bgShp" presStyleIdx="0" presStyleCnt="6"/>
      <dgm:spPr/>
    </dgm:pt>
    <dgm:pt modelId="{3120B647-81D1-476D-86DA-22CB64F6522D}" type="pres">
      <dgm:prSet presAssocID="{3783B319-62FF-4078-924F-6BE4BC03A07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30B4F658-9C4B-48C6-A717-EA699413A533}" type="pres">
      <dgm:prSet presAssocID="{3783B319-62FF-4078-924F-6BE4BC03A07A}" presName="spaceRect" presStyleCnt="0"/>
      <dgm:spPr/>
    </dgm:pt>
    <dgm:pt modelId="{B49C665E-7BAF-4EDB-8C77-EDE6A51AF279}" type="pres">
      <dgm:prSet presAssocID="{3783B319-62FF-4078-924F-6BE4BC03A07A}" presName="parTx" presStyleLbl="revTx" presStyleIdx="0" presStyleCnt="6">
        <dgm:presLayoutVars>
          <dgm:chMax val="0"/>
          <dgm:chPref val="0"/>
        </dgm:presLayoutVars>
      </dgm:prSet>
      <dgm:spPr/>
    </dgm:pt>
    <dgm:pt modelId="{CFE4927B-5D4B-4B31-9363-6C79A6BB00C1}" type="pres">
      <dgm:prSet presAssocID="{93391DCD-BE71-4C8B-BC8E-D1FED7B4E28B}" presName="sibTrans" presStyleCnt="0"/>
      <dgm:spPr/>
    </dgm:pt>
    <dgm:pt modelId="{4D11FF61-78E7-4E4A-B874-879712AA268C}" type="pres">
      <dgm:prSet presAssocID="{60FA9E05-605E-45C3-BA91-488E84EBE1BC}" presName="compNode" presStyleCnt="0"/>
      <dgm:spPr/>
    </dgm:pt>
    <dgm:pt modelId="{3C73DE06-7CEB-4DEB-9C0C-662431DAA76E}" type="pres">
      <dgm:prSet presAssocID="{60FA9E05-605E-45C3-BA91-488E84EBE1BC}" presName="bgRect" presStyleLbl="bgShp" presStyleIdx="1" presStyleCnt="6"/>
      <dgm:spPr/>
    </dgm:pt>
    <dgm:pt modelId="{BD14181E-6909-420C-A5B8-B7F3B6DC8E00}" type="pres">
      <dgm:prSet presAssocID="{60FA9E05-605E-45C3-BA91-488E84EBE1B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Upward Trend"/>
        </a:ext>
      </dgm:extLst>
    </dgm:pt>
    <dgm:pt modelId="{2BB9E0C9-A342-4727-83AA-A5A792C6D7E3}" type="pres">
      <dgm:prSet presAssocID="{60FA9E05-605E-45C3-BA91-488E84EBE1BC}" presName="spaceRect" presStyleCnt="0"/>
      <dgm:spPr/>
    </dgm:pt>
    <dgm:pt modelId="{5C13BC84-986C-46E3-AD12-D8F74930566E}" type="pres">
      <dgm:prSet presAssocID="{60FA9E05-605E-45C3-BA91-488E84EBE1BC}" presName="parTx" presStyleLbl="revTx" presStyleIdx="1" presStyleCnt="6">
        <dgm:presLayoutVars>
          <dgm:chMax val="0"/>
          <dgm:chPref val="0"/>
        </dgm:presLayoutVars>
      </dgm:prSet>
      <dgm:spPr/>
    </dgm:pt>
    <dgm:pt modelId="{BE7A7B67-2FE1-42F3-AC93-6226260D3C09}" type="pres">
      <dgm:prSet presAssocID="{23422828-695C-4498-BE2C-EFE34B11DA38}" presName="sibTrans" presStyleCnt="0"/>
      <dgm:spPr/>
    </dgm:pt>
    <dgm:pt modelId="{6673F604-B2DE-4874-939D-47B220C2A787}" type="pres">
      <dgm:prSet presAssocID="{D1FABB88-730E-409C-A1A3-F1132E43B77A}" presName="compNode" presStyleCnt="0"/>
      <dgm:spPr/>
    </dgm:pt>
    <dgm:pt modelId="{5727081D-962B-4440-9CBF-4EA3A7DB5AFC}" type="pres">
      <dgm:prSet presAssocID="{D1FABB88-730E-409C-A1A3-F1132E43B77A}" presName="bgRect" presStyleLbl="bgShp" presStyleIdx="2" presStyleCnt="6"/>
      <dgm:spPr/>
    </dgm:pt>
    <dgm:pt modelId="{AC47F16E-9A2A-4B52-ACD0-DF4935091ED4}" type="pres">
      <dgm:prSet presAssocID="{D1FABB88-730E-409C-A1A3-F1132E43B77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0E429598-95AA-4850-8B9C-9BB48B54147E}" type="pres">
      <dgm:prSet presAssocID="{D1FABB88-730E-409C-A1A3-F1132E43B77A}" presName="spaceRect" presStyleCnt="0"/>
      <dgm:spPr/>
    </dgm:pt>
    <dgm:pt modelId="{45513830-3ACF-4EA4-A9D5-0EA2D36A7DC7}" type="pres">
      <dgm:prSet presAssocID="{D1FABB88-730E-409C-A1A3-F1132E43B77A}" presName="parTx" presStyleLbl="revTx" presStyleIdx="2" presStyleCnt="6">
        <dgm:presLayoutVars>
          <dgm:chMax val="0"/>
          <dgm:chPref val="0"/>
        </dgm:presLayoutVars>
      </dgm:prSet>
      <dgm:spPr/>
    </dgm:pt>
    <dgm:pt modelId="{499CD43A-8155-4D47-A8F2-9114BA3ADA5B}" type="pres">
      <dgm:prSet presAssocID="{E9184A7D-19F1-4A55-A7DD-B196BF9790F5}" presName="sibTrans" presStyleCnt="0"/>
      <dgm:spPr/>
    </dgm:pt>
    <dgm:pt modelId="{C7209868-394B-462A-8CD9-3EE30F012F3A}" type="pres">
      <dgm:prSet presAssocID="{97BCBA39-6A75-4708-BC41-B9941A72D917}" presName="compNode" presStyleCnt="0"/>
      <dgm:spPr/>
    </dgm:pt>
    <dgm:pt modelId="{82529099-1596-47C4-95E4-F380C6A6AD78}" type="pres">
      <dgm:prSet presAssocID="{97BCBA39-6A75-4708-BC41-B9941A72D917}" presName="bgRect" presStyleLbl="bgShp" presStyleIdx="3" presStyleCnt="6"/>
      <dgm:spPr/>
    </dgm:pt>
    <dgm:pt modelId="{DF260696-5B8B-4BD0-BA19-5602A984CDEE}" type="pres">
      <dgm:prSet presAssocID="{97BCBA39-6A75-4708-BC41-B9941A72D91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humbs Up Sign"/>
        </a:ext>
      </dgm:extLst>
    </dgm:pt>
    <dgm:pt modelId="{F44AF2AF-B3E9-4F0E-8EDC-4F14127CD8D3}" type="pres">
      <dgm:prSet presAssocID="{97BCBA39-6A75-4708-BC41-B9941A72D917}" presName="spaceRect" presStyleCnt="0"/>
      <dgm:spPr/>
    </dgm:pt>
    <dgm:pt modelId="{81B18650-ACEF-43DC-9672-47FE1079DB35}" type="pres">
      <dgm:prSet presAssocID="{97BCBA39-6A75-4708-BC41-B9941A72D917}" presName="parTx" presStyleLbl="revTx" presStyleIdx="3" presStyleCnt="6">
        <dgm:presLayoutVars>
          <dgm:chMax val="0"/>
          <dgm:chPref val="0"/>
        </dgm:presLayoutVars>
      </dgm:prSet>
      <dgm:spPr/>
    </dgm:pt>
    <dgm:pt modelId="{2E4724D8-3A4C-47EB-8000-C6615ADC24B8}" type="pres">
      <dgm:prSet presAssocID="{0079FAA7-B668-46CA-86AB-3B225BC5064B}" presName="sibTrans" presStyleCnt="0"/>
      <dgm:spPr/>
    </dgm:pt>
    <dgm:pt modelId="{3C5565D6-11DF-4300-AAF6-F6B216B52843}" type="pres">
      <dgm:prSet presAssocID="{2041885B-BE4E-4457-BC06-39994EC98014}" presName="compNode" presStyleCnt="0"/>
      <dgm:spPr/>
    </dgm:pt>
    <dgm:pt modelId="{430CEB9D-221A-4E38-91A9-A6DF82B23F16}" type="pres">
      <dgm:prSet presAssocID="{2041885B-BE4E-4457-BC06-39994EC98014}" presName="bgRect" presStyleLbl="bgShp" presStyleIdx="4" presStyleCnt="6"/>
      <dgm:spPr/>
    </dgm:pt>
    <dgm:pt modelId="{5B22A0F6-0819-4EDB-A4D7-D98BC520225B}" type="pres">
      <dgm:prSet presAssocID="{2041885B-BE4E-4457-BC06-39994EC9801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ocial Network"/>
        </a:ext>
      </dgm:extLst>
    </dgm:pt>
    <dgm:pt modelId="{16166807-61C2-4D5D-B661-8483444E2D34}" type="pres">
      <dgm:prSet presAssocID="{2041885B-BE4E-4457-BC06-39994EC98014}" presName="spaceRect" presStyleCnt="0"/>
      <dgm:spPr/>
    </dgm:pt>
    <dgm:pt modelId="{7D9A5EA4-93B0-42D0-9379-B08B51D1CC42}" type="pres">
      <dgm:prSet presAssocID="{2041885B-BE4E-4457-BC06-39994EC98014}" presName="parTx" presStyleLbl="revTx" presStyleIdx="4" presStyleCnt="6">
        <dgm:presLayoutVars>
          <dgm:chMax val="0"/>
          <dgm:chPref val="0"/>
        </dgm:presLayoutVars>
      </dgm:prSet>
      <dgm:spPr/>
    </dgm:pt>
    <dgm:pt modelId="{85163B85-E020-46D8-B8AF-ED629E2E5BCF}" type="pres">
      <dgm:prSet presAssocID="{F5FBC1AE-3A6A-497A-B689-86F2F2FB6234}" presName="sibTrans" presStyleCnt="0"/>
      <dgm:spPr/>
    </dgm:pt>
    <dgm:pt modelId="{D2877707-1428-47A1-99EE-9C9FA0D2EF6E}" type="pres">
      <dgm:prSet presAssocID="{9E8D8C8B-73BC-47E5-BC97-DB81B6244109}" presName="compNode" presStyleCnt="0"/>
      <dgm:spPr/>
    </dgm:pt>
    <dgm:pt modelId="{7C8B1443-D71D-42AD-B27D-57625ED9B93A}" type="pres">
      <dgm:prSet presAssocID="{9E8D8C8B-73BC-47E5-BC97-DB81B6244109}" presName="bgRect" presStyleLbl="bgShp" presStyleIdx="5" presStyleCnt="6"/>
      <dgm:spPr/>
    </dgm:pt>
    <dgm:pt modelId="{DE49BEAA-DA97-4177-807D-99D70F0279DD}" type="pres">
      <dgm:prSet presAssocID="{9E8D8C8B-73BC-47E5-BC97-DB81B624410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ears"/>
        </a:ext>
      </dgm:extLst>
    </dgm:pt>
    <dgm:pt modelId="{BBD844A0-4EC1-4BDC-A534-4F638FBAABB0}" type="pres">
      <dgm:prSet presAssocID="{9E8D8C8B-73BC-47E5-BC97-DB81B6244109}" presName="spaceRect" presStyleCnt="0"/>
      <dgm:spPr/>
    </dgm:pt>
    <dgm:pt modelId="{C96F48B3-134B-4A3A-93D6-433981B5DC06}" type="pres">
      <dgm:prSet presAssocID="{9E8D8C8B-73BC-47E5-BC97-DB81B6244109}" presName="parTx" presStyleLbl="revTx" presStyleIdx="5" presStyleCnt="6">
        <dgm:presLayoutVars>
          <dgm:chMax val="0"/>
          <dgm:chPref val="0"/>
        </dgm:presLayoutVars>
      </dgm:prSet>
      <dgm:spPr/>
    </dgm:pt>
  </dgm:ptLst>
  <dgm:cxnLst>
    <dgm:cxn modelId="{3016DA00-B27E-49D8-8A6E-784B0DCDCADA}" srcId="{F5C68046-CE0C-44CA-A577-56836892652B}" destId="{60FA9E05-605E-45C3-BA91-488E84EBE1BC}" srcOrd="1" destOrd="0" parTransId="{B56AB9E0-51AD-41B5-ADE1-FF55C6F1E94E}" sibTransId="{23422828-695C-4498-BE2C-EFE34B11DA38}"/>
    <dgm:cxn modelId="{C5D19F03-CD3B-4714-9086-C82F8E2BF999}" type="presOf" srcId="{D1FABB88-730E-409C-A1A3-F1132E43B77A}" destId="{45513830-3ACF-4EA4-A9D5-0EA2D36A7DC7}" srcOrd="0" destOrd="0" presId="urn:microsoft.com/office/officeart/2018/2/layout/IconVerticalSolidList"/>
    <dgm:cxn modelId="{5E17712A-BCB8-475C-90D7-E99AB2F3829D}" srcId="{F5C68046-CE0C-44CA-A577-56836892652B}" destId="{3783B319-62FF-4078-924F-6BE4BC03A07A}" srcOrd="0" destOrd="0" parTransId="{97D61620-AB0D-4499-8C74-00E22B504049}" sibTransId="{93391DCD-BE71-4C8B-BC8E-D1FED7B4E28B}"/>
    <dgm:cxn modelId="{B2C53D36-D5F6-4AB4-83C4-808364CA0D7B}" srcId="{F5C68046-CE0C-44CA-A577-56836892652B}" destId="{9E8D8C8B-73BC-47E5-BC97-DB81B6244109}" srcOrd="5" destOrd="0" parTransId="{227FF01C-11A3-47C7-9453-36D190DBF47A}" sibTransId="{43050788-5EAD-4F7D-85D3-C13436BC1815}"/>
    <dgm:cxn modelId="{97E8413C-9DA7-4E79-8096-8E074472C12A}" type="presOf" srcId="{F5C68046-CE0C-44CA-A577-56836892652B}" destId="{070DC9D0-F523-4850-B5BF-25DE87B8C476}" srcOrd="0" destOrd="0" presId="urn:microsoft.com/office/officeart/2018/2/layout/IconVerticalSolidList"/>
    <dgm:cxn modelId="{36E90C62-6AC5-4A9E-826D-1F115A482631}" type="presOf" srcId="{9E8D8C8B-73BC-47E5-BC97-DB81B6244109}" destId="{C96F48B3-134B-4A3A-93D6-433981B5DC06}" srcOrd="0" destOrd="0" presId="urn:microsoft.com/office/officeart/2018/2/layout/IconVerticalSolidList"/>
    <dgm:cxn modelId="{91000C63-7537-4F6F-A869-F6C5171C65AA}" srcId="{F5C68046-CE0C-44CA-A577-56836892652B}" destId="{2041885B-BE4E-4457-BC06-39994EC98014}" srcOrd="4" destOrd="0" parTransId="{3D5D9DAD-2592-4C17-A906-ADAE268F626A}" sibTransId="{F5FBC1AE-3A6A-497A-B689-86F2F2FB6234}"/>
    <dgm:cxn modelId="{999C1651-506C-47D1-9A59-319F28FC8297}" type="presOf" srcId="{2041885B-BE4E-4457-BC06-39994EC98014}" destId="{7D9A5EA4-93B0-42D0-9379-B08B51D1CC42}" srcOrd="0" destOrd="0" presId="urn:microsoft.com/office/officeart/2018/2/layout/IconVerticalSolidList"/>
    <dgm:cxn modelId="{84BE8457-9F64-4141-824E-AE43FA48F9BC}" type="presOf" srcId="{3783B319-62FF-4078-924F-6BE4BC03A07A}" destId="{B49C665E-7BAF-4EDB-8C77-EDE6A51AF279}" srcOrd="0" destOrd="0" presId="urn:microsoft.com/office/officeart/2018/2/layout/IconVerticalSolidList"/>
    <dgm:cxn modelId="{2E546E7E-E34F-49EA-B007-AD4ABBB08E9E}" srcId="{F5C68046-CE0C-44CA-A577-56836892652B}" destId="{97BCBA39-6A75-4708-BC41-B9941A72D917}" srcOrd="3" destOrd="0" parTransId="{F953FE51-03F5-48EC-BF48-8CBAA4731B49}" sibTransId="{0079FAA7-B668-46CA-86AB-3B225BC5064B}"/>
    <dgm:cxn modelId="{6B83B198-0F70-4689-A544-FCB35198DF20}" type="presOf" srcId="{97BCBA39-6A75-4708-BC41-B9941A72D917}" destId="{81B18650-ACEF-43DC-9672-47FE1079DB35}" srcOrd="0" destOrd="0" presId="urn:microsoft.com/office/officeart/2018/2/layout/IconVerticalSolidList"/>
    <dgm:cxn modelId="{7B67979D-5B61-4778-BD07-228DED5ABC97}" srcId="{F5C68046-CE0C-44CA-A577-56836892652B}" destId="{D1FABB88-730E-409C-A1A3-F1132E43B77A}" srcOrd="2" destOrd="0" parTransId="{A0887852-DFCD-4608-9A25-0BA22C7F2A00}" sibTransId="{E9184A7D-19F1-4A55-A7DD-B196BF9790F5}"/>
    <dgm:cxn modelId="{946F1DDE-0EF1-4262-BB74-809A01A4C627}" type="presOf" srcId="{60FA9E05-605E-45C3-BA91-488E84EBE1BC}" destId="{5C13BC84-986C-46E3-AD12-D8F74930566E}" srcOrd="0" destOrd="0" presId="urn:microsoft.com/office/officeart/2018/2/layout/IconVerticalSolidList"/>
    <dgm:cxn modelId="{B8A0D226-413E-438A-8FCA-DAE9FA745F4F}" type="presParOf" srcId="{070DC9D0-F523-4850-B5BF-25DE87B8C476}" destId="{8118122E-42D6-4291-A958-2CE39DA809DB}" srcOrd="0" destOrd="0" presId="urn:microsoft.com/office/officeart/2018/2/layout/IconVerticalSolidList"/>
    <dgm:cxn modelId="{4854B7C8-9E96-4AFA-A90B-A0836ACF445C}" type="presParOf" srcId="{8118122E-42D6-4291-A958-2CE39DA809DB}" destId="{FF53ADAC-C739-4304-A807-B72B28C5115D}" srcOrd="0" destOrd="0" presId="urn:microsoft.com/office/officeart/2018/2/layout/IconVerticalSolidList"/>
    <dgm:cxn modelId="{C8142E7A-F24A-442B-BE8F-8D96B1997B08}" type="presParOf" srcId="{8118122E-42D6-4291-A958-2CE39DA809DB}" destId="{3120B647-81D1-476D-86DA-22CB64F6522D}" srcOrd="1" destOrd="0" presId="urn:microsoft.com/office/officeart/2018/2/layout/IconVerticalSolidList"/>
    <dgm:cxn modelId="{F4E09BC7-EE37-472B-9929-431F271D3760}" type="presParOf" srcId="{8118122E-42D6-4291-A958-2CE39DA809DB}" destId="{30B4F658-9C4B-48C6-A717-EA699413A533}" srcOrd="2" destOrd="0" presId="urn:microsoft.com/office/officeart/2018/2/layout/IconVerticalSolidList"/>
    <dgm:cxn modelId="{CD14EB75-42AF-46C9-8BDD-23E7A2FB7878}" type="presParOf" srcId="{8118122E-42D6-4291-A958-2CE39DA809DB}" destId="{B49C665E-7BAF-4EDB-8C77-EDE6A51AF279}" srcOrd="3" destOrd="0" presId="urn:microsoft.com/office/officeart/2018/2/layout/IconVerticalSolidList"/>
    <dgm:cxn modelId="{D1B3162B-F17B-455F-BB47-71FF24B04C77}" type="presParOf" srcId="{070DC9D0-F523-4850-B5BF-25DE87B8C476}" destId="{CFE4927B-5D4B-4B31-9363-6C79A6BB00C1}" srcOrd="1" destOrd="0" presId="urn:microsoft.com/office/officeart/2018/2/layout/IconVerticalSolidList"/>
    <dgm:cxn modelId="{769CC006-49B4-4050-9E25-D77FCE9D7D18}" type="presParOf" srcId="{070DC9D0-F523-4850-B5BF-25DE87B8C476}" destId="{4D11FF61-78E7-4E4A-B874-879712AA268C}" srcOrd="2" destOrd="0" presId="urn:microsoft.com/office/officeart/2018/2/layout/IconVerticalSolidList"/>
    <dgm:cxn modelId="{07E5C7C2-BE66-466C-B555-246B5336E121}" type="presParOf" srcId="{4D11FF61-78E7-4E4A-B874-879712AA268C}" destId="{3C73DE06-7CEB-4DEB-9C0C-662431DAA76E}" srcOrd="0" destOrd="0" presId="urn:microsoft.com/office/officeart/2018/2/layout/IconVerticalSolidList"/>
    <dgm:cxn modelId="{09DB0CDF-6E94-4767-961E-9855691BB7D8}" type="presParOf" srcId="{4D11FF61-78E7-4E4A-B874-879712AA268C}" destId="{BD14181E-6909-420C-A5B8-B7F3B6DC8E00}" srcOrd="1" destOrd="0" presId="urn:microsoft.com/office/officeart/2018/2/layout/IconVerticalSolidList"/>
    <dgm:cxn modelId="{1D2605F9-7AF3-4BF0-959F-D1338AF39E0B}" type="presParOf" srcId="{4D11FF61-78E7-4E4A-B874-879712AA268C}" destId="{2BB9E0C9-A342-4727-83AA-A5A792C6D7E3}" srcOrd="2" destOrd="0" presId="urn:microsoft.com/office/officeart/2018/2/layout/IconVerticalSolidList"/>
    <dgm:cxn modelId="{08F8C4E5-3FA3-4B21-A69B-AF7ACE8BE909}" type="presParOf" srcId="{4D11FF61-78E7-4E4A-B874-879712AA268C}" destId="{5C13BC84-986C-46E3-AD12-D8F74930566E}" srcOrd="3" destOrd="0" presId="urn:microsoft.com/office/officeart/2018/2/layout/IconVerticalSolidList"/>
    <dgm:cxn modelId="{46AE420D-6FAF-44C7-977D-AEC437FADC51}" type="presParOf" srcId="{070DC9D0-F523-4850-B5BF-25DE87B8C476}" destId="{BE7A7B67-2FE1-42F3-AC93-6226260D3C09}" srcOrd="3" destOrd="0" presId="urn:microsoft.com/office/officeart/2018/2/layout/IconVerticalSolidList"/>
    <dgm:cxn modelId="{0BFF12C7-7FCA-49D9-B7D1-C5E96E1003D1}" type="presParOf" srcId="{070DC9D0-F523-4850-B5BF-25DE87B8C476}" destId="{6673F604-B2DE-4874-939D-47B220C2A787}" srcOrd="4" destOrd="0" presId="urn:microsoft.com/office/officeart/2018/2/layout/IconVerticalSolidList"/>
    <dgm:cxn modelId="{CFD2513D-8D97-4AFC-985A-1157587AA903}" type="presParOf" srcId="{6673F604-B2DE-4874-939D-47B220C2A787}" destId="{5727081D-962B-4440-9CBF-4EA3A7DB5AFC}" srcOrd="0" destOrd="0" presId="urn:microsoft.com/office/officeart/2018/2/layout/IconVerticalSolidList"/>
    <dgm:cxn modelId="{DE5A8EC4-C98B-4B57-9B53-C7C722523120}" type="presParOf" srcId="{6673F604-B2DE-4874-939D-47B220C2A787}" destId="{AC47F16E-9A2A-4B52-ACD0-DF4935091ED4}" srcOrd="1" destOrd="0" presId="urn:microsoft.com/office/officeart/2018/2/layout/IconVerticalSolidList"/>
    <dgm:cxn modelId="{FD2CE482-09FA-49F5-888B-9799B05C4470}" type="presParOf" srcId="{6673F604-B2DE-4874-939D-47B220C2A787}" destId="{0E429598-95AA-4850-8B9C-9BB48B54147E}" srcOrd="2" destOrd="0" presId="urn:microsoft.com/office/officeart/2018/2/layout/IconVerticalSolidList"/>
    <dgm:cxn modelId="{BDA020E0-3A95-4DCE-B1AD-159F20C4547C}" type="presParOf" srcId="{6673F604-B2DE-4874-939D-47B220C2A787}" destId="{45513830-3ACF-4EA4-A9D5-0EA2D36A7DC7}" srcOrd="3" destOrd="0" presId="urn:microsoft.com/office/officeart/2018/2/layout/IconVerticalSolidList"/>
    <dgm:cxn modelId="{EF53B056-FEFB-4635-B837-D3FDD669548F}" type="presParOf" srcId="{070DC9D0-F523-4850-B5BF-25DE87B8C476}" destId="{499CD43A-8155-4D47-A8F2-9114BA3ADA5B}" srcOrd="5" destOrd="0" presId="urn:microsoft.com/office/officeart/2018/2/layout/IconVerticalSolidList"/>
    <dgm:cxn modelId="{3491DBA8-841B-48EF-9D21-87A41109FF47}" type="presParOf" srcId="{070DC9D0-F523-4850-B5BF-25DE87B8C476}" destId="{C7209868-394B-462A-8CD9-3EE30F012F3A}" srcOrd="6" destOrd="0" presId="urn:microsoft.com/office/officeart/2018/2/layout/IconVerticalSolidList"/>
    <dgm:cxn modelId="{262EC83E-6A57-4832-B10E-7583970A5ED7}" type="presParOf" srcId="{C7209868-394B-462A-8CD9-3EE30F012F3A}" destId="{82529099-1596-47C4-95E4-F380C6A6AD78}" srcOrd="0" destOrd="0" presId="urn:microsoft.com/office/officeart/2018/2/layout/IconVerticalSolidList"/>
    <dgm:cxn modelId="{F22EC08B-5C63-4506-A65D-F66BAA86A607}" type="presParOf" srcId="{C7209868-394B-462A-8CD9-3EE30F012F3A}" destId="{DF260696-5B8B-4BD0-BA19-5602A984CDEE}" srcOrd="1" destOrd="0" presId="urn:microsoft.com/office/officeart/2018/2/layout/IconVerticalSolidList"/>
    <dgm:cxn modelId="{F31175C9-934C-4222-B7E2-51BD2A9F8E26}" type="presParOf" srcId="{C7209868-394B-462A-8CD9-3EE30F012F3A}" destId="{F44AF2AF-B3E9-4F0E-8EDC-4F14127CD8D3}" srcOrd="2" destOrd="0" presId="urn:microsoft.com/office/officeart/2018/2/layout/IconVerticalSolidList"/>
    <dgm:cxn modelId="{D5DF7960-80F0-4F2C-B9DF-48CCD4AEBC59}" type="presParOf" srcId="{C7209868-394B-462A-8CD9-3EE30F012F3A}" destId="{81B18650-ACEF-43DC-9672-47FE1079DB35}" srcOrd="3" destOrd="0" presId="urn:microsoft.com/office/officeart/2018/2/layout/IconVerticalSolidList"/>
    <dgm:cxn modelId="{F4036C0B-95BD-4D7B-9320-C38A4B4AD691}" type="presParOf" srcId="{070DC9D0-F523-4850-B5BF-25DE87B8C476}" destId="{2E4724D8-3A4C-47EB-8000-C6615ADC24B8}" srcOrd="7" destOrd="0" presId="urn:microsoft.com/office/officeart/2018/2/layout/IconVerticalSolidList"/>
    <dgm:cxn modelId="{8E4B6D7D-BDCE-41FC-891B-DEB37B4372E1}" type="presParOf" srcId="{070DC9D0-F523-4850-B5BF-25DE87B8C476}" destId="{3C5565D6-11DF-4300-AAF6-F6B216B52843}" srcOrd="8" destOrd="0" presId="urn:microsoft.com/office/officeart/2018/2/layout/IconVerticalSolidList"/>
    <dgm:cxn modelId="{0519F376-E213-4548-BCEB-B3227A129480}" type="presParOf" srcId="{3C5565D6-11DF-4300-AAF6-F6B216B52843}" destId="{430CEB9D-221A-4E38-91A9-A6DF82B23F16}" srcOrd="0" destOrd="0" presId="urn:microsoft.com/office/officeart/2018/2/layout/IconVerticalSolidList"/>
    <dgm:cxn modelId="{A5C68A6D-C2C0-40BC-B652-486190357C0D}" type="presParOf" srcId="{3C5565D6-11DF-4300-AAF6-F6B216B52843}" destId="{5B22A0F6-0819-4EDB-A4D7-D98BC520225B}" srcOrd="1" destOrd="0" presId="urn:microsoft.com/office/officeart/2018/2/layout/IconVerticalSolidList"/>
    <dgm:cxn modelId="{460FF1B0-BD63-469D-8A03-3072976262AB}" type="presParOf" srcId="{3C5565D6-11DF-4300-AAF6-F6B216B52843}" destId="{16166807-61C2-4D5D-B661-8483444E2D34}" srcOrd="2" destOrd="0" presId="urn:microsoft.com/office/officeart/2018/2/layout/IconVerticalSolidList"/>
    <dgm:cxn modelId="{3C0398A2-4B6A-49E3-9AB4-1D4CF3EB2A76}" type="presParOf" srcId="{3C5565D6-11DF-4300-AAF6-F6B216B52843}" destId="{7D9A5EA4-93B0-42D0-9379-B08B51D1CC42}" srcOrd="3" destOrd="0" presId="urn:microsoft.com/office/officeart/2018/2/layout/IconVerticalSolidList"/>
    <dgm:cxn modelId="{6B1A6E36-1192-4569-B769-C5C5177FCAA5}" type="presParOf" srcId="{070DC9D0-F523-4850-B5BF-25DE87B8C476}" destId="{85163B85-E020-46D8-B8AF-ED629E2E5BCF}" srcOrd="9" destOrd="0" presId="urn:microsoft.com/office/officeart/2018/2/layout/IconVerticalSolidList"/>
    <dgm:cxn modelId="{5ABD36A9-3690-4F5B-92AB-0A561536593A}" type="presParOf" srcId="{070DC9D0-F523-4850-B5BF-25DE87B8C476}" destId="{D2877707-1428-47A1-99EE-9C9FA0D2EF6E}" srcOrd="10" destOrd="0" presId="urn:microsoft.com/office/officeart/2018/2/layout/IconVerticalSolidList"/>
    <dgm:cxn modelId="{146D513A-A7BC-4CEE-9B30-1A400B3E741B}" type="presParOf" srcId="{D2877707-1428-47A1-99EE-9C9FA0D2EF6E}" destId="{7C8B1443-D71D-42AD-B27D-57625ED9B93A}" srcOrd="0" destOrd="0" presId="urn:microsoft.com/office/officeart/2018/2/layout/IconVerticalSolidList"/>
    <dgm:cxn modelId="{DA0532A2-FC6D-463E-B8FF-CF6FCC8F7B1D}" type="presParOf" srcId="{D2877707-1428-47A1-99EE-9C9FA0D2EF6E}" destId="{DE49BEAA-DA97-4177-807D-99D70F0279DD}" srcOrd="1" destOrd="0" presId="urn:microsoft.com/office/officeart/2018/2/layout/IconVerticalSolidList"/>
    <dgm:cxn modelId="{A536A18C-766E-4022-AD8B-4A314046DF11}" type="presParOf" srcId="{D2877707-1428-47A1-99EE-9C9FA0D2EF6E}" destId="{BBD844A0-4EC1-4BDC-A534-4F638FBAABB0}" srcOrd="2" destOrd="0" presId="urn:microsoft.com/office/officeart/2018/2/layout/IconVerticalSolidList"/>
    <dgm:cxn modelId="{D9F355F5-BBBD-434D-8978-86FA4EE2B95C}" type="presParOf" srcId="{D2877707-1428-47A1-99EE-9C9FA0D2EF6E}" destId="{C96F48B3-134B-4A3A-93D6-433981B5DC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D02332-92F3-4352-B87C-D9AB2DBECDFC}" type="doc">
      <dgm:prSet loTypeId="urn:microsoft.com/office/officeart/2005/8/layout/process1" loCatId="process" qsTypeId="urn:microsoft.com/office/officeart/2005/8/quickstyle/simple2" qsCatId="simple" csTypeId="urn:microsoft.com/office/officeart/2005/8/colors/colorful1" csCatId="colorful"/>
      <dgm:spPr/>
      <dgm:t>
        <a:bodyPr/>
        <a:lstStyle/>
        <a:p>
          <a:endParaRPr lang="en-US"/>
        </a:p>
      </dgm:t>
    </dgm:pt>
    <dgm:pt modelId="{241114BB-5F64-4B98-94D0-8AD52CC6A15D}">
      <dgm:prSet/>
      <dgm:spPr>
        <a:solidFill>
          <a:srgbClr val="92D050"/>
        </a:solidFill>
      </dgm:spPr>
      <dgm:t>
        <a:bodyPr/>
        <a:lstStyle/>
        <a:p>
          <a:r>
            <a:rPr lang="en-GB"/>
            <a:t>In a statement by (Sivasubramaniam, Murry, Avolio, &amp; Jung, 2002. "Poor leadership can compromise the ability of teams to perform effectively".</a:t>
          </a:r>
          <a:endParaRPr lang="en-US"/>
        </a:p>
      </dgm:t>
    </dgm:pt>
    <dgm:pt modelId="{C67599E7-9B0C-41A0-9B52-24D6310D1C70}" type="parTrans" cxnId="{A1BDA15E-AC8A-459F-BCDF-D39825D24CD3}">
      <dgm:prSet/>
      <dgm:spPr/>
      <dgm:t>
        <a:bodyPr/>
        <a:lstStyle/>
        <a:p>
          <a:endParaRPr lang="en-US"/>
        </a:p>
      </dgm:t>
    </dgm:pt>
    <dgm:pt modelId="{6BCE09C6-AE37-4A98-AD2C-765D47E05718}" type="sibTrans" cxnId="{A1BDA15E-AC8A-459F-BCDF-D39825D24CD3}">
      <dgm:prSet/>
      <dgm:spPr/>
      <dgm:t>
        <a:bodyPr/>
        <a:lstStyle/>
        <a:p>
          <a:endParaRPr lang="en-US"/>
        </a:p>
      </dgm:t>
    </dgm:pt>
    <dgm:pt modelId="{27F5910B-89DF-4667-A27B-0A72FA7BF49B}">
      <dgm:prSet/>
      <dgm:spPr>
        <a:solidFill>
          <a:schemeClr val="accent6"/>
        </a:solidFill>
      </dgm:spPr>
      <dgm:t>
        <a:bodyPr/>
        <a:lstStyle/>
        <a:p>
          <a:r>
            <a:rPr lang="en-GB"/>
            <a:t>Leadership has the sensitivity that guides and empowers. The factual accounts of team members who become discontented with their team leaders that they disengaged, resisted or even sabotaged their own teams Team leaders who do not balance members’ need for structure with their need for having their say in making decisions will hinder performance. </a:t>
          </a:r>
          <a:endParaRPr lang="en-US"/>
        </a:p>
      </dgm:t>
    </dgm:pt>
    <dgm:pt modelId="{1A4AE905-FE8B-4819-9F1C-ABA97DA3CCCF}" type="parTrans" cxnId="{6CF49649-11CF-417E-9FB5-B3E7ECB69F76}">
      <dgm:prSet/>
      <dgm:spPr/>
      <dgm:t>
        <a:bodyPr/>
        <a:lstStyle/>
        <a:p>
          <a:endParaRPr lang="en-US"/>
        </a:p>
      </dgm:t>
    </dgm:pt>
    <dgm:pt modelId="{E6D02747-5C63-4E6D-BF3E-B2F74757344C}" type="sibTrans" cxnId="{6CF49649-11CF-417E-9FB5-B3E7ECB69F76}">
      <dgm:prSet/>
      <dgm:spPr/>
      <dgm:t>
        <a:bodyPr/>
        <a:lstStyle/>
        <a:p>
          <a:endParaRPr lang="en-US"/>
        </a:p>
      </dgm:t>
    </dgm:pt>
    <dgm:pt modelId="{B6CD79A9-2D91-4C0B-BC49-EB3E3F3C515D}" type="pres">
      <dgm:prSet presAssocID="{63D02332-92F3-4352-B87C-D9AB2DBECDFC}" presName="Name0" presStyleCnt="0">
        <dgm:presLayoutVars>
          <dgm:dir/>
          <dgm:resizeHandles val="exact"/>
        </dgm:presLayoutVars>
      </dgm:prSet>
      <dgm:spPr/>
    </dgm:pt>
    <dgm:pt modelId="{64DD66E4-398E-44D7-AEE5-1A61DC4698CB}" type="pres">
      <dgm:prSet presAssocID="{241114BB-5F64-4B98-94D0-8AD52CC6A15D}" presName="node" presStyleLbl="node1" presStyleIdx="0" presStyleCnt="2">
        <dgm:presLayoutVars>
          <dgm:bulletEnabled val="1"/>
        </dgm:presLayoutVars>
      </dgm:prSet>
      <dgm:spPr>
        <a:solidFill>
          <a:srgbClr val="00B050"/>
        </a:solidFill>
      </dgm:spPr>
    </dgm:pt>
    <dgm:pt modelId="{1ADF693F-AAE9-403B-A019-7A19B1DF2FBE}" type="pres">
      <dgm:prSet presAssocID="{6BCE09C6-AE37-4A98-AD2C-765D47E05718}" presName="sibTrans" presStyleLbl="sibTrans2D1" presStyleIdx="0" presStyleCnt="1"/>
      <dgm:spPr>
        <a:solidFill>
          <a:srgbClr val="92D050"/>
        </a:solidFill>
      </dgm:spPr>
    </dgm:pt>
    <dgm:pt modelId="{FA21E706-0642-4A2C-8BEA-C809F4154200}" type="pres">
      <dgm:prSet presAssocID="{6BCE09C6-AE37-4A98-AD2C-765D47E05718}" presName="connectorText" presStyleLbl="sibTrans2D1" presStyleIdx="0" presStyleCnt="1"/>
      <dgm:spPr/>
    </dgm:pt>
    <dgm:pt modelId="{12D6E61F-C06B-4CC6-9BF8-230F702CEE4B}" type="pres">
      <dgm:prSet presAssocID="{27F5910B-89DF-4667-A27B-0A72FA7BF49B}" presName="node" presStyleLbl="node1" presStyleIdx="1" presStyleCnt="2">
        <dgm:presLayoutVars>
          <dgm:bulletEnabled val="1"/>
        </dgm:presLayoutVars>
      </dgm:prSet>
      <dgm:spPr>
        <a:solidFill>
          <a:schemeClr val="accent6">
            <a:lumMod val="75000"/>
          </a:schemeClr>
        </a:solidFill>
      </dgm:spPr>
    </dgm:pt>
  </dgm:ptLst>
  <dgm:cxnLst>
    <dgm:cxn modelId="{59C77422-5D75-45F3-A59E-304C62BE7AE2}" type="presOf" srcId="{241114BB-5F64-4B98-94D0-8AD52CC6A15D}" destId="{64DD66E4-398E-44D7-AEE5-1A61DC4698CB}" srcOrd="0" destOrd="0" presId="urn:microsoft.com/office/officeart/2005/8/layout/process1"/>
    <dgm:cxn modelId="{A1BDA15E-AC8A-459F-BCDF-D39825D24CD3}" srcId="{63D02332-92F3-4352-B87C-D9AB2DBECDFC}" destId="{241114BB-5F64-4B98-94D0-8AD52CC6A15D}" srcOrd="0" destOrd="0" parTransId="{C67599E7-9B0C-41A0-9B52-24D6310D1C70}" sibTransId="{6BCE09C6-AE37-4A98-AD2C-765D47E05718}"/>
    <dgm:cxn modelId="{6CF49649-11CF-417E-9FB5-B3E7ECB69F76}" srcId="{63D02332-92F3-4352-B87C-D9AB2DBECDFC}" destId="{27F5910B-89DF-4667-A27B-0A72FA7BF49B}" srcOrd="1" destOrd="0" parTransId="{1A4AE905-FE8B-4819-9F1C-ABA97DA3CCCF}" sibTransId="{E6D02747-5C63-4E6D-BF3E-B2F74757344C}"/>
    <dgm:cxn modelId="{7301E975-FC0D-4A9F-9683-B32763B73B3A}" type="presOf" srcId="{6BCE09C6-AE37-4A98-AD2C-765D47E05718}" destId="{1ADF693F-AAE9-403B-A019-7A19B1DF2FBE}" srcOrd="0" destOrd="0" presId="urn:microsoft.com/office/officeart/2005/8/layout/process1"/>
    <dgm:cxn modelId="{0ABE7FA7-7ADC-4A23-B03D-E1C7DB58A2C3}" type="presOf" srcId="{6BCE09C6-AE37-4A98-AD2C-765D47E05718}" destId="{FA21E706-0642-4A2C-8BEA-C809F4154200}" srcOrd="1" destOrd="0" presId="urn:microsoft.com/office/officeart/2005/8/layout/process1"/>
    <dgm:cxn modelId="{FC1190B4-0B86-4983-A5F3-84F3EC97FCE1}" type="presOf" srcId="{27F5910B-89DF-4667-A27B-0A72FA7BF49B}" destId="{12D6E61F-C06B-4CC6-9BF8-230F702CEE4B}" srcOrd="0" destOrd="0" presId="urn:microsoft.com/office/officeart/2005/8/layout/process1"/>
    <dgm:cxn modelId="{44A24FDE-8C8D-451A-8469-1D268FBEA9FC}" type="presOf" srcId="{63D02332-92F3-4352-B87C-D9AB2DBECDFC}" destId="{B6CD79A9-2D91-4C0B-BC49-EB3E3F3C515D}" srcOrd="0" destOrd="0" presId="urn:microsoft.com/office/officeart/2005/8/layout/process1"/>
    <dgm:cxn modelId="{B44D3D22-54C9-4720-979E-61AE5163EB38}" type="presParOf" srcId="{B6CD79A9-2D91-4C0B-BC49-EB3E3F3C515D}" destId="{64DD66E4-398E-44D7-AEE5-1A61DC4698CB}" srcOrd="0" destOrd="0" presId="urn:microsoft.com/office/officeart/2005/8/layout/process1"/>
    <dgm:cxn modelId="{41DD322C-454E-44EE-9878-2084A745E8E5}" type="presParOf" srcId="{B6CD79A9-2D91-4C0B-BC49-EB3E3F3C515D}" destId="{1ADF693F-AAE9-403B-A019-7A19B1DF2FBE}" srcOrd="1" destOrd="0" presId="urn:microsoft.com/office/officeart/2005/8/layout/process1"/>
    <dgm:cxn modelId="{B78BED79-EF75-42E7-A067-05D3B620E003}" type="presParOf" srcId="{1ADF693F-AAE9-403B-A019-7A19B1DF2FBE}" destId="{FA21E706-0642-4A2C-8BEA-C809F4154200}" srcOrd="0" destOrd="0" presId="urn:microsoft.com/office/officeart/2005/8/layout/process1"/>
    <dgm:cxn modelId="{B8E8A9B9-D57B-4BEE-9B78-A9A67BCE946E}" type="presParOf" srcId="{B6CD79A9-2D91-4C0B-BC49-EB3E3F3C515D}" destId="{12D6E61F-C06B-4CC6-9BF8-230F702CEE4B}"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47FE1F-AA3B-4E73-9279-2278F87E116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GB"/>
        </a:p>
      </dgm:t>
    </dgm:pt>
    <dgm:pt modelId="{2BC78617-525E-4CB1-BD89-BEF679146536}">
      <dgm:prSet phldrT="[Text]"/>
      <dgm:spPr/>
      <dgm:t>
        <a:bodyPr/>
        <a:lstStyle/>
        <a:p>
          <a:pPr>
            <a:lnSpc>
              <a:spcPct val="100000"/>
            </a:lnSpc>
          </a:pPr>
          <a:r>
            <a:rPr lang="en-GB"/>
            <a:t>Forming</a:t>
          </a:r>
        </a:p>
      </dgm:t>
    </dgm:pt>
    <dgm:pt modelId="{4DD9817B-5581-4E10-BD22-1850648E9BB1}" type="parTrans" cxnId="{9E15625B-1BCA-41AB-A4E0-C02205D605D5}">
      <dgm:prSet/>
      <dgm:spPr/>
      <dgm:t>
        <a:bodyPr/>
        <a:lstStyle/>
        <a:p>
          <a:endParaRPr lang="en-GB"/>
        </a:p>
      </dgm:t>
    </dgm:pt>
    <dgm:pt modelId="{B4AA7C9A-CB18-4C16-90CA-E9E963BC94C6}" type="sibTrans" cxnId="{9E15625B-1BCA-41AB-A4E0-C02205D605D5}">
      <dgm:prSet/>
      <dgm:spPr/>
      <dgm:t>
        <a:bodyPr/>
        <a:lstStyle/>
        <a:p>
          <a:endParaRPr lang="en-GB"/>
        </a:p>
      </dgm:t>
    </dgm:pt>
    <dgm:pt modelId="{F292C45B-9B50-476D-9550-6362B50236EA}">
      <dgm:prSet phldrT="[Text]"/>
      <dgm:spPr/>
      <dgm:t>
        <a:bodyPr/>
        <a:lstStyle/>
        <a:p>
          <a:pPr>
            <a:lnSpc>
              <a:spcPct val="100000"/>
            </a:lnSpc>
          </a:pPr>
          <a:r>
            <a:rPr lang="en-GB"/>
            <a:t>Storming</a:t>
          </a:r>
        </a:p>
      </dgm:t>
    </dgm:pt>
    <dgm:pt modelId="{AA778321-0AB2-4733-8940-10D20DE84111}" type="parTrans" cxnId="{6873210F-4697-4D76-8763-C7CACAD19781}">
      <dgm:prSet/>
      <dgm:spPr/>
      <dgm:t>
        <a:bodyPr/>
        <a:lstStyle/>
        <a:p>
          <a:endParaRPr lang="en-GB"/>
        </a:p>
      </dgm:t>
    </dgm:pt>
    <dgm:pt modelId="{63147776-CD91-4D9C-94CB-6EE2408666D5}" type="sibTrans" cxnId="{6873210F-4697-4D76-8763-C7CACAD19781}">
      <dgm:prSet/>
      <dgm:spPr/>
      <dgm:t>
        <a:bodyPr/>
        <a:lstStyle/>
        <a:p>
          <a:endParaRPr lang="en-GB"/>
        </a:p>
      </dgm:t>
    </dgm:pt>
    <dgm:pt modelId="{49B14742-AA6C-4677-B6A6-D9965350B10C}">
      <dgm:prSet phldrT="[Text]"/>
      <dgm:spPr/>
      <dgm:t>
        <a:bodyPr/>
        <a:lstStyle/>
        <a:p>
          <a:pPr>
            <a:lnSpc>
              <a:spcPct val="100000"/>
            </a:lnSpc>
          </a:pPr>
          <a:r>
            <a:rPr lang="en-GB"/>
            <a:t>Norming</a:t>
          </a:r>
        </a:p>
      </dgm:t>
    </dgm:pt>
    <dgm:pt modelId="{7A3F23DF-0BDB-4142-8EE7-232A225C9019}" type="parTrans" cxnId="{F12F6A80-7F6E-4E0F-B33F-9B4F8D3E4362}">
      <dgm:prSet/>
      <dgm:spPr/>
      <dgm:t>
        <a:bodyPr/>
        <a:lstStyle/>
        <a:p>
          <a:endParaRPr lang="en-GB"/>
        </a:p>
      </dgm:t>
    </dgm:pt>
    <dgm:pt modelId="{4AABA570-C45E-4ABE-B6BC-F9F5DF060039}" type="sibTrans" cxnId="{F12F6A80-7F6E-4E0F-B33F-9B4F8D3E4362}">
      <dgm:prSet/>
      <dgm:spPr/>
      <dgm:t>
        <a:bodyPr/>
        <a:lstStyle/>
        <a:p>
          <a:endParaRPr lang="en-GB"/>
        </a:p>
      </dgm:t>
    </dgm:pt>
    <dgm:pt modelId="{D659F961-D642-43EB-B880-C9E5522DFB94}">
      <dgm:prSet phldrT="[Text]"/>
      <dgm:spPr/>
      <dgm:t>
        <a:bodyPr/>
        <a:lstStyle/>
        <a:p>
          <a:pPr>
            <a:lnSpc>
              <a:spcPct val="100000"/>
            </a:lnSpc>
          </a:pPr>
          <a:r>
            <a:rPr lang="en-GB"/>
            <a:t>Performing</a:t>
          </a:r>
        </a:p>
      </dgm:t>
    </dgm:pt>
    <dgm:pt modelId="{1E8DF77F-1DE5-4F96-8DFF-73D8CE9CEF89}" type="parTrans" cxnId="{F17D1403-C2F3-4ECE-AAA7-0445727CB351}">
      <dgm:prSet/>
      <dgm:spPr/>
      <dgm:t>
        <a:bodyPr/>
        <a:lstStyle/>
        <a:p>
          <a:endParaRPr lang="en-GB"/>
        </a:p>
      </dgm:t>
    </dgm:pt>
    <dgm:pt modelId="{E71D020C-B998-4318-9492-BF03260009A6}" type="sibTrans" cxnId="{F17D1403-C2F3-4ECE-AAA7-0445727CB351}">
      <dgm:prSet/>
      <dgm:spPr/>
      <dgm:t>
        <a:bodyPr/>
        <a:lstStyle/>
        <a:p>
          <a:endParaRPr lang="en-GB"/>
        </a:p>
      </dgm:t>
    </dgm:pt>
    <dgm:pt modelId="{DC79BD98-132F-4DCC-8D46-56C8A09504CD}">
      <dgm:prSet phldrT="[Text]"/>
      <dgm:spPr/>
      <dgm:t>
        <a:bodyPr/>
        <a:lstStyle/>
        <a:p>
          <a:pPr>
            <a:lnSpc>
              <a:spcPct val="100000"/>
            </a:lnSpc>
          </a:pPr>
          <a:r>
            <a:rPr lang="en-GB"/>
            <a:t>Adjourning </a:t>
          </a:r>
        </a:p>
      </dgm:t>
    </dgm:pt>
    <dgm:pt modelId="{0341451A-03FD-4E72-9C2C-D48E948FA142}" type="parTrans" cxnId="{F20A3C67-A757-4BA0-ACEA-94511F8D91AE}">
      <dgm:prSet/>
      <dgm:spPr/>
      <dgm:t>
        <a:bodyPr/>
        <a:lstStyle/>
        <a:p>
          <a:endParaRPr lang="en-GB"/>
        </a:p>
      </dgm:t>
    </dgm:pt>
    <dgm:pt modelId="{5DB698AD-4838-43A1-B56B-950F01B48C87}" type="sibTrans" cxnId="{F20A3C67-A757-4BA0-ACEA-94511F8D91AE}">
      <dgm:prSet/>
      <dgm:spPr/>
      <dgm:t>
        <a:bodyPr/>
        <a:lstStyle/>
        <a:p>
          <a:endParaRPr lang="en-GB"/>
        </a:p>
      </dgm:t>
    </dgm:pt>
    <dgm:pt modelId="{0E749C8A-8E6B-45D4-BEB8-2BE89C57B322}" type="pres">
      <dgm:prSet presAssocID="{FE47FE1F-AA3B-4E73-9279-2278F87E116B}" presName="root" presStyleCnt="0">
        <dgm:presLayoutVars>
          <dgm:dir/>
          <dgm:resizeHandles val="exact"/>
        </dgm:presLayoutVars>
      </dgm:prSet>
      <dgm:spPr/>
    </dgm:pt>
    <dgm:pt modelId="{00240254-7D1C-4863-8373-4C2FC8986AD3}" type="pres">
      <dgm:prSet presAssocID="{2BC78617-525E-4CB1-BD89-BEF679146536}" presName="compNode" presStyleCnt="0"/>
      <dgm:spPr/>
    </dgm:pt>
    <dgm:pt modelId="{9A809A79-6EDB-4DE7-8A92-E4CC3D20D37F}" type="pres">
      <dgm:prSet presAssocID="{2BC78617-525E-4CB1-BD89-BEF67914653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607E7D19-CD25-45CC-9D63-FB3E1DF1A797}" type="pres">
      <dgm:prSet presAssocID="{2BC78617-525E-4CB1-BD89-BEF679146536}" presName="spaceRect" presStyleCnt="0"/>
      <dgm:spPr/>
    </dgm:pt>
    <dgm:pt modelId="{E4B6DB8D-8D9B-4FC9-8A3B-4A3EE6026B54}" type="pres">
      <dgm:prSet presAssocID="{2BC78617-525E-4CB1-BD89-BEF679146536}" presName="textRect" presStyleLbl="revTx" presStyleIdx="0" presStyleCnt="5">
        <dgm:presLayoutVars>
          <dgm:chMax val="1"/>
          <dgm:chPref val="1"/>
        </dgm:presLayoutVars>
      </dgm:prSet>
      <dgm:spPr/>
    </dgm:pt>
    <dgm:pt modelId="{19D39D04-E686-49D1-AEE7-5BDD8ECFA4D8}" type="pres">
      <dgm:prSet presAssocID="{B4AA7C9A-CB18-4C16-90CA-E9E963BC94C6}" presName="sibTrans" presStyleCnt="0"/>
      <dgm:spPr/>
    </dgm:pt>
    <dgm:pt modelId="{04075F74-E3A0-4322-94CE-7A8A19CACE41}" type="pres">
      <dgm:prSet presAssocID="{F292C45B-9B50-476D-9550-6362B50236EA}" presName="compNode" presStyleCnt="0"/>
      <dgm:spPr/>
    </dgm:pt>
    <dgm:pt modelId="{99F2A907-6165-4BB3-8525-E635CD25F235}" type="pres">
      <dgm:prSet presAssocID="{F292C45B-9B50-476D-9550-6362B50236E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86A7F3B6-909C-4BF1-931B-4D8C352D6C8D}" type="pres">
      <dgm:prSet presAssocID="{F292C45B-9B50-476D-9550-6362B50236EA}" presName="spaceRect" presStyleCnt="0"/>
      <dgm:spPr/>
    </dgm:pt>
    <dgm:pt modelId="{712753BC-862A-4636-9AB2-5D8DCAB4AD6E}" type="pres">
      <dgm:prSet presAssocID="{F292C45B-9B50-476D-9550-6362B50236EA}" presName="textRect" presStyleLbl="revTx" presStyleIdx="1" presStyleCnt="5">
        <dgm:presLayoutVars>
          <dgm:chMax val="1"/>
          <dgm:chPref val="1"/>
        </dgm:presLayoutVars>
      </dgm:prSet>
      <dgm:spPr/>
    </dgm:pt>
    <dgm:pt modelId="{D6DD0E95-2273-45E7-A287-3FD9E639E777}" type="pres">
      <dgm:prSet presAssocID="{63147776-CD91-4D9C-94CB-6EE2408666D5}" presName="sibTrans" presStyleCnt="0"/>
      <dgm:spPr/>
    </dgm:pt>
    <dgm:pt modelId="{CD1A9632-908C-4A03-A727-21B0B8F56FD8}" type="pres">
      <dgm:prSet presAssocID="{49B14742-AA6C-4677-B6A6-D9965350B10C}" presName="compNode" presStyleCnt="0"/>
      <dgm:spPr/>
    </dgm:pt>
    <dgm:pt modelId="{7E56F7A5-4155-4FCF-979D-CC54DC14A6F1}" type="pres">
      <dgm:prSet presAssocID="{49B14742-AA6C-4677-B6A6-D9965350B10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8E022F65-6785-4391-BFFA-7858686677FE}" type="pres">
      <dgm:prSet presAssocID="{49B14742-AA6C-4677-B6A6-D9965350B10C}" presName="spaceRect" presStyleCnt="0"/>
      <dgm:spPr/>
    </dgm:pt>
    <dgm:pt modelId="{D5E61D26-2AE7-419C-BA5C-6BF3682B74DD}" type="pres">
      <dgm:prSet presAssocID="{49B14742-AA6C-4677-B6A6-D9965350B10C}" presName="textRect" presStyleLbl="revTx" presStyleIdx="2" presStyleCnt="5">
        <dgm:presLayoutVars>
          <dgm:chMax val="1"/>
          <dgm:chPref val="1"/>
        </dgm:presLayoutVars>
      </dgm:prSet>
      <dgm:spPr/>
    </dgm:pt>
    <dgm:pt modelId="{7F7C09ED-288A-4476-89AE-A12102688B44}" type="pres">
      <dgm:prSet presAssocID="{4AABA570-C45E-4ABE-B6BC-F9F5DF060039}" presName="sibTrans" presStyleCnt="0"/>
      <dgm:spPr/>
    </dgm:pt>
    <dgm:pt modelId="{B6EB3321-1E17-4C4F-8D9C-55B9BA00D085}" type="pres">
      <dgm:prSet presAssocID="{D659F961-D642-43EB-B880-C9E5522DFB94}" presName="compNode" presStyleCnt="0"/>
      <dgm:spPr/>
    </dgm:pt>
    <dgm:pt modelId="{9B11C2E5-4382-487D-88EC-292AB541F0CB}" type="pres">
      <dgm:prSet presAssocID="{D659F961-D642-43EB-B880-C9E5522DFB9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D4DB8BE1-DA1C-4B6D-9669-53BE1BCB152C}" type="pres">
      <dgm:prSet presAssocID="{D659F961-D642-43EB-B880-C9E5522DFB94}" presName="spaceRect" presStyleCnt="0"/>
      <dgm:spPr/>
    </dgm:pt>
    <dgm:pt modelId="{E45593B6-EA4F-431F-9487-D53EFC332A42}" type="pres">
      <dgm:prSet presAssocID="{D659F961-D642-43EB-B880-C9E5522DFB94}" presName="textRect" presStyleLbl="revTx" presStyleIdx="3" presStyleCnt="5">
        <dgm:presLayoutVars>
          <dgm:chMax val="1"/>
          <dgm:chPref val="1"/>
        </dgm:presLayoutVars>
      </dgm:prSet>
      <dgm:spPr/>
    </dgm:pt>
    <dgm:pt modelId="{9DB8103F-B808-492E-8271-E9BFA5974477}" type="pres">
      <dgm:prSet presAssocID="{E71D020C-B998-4318-9492-BF03260009A6}" presName="sibTrans" presStyleCnt="0"/>
      <dgm:spPr/>
    </dgm:pt>
    <dgm:pt modelId="{BEAC68DC-C118-4AE0-BD1A-4BD030376FA9}" type="pres">
      <dgm:prSet presAssocID="{DC79BD98-132F-4DCC-8D46-56C8A09504CD}" presName="compNode" presStyleCnt="0"/>
      <dgm:spPr/>
    </dgm:pt>
    <dgm:pt modelId="{B058885B-C720-4991-9A46-5328F28445BF}" type="pres">
      <dgm:prSet presAssocID="{DC79BD98-132F-4DCC-8D46-56C8A09504C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105EE85B-3009-43C5-9CF2-94F110D9DD73}" type="pres">
      <dgm:prSet presAssocID="{DC79BD98-132F-4DCC-8D46-56C8A09504CD}" presName="spaceRect" presStyleCnt="0"/>
      <dgm:spPr/>
    </dgm:pt>
    <dgm:pt modelId="{3357F8E9-6800-490F-B65E-EC26410D6888}" type="pres">
      <dgm:prSet presAssocID="{DC79BD98-132F-4DCC-8D46-56C8A09504CD}" presName="textRect" presStyleLbl="revTx" presStyleIdx="4" presStyleCnt="5">
        <dgm:presLayoutVars>
          <dgm:chMax val="1"/>
          <dgm:chPref val="1"/>
        </dgm:presLayoutVars>
      </dgm:prSet>
      <dgm:spPr/>
    </dgm:pt>
  </dgm:ptLst>
  <dgm:cxnLst>
    <dgm:cxn modelId="{F17D1403-C2F3-4ECE-AAA7-0445727CB351}" srcId="{FE47FE1F-AA3B-4E73-9279-2278F87E116B}" destId="{D659F961-D642-43EB-B880-C9E5522DFB94}" srcOrd="3" destOrd="0" parTransId="{1E8DF77F-1DE5-4F96-8DFF-73D8CE9CEF89}" sibTransId="{E71D020C-B998-4318-9492-BF03260009A6}"/>
    <dgm:cxn modelId="{DF72F003-3F16-4574-99B8-F4C360869672}" type="presOf" srcId="{2BC78617-525E-4CB1-BD89-BEF679146536}" destId="{E4B6DB8D-8D9B-4FC9-8A3B-4A3EE6026B54}" srcOrd="0" destOrd="0" presId="urn:microsoft.com/office/officeart/2018/2/layout/IconLabelList"/>
    <dgm:cxn modelId="{34B1730A-2276-4094-BA97-9B5FB1E5046A}" type="presOf" srcId="{DC79BD98-132F-4DCC-8D46-56C8A09504CD}" destId="{3357F8E9-6800-490F-B65E-EC26410D6888}" srcOrd="0" destOrd="0" presId="urn:microsoft.com/office/officeart/2018/2/layout/IconLabelList"/>
    <dgm:cxn modelId="{6873210F-4697-4D76-8763-C7CACAD19781}" srcId="{FE47FE1F-AA3B-4E73-9279-2278F87E116B}" destId="{F292C45B-9B50-476D-9550-6362B50236EA}" srcOrd="1" destOrd="0" parTransId="{AA778321-0AB2-4733-8940-10D20DE84111}" sibTransId="{63147776-CD91-4D9C-94CB-6EE2408666D5}"/>
    <dgm:cxn modelId="{60390E22-D7B3-4E77-A833-289266DB2793}" type="presOf" srcId="{FE47FE1F-AA3B-4E73-9279-2278F87E116B}" destId="{0E749C8A-8E6B-45D4-BEB8-2BE89C57B322}" srcOrd="0" destOrd="0" presId="urn:microsoft.com/office/officeart/2018/2/layout/IconLabelList"/>
    <dgm:cxn modelId="{26867533-BACE-4604-A8CB-1AAF8DE6E0DF}" type="presOf" srcId="{49B14742-AA6C-4677-B6A6-D9965350B10C}" destId="{D5E61D26-2AE7-419C-BA5C-6BF3682B74DD}" srcOrd="0" destOrd="0" presId="urn:microsoft.com/office/officeart/2018/2/layout/IconLabelList"/>
    <dgm:cxn modelId="{9E15625B-1BCA-41AB-A4E0-C02205D605D5}" srcId="{FE47FE1F-AA3B-4E73-9279-2278F87E116B}" destId="{2BC78617-525E-4CB1-BD89-BEF679146536}" srcOrd="0" destOrd="0" parTransId="{4DD9817B-5581-4E10-BD22-1850648E9BB1}" sibTransId="{B4AA7C9A-CB18-4C16-90CA-E9E963BC94C6}"/>
    <dgm:cxn modelId="{F20A3C67-A757-4BA0-ACEA-94511F8D91AE}" srcId="{FE47FE1F-AA3B-4E73-9279-2278F87E116B}" destId="{DC79BD98-132F-4DCC-8D46-56C8A09504CD}" srcOrd="4" destOrd="0" parTransId="{0341451A-03FD-4E72-9C2C-D48E948FA142}" sibTransId="{5DB698AD-4838-43A1-B56B-950F01B48C87}"/>
    <dgm:cxn modelId="{F12F6A80-7F6E-4E0F-B33F-9B4F8D3E4362}" srcId="{FE47FE1F-AA3B-4E73-9279-2278F87E116B}" destId="{49B14742-AA6C-4677-B6A6-D9965350B10C}" srcOrd="2" destOrd="0" parTransId="{7A3F23DF-0BDB-4142-8EE7-232A225C9019}" sibTransId="{4AABA570-C45E-4ABE-B6BC-F9F5DF060039}"/>
    <dgm:cxn modelId="{FD84EA93-3703-4B3D-9ABB-C58583BAABEF}" type="presOf" srcId="{D659F961-D642-43EB-B880-C9E5522DFB94}" destId="{E45593B6-EA4F-431F-9487-D53EFC332A42}" srcOrd="0" destOrd="0" presId="urn:microsoft.com/office/officeart/2018/2/layout/IconLabelList"/>
    <dgm:cxn modelId="{AD5B2CCF-7828-48F0-969B-48944D1EA319}" type="presOf" srcId="{F292C45B-9B50-476D-9550-6362B50236EA}" destId="{712753BC-862A-4636-9AB2-5D8DCAB4AD6E}" srcOrd="0" destOrd="0" presId="urn:microsoft.com/office/officeart/2018/2/layout/IconLabelList"/>
    <dgm:cxn modelId="{4E8971B1-2AD6-47C9-8081-2E4C68645CEC}" type="presParOf" srcId="{0E749C8A-8E6B-45D4-BEB8-2BE89C57B322}" destId="{00240254-7D1C-4863-8373-4C2FC8986AD3}" srcOrd="0" destOrd="0" presId="urn:microsoft.com/office/officeart/2018/2/layout/IconLabelList"/>
    <dgm:cxn modelId="{DEC0EE6F-0AA0-4367-99ED-2D8C8DE9A45E}" type="presParOf" srcId="{00240254-7D1C-4863-8373-4C2FC8986AD3}" destId="{9A809A79-6EDB-4DE7-8A92-E4CC3D20D37F}" srcOrd="0" destOrd="0" presId="urn:microsoft.com/office/officeart/2018/2/layout/IconLabelList"/>
    <dgm:cxn modelId="{FE1C9E27-CC55-4F49-B48B-9F6A1C1C55AF}" type="presParOf" srcId="{00240254-7D1C-4863-8373-4C2FC8986AD3}" destId="{607E7D19-CD25-45CC-9D63-FB3E1DF1A797}" srcOrd="1" destOrd="0" presId="urn:microsoft.com/office/officeart/2018/2/layout/IconLabelList"/>
    <dgm:cxn modelId="{CBCF7380-0961-46A7-B4A8-9BA623368B2A}" type="presParOf" srcId="{00240254-7D1C-4863-8373-4C2FC8986AD3}" destId="{E4B6DB8D-8D9B-4FC9-8A3B-4A3EE6026B54}" srcOrd="2" destOrd="0" presId="urn:microsoft.com/office/officeart/2018/2/layout/IconLabelList"/>
    <dgm:cxn modelId="{1702A518-579A-4111-8F13-6B4FC88A3B5C}" type="presParOf" srcId="{0E749C8A-8E6B-45D4-BEB8-2BE89C57B322}" destId="{19D39D04-E686-49D1-AEE7-5BDD8ECFA4D8}" srcOrd="1" destOrd="0" presId="urn:microsoft.com/office/officeart/2018/2/layout/IconLabelList"/>
    <dgm:cxn modelId="{873CA1DC-27E5-49D5-801A-38C451C8251A}" type="presParOf" srcId="{0E749C8A-8E6B-45D4-BEB8-2BE89C57B322}" destId="{04075F74-E3A0-4322-94CE-7A8A19CACE41}" srcOrd="2" destOrd="0" presId="urn:microsoft.com/office/officeart/2018/2/layout/IconLabelList"/>
    <dgm:cxn modelId="{26A9449F-B0F0-48C9-A0C3-1D8AE6648577}" type="presParOf" srcId="{04075F74-E3A0-4322-94CE-7A8A19CACE41}" destId="{99F2A907-6165-4BB3-8525-E635CD25F235}" srcOrd="0" destOrd="0" presId="urn:microsoft.com/office/officeart/2018/2/layout/IconLabelList"/>
    <dgm:cxn modelId="{BF5E7EDC-2DAF-479D-A829-91D64695DD0F}" type="presParOf" srcId="{04075F74-E3A0-4322-94CE-7A8A19CACE41}" destId="{86A7F3B6-909C-4BF1-931B-4D8C352D6C8D}" srcOrd="1" destOrd="0" presId="urn:microsoft.com/office/officeart/2018/2/layout/IconLabelList"/>
    <dgm:cxn modelId="{0E144577-3BC3-4D8B-AA94-12FFBCF673E9}" type="presParOf" srcId="{04075F74-E3A0-4322-94CE-7A8A19CACE41}" destId="{712753BC-862A-4636-9AB2-5D8DCAB4AD6E}" srcOrd="2" destOrd="0" presId="urn:microsoft.com/office/officeart/2018/2/layout/IconLabelList"/>
    <dgm:cxn modelId="{810ED0CA-9C28-48C4-9430-5607C8BD8C4B}" type="presParOf" srcId="{0E749C8A-8E6B-45D4-BEB8-2BE89C57B322}" destId="{D6DD0E95-2273-45E7-A287-3FD9E639E777}" srcOrd="3" destOrd="0" presId="urn:microsoft.com/office/officeart/2018/2/layout/IconLabelList"/>
    <dgm:cxn modelId="{E89BA0C5-E8CB-43E4-8303-177B7E85C75F}" type="presParOf" srcId="{0E749C8A-8E6B-45D4-BEB8-2BE89C57B322}" destId="{CD1A9632-908C-4A03-A727-21B0B8F56FD8}" srcOrd="4" destOrd="0" presId="urn:microsoft.com/office/officeart/2018/2/layout/IconLabelList"/>
    <dgm:cxn modelId="{E1E8A970-CEE6-400A-B768-608E7FD0A93E}" type="presParOf" srcId="{CD1A9632-908C-4A03-A727-21B0B8F56FD8}" destId="{7E56F7A5-4155-4FCF-979D-CC54DC14A6F1}" srcOrd="0" destOrd="0" presId="urn:microsoft.com/office/officeart/2018/2/layout/IconLabelList"/>
    <dgm:cxn modelId="{C6F05210-C21F-4C54-9B8C-BD1D347AA911}" type="presParOf" srcId="{CD1A9632-908C-4A03-A727-21B0B8F56FD8}" destId="{8E022F65-6785-4391-BFFA-7858686677FE}" srcOrd="1" destOrd="0" presId="urn:microsoft.com/office/officeart/2018/2/layout/IconLabelList"/>
    <dgm:cxn modelId="{37FC43B1-8695-4406-85C9-DA48D37C20C9}" type="presParOf" srcId="{CD1A9632-908C-4A03-A727-21B0B8F56FD8}" destId="{D5E61D26-2AE7-419C-BA5C-6BF3682B74DD}" srcOrd="2" destOrd="0" presId="urn:microsoft.com/office/officeart/2018/2/layout/IconLabelList"/>
    <dgm:cxn modelId="{6E3BFCDB-403A-4A3E-902F-184E593C5CA4}" type="presParOf" srcId="{0E749C8A-8E6B-45D4-BEB8-2BE89C57B322}" destId="{7F7C09ED-288A-4476-89AE-A12102688B44}" srcOrd="5" destOrd="0" presId="urn:microsoft.com/office/officeart/2018/2/layout/IconLabelList"/>
    <dgm:cxn modelId="{1AE7AA43-562E-47C5-8054-FC715A66DBB6}" type="presParOf" srcId="{0E749C8A-8E6B-45D4-BEB8-2BE89C57B322}" destId="{B6EB3321-1E17-4C4F-8D9C-55B9BA00D085}" srcOrd="6" destOrd="0" presId="urn:microsoft.com/office/officeart/2018/2/layout/IconLabelList"/>
    <dgm:cxn modelId="{EDD0EF8C-9C6E-4618-8A70-4D2F272D83AA}" type="presParOf" srcId="{B6EB3321-1E17-4C4F-8D9C-55B9BA00D085}" destId="{9B11C2E5-4382-487D-88EC-292AB541F0CB}" srcOrd="0" destOrd="0" presId="urn:microsoft.com/office/officeart/2018/2/layout/IconLabelList"/>
    <dgm:cxn modelId="{A2E30433-D847-45C1-876D-316441E60CCC}" type="presParOf" srcId="{B6EB3321-1E17-4C4F-8D9C-55B9BA00D085}" destId="{D4DB8BE1-DA1C-4B6D-9669-53BE1BCB152C}" srcOrd="1" destOrd="0" presId="urn:microsoft.com/office/officeart/2018/2/layout/IconLabelList"/>
    <dgm:cxn modelId="{1CFE5EA2-1B3E-44D1-8D62-006CA4D499C2}" type="presParOf" srcId="{B6EB3321-1E17-4C4F-8D9C-55B9BA00D085}" destId="{E45593B6-EA4F-431F-9487-D53EFC332A42}" srcOrd="2" destOrd="0" presId="urn:microsoft.com/office/officeart/2018/2/layout/IconLabelList"/>
    <dgm:cxn modelId="{E85D21B6-74F4-48DF-9923-379117AE3627}" type="presParOf" srcId="{0E749C8A-8E6B-45D4-BEB8-2BE89C57B322}" destId="{9DB8103F-B808-492E-8271-E9BFA5974477}" srcOrd="7" destOrd="0" presId="urn:microsoft.com/office/officeart/2018/2/layout/IconLabelList"/>
    <dgm:cxn modelId="{C520DEDC-0310-45B4-94D4-4819D0D40EC3}" type="presParOf" srcId="{0E749C8A-8E6B-45D4-BEB8-2BE89C57B322}" destId="{BEAC68DC-C118-4AE0-BD1A-4BD030376FA9}" srcOrd="8" destOrd="0" presId="urn:microsoft.com/office/officeart/2018/2/layout/IconLabelList"/>
    <dgm:cxn modelId="{1844E428-0C5A-4180-97B2-75BAA2C817F8}" type="presParOf" srcId="{BEAC68DC-C118-4AE0-BD1A-4BD030376FA9}" destId="{B058885B-C720-4991-9A46-5328F28445BF}" srcOrd="0" destOrd="0" presId="urn:microsoft.com/office/officeart/2018/2/layout/IconLabelList"/>
    <dgm:cxn modelId="{4F416973-CBE2-47F3-A514-D60FD44CCE9B}" type="presParOf" srcId="{BEAC68DC-C118-4AE0-BD1A-4BD030376FA9}" destId="{105EE85B-3009-43C5-9CF2-94F110D9DD73}" srcOrd="1" destOrd="0" presId="urn:microsoft.com/office/officeart/2018/2/layout/IconLabelList"/>
    <dgm:cxn modelId="{048BFBA9-990B-4E0C-9085-C80667C80ECF}" type="presParOf" srcId="{BEAC68DC-C118-4AE0-BD1A-4BD030376FA9}" destId="{3357F8E9-6800-490F-B65E-EC26410D688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2E383-72CB-4AEA-8508-6191212DD2C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6796A5D5-AF6B-48E4-8127-A867ADC1F56E}">
      <dgm:prSet phldrT="[Text]"/>
      <dgm:spPr/>
      <dgm:t>
        <a:bodyPr/>
        <a:lstStyle/>
        <a:p>
          <a:r>
            <a:rPr lang="en-GB"/>
            <a:t>Dependency &amp; inclusion</a:t>
          </a:r>
        </a:p>
      </dgm:t>
    </dgm:pt>
    <dgm:pt modelId="{D2FB9D04-06DA-474C-B0E0-71BD4F4238C8}" type="parTrans" cxnId="{1545937F-4934-4AF1-935A-52F8C5E0B18F}">
      <dgm:prSet/>
      <dgm:spPr/>
      <dgm:t>
        <a:bodyPr/>
        <a:lstStyle/>
        <a:p>
          <a:endParaRPr lang="en-GB"/>
        </a:p>
      </dgm:t>
    </dgm:pt>
    <dgm:pt modelId="{A6BAF0AC-E56B-40B0-B557-C5B276BC9DFA}" type="sibTrans" cxnId="{1545937F-4934-4AF1-935A-52F8C5E0B18F}">
      <dgm:prSet/>
      <dgm:spPr/>
      <dgm:t>
        <a:bodyPr/>
        <a:lstStyle/>
        <a:p>
          <a:endParaRPr lang="en-GB"/>
        </a:p>
      </dgm:t>
    </dgm:pt>
    <dgm:pt modelId="{F85C02A5-8A16-4D56-83F5-1C1A61AC5645}">
      <dgm:prSet phldrT="[Text]"/>
      <dgm:spPr/>
      <dgm:t>
        <a:bodyPr/>
        <a:lstStyle/>
        <a:p>
          <a:r>
            <a:rPr lang="en-GB"/>
            <a:t>Counter-dependency &amp; inclusion</a:t>
          </a:r>
        </a:p>
      </dgm:t>
    </dgm:pt>
    <dgm:pt modelId="{26AFFF41-7AB5-499E-A0CE-CBE9F482D44E}" type="parTrans" cxnId="{D50A5FE9-15B8-4AD2-A215-97E354759893}">
      <dgm:prSet/>
      <dgm:spPr/>
      <dgm:t>
        <a:bodyPr/>
        <a:lstStyle/>
        <a:p>
          <a:endParaRPr lang="en-GB"/>
        </a:p>
      </dgm:t>
    </dgm:pt>
    <dgm:pt modelId="{1ACB2B02-1A21-4C75-B37F-ED5AFA22F570}" type="sibTrans" cxnId="{D50A5FE9-15B8-4AD2-A215-97E354759893}">
      <dgm:prSet/>
      <dgm:spPr/>
      <dgm:t>
        <a:bodyPr/>
        <a:lstStyle/>
        <a:p>
          <a:endParaRPr lang="en-GB"/>
        </a:p>
      </dgm:t>
    </dgm:pt>
    <dgm:pt modelId="{6A57AD0C-F364-47C7-A812-ECAB75C80AD5}">
      <dgm:prSet phldrT="[Text]"/>
      <dgm:spPr/>
      <dgm:t>
        <a:bodyPr/>
        <a:lstStyle/>
        <a:p>
          <a:r>
            <a:rPr lang="en-GB"/>
            <a:t>Trust &amp; structure</a:t>
          </a:r>
        </a:p>
      </dgm:t>
    </dgm:pt>
    <dgm:pt modelId="{33418153-CF79-44C4-B708-9BB53DDE5327}" type="parTrans" cxnId="{212D39B9-B363-4C2B-A88F-5E7A860705DF}">
      <dgm:prSet/>
      <dgm:spPr/>
      <dgm:t>
        <a:bodyPr/>
        <a:lstStyle/>
        <a:p>
          <a:endParaRPr lang="en-GB"/>
        </a:p>
      </dgm:t>
    </dgm:pt>
    <dgm:pt modelId="{4AE0A989-FD6A-4064-BBFC-BC8F844E7B2B}" type="sibTrans" cxnId="{212D39B9-B363-4C2B-A88F-5E7A860705DF}">
      <dgm:prSet/>
      <dgm:spPr/>
      <dgm:t>
        <a:bodyPr/>
        <a:lstStyle/>
        <a:p>
          <a:endParaRPr lang="en-GB"/>
        </a:p>
      </dgm:t>
    </dgm:pt>
    <dgm:pt modelId="{CFFCC925-654E-48DD-8E08-D53A405D5D64}">
      <dgm:prSet phldrT="[Text]"/>
      <dgm:spPr/>
      <dgm:t>
        <a:bodyPr/>
        <a:lstStyle/>
        <a:p>
          <a:r>
            <a:rPr lang="en-GB"/>
            <a:t>Work &amp; productivity</a:t>
          </a:r>
        </a:p>
      </dgm:t>
    </dgm:pt>
    <dgm:pt modelId="{275B8874-4CE0-46AE-8EDA-2D2FB8BDDE03}" type="parTrans" cxnId="{7F2DF084-9475-4237-A66F-3123E2C02A76}">
      <dgm:prSet/>
      <dgm:spPr/>
      <dgm:t>
        <a:bodyPr/>
        <a:lstStyle/>
        <a:p>
          <a:endParaRPr lang="en-GB"/>
        </a:p>
      </dgm:t>
    </dgm:pt>
    <dgm:pt modelId="{16CB7AF2-70B8-4360-A3C1-4DB61D988E49}" type="sibTrans" cxnId="{7F2DF084-9475-4237-A66F-3123E2C02A76}">
      <dgm:prSet/>
      <dgm:spPr/>
      <dgm:t>
        <a:bodyPr/>
        <a:lstStyle/>
        <a:p>
          <a:endParaRPr lang="en-GB"/>
        </a:p>
      </dgm:t>
    </dgm:pt>
    <dgm:pt modelId="{7B85565A-80E9-43E1-ABB0-ED410C49A890}" type="pres">
      <dgm:prSet presAssocID="{1FE2E383-72CB-4AEA-8508-6191212DD2C0}" presName="outerComposite" presStyleCnt="0">
        <dgm:presLayoutVars>
          <dgm:chMax val="5"/>
          <dgm:dir/>
          <dgm:resizeHandles val="exact"/>
        </dgm:presLayoutVars>
      </dgm:prSet>
      <dgm:spPr/>
    </dgm:pt>
    <dgm:pt modelId="{499F995B-0A63-43F9-9828-307D6C38C8D1}" type="pres">
      <dgm:prSet presAssocID="{1FE2E383-72CB-4AEA-8508-6191212DD2C0}" presName="dummyMaxCanvas" presStyleCnt="0">
        <dgm:presLayoutVars/>
      </dgm:prSet>
      <dgm:spPr/>
    </dgm:pt>
    <dgm:pt modelId="{024230FD-56DA-4FC1-B622-881EBED6CBE2}" type="pres">
      <dgm:prSet presAssocID="{1FE2E383-72CB-4AEA-8508-6191212DD2C0}" presName="FourNodes_1" presStyleLbl="node1" presStyleIdx="0" presStyleCnt="4">
        <dgm:presLayoutVars>
          <dgm:bulletEnabled val="1"/>
        </dgm:presLayoutVars>
      </dgm:prSet>
      <dgm:spPr/>
    </dgm:pt>
    <dgm:pt modelId="{EC712DB8-7BAB-40B6-8BC0-ACEBD3757A41}" type="pres">
      <dgm:prSet presAssocID="{1FE2E383-72CB-4AEA-8508-6191212DD2C0}" presName="FourNodes_2" presStyleLbl="node1" presStyleIdx="1" presStyleCnt="4">
        <dgm:presLayoutVars>
          <dgm:bulletEnabled val="1"/>
        </dgm:presLayoutVars>
      </dgm:prSet>
      <dgm:spPr/>
    </dgm:pt>
    <dgm:pt modelId="{6F7FD100-1771-4DDB-99CC-531A55E76C68}" type="pres">
      <dgm:prSet presAssocID="{1FE2E383-72CB-4AEA-8508-6191212DD2C0}" presName="FourNodes_3" presStyleLbl="node1" presStyleIdx="2" presStyleCnt="4">
        <dgm:presLayoutVars>
          <dgm:bulletEnabled val="1"/>
        </dgm:presLayoutVars>
      </dgm:prSet>
      <dgm:spPr/>
    </dgm:pt>
    <dgm:pt modelId="{E6B7232A-44A7-4ABD-BA77-F13D4D1D8802}" type="pres">
      <dgm:prSet presAssocID="{1FE2E383-72CB-4AEA-8508-6191212DD2C0}" presName="FourNodes_4" presStyleLbl="node1" presStyleIdx="3" presStyleCnt="4">
        <dgm:presLayoutVars>
          <dgm:bulletEnabled val="1"/>
        </dgm:presLayoutVars>
      </dgm:prSet>
      <dgm:spPr/>
    </dgm:pt>
    <dgm:pt modelId="{2353AA3B-FE15-421D-811E-A699A083BF66}" type="pres">
      <dgm:prSet presAssocID="{1FE2E383-72CB-4AEA-8508-6191212DD2C0}" presName="FourConn_1-2" presStyleLbl="fgAccFollowNode1" presStyleIdx="0" presStyleCnt="3">
        <dgm:presLayoutVars>
          <dgm:bulletEnabled val="1"/>
        </dgm:presLayoutVars>
      </dgm:prSet>
      <dgm:spPr/>
    </dgm:pt>
    <dgm:pt modelId="{6FF98721-7E18-4EB6-BCA6-398CDA247304}" type="pres">
      <dgm:prSet presAssocID="{1FE2E383-72CB-4AEA-8508-6191212DD2C0}" presName="FourConn_2-3" presStyleLbl="fgAccFollowNode1" presStyleIdx="1" presStyleCnt="3">
        <dgm:presLayoutVars>
          <dgm:bulletEnabled val="1"/>
        </dgm:presLayoutVars>
      </dgm:prSet>
      <dgm:spPr/>
    </dgm:pt>
    <dgm:pt modelId="{2929054D-CC2D-4474-B6D7-405B34764469}" type="pres">
      <dgm:prSet presAssocID="{1FE2E383-72CB-4AEA-8508-6191212DD2C0}" presName="FourConn_3-4" presStyleLbl="fgAccFollowNode1" presStyleIdx="2" presStyleCnt="3">
        <dgm:presLayoutVars>
          <dgm:bulletEnabled val="1"/>
        </dgm:presLayoutVars>
      </dgm:prSet>
      <dgm:spPr/>
    </dgm:pt>
    <dgm:pt modelId="{1878B1BA-3C39-4539-BC8A-2F1F11A0A2A2}" type="pres">
      <dgm:prSet presAssocID="{1FE2E383-72CB-4AEA-8508-6191212DD2C0}" presName="FourNodes_1_text" presStyleLbl="node1" presStyleIdx="3" presStyleCnt="4">
        <dgm:presLayoutVars>
          <dgm:bulletEnabled val="1"/>
        </dgm:presLayoutVars>
      </dgm:prSet>
      <dgm:spPr/>
    </dgm:pt>
    <dgm:pt modelId="{1B5E4FCA-F333-41A3-99D6-BC95E2116AAC}" type="pres">
      <dgm:prSet presAssocID="{1FE2E383-72CB-4AEA-8508-6191212DD2C0}" presName="FourNodes_2_text" presStyleLbl="node1" presStyleIdx="3" presStyleCnt="4">
        <dgm:presLayoutVars>
          <dgm:bulletEnabled val="1"/>
        </dgm:presLayoutVars>
      </dgm:prSet>
      <dgm:spPr/>
    </dgm:pt>
    <dgm:pt modelId="{61499415-F34A-4A6C-AC0D-054EFE0B0D68}" type="pres">
      <dgm:prSet presAssocID="{1FE2E383-72CB-4AEA-8508-6191212DD2C0}" presName="FourNodes_3_text" presStyleLbl="node1" presStyleIdx="3" presStyleCnt="4">
        <dgm:presLayoutVars>
          <dgm:bulletEnabled val="1"/>
        </dgm:presLayoutVars>
      </dgm:prSet>
      <dgm:spPr/>
    </dgm:pt>
    <dgm:pt modelId="{DB1C1B94-99CF-4783-8415-D9D8FFB900FC}" type="pres">
      <dgm:prSet presAssocID="{1FE2E383-72CB-4AEA-8508-6191212DD2C0}" presName="FourNodes_4_text" presStyleLbl="node1" presStyleIdx="3" presStyleCnt="4">
        <dgm:presLayoutVars>
          <dgm:bulletEnabled val="1"/>
        </dgm:presLayoutVars>
      </dgm:prSet>
      <dgm:spPr/>
    </dgm:pt>
  </dgm:ptLst>
  <dgm:cxnLst>
    <dgm:cxn modelId="{70F7C313-B2AF-477E-A326-77AF8D4468B4}" type="presOf" srcId="{CFFCC925-654E-48DD-8E08-D53A405D5D64}" destId="{E6B7232A-44A7-4ABD-BA77-F13D4D1D8802}" srcOrd="0" destOrd="0" presId="urn:microsoft.com/office/officeart/2005/8/layout/vProcess5"/>
    <dgm:cxn modelId="{8DB07330-B167-43B7-9A1D-90021AB69B2F}" type="presOf" srcId="{1ACB2B02-1A21-4C75-B37F-ED5AFA22F570}" destId="{6FF98721-7E18-4EB6-BCA6-398CDA247304}" srcOrd="0" destOrd="0" presId="urn:microsoft.com/office/officeart/2005/8/layout/vProcess5"/>
    <dgm:cxn modelId="{6562735C-E49D-409D-B96B-64162F04C33D}" type="presOf" srcId="{A6BAF0AC-E56B-40B0-B557-C5B276BC9DFA}" destId="{2353AA3B-FE15-421D-811E-A699A083BF66}" srcOrd="0" destOrd="0" presId="urn:microsoft.com/office/officeart/2005/8/layout/vProcess5"/>
    <dgm:cxn modelId="{A5276B60-94BB-4679-8C2E-1D435434D9D8}" type="presOf" srcId="{CFFCC925-654E-48DD-8E08-D53A405D5D64}" destId="{DB1C1B94-99CF-4783-8415-D9D8FFB900FC}" srcOrd="1" destOrd="0" presId="urn:microsoft.com/office/officeart/2005/8/layout/vProcess5"/>
    <dgm:cxn modelId="{B4A16A68-488F-4C0C-93C7-108AC4167D03}" type="presOf" srcId="{6A57AD0C-F364-47C7-A812-ECAB75C80AD5}" destId="{6F7FD100-1771-4DDB-99CC-531A55E76C68}" srcOrd="0" destOrd="0" presId="urn:microsoft.com/office/officeart/2005/8/layout/vProcess5"/>
    <dgm:cxn modelId="{E7A88558-FEA3-4149-B29D-C68E98B80D1C}" type="presOf" srcId="{6796A5D5-AF6B-48E4-8127-A867ADC1F56E}" destId="{024230FD-56DA-4FC1-B622-881EBED6CBE2}" srcOrd="0" destOrd="0" presId="urn:microsoft.com/office/officeart/2005/8/layout/vProcess5"/>
    <dgm:cxn modelId="{1545937F-4934-4AF1-935A-52F8C5E0B18F}" srcId="{1FE2E383-72CB-4AEA-8508-6191212DD2C0}" destId="{6796A5D5-AF6B-48E4-8127-A867ADC1F56E}" srcOrd="0" destOrd="0" parTransId="{D2FB9D04-06DA-474C-B0E0-71BD4F4238C8}" sibTransId="{A6BAF0AC-E56B-40B0-B557-C5B276BC9DFA}"/>
    <dgm:cxn modelId="{7F2DF084-9475-4237-A66F-3123E2C02A76}" srcId="{1FE2E383-72CB-4AEA-8508-6191212DD2C0}" destId="{CFFCC925-654E-48DD-8E08-D53A405D5D64}" srcOrd="3" destOrd="0" parTransId="{275B8874-4CE0-46AE-8EDA-2D2FB8BDDE03}" sibTransId="{16CB7AF2-70B8-4360-A3C1-4DB61D988E49}"/>
    <dgm:cxn modelId="{DF5C428F-35C7-458B-9BF8-CBB0E669D977}" type="presOf" srcId="{F85C02A5-8A16-4D56-83F5-1C1A61AC5645}" destId="{1B5E4FCA-F333-41A3-99D6-BC95E2116AAC}" srcOrd="1" destOrd="0" presId="urn:microsoft.com/office/officeart/2005/8/layout/vProcess5"/>
    <dgm:cxn modelId="{212D39B9-B363-4C2B-A88F-5E7A860705DF}" srcId="{1FE2E383-72CB-4AEA-8508-6191212DD2C0}" destId="{6A57AD0C-F364-47C7-A812-ECAB75C80AD5}" srcOrd="2" destOrd="0" parTransId="{33418153-CF79-44C4-B708-9BB53DDE5327}" sibTransId="{4AE0A989-FD6A-4064-BBFC-BC8F844E7B2B}"/>
    <dgm:cxn modelId="{C49CDCD0-7C82-40FB-A986-DE8F5B3771A8}" type="presOf" srcId="{4AE0A989-FD6A-4064-BBFC-BC8F844E7B2B}" destId="{2929054D-CC2D-4474-B6D7-405B34764469}" srcOrd="0" destOrd="0" presId="urn:microsoft.com/office/officeart/2005/8/layout/vProcess5"/>
    <dgm:cxn modelId="{A0ABF9D3-9425-46E3-A77A-9A15D478B968}" type="presOf" srcId="{1FE2E383-72CB-4AEA-8508-6191212DD2C0}" destId="{7B85565A-80E9-43E1-ABB0-ED410C49A890}" srcOrd="0" destOrd="0" presId="urn:microsoft.com/office/officeart/2005/8/layout/vProcess5"/>
    <dgm:cxn modelId="{F0909BDB-1D50-46F8-BA48-607995DB3E56}" type="presOf" srcId="{6A57AD0C-F364-47C7-A812-ECAB75C80AD5}" destId="{61499415-F34A-4A6C-AC0D-054EFE0B0D68}" srcOrd="1" destOrd="0" presId="urn:microsoft.com/office/officeart/2005/8/layout/vProcess5"/>
    <dgm:cxn modelId="{D50A5FE9-15B8-4AD2-A215-97E354759893}" srcId="{1FE2E383-72CB-4AEA-8508-6191212DD2C0}" destId="{F85C02A5-8A16-4D56-83F5-1C1A61AC5645}" srcOrd="1" destOrd="0" parTransId="{26AFFF41-7AB5-499E-A0CE-CBE9F482D44E}" sibTransId="{1ACB2B02-1A21-4C75-B37F-ED5AFA22F570}"/>
    <dgm:cxn modelId="{C0CC9EF2-E243-4108-BB61-6C76AFDBD13C}" type="presOf" srcId="{F85C02A5-8A16-4D56-83F5-1C1A61AC5645}" destId="{EC712DB8-7BAB-40B6-8BC0-ACEBD3757A41}" srcOrd="0" destOrd="0" presId="urn:microsoft.com/office/officeart/2005/8/layout/vProcess5"/>
    <dgm:cxn modelId="{386B44F6-9705-415E-85EA-211F5A87A3A7}" type="presOf" srcId="{6796A5D5-AF6B-48E4-8127-A867ADC1F56E}" destId="{1878B1BA-3C39-4539-BC8A-2F1F11A0A2A2}" srcOrd="1" destOrd="0" presId="urn:microsoft.com/office/officeart/2005/8/layout/vProcess5"/>
    <dgm:cxn modelId="{BB4F88DA-DB1E-4E99-AB0D-F598390A16C6}" type="presParOf" srcId="{7B85565A-80E9-43E1-ABB0-ED410C49A890}" destId="{499F995B-0A63-43F9-9828-307D6C38C8D1}" srcOrd="0" destOrd="0" presId="urn:microsoft.com/office/officeart/2005/8/layout/vProcess5"/>
    <dgm:cxn modelId="{8407FEF3-2D5A-4792-AC4C-294A19A3169D}" type="presParOf" srcId="{7B85565A-80E9-43E1-ABB0-ED410C49A890}" destId="{024230FD-56DA-4FC1-B622-881EBED6CBE2}" srcOrd="1" destOrd="0" presId="urn:microsoft.com/office/officeart/2005/8/layout/vProcess5"/>
    <dgm:cxn modelId="{95C327F1-38B2-47BE-9849-81DB33F010DA}" type="presParOf" srcId="{7B85565A-80E9-43E1-ABB0-ED410C49A890}" destId="{EC712DB8-7BAB-40B6-8BC0-ACEBD3757A41}" srcOrd="2" destOrd="0" presId="urn:microsoft.com/office/officeart/2005/8/layout/vProcess5"/>
    <dgm:cxn modelId="{CA28CFE3-D7CB-4C98-A0C1-4B680C3698BD}" type="presParOf" srcId="{7B85565A-80E9-43E1-ABB0-ED410C49A890}" destId="{6F7FD100-1771-4DDB-99CC-531A55E76C68}" srcOrd="3" destOrd="0" presId="urn:microsoft.com/office/officeart/2005/8/layout/vProcess5"/>
    <dgm:cxn modelId="{84196CF3-D736-49CE-BACF-815B8254C1D4}" type="presParOf" srcId="{7B85565A-80E9-43E1-ABB0-ED410C49A890}" destId="{E6B7232A-44A7-4ABD-BA77-F13D4D1D8802}" srcOrd="4" destOrd="0" presId="urn:microsoft.com/office/officeart/2005/8/layout/vProcess5"/>
    <dgm:cxn modelId="{D45ED15C-98C3-4034-BEE2-AD6111FADDDC}" type="presParOf" srcId="{7B85565A-80E9-43E1-ABB0-ED410C49A890}" destId="{2353AA3B-FE15-421D-811E-A699A083BF66}" srcOrd="5" destOrd="0" presId="urn:microsoft.com/office/officeart/2005/8/layout/vProcess5"/>
    <dgm:cxn modelId="{D91E5185-807E-445F-8C57-3333D2D82840}" type="presParOf" srcId="{7B85565A-80E9-43E1-ABB0-ED410C49A890}" destId="{6FF98721-7E18-4EB6-BCA6-398CDA247304}" srcOrd="6" destOrd="0" presId="urn:microsoft.com/office/officeart/2005/8/layout/vProcess5"/>
    <dgm:cxn modelId="{8706E152-3F09-4710-B0D4-313662900481}" type="presParOf" srcId="{7B85565A-80E9-43E1-ABB0-ED410C49A890}" destId="{2929054D-CC2D-4474-B6D7-405B34764469}" srcOrd="7" destOrd="0" presId="urn:microsoft.com/office/officeart/2005/8/layout/vProcess5"/>
    <dgm:cxn modelId="{C7B64454-48FE-416F-9C75-9E29899A8F66}" type="presParOf" srcId="{7B85565A-80E9-43E1-ABB0-ED410C49A890}" destId="{1878B1BA-3C39-4539-BC8A-2F1F11A0A2A2}" srcOrd="8" destOrd="0" presId="urn:microsoft.com/office/officeart/2005/8/layout/vProcess5"/>
    <dgm:cxn modelId="{8DD4B359-A7E5-4E37-AE0C-2223F86F42C7}" type="presParOf" srcId="{7B85565A-80E9-43E1-ABB0-ED410C49A890}" destId="{1B5E4FCA-F333-41A3-99D6-BC95E2116AAC}" srcOrd="9" destOrd="0" presId="urn:microsoft.com/office/officeart/2005/8/layout/vProcess5"/>
    <dgm:cxn modelId="{CACE94FA-2680-4823-9AC0-4EEB6BD15D1D}" type="presParOf" srcId="{7B85565A-80E9-43E1-ABB0-ED410C49A890}" destId="{61499415-F34A-4A6C-AC0D-054EFE0B0D68}" srcOrd="10" destOrd="0" presId="urn:microsoft.com/office/officeart/2005/8/layout/vProcess5"/>
    <dgm:cxn modelId="{F222A112-E872-4600-A875-450046210B7C}" type="presParOf" srcId="{7B85565A-80E9-43E1-ABB0-ED410C49A890}" destId="{DB1C1B94-99CF-4783-8415-D9D8FFB900F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342A94-7B79-40CB-96EC-815B8B44803F}" type="doc">
      <dgm:prSet loTypeId="urn:microsoft.com/office/officeart/2005/8/layout/hList1" loCatId="list" qsTypeId="urn:microsoft.com/office/officeart/2005/8/quickstyle/simple2" qsCatId="simple" csTypeId="urn:microsoft.com/office/officeart/2005/8/colors/colorful2" csCatId="colorful" phldr="1"/>
      <dgm:spPr/>
      <dgm:t>
        <a:bodyPr/>
        <a:lstStyle/>
        <a:p>
          <a:endParaRPr lang="en-GB"/>
        </a:p>
      </dgm:t>
    </dgm:pt>
    <dgm:pt modelId="{3320C146-EFF0-48FD-85B7-1E58D982B573}">
      <dgm:prSet phldrT="[Text]" phldr="0"/>
      <dgm:spPr/>
      <dgm:t>
        <a:bodyPr/>
        <a:lstStyle/>
        <a:p>
          <a:r>
            <a:rPr lang="en-GB">
              <a:latin typeface="Gill Sans MT" panose="02020404030301010803"/>
            </a:rPr>
            <a:t>Dependency and Inclusion</a:t>
          </a:r>
          <a:endParaRPr lang="en-GB"/>
        </a:p>
      </dgm:t>
    </dgm:pt>
    <dgm:pt modelId="{1CA690E6-1349-43D9-9B36-1533E1699D66}" type="parTrans" cxnId="{8CA2011D-7F53-4B2E-AB45-18824A6C0025}">
      <dgm:prSet/>
      <dgm:spPr/>
      <dgm:t>
        <a:bodyPr/>
        <a:lstStyle/>
        <a:p>
          <a:endParaRPr lang="en-GB"/>
        </a:p>
      </dgm:t>
    </dgm:pt>
    <dgm:pt modelId="{EE831470-03C5-46EA-A679-E42B253269A1}" type="sibTrans" cxnId="{8CA2011D-7F53-4B2E-AB45-18824A6C0025}">
      <dgm:prSet/>
      <dgm:spPr/>
      <dgm:t>
        <a:bodyPr/>
        <a:lstStyle/>
        <a:p>
          <a:endParaRPr lang="en-GB"/>
        </a:p>
      </dgm:t>
    </dgm:pt>
    <dgm:pt modelId="{086041AD-9EA2-4F38-AF21-EE8B5891496B}">
      <dgm:prSet phldrT="[Text]" phldr="0"/>
      <dgm:spPr/>
      <dgm:t>
        <a:bodyPr/>
        <a:lstStyle/>
        <a:p>
          <a:pPr rtl="0"/>
          <a:r>
            <a:rPr lang="en-GB">
              <a:latin typeface="Gill Sans MT" panose="02020404030301010803"/>
            </a:rPr>
            <a:t>Reliant on Team Leader</a:t>
          </a:r>
          <a:endParaRPr lang="en-GB"/>
        </a:p>
      </dgm:t>
    </dgm:pt>
    <dgm:pt modelId="{2B2D4486-219C-48F4-AE24-7F0414841BC2}" type="parTrans" cxnId="{FF421B3F-9D63-47E0-AAA2-8DF86AE4E73E}">
      <dgm:prSet/>
      <dgm:spPr/>
      <dgm:t>
        <a:bodyPr/>
        <a:lstStyle/>
        <a:p>
          <a:endParaRPr lang="en-GB"/>
        </a:p>
      </dgm:t>
    </dgm:pt>
    <dgm:pt modelId="{84559EB0-FAD2-4890-944F-3086EA220887}" type="sibTrans" cxnId="{FF421B3F-9D63-47E0-AAA2-8DF86AE4E73E}">
      <dgm:prSet/>
      <dgm:spPr/>
      <dgm:t>
        <a:bodyPr/>
        <a:lstStyle/>
        <a:p>
          <a:endParaRPr lang="en-GB"/>
        </a:p>
      </dgm:t>
    </dgm:pt>
    <dgm:pt modelId="{62C99DD4-5AB9-4E61-B6AE-CD0F29D35473}">
      <dgm:prSet phldrT="[Text]" phldr="0"/>
      <dgm:spPr/>
      <dgm:t>
        <a:bodyPr/>
        <a:lstStyle/>
        <a:p>
          <a:pPr rtl="0"/>
          <a:r>
            <a:rPr lang="en-GB">
              <a:latin typeface="Gill Sans MT" panose="02020404030301010803"/>
            </a:rPr>
            <a:t>Getting to know each other</a:t>
          </a:r>
          <a:endParaRPr lang="en-GB"/>
        </a:p>
      </dgm:t>
    </dgm:pt>
    <dgm:pt modelId="{559C2870-8FC1-4723-AB2A-7D9B68F640B4}" type="parTrans" cxnId="{5D1F2967-D0AB-4446-9FB3-3A9F7CFED583}">
      <dgm:prSet/>
      <dgm:spPr/>
      <dgm:t>
        <a:bodyPr/>
        <a:lstStyle/>
        <a:p>
          <a:endParaRPr lang="en-GB"/>
        </a:p>
      </dgm:t>
    </dgm:pt>
    <dgm:pt modelId="{20A855D6-1810-46B2-9091-68AF29727AA6}" type="sibTrans" cxnId="{5D1F2967-D0AB-4446-9FB3-3A9F7CFED583}">
      <dgm:prSet/>
      <dgm:spPr/>
      <dgm:t>
        <a:bodyPr/>
        <a:lstStyle/>
        <a:p>
          <a:endParaRPr lang="en-GB"/>
        </a:p>
      </dgm:t>
    </dgm:pt>
    <dgm:pt modelId="{47D26CAC-02BC-46D5-AE79-67F5AA2DF95F}">
      <dgm:prSet phldrT="[Text]" phldr="0"/>
      <dgm:spPr/>
      <dgm:t>
        <a:bodyPr/>
        <a:lstStyle/>
        <a:p>
          <a:pPr rtl="0"/>
          <a:r>
            <a:rPr lang="en-GB">
              <a:latin typeface="Gill Sans MT" panose="02020404030301010803"/>
            </a:rPr>
            <a:t>Countertendency and inclusion</a:t>
          </a:r>
          <a:endParaRPr lang="en-GB"/>
        </a:p>
      </dgm:t>
    </dgm:pt>
    <dgm:pt modelId="{AA8D73CD-0212-4159-8A83-7811C2487F27}" type="parTrans" cxnId="{5467E023-1837-455F-91F1-D118732CD1B8}">
      <dgm:prSet/>
      <dgm:spPr/>
      <dgm:t>
        <a:bodyPr/>
        <a:lstStyle/>
        <a:p>
          <a:endParaRPr lang="en-GB"/>
        </a:p>
      </dgm:t>
    </dgm:pt>
    <dgm:pt modelId="{BD106E8C-062C-4003-B2F5-DB439FB22731}" type="sibTrans" cxnId="{5467E023-1837-455F-91F1-D118732CD1B8}">
      <dgm:prSet/>
      <dgm:spPr/>
      <dgm:t>
        <a:bodyPr/>
        <a:lstStyle/>
        <a:p>
          <a:endParaRPr lang="en-GB"/>
        </a:p>
      </dgm:t>
    </dgm:pt>
    <dgm:pt modelId="{B1C8C093-86E6-4F34-9742-4FC67681436D}">
      <dgm:prSet phldrT="[Text]" phldr="0"/>
      <dgm:spPr/>
      <dgm:t>
        <a:bodyPr/>
        <a:lstStyle/>
        <a:p>
          <a:pPr rtl="0"/>
          <a:r>
            <a:rPr lang="en-GB">
              <a:latin typeface="Gill Sans MT" panose="02020404030301010803"/>
            </a:rPr>
            <a:t>Group Conflict</a:t>
          </a:r>
          <a:endParaRPr lang="en-GB"/>
        </a:p>
      </dgm:t>
    </dgm:pt>
    <dgm:pt modelId="{87B5E749-EB4E-4AD7-97C6-C2E07955D208}" type="parTrans" cxnId="{D27198AA-D994-4384-8EAD-AE8AEF34E1DD}">
      <dgm:prSet/>
      <dgm:spPr/>
      <dgm:t>
        <a:bodyPr/>
        <a:lstStyle/>
        <a:p>
          <a:endParaRPr lang="en-GB"/>
        </a:p>
      </dgm:t>
    </dgm:pt>
    <dgm:pt modelId="{1FB2BA18-1BC0-4242-B562-C70B538F5A9D}" type="sibTrans" cxnId="{D27198AA-D994-4384-8EAD-AE8AEF34E1DD}">
      <dgm:prSet/>
      <dgm:spPr/>
      <dgm:t>
        <a:bodyPr/>
        <a:lstStyle/>
        <a:p>
          <a:endParaRPr lang="en-GB"/>
        </a:p>
      </dgm:t>
    </dgm:pt>
    <dgm:pt modelId="{715540F4-06EE-4A31-B35E-A157B019BDD2}">
      <dgm:prSet phldrT="[Text]" phldr="0"/>
      <dgm:spPr/>
      <dgm:t>
        <a:bodyPr/>
        <a:lstStyle/>
        <a:p>
          <a:pPr rtl="0"/>
          <a:r>
            <a:rPr lang="en-GB">
              <a:latin typeface="Gill Sans MT" panose="02020404030301010803"/>
            </a:rPr>
            <a:t>Disagreements over goals and procedures</a:t>
          </a:r>
          <a:endParaRPr lang="en-GB"/>
        </a:p>
      </dgm:t>
    </dgm:pt>
    <dgm:pt modelId="{4F7F9A4B-3C45-4702-98CD-9AD88C58095B}" type="parTrans" cxnId="{28E37D53-804A-4638-BBC8-3D21E2858300}">
      <dgm:prSet/>
      <dgm:spPr/>
      <dgm:t>
        <a:bodyPr/>
        <a:lstStyle/>
        <a:p>
          <a:endParaRPr lang="en-GB"/>
        </a:p>
      </dgm:t>
    </dgm:pt>
    <dgm:pt modelId="{302D42E2-5DF3-417B-9384-D00A84E5B9A2}" type="sibTrans" cxnId="{28E37D53-804A-4638-BBC8-3D21E2858300}">
      <dgm:prSet/>
      <dgm:spPr/>
      <dgm:t>
        <a:bodyPr/>
        <a:lstStyle/>
        <a:p>
          <a:endParaRPr lang="en-GB"/>
        </a:p>
      </dgm:t>
    </dgm:pt>
    <dgm:pt modelId="{C8284070-C012-478A-A983-ED043D38A51F}">
      <dgm:prSet phldrT="[Text]" phldr="0"/>
      <dgm:spPr/>
      <dgm:t>
        <a:bodyPr/>
        <a:lstStyle/>
        <a:p>
          <a:pPr rtl="0"/>
          <a:r>
            <a:rPr lang="en-GB">
              <a:latin typeface="Gill Sans MT" panose="02020404030301010803"/>
            </a:rPr>
            <a:t>Trust and Structure</a:t>
          </a:r>
          <a:endParaRPr lang="en-GB"/>
        </a:p>
      </dgm:t>
    </dgm:pt>
    <dgm:pt modelId="{51C4C85D-C072-4A87-ADFF-A4AF84CDD642}" type="parTrans" cxnId="{5E6692FC-AB63-4EC5-831D-E3702515C9E0}">
      <dgm:prSet/>
      <dgm:spPr/>
      <dgm:t>
        <a:bodyPr/>
        <a:lstStyle/>
        <a:p>
          <a:endParaRPr lang="en-GB"/>
        </a:p>
      </dgm:t>
    </dgm:pt>
    <dgm:pt modelId="{D666C141-DDBA-4AC0-BAD3-5EAE63790879}" type="sibTrans" cxnId="{5E6692FC-AB63-4EC5-831D-E3702515C9E0}">
      <dgm:prSet/>
      <dgm:spPr/>
      <dgm:t>
        <a:bodyPr/>
        <a:lstStyle/>
        <a:p>
          <a:endParaRPr lang="en-GB"/>
        </a:p>
      </dgm:t>
    </dgm:pt>
    <dgm:pt modelId="{0747B638-42C9-4E59-A430-F7F26E64EE1C}">
      <dgm:prSet phldrT="[Text]" phldr="0"/>
      <dgm:spPr/>
      <dgm:t>
        <a:bodyPr/>
        <a:lstStyle/>
        <a:p>
          <a:pPr rtl="0"/>
          <a:r>
            <a:rPr lang="en-GB">
              <a:latin typeface="Gill Sans MT" panose="02020404030301010803"/>
            </a:rPr>
            <a:t>Positivity within the group</a:t>
          </a:r>
          <a:endParaRPr lang="en-GB"/>
        </a:p>
      </dgm:t>
    </dgm:pt>
    <dgm:pt modelId="{0B5A2213-0B6C-4DA2-8624-FAE70B46BEFA}" type="parTrans" cxnId="{B2F9728B-EAE1-400B-9496-CF0823A65CAB}">
      <dgm:prSet/>
      <dgm:spPr/>
      <dgm:t>
        <a:bodyPr/>
        <a:lstStyle/>
        <a:p>
          <a:endParaRPr lang="en-GB"/>
        </a:p>
      </dgm:t>
    </dgm:pt>
    <dgm:pt modelId="{B64BBA46-1404-44D6-AFD3-E3F411F0C281}" type="sibTrans" cxnId="{B2F9728B-EAE1-400B-9496-CF0823A65CAB}">
      <dgm:prSet/>
      <dgm:spPr/>
      <dgm:t>
        <a:bodyPr/>
        <a:lstStyle/>
        <a:p>
          <a:endParaRPr lang="en-GB"/>
        </a:p>
      </dgm:t>
    </dgm:pt>
    <dgm:pt modelId="{42495024-CA02-430F-8C95-61FE9806979D}">
      <dgm:prSet phldrT="[Text]" phldr="0"/>
      <dgm:spPr/>
      <dgm:t>
        <a:bodyPr/>
        <a:lstStyle/>
        <a:p>
          <a:pPr rtl="0"/>
          <a:r>
            <a:rPr lang="en-GB">
              <a:latin typeface="Gill Sans MT" panose="02020404030301010803"/>
            </a:rPr>
            <a:t>Working in harmony with one and other</a:t>
          </a:r>
          <a:endParaRPr lang="en-GB"/>
        </a:p>
      </dgm:t>
    </dgm:pt>
    <dgm:pt modelId="{0EB9C924-13E7-453D-AEDF-DC469D6B3216}" type="parTrans" cxnId="{0D04F1D8-664B-4812-94F7-977BE06DE05F}">
      <dgm:prSet/>
      <dgm:spPr/>
      <dgm:t>
        <a:bodyPr/>
        <a:lstStyle/>
        <a:p>
          <a:endParaRPr lang="en-GB"/>
        </a:p>
      </dgm:t>
    </dgm:pt>
    <dgm:pt modelId="{CB4A7388-DABF-4A6B-834D-FDBC5D071E98}" type="sibTrans" cxnId="{0D04F1D8-664B-4812-94F7-977BE06DE05F}">
      <dgm:prSet/>
      <dgm:spPr/>
      <dgm:t>
        <a:bodyPr/>
        <a:lstStyle/>
        <a:p>
          <a:endParaRPr lang="en-GB"/>
        </a:p>
      </dgm:t>
    </dgm:pt>
    <dgm:pt modelId="{762778D0-CE4B-4F75-B170-4C17F71AFB36}">
      <dgm:prSet phldr="0"/>
      <dgm:spPr/>
      <dgm:t>
        <a:bodyPr/>
        <a:lstStyle/>
        <a:p>
          <a:pPr rtl="0"/>
          <a:r>
            <a:rPr lang="en-GB">
              <a:latin typeface="Gill Sans MT" panose="02020404030301010803"/>
            </a:rPr>
            <a:t>Work and Productivity</a:t>
          </a:r>
        </a:p>
      </dgm:t>
    </dgm:pt>
    <dgm:pt modelId="{9588549A-A0F2-4654-9F4B-323A2A1345AA}" type="parTrans" cxnId="{90BF7E11-4CD1-4349-9B7A-9675F900ABEF}">
      <dgm:prSet/>
      <dgm:spPr/>
    </dgm:pt>
    <dgm:pt modelId="{E4522FEC-A270-4220-BC85-EBDFB7716476}" type="sibTrans" cxnId="{90BF7E11-4CD1-4349-9B7A-9675F900ABEF}">
      <dgm:prSet/>
      <dgm:spPr/>
      <dgm:t>
        <a:bodyPr/>
        <a:lstStyle/>
        <a:p>
          <a:endParaRPr lang="en-GB"/>
        </a:p>
      </dgm:t>
    </dgm:pt>
    <dgm:pt modelId="{7E7C8298-4AD0-405A-AF1C-8C157814C3C6}">
      <dgm:prSet phldr="0"/>
      <dgm:spPr/>
      <dgm:t>
        <a:bodyPr/>
        <a:lstStyle/>
        <a:p>
          <a:pPr rtl="0"/>
          <a:r>
            <a:rPr lang="en-GB">
              <a:latin typeface="Gill Sans MT" panose="02020404030301010803"/>
            </a:rPr>
            <a:t>Team leader should make everybody welcome</a:t>
          </a:r>
        </a:p>
      </dgm:t>
    </dgm:pt>
    <dgm:pt modelId="{EEC6D679-43D1-4E1D-A4CC-20B0DE1755D7}" type="parTrans" cxnId="{7EB28645-2DBA-40BB-85F3-923C87402D8E}">
      <dgm:prSet/>
      <dgm:spPr/>
    </dgm:pt>
    <dgm:pt modelId="{9B859AE9-3912-48F6-80A4-8BF90CCB732E}" type="sibTrans" cxnId="{7EB28645-2DBA-40BB-85F3-923C87402D8E}">
      <dgm:prSet/>
      <dgm:spPr/>
      <dgm:t>
        <a:bodyPr/>
        <a:lstStyle/>
        <a:p>
          <a:endParaRPr lang="en-GB"/>
        </a:p>
      </dgm:t>
    </dgm:pt>
    <dgm:pt modelId="{5E357979-75FB-48E6-93E8-1B8D9D6136B5}">
      <dgm:prSet phldr="0"/>
      <dgm:spPr/>
      <dgm:t>
        <a:bodyPr/>
        <a:lstStyle/>
        <a:p>
          <a:pPr rtl="0"/>
          <a:r>
            <a:rPr lang="en-GB">
              <a:latin typeface="Gill Sans MT" panose="02020404030301010803"/>
            </a:rPr>
            <a:t>Group should set unified goals to overcome conflicts</a:t>
          </a:r>
        </a:p>
      </dgm:t>
    </dgm:pt>
    <dgm:pt modelId="{C06401B3-37B4-47FB-A0DB-7CC73CE571EF}" type="parTrans" cxnId="{E9BEE128-F6AA-4BFA-AA83-F260373D586F}">
      <dgm:prSet/>
      <dgm:spPr/>
    </dgm:pt>
    <dgm:pt modelId="{A4FB9B96-56B1-4DC2-B185-7005308CCC21}" type="sibTrans" cxnId="{E9BEE128-F6AA-4BFA-AA83-F260373D586F}">
      <dgm:prSet/>
      <dgm:spPr/>
      <dgm:t>
        <a:bodyPr/>
        <a:lstStyle/>
        <a:p>
          <a:endParaRPr lang="en-GB"/>
        </a:p>
      </dgm:t>
    </dgm:pt>
    <dgm:pt modelId="{1403316A-4E47-440F-AACE-16B548FE284D}">
      <dgm:prSet phldr="0"/>
      <dgm:spPr/>
      <dgm:t>
        <a:bodyPr/>
        <a:lstStyle/>
        <a:p>
          <a:pPr rtl="0"/>
          <a:r>
            <a:rPr lang="en-GB">
              <a:latin typeface="Gill Sans MT" panose="02020404030301010803"/>
            </a:rPr>
            <a:t>Clarity within the group</a:t>
          </a:r>
        </a:p>
      </dgm:t>
    </dgm:pt>
    <dgm:pt modelId="{083FEE5B-F7F4-4F54-B066-69D5B02C9372}" type="parTrans" cxnId="{0581E800-E5DF-4DA1-BA3A-BC6EFCD8A437}">
      <dgm:prSet/>
      <dgm:spPr/>
    </dgm:pt>
    <dgm:pt modelId="{CA64F005-4445-41F9-81F1-572BE20D3F2A}" type="sibTrans" cxnId="{0581E800-E5DF-4DA1-BA3A-BC6EFCD8A437}">
      <dgm:prSet/>
      <dgm:spPr/>
      <dgm:t>
        <a:bodyPr/>
        <a:lstStyle/>
        <a:p>
          <a:endParaRPr lang="en-GB"/>
        </a:p>
      </dgm:t>
    </dgm:pt>
    <dgm:pt modelId="{AAA34ECB-E52B-4FB5-9B43-FE161083EF2C}">
      <dgm:prSet phldr="0"/>
      <dgm:spPr/>
      <dgm:t>
        <a:bodyPr/>
        <a:lstStyle/>
        <a:p>
          <a:pPr rtl="0"/>
          <a:r>
            <a:rPr lang="en-GB">
              <a:latin typeface="Gill Sans MT" panose="02020404030301010803"/>
            </a:rPr>
            <a:t>Group has increased productivity</a:t>
          </a:r>
        </a:p>
      </dgm:t>
    </dgm:pt>
    <dgm:pt modelId="{7FC5A96C-4E12-42F3-A5B8-D08E6EBE6648}" type="parTrans" cxnId="{55ADE412-8887-4980-AFD5-A32F9168BA35}">
      <dgm:prSet/>
      <dgm:spPr/>
    </dgm:pt>
    <dgm:pt modelId="{C700878D-AF78-4493-94F8-5C1E8DE1B840}" type="sibTrans" cxnId="{55ADE412-8887-4980-AFD5-A32F9168BA35}">
      <dgm:prSet/>
      <dgm:spPr/>
    </dgm:pt>
    <dgm:pt modelId="{486F1311-0183-4754-979F-0578C3414F47}">
      <dgm:prSet phldr="0"/>
      <dgm:spPr/>
      <dgm:t>
        <a:bodyPr/>
        <a:lstStyle/>
        <a:p>
          <a:pPr rtl="0"/>
          <a:r>
            <a:rPr lang="en-GB">
              <a:latin typeface="Gill Sans MT" panose="02020404030301010803"/>
            </a:rPr>
            <a:t>Goals are known about and group are working cohesively towards them.</a:t>
          </a:r>
        </a:p>
      </dgm:t>
    </dgm:pt>
    <dgm:pt modelId="{10BDDD8F-50B6-4233-9157-2EB75C78E2CA}" type="parTrans" cxnId="{4E27C77E-0C14-4310-AE39-2592174F4253}">
      <dgm:prSet/>
      <dgm:spPr/>
    </dgm:pt>
    <dgm:pt modelId="{52901C57-C531-4BA2-8635-50DF442EF2AA}" type="sibTrans" cxnId="{4E27C77E-0C14-4310-AE39-2592174F4253}">
      <dgm:prSet/>
      <dgm:spPr/>
    </dgm:pt>
    <dgm:pt modelId="{26334C43-9639-4B18-A8BE-43C7DD84A4FF}" type="pres">
      <dgm:prSet presAssocID="{A2342A94-7B79-40CB-96EC-815B8B44803F}" presName="Name0" presStyleCnt="0">
        <dgm:presLayoutVars>
          <dgm:dir/>
          <dgm:animLvl val="lvl"/>
          <dgm:resizeHandles val="exact"/>
        </dgm:presLayoutVars>
      </dgm:prSet>
      <dgm:spPr/>
    </dgm:pt>
    <dgm:pt modelId="{139BDD5A-2511-4624-9A7E-A7952C457004}" type="pres">
      <dgm:prSet presAssocID="{3320C146-EFF0-48FD-85B7-1E58D982B573}" presName="composite" presStyleCnt="0"/>
      <dgm:spPr/>
    </dgm:pt>
    <dgm:pt modelId="{710EAE96-6B1E-491E-A46A-25673974F6E8}" type="pres">
      <dgm:prSet presAssocID="{3320C146-EFF0-48FD-85B7-1E58D982B573}" presName="parTx" presStyleLbl="alignNode1" presStyleIdx="0" presStyleCnt="4">
        <dgm:presLayoutVars>
          <dgm:chMax val="0"/>
          <dgm:chPref val="0"/>
          <dgm:bulletEnabled val="1"/>
        </dgm:presLayoutVars>
      </dgm:prSet>
      <dgm:spPr/>
    </dgm:pt>
    <dgm:pt modelId="{ACB97E43-B006-4467-A24D-D1BABE54C073}" type="pres">
      <dgm:prSet presAssocID="{3320C146-EFF0-48FD-85B7-1E58D982B573}" presName="desTx" presStyleLbl="alignAccFollowNode1" presStyleIdx="0" presStyleCnt="4">
        <dgm:presLayoutVars>
          <dgm:bulletEnabled val="1"/>
        </dgm:presLayoutVars>
      </dgm:prSet>
      <dgm:spPr/>
    </dgm:pt>
    <dgm:pt modelId="{F8AD06EC-984A-4C28-A494-71E7585EAC4E}" type="pres">
      <dgm:prSet presAssocID="{EE831470-03C5-46EA-A679-E42B253269A1}" presName="space" presStyleCnt="0"/>
      <dgm:spPr/>
    </dgm:pt>
    <dgm:pt modelId="{EF87388C-293B-4E2B-9475-50B35FF70E06}" type="pres">
      <dgm:prSet presAssocID="{47D26CAC-02BC-46D5-AE79-67F5AA2DF95F}" presName="composite" presStyleCnt="0"/>
      <dgm:spPr/>
    </dgm:pt>
    <dgm:pt modelId="{A0CFD57A-122A-42AB-B674-B2EDAA84B30B}" type="pres">
      <dgm:prSet presAssocID="{47D26CAC-02BC-46D5-AE79-67F5AA2DF95F}" presName="parTx" presStyleLbl="alignNode1" presStyleIdx="1" presStyleCnt="4">
        <dgm:presLayoutVars>
          <dgm:chMax val="0"/>
          <dgm:chPref val="0"/>
          <dgm:bulletEnabled val="1"/>
        </dgm:presLayoutVars>
      </dgm:prSet>
      <dgm:spPr/>
    </dgm:pt>
    <dgm:pt modelId="{4094B202-EB2D-4D7E-A8A5-6F81B35E5BA6}" type="pres">
      <dgm:prSet presAssocID="{47D26CAC-02BC-46D5-AE79-67F5AA2DF95F}" presName="desTx" presStyleLbl="alignAccFollowNode1" presStyleIdx="1" presStyleCnt="4">
        <dgm:presLayoutVars>
          <dgm:bulletEnabled val="1"/>
        </dgm:presLayoutVars>
      </dgm:prSet>
      <dgm:spPr/>
    </dgm:pt>
    <dgm:pt modelId="{3E7E3B1B-4F6E-489E-A755-40D948163D5F}" type="pres">
      <dgm:prSet presAssocID="{BD106E8C-062C-4003-B2F5-DB439FB22731}" presName="space" presStyleCnt="0"/>
      <dgm:spPr/>
    </dgm:pt>
    <dgm:pt modelId="{340D3B9C-AD2C-47B3-A5E5-68B48CA16B2A}" type="pres">
      <dgm:prSet presAssocID="{C8284070-C012-478A-A983-ED043D38A51F}" presName="composite" presStyleCnt="0"/>
      <dgm:spPr/>
    </dgm:pt>
    <dgm:pt modelId="{D7B4FBE3-9694-4B9B-95CD-C04EDD750EE8}" type="pres">
      <dgm:prSet presAssocID="{C8284070-C012-478A-A983-ED043D38A51F}" presName="parTx" presStyleLbl="alignNode1" presStyleIdx="2" presStyleCnt="4">
        <dgm:presLayoutVars>
          <dgm:chMax val="0"/>
          <dgm:chPref val="0"/>
          <dgm:bulletEnabled val="1"/>
        </dgm:presLayoutVars>
      </dgm:prSet>
      <dgm:spPr/>
    </dgm:pt>
    <dgm:pt modelId="{77E901B9-1F80-4734-8DD0-E33A03061CE0}" type="pres">
      <dgm:prSet presAssocID="{C8284070-C012-478A-A983-ED043D38A51F}" presName="desTx" presStyleLbl="alignAccFollowNode1" presStyleIdx="2" presStyleCnt="4">
        <dgm:presLayoutVars>
          <dgm:bulletEnabled val="1"/>
        </dgm:presLayoutVars>
      </dgm:prSet>
      <dgm:spPr/>
    </dgm:pt>
    <dgm:pt modelId="{9B99DA76-E208-4CD1-A679-DDFCE2A13FA7}" type="pres">
      <dgm:prSet presAssocID="{D666C141-DDBA-4AC0-BAD3-5EAE63790879}" presName="space" presStyleCnt="0"/>
      <dgm:spPr/>
    </dgm:pt>
    <dgm:pt modelId="{0A921477-819D-4C90-9A74-5EFDE9395B8E}" type="pres">
      <dgm:prSet presAssocID="{762778D0-CE4B-4F75-B170-4C17F71AFB36}" presName="composite" presStyleCnt="0"/>
      <dgm:spPr/>
    </dgm:pt>
    <dgm:pt modelId="{9791AC01-5636-4792-AFE0-3DFB70EFB6D9}" type="pres">
      <dgm:prSet presAssocID="{762778D0-CE4B-4F75-B170-4C17F71AFB36}" presName="parTx" presStyleLbl="alignNode1" presStyleIdx="3" presStyleCnt="4">
        <dgm:presLayoutVars>
          <dgm:chMax val="0"/>
          <dgm:chPref val="0"/>
          <dgm:bulletEnabled val="1"/>
        </dgm:presLayoutVars>
      </dgm:prSet>
      <dgm:spPr/>
    </dgm:pt>
    <dgm:pt modelId="{777F1139-8B6D-4B37-A85A-3AACFCCC88F6}" type="pres">
      <dgm:prSet presAssocID="{762778D0-CE4B-4F75-B170-4C17F71AFB36}" presName="desTx" presStyleLbl="alignAccFollowNode1" presStyleIdx="3" presStyleCnt="4">
        <dgm:presLayoutVars>
          <dgm:bulletEnabled val="1"/>
        </dgm:presLayoutVars>
      </dgm:prSet>
      <dgm:spPr/>
    </dgm:pt>
  </dgm:ptLst>
  <dgm:cxnLst>
    <dgm:cxn modelId="{0581E800-E5DF-4DA1-BA3A-BC6EFCD8A437}" srcId="{C8284070-C012-478A-A983-ED043D38A51F}" destId="{1403316A-4E47-440F-AACE-16B548FE284D}" srcOrd="2" destOrd="0" parTransId="{083FEE5B-F7F4-4F54-B066-69D5B02C9372}" sibTransId="{CA64F005-4445-41F9-81F1-572BE20D3F2A}"/>
    <dgm:cxn modelId="{EFFBF10B-A86D-4736-A8D8-7E29563F736A}" type="presOf" srcId="{486F1311-0183-4754-979F-0578C3414F47}" destId="{777F1139-8B6D-4B37-A85A-3AACFCCC88F6}" srcOrd="0" destOrd="1" presId="urn:microsoft.com/office/officeart/2005/8/layout/hList1"/>
    <dgm:cxn modelId="{90BF7E11-4CD1-4349-9B7A-9675F900ABEF}" srcId="{A2342A94-7B79-40CB-96EC-815B8B44803F}" destId="{762778D0-CE4B-4F75-B170-4C17F71AFB36}" srcOrd="3" destOrd="0" parTransId="{9588549A-A0F2-4654-9F4B-323A2A1345AA}" sibTransId="{E4522FEC-A270-4220-BC85-EBDFB7716476}"/>
    <dgm:cxn modelId="{55ADE412-8887-4980-AFD5-A32F9168BA35}" srcId="{762778D0-CE4B-4F75-B170-4C17F71AFB36}" destId="{AAA34ECB-E52B-4FB5-9B43-FE161083EF2C}" srcOrd="0" destOrd="0" parTransId="{7FC5A96C-4E12-42F3-A5B8-D08E6EBE6648}" sibTransId="{C700878D-AF78-4493-94F8-5C1E8DE1B840}"/>
    <dgm:cxn modelId="{8CA2011D-7F53-4B2E-AB45-18824A6C0025}" srcId="{A2342A94-7B79-40CB-96EC-815B8B44803F}" destId="{3320C146-EFF0-48FD-85B7-1E58D982B573}" srcOrd="0" destOrd="0" parTransId="{1CA690E6-1349-43D9-9B36-1533E1699D66}" sibTransId="{EE831470-03C5-46EA-A679-E42B253269A1}"/>
    <dgm:cxn modelId="{5467E023-1837-455F-91F1-D118732CD1B8}" srcId="{A2342A94-7B79-40CB-96EC-815B8B44803F}" destId="{47D26CAC-02BC-46D5-AE79-67F5AA2DF95F}" srcOrd="1" destOrd="0" parTransId="{AA8D73CD-0212-4159-8A83-7811C2487F27}" sibTransId="{BD106E8C-062C-4003-B2F5-DB439FB22731}"/>
    <dgm:cxn modelId="{E9BEE128-F6AA-4BFA-AA83-F260373D586F}" srcId="{47D26CAC-02BC-46D5-AE79-67F5AA2DF95F}" destId="{5E357979-75FB-48E6-93E8-1B8D9D6136B5}" srcOrd="2" destOrd="0" parTransId="{C06401B3-37B4-47FB-A0DB-7CC73CE571EF}" sibTransId="{A4FB9B96-56B1-4DC2-B185-7005308CCC21}"/>
    <dgm:cxn modelId="{FF421B3F-9D63-47E0-AAA2-8DF86AE4E73E}" srcId="{3320C146-EFF0-48FD-85B7-1E58D982B573}" destId="{086041AD-9EA2-4F38-AF21-EE8B5891496B}" srcOrd="0" destOrd="0" parTransId="{2B2D4486-219C-48F4-AE24-7F0414841BC2}" sibTransId="{84559EB0-FAD2-4890-944F-3086EA220887}"/>
    <dgm:cxn modelId="{99EC9D60-FBA8-4731-B96F-E8907898C5E2}" type="presOf" srcId="{B1C8C093-86E6-4F34-9742-4FC67681436D}" destId="{4094B202-EB2D-4D7E-A8A5-6F81B35E5BA6}" srcOrd="0" destOrd="0" presId="urn:microsoft.com/office/officeart/2005/8/layout/hList1"/>
    <dgm:cxn modelId="{7EB28645-2DBA-40BB-85F3-923C87402D8E}" srcId="{3320C146-EFF0-48FD-85B7-1E58D982B573}" destId="{7E7C8298-4AD0-405A-AF1C-8C157814C3C6}" srcOrd="2" destOrd="0" parTransId="{EEC6D679-43D1-4E1D-A4CC-20B0DE1755D7}" sibTransId="{9B859AE9-3912-48F6-80A4-8BF90CCB732E}"/>
    <dgm:cxn modelId="{5D1F2967-D0AB-4446-9FB3-3A9F7CFED583}" srcId="{3320C146-EFF0-48FD-85B7-1E58D982B573}" destId="{62C99DD4-5AB9-4E61-B6AE-CD0F29D35473}" srcOrd="1" destOrd="0" parTransId="{559C2870-8FC1-4723-AB2A-7D9B68F640B4}" sibTransId="{20A855D6-1810-46B2-9091-68AF29727AA6}"/>
    <dgm:cxn modelId="{DC06B74D-AA42-49A7-A48B-CCCADA7829BE}" type="presOf" srcId="{762778D0-CE4B-4F75-B170-4C17F71AFB36}" destId="{9791AC01-5636-4792-AFE0-3DFB70EFB6D9}" srcOrd="0" destOrd="0" presId="urn:microsoft.com/office/officeart/2005/8/layout/hList1"/>
    <dgm:cxn modelId="{28E37D53-804A-4638-BBC8-3D21E2858300}" srcId="{47D26CAC-02BC-46D5-AE79-67F5AA2DF95F}" destId="{715540F4-06EE-4A31-B35E-A157B019BDD2}" srcOrd="1" destOrd="0" parTransId="{4F7F9A4B-3C45-4702-98CD-9AD88C58095B}" sibTransId="{302D42E2-5DF3-417B-9384-D00A84E5B9A2}"/>
    <dgm:cxn modelId="{37783154-C300-439D-A010-22259ADD41E5}" type="presOf" srcId="{715540F4-06EE-4A31-B35E-A157B019BDD2}" destId="{4094B202-EB2D-4D7E-A8A5-6F81B35E5BA6}" srcOrd="0" destOrd="1" presId="urn:microsoft.com/office/officeart/2005/8/layout/hList1"/>
    <dgm:cxn modelId="{AB3A9D7C-9DF4-49CA-B260-D9F39F7CDBF4}" type="presOf" srcId="{086041AD-9EA2-4F38-AF21-EE8B5891496B}" destId="{ACB97E43-B006-4467-A24D-D1BABE54C073}" srcOrd="0" destOrd="0" presId="urn:microsoft.com/office/officeart/2005/8/layout/hList1"/>
    <dgm:cxn modelId="{4E27C77E-0C14-4310-AE39-2592174F4253}" srcId="{762778D0-CE4B-4F75-B170-4C17F71AFB36}" destId="{486F1311-0183-4754-979F-0578C3414F47}" srcOrd="1" destOrd="0" parTransId="{10BDDD8F-50B6-4233-9157-2EB75C78E2CA}" sibTransId="{52901C57-C531-4BA2-8635-50DF442EF2AA}"/>
    <dgm:cxn modelId="{004F9E83-2A15-40AD-806D-AEEC137C3610}" type="presOf" srcId="{5E357979-75FB-48E6-93E8-1B8D9D6136B5}" destId="{4094B202-EB2D-4D7E-A8A5-6F81B35E5BA6}" srcOrd="0" destOrd="2" presId="urn:microsoft.com/office/officeart/2005/8/layout/hList1"/>
    <dgm:cxn modelId="{B2F9728B-EAE1-400B-9496-CF0823A65CAB}" srcId="{C8284070-C012-478A-A983-ED043D38A51F}" destId="{0747B638-42C9-4E59-A430-F7F26E64EE1C}" srcOrd="0" destOrd="0" parTransId="{0B5A2213-0B6C-4DA2-8624-FAE70B46BEFA}" sibTransId="{B64BBA46-1404-44D6-AFD3-E3F411F0C281}"/>
    <dgm:cxn modelId="{F5EEB393-FF57-42A5-9D34-2D3198F58E82}" type="presOf" srcId="{62C99DD4-5AB9-4E61-B6AE-CD0F29D35473}" destId="{ACB97E43-B006-4467-A24D-D1BABE54C073}" srcOrd="0" destOrd="1" presId="urn:microsoft.com/office/officeart/2005/8/layout/hList1"/>
    <dgm:cxn modelId="{001DFA9B-34C6-4599-A3AB-3033BD26C8D9}" type="presOf" srcId="{3320C146-EFF0-48FD-85B7-1E58D982B573}" destId="{710EAE96-6B1E-491E-A46A-25673974F6E8}" srcOrd="0" destOrd="0" presId="urn:microsoft.com/office/officeart/2005/8/layout/hList1"/>
    <dgm:cxn modelId="{D27198AA-D994-4384-8EAD-AE8AEF34E1DD}" srcId="{47D26CAC-02BC-46D5-AE79-67F5AA2DF95F}" destId="{B1C8C093-86E6-4F34-9742-4FC67681436D}" srcOrd="0" destOrd="0" parTransId="{87B5E749-EB4E-4AD7-97C6-C2E07955D208}" sibTransId="{1FB2BA18-1BC0-4242-B562-C70B538F5A9D}"/>
    <dgm:cxn modelId="{348176AE-69AC-44DD-9B7E-52F9C778B6E2}" type="presOf" srcId="{42495024-CA02-430F-8C95-61FE9806979D}" destId="{77E901B9-1F80-4734-8DD0-E33A03061CE0}" srcOrd="0" destOrd="1" presId="urn:microsoft.com/office/officeart/2005/8/layout/hList1"/>
    <dgm:cxn modelId="{77A68CC2-0B05-4AFF-B984-F280E592B1E1}" type="presOf" srcId="{1403316A-4E47-440F-AACE-16B548FE284D}" destId="{77E901B9-1F80-4734-8DD0-E33A03061CE0}" srcOrd="0" destOrd="2" presId="urn:microsoft.com/office/officeart/2005/8/layout/hList1"/>
    <dgm:cxn modelId="{DA7A08CD-42FA-47AB-BB1E-6647213B0E6B}" type="presOf" srcId="{7E7C8298-4AD0-405A-AF1C-8C157814C3C6}" destId="{ACB97E43-B006-4467-A24D-D1BABE54C073}" srcOrd="0" destOrd="2" presId="urn:microsoft.com/office/officeart/2005/8/layout/hList1"/>
    <dgm:cxn modelId="{B3C628CE-0E89-465B-B98D-580A1CE8EDB9}" type="presOf" srcId="{47D26CAC-02BC-46D5-AE79-67F5AA2DF95F}" destId="{A0CFD57A-122A-42AB-B674-B2EDAA84B30B}" srcOrd="0" destOrd="0" presId="urn:microsoft.com/office/officeart/2005/8/layout/hList1"/>
    <dgm:cxn modelId="{0D04F1D8-664B-4812-94F7-977BE06DE05F}" srcId="{C8284070-C012-478A-A983-ED043D38A51F}" destId="{42495024-CA02-430F-8C95-61FE9806979D}" srcOrd="1" destOrd="0" parTransId="{0EB9C924-13E7-453D-AEDF-DC469D6B3216}" sibTransId="{CB4A7388-DABF-4A6B-834D-FDBC5D071E98}"/>
    <dgm:cxn modelId="{23A53BDD-4CCC-44CD-91EA-27508E3E06E3}" type="presOf" srcId="{AAA34ECB-E52B-4FB5-9B43-FE161083EF2C}" destId="{777F1139-8B6D-4B37-A85A-3AACFCCC88F6}" srcOrd="0" destOrd="0" presId="urn:microsoft.com/office/officeart/2005/8/layout/hList1"/>
    <dgm:cxn modelId="{C03F37E3-7E4E-46DA-B38D-DF41B79A7FF9}" type="presOf" srcId="{C8284070-C012-478A-A983-ED043D38A51F}" destId="{D7B4FBE3-9694-4B9B-95CD-C04EDD750EE8}" srcOrd="0" destOrd="0" presId="urn:microsoft.com/office/officeart/2005/8/layout/hList1"/>
    <dgm:cxn modelId="{1B3024E5-670C-4FDA-BA44-F439B6AD03E4}" type="presOf" srcId="{A2342A94-7B79-40CB-96EC-815B8B44803F}" destId="{26334C43-9639-4B18-A8BE-43C7DD84A4FF}" srcOrd="0" destOrd="0" presId="urn:microsoft.com/office/officeart/2005/8/layout/hList1"/>
    <dgm:cxn modelId="{742AF2E7-02FE-49CE-B435-E0F069E00F3D}" type="presOf" srcId="{0747B638-42C9-4E59-A430-F7F26E64EE1C}" destId="{77E901B9-1F80-4734-8DD0-E33A03061CE0}" srcOrd="0" destOrd="0" presId="urn:microsoft.com/office/officeart/2005/8/layout/hList1"/>
    <dgm:cxn modelId="{5E6692FC-AB63-4EC5-831D-E3702515C9E0}" srcId="{A2342A94-7B79-40CB-96EC-815B8B44803F}" destId="{C8284070-C012-478A-A983-ED043D38A51F}" srcOrd="2" destOrd="0" parTransId="{51C4C85D-C072-4A87-ADFF-A4AF84CDD642}" sibTransId="{D666C141-DDBA-4AC0-BAD3-5EAE63790879}"/>
    <dgm:cxn modelId="{2E38E0F3-D5F2-4A68-9414-DF40984150F1}" type="presParOf" srcId="{26334C43-9639-4B18-A8BE-43C7DD84A4FF}" destId="{139BDD5A-2511-4624-9A7E-A7952C457004}" srcOrd="0" destOrd="0" presId="urn:microsoft.com/office/officeart/2005/8/layout/hList1"/>
    <dgm:cxn modelId="{DAE7F17C-1E56-4AAB-8127-DD3DD097A20D}" type="presParOf" srcId="{139BDD5A-2511-4624-9A7E-A7952C457004}" destId="{710EAE96-6B1E-491E-A46A-25673974F6E8}" srcOrd="0" destOrd="0" presId="urn:microsoft.com/office/officeart/2005/8/layout/hList1"/>
    <dgm:cxn modelId="{611309DB-0798-4E1A-A3B2-F41A2DF6EF0E}" type="presParOf" srcId="{139BDD5A-2511-4624-9A7E-A7952C457004}" destId="{ACB97E43-B006-4467-A24D-D1BABE54C073}" srcOrd="1" destOrd="0" presId="urn:microsoft.com/office/officeart/2005/8/layout/hList1"/>
    <dgm:cxn modelId="{09B9D676-1F03-418B-AABF-A349522545B8}" type="presParOf" srcId="{26334C43-9639-4B18-A8BE-43C7DD84A4FF}" destId="{F8AD06EC-984A-4C28-A494-71E7585EAC4E}" srcOrd="1" destOrd="0" presId="urn:microsoft.com/office/officeart/2005/8/layout/hList1"/>
    <dgm:cxn modelId="{932E559B-34C6-484C-9828-8C7B8B80D1F8}" type="presParOf" srcId="{26334C43-9639-4B18-A8BE-43C7DD84A4FF}" destId="{EF87388C-293B-4E2B-9475-50B35FF70E06}" srcOrd="2" destOrd="0" presId="urn:microsoft.com/office/officeart/2005/8/layout/hList1"/>
    <dgm:cxn modelId="{21B2452F-E2EE-48FC-8D71-DB4FC58B22C3}" type="presParOf" srcId="{EF87388C-293B-4E2B-9475-50B35FF70E06}" destId="{A0CFD57A-122A-42AB-B674-B2EDAA84B30B}" srcOrd="0" destOrd="0" presId="urn:microsoft.com/office/officeart/2005/8/layout/hList1"/>
    <dgm:cxn modelId="{B29EF140-7E1D-448B-966F-4BC3D35AF20D}" type="presParOf" srcId="{EF87388C-293B-4E2B-9475-50B35FF70E06}" destId="{4094B202-EB2D-4D7E-A8A5-6F81B35E5BA6}" srcOrd="1" destOrd="0" presId="urn:microsoft.com/office/officeart/2005/8/layout/hList1"/>
    <dgm:cxn modelId="{DEF903FC-DF6F-4AF1-B275-2F8613948325}" type="presParOf" srcId="{26334C43-9639-4B18-A8BE-43C7DD84A4FF}" destId="{3E7E3B1B-4F6E-489E-A755-40D948163D5F}" srcOrd="3" destOrd="0" presId="urn:microsoft.com/office/officeart/2005/8/layout/hList1"/>
    <dgm:cxn modelId="{9B7475BE-2C8D-4B31-9D89-2B8745101909}" type="presParOf" srcId="{26334C43-9639-4B18-A8BE-43C7DD84A4FF}" destId="{340D3B9C-AD2C-47B3-A5E5-68B48CA16B2A}" srcOrd="4" destOrd="0" presId="urn:microsoft.com/office/officeart/2005/8/layout/hList1"/>
    <dgm:cxn modelId="{E3A4F9C3-115A-4086-ABB5-62D293A1F71D}" type="presParOf" srcId="{340D3B9C-AD2C-47B3-A5E5-68B48CA16B2A}" destId="{D7B4FBE3-9694-4B9B-95CD-C04EDD750EE8}" srcOrd="0" destOrd="0" presId="urn:microsoft.com/office/officeart/2005/8/layout/hList1"/>
    <dgm:cxn modelId="{D501FFCD-1334-4400-94C0-CBF5C07BCCF1}" type="presParOf" srcId="{340D3B9C-AD2C-47B3-A5E5-68B48CA16B2A}" destId="{77E901B9-1F80-4734-8DD0-E33A03061CE0}" srcOrd="1" destOrd="0" presId="urn:microsoft.com/office/officeart/2005/8/layout/hList1"/>
    <dgm:cxn modelId="{13CFDC6F-C590-4F05-A9FC-132702D440E7}" type="presParOf" srcId="{26334C43-9639-4B18-A8BE-43C7DD84A4FF}" destId="{9B99DA76-E208-4CD1-A679-DDFCE2A13FA7}" srcOrd="5" destOrd="0" presId="urn:microsoft.com/office/officeart/2005/8/layout/hList1"/>
    <dgm:cxn modelId="{D7311BC0-AB04-4CD9-8411-B8E6633294D6}" type="presParOf" srcId="{26334C43-9639-4B18-A8BE-43C7DD84A4FF}" destId="{0A921477-819D-4C90-9A74-5EFDE9395B8E}" srcOrd="6" destOrd="0" presId="urn:microsoft.com/office/officeart/2005/8/layout/hList1"/>
    <dgm:cxn modelId="{7E4D8543-5FCE-4028-82E3-79591CF65CF4}" type="presParOf" srcId="{0A921477-819D-4C90-9A74-5EFDE9395B8E}" destId="{9791AC01-5636-4792-AFE0-3DFB70EFB6D9}" srcOrd="0" destOrd="0" presId="urn:microsoft.com/office/officeart/2005/8/layout/hList1"/>
    <dgm:cxn modelId="{3AE68419-58B3-4AC2-9301-D7AC7B6F1F7E}" type="presParOf" srcId="{0A921477-819D-4C90-9A74-5EFDE9395B8E}" destId="{777F1139-8B6D-4B37-A85A-3AACFCCC88F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3ADAC-C739-4304-A807-B72B28C5115D}">
      <dsp:nvSpPr>
        <dsp:cNvPr id="0" name=""/>
        <dsp:cNvSpPr/>
      </dsp:nvSpPr>
      <dsp:spPr>
        <a:xfrm>
          <a:off x="0" y="1271"/>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3120B647-81D1-476D-86DA-22CB64F6522D}">
      <dsp:nvSpPr>
        <dsp:cNvPr id="0" name=""/>
        <dsp:cNvSpPr/>
      </dsp:nvSpPr>
      <dsp:spPr>
        <a:xfrm>
          <a:off x="163949" y="123218"/>
          <a:ext cx="298090" cy="2980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B49C665E-7BAF-4EDB-8C77-EDE6A51AF279}">
      <dsp:nvSpPr>
        <dsp:cNvPr id="0" name=""/>
        <dsp:cNvSpPr/>
      </dsp:nvSpPr>
      <dsp:spPr>
        <a:xfrm>
          <a:off x="625990" y="1271"/>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employee motivation,</a:t>
          </a:r>
        </a:p>
      </dsp:txBody>
      <dsp:txXfrm>
        <a:off x="625990" y="1271"/>
        <a:ext cx="3846931" cy="541982"/>
      </dsp:txXfrm>
    </dsp:sp>
    <dsp:sp modelId="{3C73DE06-7CEB-4DEB-9C0C-662431DAA76E}">
      <dsp:nvSpPr>
        <dsp:cNvPr id="0" name=""/>
        <dsp:cNvSpPr/>
      </dsp:nvSpPr>
      <dsp:spPr>
        <a:xfrm>
          <a:off x="0" y="678750"/>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BD14181E-6909-420C-A5B8-B7F3B6DC8E00}">
      <dsp:nvSpPr>
        <dsp:cNvPr id="0" name=""/>
        <dsp:cNvSpPr/>
      </dsp:nvSpPr>
      <dsp:spPr>
        <a:xfrm>
          <a:off x="163949" y="800696"/>
          <a:ext cx="298090" cy="298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5C13BC84-986C-46E3-AD12-D8F74930566E}">
      <dsp:nvSpPr>
        <dsp:cNvPr id="0" name=""/>
        <dsp:cNvSpPr/>
      </dsp:nvSpPr>
      <dsp:spPr>
        <a:xfrm>
          <a:off x="625990" y="678750"/>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effort, </a:t>
          </a:r>
        </a:p>
      </dsp:txBody>
      <dsp:txXfrm>
        <a:off x="625990" y="678750"/>
        <a:ext cx="3846931" cy="541982"/>
      </dsp:txXfrm>
    </dsp:sp>
    <dsp:sp modelId="{5727081D-962B-4440-9CBF-4EA3A7DB5AFC}">
      <dsp:nvSpPr>
        <dsp:cNvPr id="0" name=""/>
        <dsp:cNvSpPr/>
      </dsp:nvSpPr>
      <dsp:spPr>
        <a:xfrm>
          <a:off x="0" y="1356229"/>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AC47F16E-9A2A-4B52-ACD0-DF4935091ED4}">
      <dsp:nvSpPr>
        <dsp:cNvPr id="0" name=""/>
        <dsp:cNvSpPr/>
      </dsp:nvSpPr>
      <dsp:spPr>
        <a:xfrm>
          <a:off x="163949" y="1478175"/>
          <a:ext cx="298090" cy="298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45513830-3ACF-4EA4-A9D5-0EA2D36A7DC7}">
      <dsp:nvSpPr>
        <dsp:cNvPr id="0" name=""/>
        <dsp:cNvSpPr/>
      </dsp:nvSpPr>
      <dsp:spPr>
        <a:xfrm>
          <a:off x="625990" y="1356229"/>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Enhanced</a:t>
          </a:r>
          <a:r>
            <a:rPr lang="en-GB" sz="1400" kern="1200"/>
            <a:t> cooperation among employees and between employees and management, </a:t>
          </a:r>
        </a:p>
      </dsp:txBody>
      <dsp:txXfrm>
        <a:off x="625990" y="1356229"/>
        <a:ext cx="3846931" cy="541982"/>
      </dsp:txXfrm>
    </dsp:sp>
    <dsp:sp modelId="{82529099-1596-47C4-95E4-F380C6A6AD78}">
      <dsp:nvSpPr>
        <dsp:cNvPr id="0" name=""/>
        <dsp:cNvSpPr/>
      </dsp:nvSpPr>
      <dsp:spPr>
        <a:xfrm>
          <a:off x="0" y="2033707"/>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DF260696-5B8B-4BD0-BA19-5602A984CDEE}">
      <dsp:nvSpPr>
        <dsp:cNvPr id="0" name=""/>
        <dsp:cNvSpPr/>
      </dsp:nvSpPr>
      <dsp:spPr>
        <a:xfrm>
          <a:off x="163949" y="2155654"/>
          <a:ext cx="298090" cy="2980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81B18650-ACEF-43DC-9672-47FE1079DB35}">
      <dsp:nvSpPr>
        <dsp:cNvPr id="0" name=""/>
        <dsp:cNvSpPr/>
      </dsp:nvSpPr>
      <dsp:spPr>
        <a:xfrm>
          <a:off x="625990" y="2033707"/>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self- and mutual monitoring of worker behaviour</a:t>
          </a:r>
        </a:p>
      </dsp:txBody>
      <dsp:txXfrm>
        <a:off x="625990" y="2033707"/>
        <a:ext cx="3846931" cy="541982"/>
      </dsp:txXfrm>
    </dsp:sp>
    <dsp:sp modelId="{430CEB9D-221A-4E38-91A9-A6DF82B23F16}">
      <dsp:nvSpPr>
        <dsp:cNvPr id="0" name=""/>
        <dsp:cNvSpPr/>
      </dsp:nvSpPr>
      <dsp:spPr>
        <a:xfrm>
          <a:off x="0" y="2711186"/>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5B22A0F6-0819-4EDB-A4D7-D98BC520225B}">
      <dsp:nvSpPr>
        <dsp:cNvPr id="0" name=""/>
        <dsp:cNvSpPr/>
      </dsp:nvSpPr>
      <dsp:spPr>
        <a:xfrm>
          <a:off x="163949" y="2833132"/>
          <a:ext cx="298090" cy="2980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7D9A5EA4-93B0-42D0-9379-B08B51D1CC42}">
      <dsp:nvSpPr>
        <dsp:cNvPr id="0" name=""/>
        <dsp:cNvSpPr/>
      </dsp:nvSpPr>
      <dsp:spPr>
        <a:xfrm>
          <a:off x="625990" y="2711186"/>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t> </a:t>
          </a:r>
          <a:r>
            <a:rPr lang="en-GB" sz="1400" kern="1200">
              <a:latin typeface="Gill Sans MT" panose="02020404030301010803"/>
            </a:rPr>
            <a:t>More</a:t>
          </a:r>
          <a:r>
            <a:rPr lang="en-GB" sz="1400" kern="1200"/>
            <a:t> positive workgroup norms, </a:t>
          </a:r>
        </a:p>
      </dsp:txBody>
      <dsp:txXfrm>
        <a:off x="625990" y="2711186"/>
        <a:ext cx="3846931" cy="541982"/>
      </dsp:txXfrm>
    </dsp:sp>
    <dsp:sp modelId="{7C8B1443-D71D-42AD-B27D-57625ED9B93A}">
      <dsp:nvSpPr>
        <dsp:cNvPr id="0" name=""/>
        <dsp:cNvSpPr/>
      </dsp:nvSpPr>
      <dsp:spPr>
        <a:xfrm>
          <a:off x="0" y="3388665"/>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DE49BEAA-DA97-4177-807D-99D70F0279DD}">
      <dsp:nvSpPr>
        <dsp:cNvPr id="0" name=""/>
        <dsp:cNvSpPr/>
      </dsp:nvSpPr>
      <dsp:spPr>
        <a:xfrm>
          <a:off x="163949" y="3510611"/>
          <a:ext cx="298090" cy="2980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C96F48B3-134B-4A3A-93D6-433981B5DC06}">
      <dsp:nvSpPr>
        <dsp:cNvPr id="0" name=""/>
        <dsp:cNvSpPr/>
      </dsp:nvSpPr>
      <dsp:spPr>
        <a:xfrm>
          <a:off x="625990" y="3388665"/>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Development</a:t>
          </a:r>
          <a:r>
            <a:rPr lang="en-GB" sz="1400" kern="1200"/>
            <a:t> of efficient work methods</a:t>
          </a:r>
        </a:p>
      </dsp:txBody>
      <dsp:txXfrm>
        <a:off x="625990" y="3388665"/>
        <a:ext cx="3846931" cy="541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D66E4-398E-44D7-AEE5-1A61DC4698CB}">
      <dsp:nvSpPr>
        <dsp:cNvPr id="0" name=""/>
        <dsp:cNvSpPr/>
      </dsp:nvSpPr>
      <dsp:spPr>
        <a:xfrm>
          <a:off x="1964" y="429258"/>
          <a:ext cx="4189362" cy="2867095"/>
        </a:xfrm>
        <a:prstGeom prst="roundRect">
          <a:avLst>
            <a:gd name="adj" fmla="val 10000"/>
          </a:avLst>
        </a:prstGeom>
        <a:solidFill>
          <a:srgbClr val="00B050"/>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a statement by (Sivasubramaniam, Murry, Avolio, &amp; Jung, 2002. "Poor leadership can compromise the ability of teams to perform effectively".</a:t>
          </a:r>
          <a:endParaRPr lang="en-US" sz="1800" kern="1200"/>
        </a:p>
      </dsp:txBody>
      <dsp:txXfrm>
        <a:off x="85938" y="513232"/>
        <a:ext cx="4021414" cy="2699147"/>
      </dsp:txXfrm>
    </dsp:sp>
    <dsp:sp modelId="{1ADF693F-AAE9-403B-A019-7A19B1DF2FBE}">
      <dsp:nvSpPr>
        <dsp:cNvPr id="0" name=""/>
        <dsp:cNvSpPr/>
      </dsp:nvSpPr>
      <dsp:spPr>
        <a:xfrm>
          <a:off x="4610263" y="1343325"/>
          <a:ext cx="888144" cy="1038961"/>
        </a:xfrm>
        <a:prstGeom prst="rightArrow">
          <a:avLst>
            <a:gd name="adj1" fmla="val 60000"/>
            <a:gd name="adj2" fmla="val 50000"/>
          </a:avLst>
        </a:prstGeom>
        <a:solidFill>
          <a:srgbClr val="92D05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610263" y="1551117"/>
        <a:ext cx="621701" cy="623377"/>
      </dsp:txXfrm>
    </dsp:sp>
    <dsp:sp modelId="{12D6E61F-C06B-4CC6-9BF8-230F702CEE4B}">
      <dsp:nvSpPr>
        <dsp:cNvPr id="0" name=""/>
        <dsp:cNvSpPr/>
      </dsp:nvSpPr>
      <dsp:spPr>
        <a:xfrm>
          <a:off x="5867072" y="429258"/>
          <a:ext cx="4189362" cy="2867095"/>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Leadership has the sensitivity that guides and empowers. The factual accounts of team members who become discontented with their team leaders that they disengaged, resisted or even sabotaged their own teams Team leaders who do not balance members’ need for structure with their need for having their say in making decisions will hinder performance. </a:t>
          </a:r>
          <a:endParaRPr lang="en-US" sz="1800" kern="1200"/>
        </a:p>
      </dsp:txBody>
      <dsp:txXfrm>
        <a:off x="5951046" y="513232"/>
        <a:ext cx="4021414" cy="2699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09A79-6EDB-4DE7-8A92-E4CC3D20D37F}">
      <dsp:nvSpPr>
        <dsp:cNvPr id="0" name=""/>
        <dsp:cNvSpPr/>
      </dsp:nvSpPr>
      <dsp:spPr>
        <a:xfrm>
          <a:off x="489253" y="798715"/>
          <a:ext cx="793388" cy="7933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B6DB8D-8D9B-4FC9-8A3B-4A3EE6026B54}">
      <dsp:nvSpPr>
        <dsp:cNvPr id="0" name=""/>
        <dsp:cNvSpPr/>
      </dsp:nvSpPr>
      <dsp:spPr>
        <a:xfrm>
          <a:off x="4405"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Forming</a:t>
          </a:r>
        </a:p>
      </dsp:txBody>
      <dsp:txXfrm>
        <a:off x="4405" y="1856760"/>
        <a:ext cx="1763085" cy="705234"/>
      </dsp:txXfrm>
    </dsp:sp>
    <dsp:sp modelId="{99F2A907-6165-4BB3-8525-E635CD25F235}">
      <dsp:nvSpPr>
        <dsp:cNvPr id="0" name=""/>
        <dsp:cNvSpPr/>
      </dsp:nvSpPr>
      <dsp:spPr>
        <a:xfrm>
          <a:off x="2560879" y="798715"/>
          <a:ext cx="793388" cy="7933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2753BC-862A-4636-9AB2-5D8DCAB4AD6E}">
      <dsp:nvSpPr>
        <dsp:cNvPr id="0" name=""/>
        <dsp:cNvSpPr/>
      </dsp:nvSpPr>
      <dsp:spPr>
        <a:xfrm>
          <a:off x="2076031"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Storming</a:t>
          </a:r>
        </a:p>
      </dsp:txBody>
      <dsp:txXfrm>
        <a:off x="2076031" y="1856760"/>
        <a:ext cx="1763085" cy="705234"/>
      </dsp:txXfrm>
    </dsp:sp>
    <dsp:sp modelId="{7E56F7A5-4155-4FCF-979D-CC54DC14A6F1}">
      <dsp:nvSpPr>
        <dsp:cNvPr id="0" name=""/>
        <dsp:cNvSpPr/>
      </dsp:nvSpPr>
      <dsp:spPr>
        <a:xfrm>
          <a:off x="4632505" y="798715"/>
          <a:ext cx="793388" cy="7933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E61D26-2AE7-419C-BA5C-6BF3682B74DD}">
      <dsp:nvSpPr>
        <dsp:cNvPr id="0" name=""/>
        <dsp:cNvSpPr/>
      </dsp:nvSpPr>
      <dsp:spPr>
        <a:xfrm>
          <a:off x="4147657"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Norming</a:t>
          </a:r>
        </a:p>
      </dsp:txBody>
      <dsp:txXfrm>
        <a:off x="4147657" y="1856760"/>
        <a:ext cx="1763085" cy="705234"/>
      </dsp:txXfrm>
    </dsp:sp>
    <dsp:sp modelId="{9B11C2E5-4382-487D-88EC-292AB541F0CB}">
      <dsp:nvSpPr>
        <dsp:cNvPr id="0" name=""/>
        <dsp:cNvSpPr/>
      </dsp:nvSpPr>
      <dsp:spPr>
        <a:xfrm>
          <a:off x="6704131" y="798715"/>
          <a:ext cx="793388" cy="7933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5593B6-EA4F-431F-9487-D53EFC332A42}">
      <dsp:nvSpPr>
        <dsp:cNvPr id="0" name=""/>
        <dsp:cNvSpPr/>
      </dsp:nvSpPr>
      <dsp:spPr>
        <a:xfrm>
          <a:off x="6219283"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Performing</a:t>
          </a:r>
        </a:p>
      </dsp:txBody>
      <dsp:txXfrm>
        <a:off x="6219283" y="1856760"/>
        <a:ext cx="1763085" cy="705234"/>
      </dsp:txXfrm>
    </dsp:sp>
    <dsp:sp modelId="{B058885B-C720-4991-9A46-5328F28445BF}">
      <dsp:nvSpPr>
        <dsp:cNvPr id="0" name=""/>
        <dsp:cNvSpPr/>
      </dsp:nvSpPr>
      <dsp:spPr>
        <a:xfrm>
          <a:off x="8775757" y="798715"/>
          <a:ext cx="793388" cy="7933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57F8E9-6800-490F-B65E-EC26410D6888}">
      <dsp:nvSpPr>
        <dsp:cNvPr id="0" name=""/>
        <dsp:cNvSpPr/>
      </dsp:nvSpPr>
      <dsp:spPr>
        <a:xfrm>
          <a:off x="8290908"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Adjourning </a:t>
          </a:r>
        </a:p>
      </dsp:txBody>
      <dsp:txXfrm>
        <a:off x="8290908" y="1856760"/>
        <a:ext cx="1763085" cy="7052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230FD-56DA-4FC1-B622-881EBED6CBE2}">
      <dsp:nvSpPr>
        <dsp:cNvPr id="0" name=""/>
        <dsp:cNvSpPr/>
      </dsp:nvSpPr>
      <dsp:spPr>
        <a:xfrm>
          <a:off x="0" y="0"/>
          <a:ext cx="7415209" cy="6398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Dependency &amp; inclusion</a:t>
          </a:r>
        </a:p>
      </dsp:txBody>
      <dsp:txXfrm>
        <a:off x="18741" y="18741"/>
        <a:ext cx="6670686" cy="602374"/>
      </dsp:txXfrm>
    </dsp:sp>
    <dsp:sp modelId="{EC712DB8-7BAB-40B6-8BC0-ACEBD3757A41}">
      <dsp:nvSpPr>
        <dsp:cNvPr id="0" name=""/>
        <dsp:cNvSpPr/>
      </dsp:nvSpPr>
      <dsp:spPr>
        <a:xfrm>
          <a:off x="621023" y="756193"/>
          <a:ext cx="7415209" cy="639856"/>
        </a:xfrm>
        <a:prstGeom prst="roundRect">
          <a:avLst>
            <a:gd name="adj" fmla="val 10000"/>
          </a:avLst>
        </a:prstGeom>
        <a:solidFill>
          <a:schemeClr val="accent2">
            <a:hueOff val="-6700030"/>
            <a:satOff val="-198"/>
            <a:lumOff val="2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Counter-dependency &amp; inclusion</a:t>
          </a:r>
        </a:p>
      </dsp:txBody>
      <dsp:txXfrm>
        <a:off x="639764" y="774934"/>
        <a:ext cx="6340797" cy="602374"/>
      </dsp:txXfrm>
    </dsp:sp>
    <dsp:sp modelId="{6F7FD100-1771-4DDB-99CC-531A55E76C68}">
      <dsp:nvSpPr>
        <dsp:cNvPr id="0" name=""/>
        <dsp:cNvSpPr/>
      </dsp:nvSpPr>
      <dsp:spPr>
        <a:xfrm>
          <a:off x="1232778" y="1512387"/>
          <a:ext cx="7415209" cy="639856"/>
        </a:xfrm>
        <a:prstGeom prst="roundRect">
          <a:avLst>
            <a:gd name="adj" fmla="val 10000"/>
          </a:avLst>
        </a:prstGeom>
        <a:solidFill>
          <a:schemeClr val="accent2">
            <a:hueOff val="-13400060"/>
            <a:satOff val="-397"/>
            <a:lumOff val="470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Trust &amp; structure</a:t>
          </a:r>
        </a:p>
      </dsp:txBody>
      <dsp:txXfrm>
        <a:off x="1251519" y="1531128"/>
        <a:ext cx="6350066" cy="602374"/>
      </dsp:txXfrm>
    </dsp:sp>
    <dsp:sp modelId="{E6B7232A-44A7-4ABD-BA77-F13D4D1D8802}">
      <dsp:nvSpPr>
        <dsp:cNvPr id="0" name=""/>
        <dsp:cNvSpPr/>
      </dsp:nvSpPr>
      <dsp:spPr>
        <a:xfrm>
          <a:off x="1853802" y="2268580"/>
          <a:ext cx="7415209" cy="639856"/>
        </a:xfrm>
        <a:prstGeom prst="roundRect">
          <a:avLst>
            <a:gd name="adj" fmla="val 10000"/>
          </a:avLst>
        </a:prstGeom>
        <a:solidFill>
          <a:schemeClr val="accent2">
            <a:hueOff val="-20100090"/>
            <a:satOff val="-595"/>
            <a:lumOff val="705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Work &amp; productivity</a:t>
          </a:r>
        </a:p>
      </dsp:txBody>
      <dsp:txXfrm>
        <a:off x="1872543" y="2287321"/>
        <a:ext cx="6340797" cy="602374"/>
      </dsp:txXfrm>
    </dsp:sp>
    <dsp:sp modelId="{2353AA3B-FE15-421D-811E-A699A083BF66}">
      <dsp:nvSpPr>
        <dsp:cNvPr id="0" name=""/>
        <dsp:cNvSpPr/>
      </dsp:nvSpPr>
      <dsp:spPr>
        <a:xfrm>
          <a:off x="6999303" y="490071"/>
          <a:ext cx="415906" cy="4159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092882" y="490071"/>
        <a:ext cx="228748" cy="312969"/>
      </dsp:txXfrm>
    </dsp:sp>
    <dsp:sp modelId="{6FF98721-7E18-4EB6-BCA6-398CDA247304}">
      <dsp:nvSpPr>
        <dsp:cNvPr id="0" name=""/>
        <dsp:cNvSpPr/>
      </dsp:nvSpPr>
      <dsp:spPr>
        <a:xfrm>
          <a:off x="7620326" y="1246265"/>
          <a:ext cx="415906" cy="415906"/>
        </a:xfrm>
        <a:prstGeom prst="downArrow">
          <a:avLst>
            <a:gd name="adj1" fmla="val 55000"/>
            <a:gd name="adj2" fmla="val 45000"/>
          </a:avLst>
        </a:prstGeom>
        <a:solidFill>
          <a:schemeClr val="accent2">
            <a:tint val="40000"/>
            <a:alpha val="90000"/>
            <a:hueOff val="-10461020"/>
            <a:satOff val="6579"/>
            <a:lumOff val="708"/>
            <a:alphaOff val="0"/>
          </a:schemeClr>
        </a:solidFill>
        <a:ln w="12700" cap="flat" cmpd="sng" algn="ctr">
          <a:solidFill>
            <a:schemeClr val="accent2">
              <a:tint val="40000"/>
              <a:alpha val="90000"/>
              <a:hueOff val="-10461020"/>
              <a:satOff val="6579"/>
              <a:lumOff val="7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713905" y="1246265"/>
        <a:ext cx="228748" cy="312969"/>
      </dsp:txXfrm>
    </dsp:sp>
    <dsp:sp modelId="{2929054D-CC2D-4474-B6D7-405B34764469}">
      <dsp:nvSpPr>
        <dsp:cNvPr id="0" name=""/>
        <dsp:cNvSpPr/>
      </dsp:nvSpPr>
      <dsp:spPr>
        <a:xfrm>
          <a:off x="8232081" y="2002458"/>
          <a:ext cx="415906" cy="415906"/>
        </a:xfrm>
        <a:prstGeom prst="downArrow">
          <a:avLst>
            <a:gd name="adj1" fmla="val 55000"/>
            <a:gd name="adj2" fmla="val 45000"/>
          </a:avLst>
        </a:prstGeom>
        <a:solidFill>
          <a:schemeClr val="accent2">
            <a:tint val="40000"/>
            <a:alpha val="90000"/>
            <a:hueOff val="-20922039"/>
            <a:satOff val="13158"/>
            <a:lumOff val="1415"/>
            <a:alphaOff val="0"/>
          </a:schemeClr>
        </a:solidFill>
        <a:ln w="12700" cap="flat" cmpd="sng" algn="ctr">
          <a:solidFill>
            <a:schemeClr val="accent2">
              <a:tint val="40000"/>
              <a:alpha val="90000"/>
              <a:hueOff val="-20922039"/>
              <a:satOff val="13158"/>
              <a:lumOff val="14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8325660" y="2002458"/>
        <a:ext cx="228748" cy="3129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EAE96-6B1E-491E-A46A-25673974F6E8}">
      <dsp:nvSpPr>
        <dsp:cNvPr id="0" name=""/>
        <dsp:cNvSpPr/>
      </dsp:nvSpPr>
      <dsp:spPr>
        <a:xfrm>
          <a:off x="3781" y="184235"/>
          <a:ext cx="2273944" cy="72194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a:latin typeface="Gill Sans MT" panose="02020404030301010803"/>
            </a:rPr>
            <a:t>Dependency and Inclusion</a:t>
          </a:r>
          <a:endParaRPr lang="en-GB" sz="2000" kern="1200"/>
        </a:p>
      </dsp:txBody>
      <dsp:txXfrm>
        <a:off x="3781" y="184235"/>
        <a:ext cx="2273944" cy="721940"/>
      </dsp:txXfrm>
    </dsp:sp>
    <dsp:sp modelId="{ACB97E43-B006-4467-A24D-D1BABE54C073}">
      <dsp:nvSpPr>
        <dsp:cNvPr id="0" name=""/>
        <dsp:cNvSpPr/>
      </dsp:nvSpPr>
      <dsp:spPr>
        <a:xfrm>
          <a:off x="3781" y="906176"/>
          <a:ext cx="2273944" cy="26351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a:latin typeface="Gill Sans MT" panose="02020404030301010803"/>
            </a:rPr>
            <a:t>Reliant on Team Leader</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Getting to know each other</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Team leader should make everybody welcome</a:t>
          </a:r>
        </a:p>
      </dsp:txBody>
      <dsp:txXfrm>
        <a:off x="3781" y="906176"/>
        <a:ext cx="2273944" cy="2635199"/>
      </dsp:txXfrm>
    </dsp:sp>
    <dsp:sp modelId="{A0CFD57A-122A-42AB-B674-B2EDAA84B30B}">
      <dsp:nvSpPr>
        <dsp:cNvPr id="0" name=""/>
        <dsp:cNvSpPr/>
      </dsp:nvSpPr>
      <dsp:spPr>
        <a:xfrm>
          <a:off x="2596078" y="184235"/>
          <a:ext cx="2273944" cy="721940"/>
        </a:xfrm>
        <a:prstGeom prst="rect">
          <a:avLst/>
        </a:prstGeom>
        <a:solidFill>
          <a:schemeClr val="accent2">
            <a:hueOff val="-6700030"/>
            <a:satOff val="-198"/>
            <a:lumOff val="2353"/>
            <a:alphaOff val="0"/>
          </a:schemeClr>
        </a:solidFill>
        <a:ln w="12700" cap="flat" cmpd="sng" algn="ctr">
          <a:solidFill>
            <a:schemeClr val="accent2">
              <a:hueOff val="-6700030"/>
              <a:satOff val="-198"/>
              <a:lumOff val="2353"/>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Gill Sans MT" panose="02020404030301010803"/>
            </a:rPr>
            <a:t>Countertendency and inclusion</a:t>
          </a:r>
          <a:endParaRPr lang="en-GB" sz="2000" kern="1200"/>
        </a:p>
      </dsp:txBody>
      <dsp:txXfrm>
        <a:off x="2596078" y="184235"/>
        <a:ext cx="2273944" cy="721940"/>
      </dsp:txXfrm>
    </dsp:sp>
    <dsp:sp modelId="{4094B202-EB2D-4D7E-A8A5-6F81B35E5BA6}">
      <dsp:nvSpPr>
        <dsp:cNvPr id="0" name=""/>
        <dsp:cNvSpPr/>
      </dsp:nvSpPr>
      <dsp:spPr>
        <a:xfrm>
          <a:off x="2596078" y="906176"/>
          <a:ext cx="2273944" cy="2635199"/>
        </a:xfrm>
        <a:prstGeom prst="rect">
          <a:avLst/>
        </a:prstGeom>
        <a:solidFill>
          <a:schemeClr val="accent2">
            <a:tint val="40000"/>
            <a:alpha val="90000"/>
            <a:hueOff val="-6974013"/>
            <a:satOff val="4386"/>
            <a:lumOff val="472"/>
            <a:alphaOff val="0"/>
          </a:schemeClr>
        </a:solidFill>
        <a:ln w="12700" cap="flat" cmpd="sng" algn="ctr">
          <a:solidFill>
            <a:schemeClr val="accent2">
              <a:tint val="40000"/>
              <a:alpha val="90000"/>
              <a:hueOff val="-6974013"/>
              <a:satOff val="4386"/>
              <a:lumOff val="47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a:latin typeface="Gill Sans MT" panose="02020404030301010803"/>
            </a:rPr>
            <a:t>Group Conflict</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Disagreements over goals and procedures</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Group should set unified goals to overcome conflicts</a:t>
          </a:r>
        </a:p>
      </dsp:txBody>
      <dsp:txXfrm>
        <a:off x="2596078" y="906176"/>
        <a:ext cx="2273944" cy="2635199"/>
      </dsp:txXfrm>
    </dsp:sp>
    <dsp:sp modelId="{D7B4FBE3-9694-4B9B-95CD-C04EDD750EE8}">
      <dsp:nvSpPr>
        <dsp:cNvPr id="0" name=""/>
        <dsp:cNvSpPr/>
      </dsp:nvSpPr>
      <dsp:spPr>
        <a:xfrm>
          <a:off x="5188376" y="184235"/>
          <a:ext cx="2273944" cy="721940"/>
        </a:xfrm>
        <a:prstGeom prst="rect">
          <a:avLst/>
        </a:prstGeom>
        <a:solidFill>
          <a:schemeClr val="accent2">
            <a:hueOff val="-13400060"/>
            <a:satOff val="-397"/>
            <a:lumOff val="4705"/>
            <a:alphaOff val="0"/>
          </a:schemeClr>
        </a:solidFill>
        <a:ln w="12700" cap="flat" cmpd="sng" algn="ctr">
          <a:solidFill>
            <a:schemeClr val="accent2">
              <a:hueOff val="-13400060"/>
              <a:satOff val="-397"/>
              <a:lumOff val="4705"/>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Gill Sans MT" panose="02020404030301010803"/>
            </a:rPr>
            <a:t>Trust and Structure</a:t>
          </a:r>
          <a:endParaRPr lang="en-GB" sz="2000" kern="1200"/>
        </a:p>
      </dsp:txBody>
      <dsp:txXfrm>
        <a:off x="5188376" y="184235"/>
        <a:ext cx="2273944" cy="721940"/>
      </dsp:txXfrm>
    </dsp:sp>
    <dsp:sp modelId="{77E901B9-1F80-4734-8DD0-E33A03061CE0}">
      <dsp:nvSpPr>
        <dsp:cNvPr id="0" name=""/>
        <dsp:cNvSpPr/>
      </dsp:nvSpPr>
      <dsp:spPr>
        <a:xfrm>
          <a:off x="5188376" y="906176"/>
          <a:ext cx="2273944" cy="2635199"/>
        </a:xfrm>
        <a:prstGeom prst="rect">
          <a:avLst/>
        </a:prstGeom>
        <a:solidFill>
          <a:schemeClr val="accent2">
            <a:tint val="40000"/>
            <a:alpha val="90000"/>
            <a:hueOff val="-13948026"/>
            <a:satOff val="8772"/>
            <a:lumOff val="943"/>
            <a:alphaOff val="0"/>
          </a:schemeClr>
        </a:solidFill>
        <a:ln w="12700" cap="flat" cmpd="sng" algn="ctr">
          <a:solidFill>
            <a:schemeClr val="accent2">
              <a:tint val="40000"/>
              <a:alpha val="90000"/>
              <a:hueOff val="-13948026"/>
              <a:satOff val="8772"/>
              <a:lumOff val="94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a:latin typeface="Gill Sans MT" panose="02020404030301010803"/>
            </a:rPr>
            <a:t>Positivity within the group</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Working in harmony with one and other</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Clarity within the group</a:t>
          </a:r>
        </a:p>
      </dsp:txBody>
      <dsp:txXfrm>
        <a:off x="5188376" y="906176"/>
        <a:ext cx="2273944" cy="2635199"/>
      </dsp:txXfrm>
    </dsp:sp>
    <dsp:sp modelId="{9791AC01-5636-4792-AFE0-3DFB70EFB6D9}">
      <dsp:nvSpPr>
        <dsp:cNvPr id="0" name=""/>
        <dsp:cNvSpPr/>
      </dsp:nvSpPr>
      <dsp:spPr>
        <a:xfrm>
          <a:off x="7780673" y="184235"/>
          <a:ext cx="2273944" cy="721940"/>
        </a:xfrm>
        <a:prstGeom prst="rect">
          <a:avLst/>
        </a:prstGeom>
        <a:solidFill>
          <a:schemeClr val="accent2">
            <a:hueOff val="-20100090"/>
            <a:satOff val="-595"/>
            <a:lumOff val="7058"/>
            <a:alphaOff val="0"/>
          </a:schemeClr>
        </a:solidFill>
        <a:ln w="12700" cap="flat" cmpd="sng" algn="ctr">
          <a:solidFill>
            <a:schemeClr val="accent2">
              <a:hueOff val="-20100090"/>
              <a:satOff val="-595"/>
              <a:lumOff val="7058"/>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Gill Sans MT" panose="02020404030301010803"/>
            </a:rPr>
            <a:t>Work and Productivity</a:t>
          </a:r>
        </a:p>
      </dsp:txBody>
      <dsp:txXfrm>
        <a:off x="7780673" y="184235"/>
        <a:ext cx="2273944" cy="721940"/>
      </dsp:txXfrm>
    </dsp:sp>
    <dsp:sp modelId="{777F1139-8B6D-4B37-A85A-3AACFCCC88F6}">
      <dsp:nvSpPr>
        <dsp:cNvPr id="0" name=""/>
        <dsp:cNvSpPr/>
      </dsp:nvSpPr>
      <dsp:spPr>
        <a:xfrm>
          <a:off x="7780673" y="906176"/>
          <a:ext cx="2273944" cy="2635199"/>
        </a:xfrm>
        <a:prstGeom prst="rect">
          <a:avLst/>
        </a:prstGeom>
        <a:solidFill>
          <a:schemeClr val="accent2">
            <a:tint val="40000"/>
            <a:alpha val="90000"/>
            <a:hueOff val="-20922039"/>
            <a:satOff val="13158"/>
            <a:lumOff val="1415"/>
            <a:alphaOff val="0"/>
          </a:schemeClr>
        </a:solidFill>
        <a:ln w="12700" cap="flat" cmpd="sng" algn="ctr">
          <a:solidFill>
            <a:schemeClr val="accent2">
              <a:tint val="40000"/>
              <a:alpha val="90000"/>
              <a:hueOff val="-20922039"/>
              <a:satOff val="13158"/>
              <a:lumOff val="14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a:latin typeface="Gill Sans MT" panose="02020404030301010803"/>
            </a:rPr>
            <a:t>Group has increased productivity</a:t>
          </a:r>
        </a:p>
        <a:p>
          <a:pPr marL="228600" lvl="1" indent="-228600" algn="l" defTabSz="889000" rtl="0">
            <a:lnSpc>
              <a:spcPct val="90000"/>
            </a:lnSpc>
            <a:spcBef>
              <a:spcPct val="0"/>
            </a:spcBef>
            <a:spcAft>
              <a:spcPct val="15000"/>
            </a:spcAft>
            <a:buChar char="•"/>
          </a:pPr>
          <a:r>
            <a:rPr lang="en-GB" sz="2000" kern="1200">
              <a:latin typeface="Gill Sans MT" panose="02020404030301010803"/>
            </a:rPr>
            <a:t>Goals are known about and group are working cohesively towards them.</a:t>
          </a:r>
        </a:p>
      </dsp:txBody>
      <dsp:txXfrm>
        <a:off x="7780673" y="906176"/>
        <a:ext cx="2273944" cy="26351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11/18/2022</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02007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2901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11/18/2022</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86468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3377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78104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25252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8486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11/18/2022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05979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11/18/2022</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058500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39115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93399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11/18/2022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089315615"/>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44" r:id="rId5"/>
    <p:sldLayoutId id="2147483739"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hyperlink" Target="https://guides.himmelfarb.gwu.edu/c.php?g=389284&amp;p=2641515" TargetMode="External"/><Relationship Id="rId2" Type="http://schemas.openxmlformats.org/officeDocument/2006/relationships/image" Target="../media/image21.jpe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langerman.co.za/impact-of-culture/" TargetMode="External"/><Relationship Id="rId2" Type="http://schemas.openxmlformats.org/officeDocument/2006/relationships/image" Target="../media/image22.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80/13678861003589099" TargetMode="External"/><Relationship Id="rId7" Type="http://schemas.openxmlformats.org/officeDocument/2006/relationships/image" Target="../media/image37.jpeg"/><Relationship Id="rId2" Type="http://schemas.openxmlformats.org/officeDocument/2006/relationships/hyperlink" Target="https://doi.org/10.1016/j.ece.2021.09.001" TargetMode="External"/><Relationship Id="rId1" Type="http://schemas.openxmlformats.org/officeDocument/2006/relationships/slideLayout" Target="../slideLayouts/slideLayout2.xml"/><Relationship Id="rId6" Type="http://schemas.openxmlformats.org/officeDocument/2006/relationships/hyperlink" Target="https://www.youtube.com/watch?v=2QbXc6E08H4" TargetMode="External"/><Relationship Id="rId5" Type="http://schemas.openxmlformats.org/officeDocument/2006/relationships/hyperlink" Target="https://doi.org/10.1080/13561820.2019.1577809" TargetMode="External"/><Relationship Id="rId4" Type="http://schemas.openxmlformats.org/officeDocument/2006/relationships/hyperlink" Target="https://doi.org/10.7202/1075575ar"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urful light bulb with business icons">
            <a:extLst>
              <a:ext uri="{FF2B5EF4-FFF2-40B4-BE49-F238E27FC236}">
                <a16:creationId xmlns:a16="http://schemas.microsoft.com/office/drawing/2014/main" id="{02669A38-ADAF-B960-115A-8CB105D4FA2B}"/>
              </a:ext>
            </a:extLst>
          </p:cNvPr>
          <p:cNvPicPr>
            <a:picLocks noChangeAspect="1"/>
          </p:cNvPicPr>
          <p:nvPr/>
        </p:nvPicPr>
        <p:blipFill rotWithShape="1">
          <a:blip r:embed="rId2">
            <a:alphaModFix amt="45000"/>
          </a:blip>
          <a:srcRect t="12224" b="7419"/>
          <a:stretch/>
        </p:blipFill>
        <p:spPr>
          <a:xfrm>
            <a:off x="0" y="10"/>
            <a:ext cx="12191980" cy="6857990"/>
          </a:xfrm>
          <a:prstGeom prst="rect">
            <a:avLst/>
          </a:prstGeom>
        </p:spPr>
      </p:pic>
      <p:sp>
        <p:nvSpPr>
          <p:cNvPr id="88" name="Rectangle 87">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9A0D492B-AC29-64E8-145A-6D68587E29A2}"/>
              </a:ext>
            </a:extLst>
          </p:cNvPr>
          <p:cNvSpPr>
            <a:spLocks noGrp="1"/>
          </p:cNvSpPr>
          <p:nvPr>
            <p:ph type="ctrTitle"/>
          </p:nvPr>
        </p:nvSpPr>
        <p:spPr>
          <a:xfrm>
            <a:off x="1769532" y="2091263"/>
            <a:ext cx="8652938" cy="2461504"/>
          </a:xfrm>
        </p:spPr>
        <p:txBody>
          <a:bodyPr>
            <a:normAutofit fontScale="90000"/>
          </a:bodyPr>
          <a:lstStyle/>
          <a:p>
            <a:r>
              <a:rPr lang="en-GB" sz="2200"/>
              <a:t>Jayne Stead </a:t>
            </a:r>
            <a:br>
              <a:rPr lang="en-GB" sz="2200"/>
            </a:br>
            <a:r>
              <a:rPr lang="en-GB" sz="2200"/>
              <a:t> 2126373</a:t>
            </a:r>
            <a:br>
              <a:rPr lang="en-GB" sz="2200"/>
            </a:br>
            <a:r>
              <a:rPr lang="en-GB" sz="2200"/>
              <a:t>Rebecca Travers </a:t>
            </a:r>
            <a:br>
              <a:rPr lang="en-GB" sz="2200"/>
            </a:br>
            <a:r>
              <a:rPr lang="en-GB" sz="2200"/>
              <a:t> 2128316</a:t>
            </a:r>
            <a:br>
              <a:rPr lang="en-GB" sz="2200"/>
            </a:br>
            <a:r>
              <a:rPr lang="en-GB" sz="2200" err="1"/>
              <a:t>Merleen</a:t>
            </a:r>
            <a:r>
              <a:rPr lang="en-GB" sz="2200"/>
              <a:t> Garvey  </a:t>
            </a:r>
            <a:br>
              <a:rPr lang="en-GB" sz="2200"/>
            </a:br>
            <a:r>
              <a:rPr lang="en-GB" sz="2200"/>
              <a:t>2129226</a:t>
            </a:r>
            <a:br>
              <a:rPr lang="en-GB" sz="2200"/>
            </a:br>
            <a:r>
              <a:rPr lang="en-GB" sz="2200"/>
              <a:t>Bethany Redmond </a:t>
            </a:r>
            <a:br>
              <a:rPr lang="en-GB" sz="2200"/>
            </a:br>
            <a:r>
              <a:rPr lang="en-GB" sz="2200"/>
              <a:t>2127859</a:t>
            </a:r>
            <a:br>
              <a:rPr lang="en-GB" sz="2200"/>
            </a:br>
            <a:r>
              <a:rPr lang="en-GB" sz="2200" err="1"/>
              <a:t>syed</a:t>
            </a:r>
            <a:r>
              <a:rPr lang="en-GB" sz="2200"/>
              <a:t> Imran </a:t>
            </a:r>
            <a:br>
              <a:rPr lang="en-GB" sz="2200"/>
            </a:br>
            <a:r>
              <a:rPr lang="en-GB" sz="2200"/>
              <a:t> 2120439</a:t>
            </a:r>
            <a:br>
              <a:rPr lang="en-US" sz="2200"/>
            </a:br>
            <a:r>
              <a:rPr lang="en-GB" sz="2200" err="1"/>
              <a:t>Evaristo</a:t>
            </a:r>
            <a:r>
              <a:rPr lang="en-GB" sz="2200"/>
              <a:t> </a:t>
            </a:r>
            <a:r>
              <a:rPr lang="en-GB" sz="2200" err="1"/>
              <a:t>Freite</a:t>
            </a:r>
            <a:r>
              <a:rPr lang="en-GB" sz="2200"/>
              <a:t> De melo </a:t>
            </a:r>
            <a:br>
              <a:rPr lang="en-GB" sz="2200"/>
            </a:br>
            <a:r>
              <a:rPr lang="en-GB" sz="2200"/>
              <a:t> 2129710</a:t>
            </a:r>
          </a:p>
        </p:txBody>
      </p:sp>
      <p:sp>
        <p:nvSpPr>
          <p:cNvPr id="3" name="Subtitle 2">
            <a:extLst>
              <a:ext uri="{FF2B5EF4-FFF2-40B4-BE49-F238E27FC236}">
                <a16:creationId xmlns:a16="http://schemas.microsoft.com/office/drawing/2014/main" id="{EFDA400C-0621-6442-0D89-982987F42FDF}"/>
              </a:ext>
            </a:extLst>
          </p:cNvPr>
          <p:cNvSpPr>
            <a:spLocks noGrp="1"/>
          </p:cNvSpPr>
          <p:nvPr>
            <p:ph type="subTitle" idx="1"/>
          </p:nvPr>
        </p:nvSpPr>
        <p:spPr>
          <a:xfrm>
            <a:off x="1767270" y="4920790"/>
            <a:ext cx="8655200" cy="457201"/>
          </a:xfrm>
        </p:spPr>
        <p:txBody>
          <a:bodyPr vert="horz" lIns="91440" tIns="45720" rIns="91440" bIns="45720" rtlCol="0">
            <a:noAutofit/>
          </a:bodyPr>
          <a:lstStyle/>
          <a:p>
            <a:pPr>
              <a:lnSpc>
                <a:spcPct val="90000"/>
              </a:lnSpc>
              <a:spcAft>
                <a:spcPts val="600"/>
              </a:spcAft>
            </a:pPr>
            <a:r>
              <a:rPr lang="en-GB" sz="1600">
                <a:solidFill>
                  <a:schemeClr val="tx1"/>
                </a:solidFill>
              </a:rPr>
              <a:t>Samuel Ofori</a:t>
            </a:r>
          </a:p>
          <a:p>
            <a:pPr>
              <a:lnSpc>
                <a:spcPct val="90000"/>
              </a:lnSpc>
              <a:spcAft>
                <a:spcPts val="600"/>
              </a:spcAft>
            </a:pPr>
            <a:r>
              <a:rPr lang="en-GB" sz="1600">
                <a:solidFill>
                  <a:schemeClr val="tx1"/>
                </a:solidFill>
              </a:rPr>
              <a:t>Effective teamworking and Communication</a:t>
            </a:r>
          </a:p>
        </p:txBody>
      </p:sp>
      <p:sp>
        <p:nvSpPr>
          <p:cNvPr id="90" name="Rectangle 89">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33985907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7" name="Rectangle 66">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69" name="Rectangle 68">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1" name="Rectangle 70">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3" name="Group 72">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74" name="Straight Connector 73">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78" name="Rectangle 77">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0" name="Rectangle 79">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44BA1100-B175-6C28-B2C7-6068261C0219}"/>
              </a:ext>
            </a:extLst>
          </p:cNvPr>
          <p:cNvPicPr>
            <a:picLocks noChangeAspect="1"/>
          </p:cNvPicPr>
          <p:nvPr/>
        </p:nvPicPr>
        <p:blipFill rotWithShape="1">
          <a:blip r:embed="rId2">
            <a:alphaModFix amt="45000"/>
          </a:blip>
          <a:srcRect t="15730"/>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EAC33DAE-3DA9-80E4-65DF-6061F432775E}"/>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cap="all" spc="-100"/>
              <a:t>Benefits of Teamwork </a:t>
            </a:r>
          </a:p>
        </p:txBody>
      </p:sp>
      <p:sp>
        <p:nvSpPr>
          <p:cNvPr id="84" name="Rectangle 83">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6057337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7" name="Rectangle 946">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0" name="Picture 610" descr="Smiling business people in meeting">
            <a:extLst>
              <a:ext uri="{FF2B5EF4-FFF2-40B4-BE49-F238E27FC236}">
                <a16:creationId xmlns:a16="http://schemas.microsoft.com/office/drawing/2014/main" id="{312574C4-63EC-F852-EB5E-9ABF5EC148BF}"/>
              </a:ext>
            </a:extLst>
          </p:cNvPr>
          <p:cNvPicPr>
            <a:picLocks noChangeAspect="1"/>
          </p:cNvPicPr>
          <p:nvPr/>
        </p:nvPicPr>
        <p:blipFill rotWithShape="1">
          <a:blip r:embed="rId2"/>
          <a:srcRect l="7554" r="30224" b="-1"/>
          <a:stretch/>
        </p:blipFill>
        <p:spPr>
          <a:xfrm>
            <a:off x="20" y="10"/>
            <a:ext cx="6392647" cy="6857990"/>
          </a:xfrm>
          <a:prstGeom prst="rect">
            <a:avLst/>
          </a:prstGeom>
        </p:spPr>
      </p:pic>
      <p:sp>
        <p:nvSpPr>
          <p:cNvPr id="949" name="Rectangle 948">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1" name="Rectangle 950">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2" name="TextBox 941">
            <a:extLst>
              <a:ext uri="{FF2B5EF4-FFF2-40B4-BE49-F238E27FC236}">
                <a16:creationId xmlns:a16="http://schemas.microsoft.com/office/drawing/2014/main" id="{2E98F729-2D94-018D-BC4C-936F6DFF582D}"/>
              </a:ext>
            </a:extLst>
          </p:cNvPr>
          <p:cNvSpPr txBox="1"/>
          <p:nvPr/>
        </p:nvSpPr>
        <p:spPr>
          <a:xfrm>
            <a:off x="7064082" y="642594"/>
            <a:ext cx="4472921" cy="13716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200">
                <a:solidFill>
                  <a:schemeClr val="tx1">
                    <a:lumMod val="85000"/>
                    <a:lumOff val="15000"/>
                  </a:schemeClr>
                </a:solidFill>
                <a:latin typeface="+mj-lt"/>
              </a:rPr>
              <a:t>According to research gathered by Fang, Gunderson, and Long† (2021), listed below are some common advantages of successful teamwork.</a:t>
            </a:r>
          </a:p>
        </p:txBody>
      </p:sp>
      <p:graphicFrame>
        <p:nvGraphicFramePr>
          <p:cNvPr id="4" name="Diagram 4">
            <a:extLst>
              <a:ext uri="{FF2B5EF4-FFF2-40B4-BE49-F238E27FC236}">
                <a16:creationId xmlns:a16="http://schemas.microsoft.com/office/drawing/2014/main" id="{7B0FC090-B91A-EAF1-C295-E24F2A15ECD5}"/>
              </a:ext>
            </a:extLst>
          </p:cNvPr>
          <p:cNvGraphicFramePr/>
          <p:nvPr>
            <p:extLst>
              <p:ext uri="{D42A27DB-BD31-4B8C-83A1-F6EECF244321}">
                <p14:modId xmlns:p14="http://schemas.microsoft.com/office/powerpoint/2010/main" val="206552682"/>
              </p:ext>
            </p:extLst>
          </p:nvPr>
        </p:nvGraphicFramePr>
        <p:xfrm>
          <a:off x="7064082" y="2103120"/>
          <a:ext cx="4472922"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7640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2" name="Rectangle 51">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54" name="Rectangle 53">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56" name="Rectangle 55">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8" name="Group 5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9" name="Straight Connector 58">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63" name="Rectangle 62">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7" name="Rectangle 66">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71" name="Rectangle 70">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noFill/>
          <a:ln w="6350" cap="sq" cmpd="sng" algn="ctr">
            <a:solidFill>
              <a:schemeClr val="bg1"/>
            </a:solidFill>
            <a:prstDash val="solid"/>
            <a:miter lim="800000"/>
          </a:ln>
          <a:effectLst/>
        </p:spPr>
      </p:sp>
      <p:sp>
        <p:nvSpPr>
          <p:cNvPr id="6" name="TextBox 5">
            <a:extLst>
              <a:ext uri="{FF2B5EF4-FFF2-40B4-BE49-F238E27FC236}">
                <a16:creationId xmlns:a16="http://schemas.microsoft.com/office/drawing/2014/main" id="{0D52CF64-A032-AB7A-89C8-F99F8ABD8A21}"/>
              </a:ext>
            </a:extLst>
          </p:cNvPr>
          <p:cNvSpPr txBox="1"/>
          <p:nvPr/>
        </p:nvSpPr>
        <p:spPr>
          <a:xfrm>
            <a:off x="7957225" y="1559768"/>
            <a:ext cx="2978281" cy="313537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83000"/>
              </a:lnSpc>
              <a:spcBef>
                <a:spcPct val="0"/>
              </a:spcBef>
              <a:spcAft>
                <a:spcPts val="600"/>
              </a:spcAft>
            </a:pPr>
            <a:r>
              <a:rPr lang="en-US" sz="3000" cap="all" spc="-100">
                <a:solidFill>
                  <a:schemeClr val="bg1"/>
                </a:solidFill>
                <a:latin typeface="+mj-lt"/>
              </a:rPr>
              <a:t>According to Kim et al (2019), these are the 9 specific elements of effective teamwork.</a:t>
            </a:r>
          </a:p>
        </p:txBody>
      </p:sp>
      <p:sp>
        <p:nvSpPr>
          <p:cNvPr id="73" name="Rectangle 72">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96EB7E96-4E79-226E-AA08-E4F7F3866A44}"/>
              </a:ext>
            </a:extLst>
          </p:cNvPr>
          <p:cNvGraphicFramePr>
            <a:graphicFrameLocks noGrp="1"/>
          </p:cNvGraphicFramePr>
          <p:nvPr>
            <p:extLst>
              <p:ext uri="{D42A27DB-BD31-4B8C-83A1-F6EECF244321}">
                <p14:modId xmlns:p14="http://schemas.microsoft.com/office/powerpoint/2010/main" val="2457788529"/>
              </p:ext>
            </p:extLst>
          </p:nvPr>
        </p:nvGraphicFramePr>
        <p:xfrm>
          <a:off x="643192" y="890864"/>
          <a:ext cx="6202239" cy="5073150"/>
        </p:xfrm>
        <a:graphic>
          <a:graphicData uri="http://schemas.openxmlformats.org/drawingml/2006/table">
            <a:tbl>
              <a:tblPr firstRow="1" bandRow="1">
                <a:tableStyleId>{3B4B98B0-60AC-42C2-AFA5-B58CD77FA1E5}</a:tableStyleId>
              </a:tblPr>
              <a:tblGrid>
                <a:gridCol w="1846973">
                  <a:extLst>
                    <a:ext uri="{9D8B030D-6E8A-4147-A177-3AD203B41FA5}">
                      <a16:colId xmlns:a16="http://schemas.microsoft.com/office/drawing/2014/main" val="2372572129"/>
                    </a:ext>
                  </a:extLst>
                </a:gridCol>
                <a:gridCol w="4355266">
                  <a:extLst>
                    <a:ext uri="{9D8B030D-6E8A-4147-A177-3AD203B41FA5}">
                      <a16:colId xmlns:a16="http://schemas.microsoft.com/office/drawing/2014/main" val="3309677558"/>
                    </a:ext>
                  </a:extLst>
                </a:gridCol>
              </a:tblGrid>
              <a:tr h="664416">
                <a:tc>
                  <a:txBody>
                    <a:bodyPr/>
                    <a:lstStyle/>
                    <a:p>
                      <a:pPr fontAlgn="t"/>
                      <a:endParaRPr lang="en-GB" sz="1600" b="0">
                        <a:effectLst/>
                      </a:endParaRPr>
                    </a:p>
                    <a:p>
                      <a:pPr rtl="0" fontAlgn="base"/>
                      <a:r>
                        <a:rPr lang="en-GB" sz="1000" b="0">
                          <a:effectLst/>
                        </a:rPr>
                        <a:t>Shared knowledge </a:t>
                      </a:r>
                      <a:endParaRPr lang="en-GB" sz="1600" b="0">
                        <a:effectLst/>
                      </a:endParaRPr>
                    </a:p>
                  </a:txBody>
                  <a:tcPr marL="81999" marR="81999" marT="41000" marB="41000"/>
                </a:tc>
                <a:tc>
                  <a:txBody>
                    <a:bodyPr/>
                    <a:lstStyle/>
                    <a:p>
                      <a:pPr algn="ctr" fontAlgn="t"/>
                      <a:endParaRPr lang="en-GB" sz="1600" b="0">
                        <a:effectLst/>
                      </a:endParaRPr>
                    </a:p>
                    <a:p>
                      <a:pPr rtl="0" fontAlgn="base"/>
                      <a:r>
                        <a:rPr lang="en-GB" sz="1000" b="0">
                          <a:effectLst/>
                        </a:rPr>
                        <a:t>Giving and receiving  </a:t>
                      </a:r>
                      <a:br>
                        <a:rPr lang="en-GB" sz="1000" b="0">
                          <a:effectLst/>
                        </a:rPr>
                      </a:br>
                      <a:r>
                        <a:rPr lang="en-GB" sz="1000" b="0">
                          <a:effectLst/>
                        </a:rPr>
                        <a:t>information, knowledge, and ideas/strategies for improvement. </a:t>
                      </a:r>
                      <a:endParaRPr lang="en-GB" sz="1600" b="0">
                        <a:effectLst/>
                      </a:endParaRPr>
                    </a:p>
                  </a:txBody>
                  <a:tcPr marL="81999" marR="81999" marT="41000" marB="41000"/>
                </a:tc>
                <a:extLst>
                  <a:ext uri="{0D108BD9-81ED-4DB2-BD59-A6C34878D82A}">
                    <a16:rowId xmlns:a16="http://schemas.microsoft.com/office/drawing/2014/main" val="2331975305"/>
                  </a:ext>
                </a:extLst>
              </a:tr>
              <a:tr h="513317">
                <a:tc>
                  <a:txBody>
                    <a:bodyPr/>
                    <a:lstStyle/>
                    <a:p>
                      <a:pPr fontAlgn="t"/>
                      <a:endParaRPr lang="en-GB" sz="1600">
                        <a:effectLst/>
                      </a:endParaRPr>
                    </a:p>
                    <a:p>
                      <a:pPr rtl="0" fontAlgn="base"/>
                      <a:r>
                        <a:rPr lang="en-GB" sz="1000">
                          <a:effectLst/>
                        </a:rPr>
                        <a:t>Situation / Goal Awareness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Preparing (giving heads up about) what is going on and what is to come.  </a:t>
                      </a:r>
                      <a:endParaRPr lang="en-GB" sz="1600">
                        <a:effectLst/>
                      </a:endParaRPr>
                    </a:p>
                  </a:txBody>
                  <a:tcPr marL="81999" marR="81999" marT="41000" marB="41000"/>
                </a:tc>
                <a:extLst>
                  <a:ext uri="{0D108BD9-81ED-4DB2-BD59-A6C34878D82A}">
                    <a16:rowId xmlns:a16="http://schemas.microsoft.com/office/drawing/2014/main" val="3435710729"/>
                  </a:ext>
                </a:extLst>
              </a:tr>
              <a:tr h="664416">
                <a:tc>
                  <a:txBody>
                    <a:bodyPr/>
                    <a:lstStyle/>
                    <a:p>
                      <a:pPr fontAlgn="t"/>
                      <a:endParaRPr lang="en-GB" sz="1600">
                        <a:effectLst/>
                      </a:endParaRPr>
                    </a:p>
                    <a:p>
                      <a:pPr rtl="0" fontAlgn="base"/>
                      <a:r>
                        <a:rPr lang="en-GB" sz="1000">
                          <a:effectLst/>
                        </a:rPr>
                        <a:t>Problem solving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Joint (with members of the team) decision making, resolution and conflict resolution. </a:t>
                      </a:r>
                      <a:endParaRPr lang="en-GB" sz="1600">
                        <a:effectLst/>
                      </a:endParaRPr>
                    </a:p>
                  </a:txBody>
                  <a:tcPr marL="81999" marR="81999" marT="41000" marB="41000"/>
                </a:tc>
                <a:extLst>
                  <a:ext uri="{0D108BD9-81ED-4DB2-BD59-A6C34878D82A}">
                    <a16:rowId xmlns:a16="http://schemas.microsoft.com/office/drawing/2014/main" val="2914067839"/>
                  </a:ext>
                </a:extLst>
              </a:tr>
              <a:tr h="513317">
                <a:tc>
                  <a:txBody>
                    <a:bodyPr/>
                    <a:lstStyle/>
                    <a:p>
                      <a:pPr fontAlgn="t"/>
                      <a:endParaRPr lang="en-GB" sz="1600">
                        <a:effectLst/>
                      </a:endParaRPr>
                    </a:p>
                    <a:p>
                      <a:pPr rtl="0" fontAlgn="base"/>
                      <a:r>
                        <a:rPr lang="en-GB" sz="1000">
                          <a:effectLst/>
                        </a:rPr>
                        <a:t>Mutual Respect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Giving and receiving respect making the team feel valued.  </a:t>
                      </a:r>
                      <a:endParaRPr lang="en-GB" sz="1600">
                        <a:effectLst/>
                      </a:endParaRPr>
                    </a:p>
                  </a:txBody>
                  <a:tcPr marL="81999" marR="81999" marT="41000" marB="41000"/>
                </a:tc>
                <a:extLst>
                  <a:ext uri="{0D108BD9-81ED-4DB2-BD59-A6C34878D82A}">
                    <a16:rowId xmlns:a16="http://schemas.microsoft.com/office/drawing/2014/main" val="661071528"/>
                  </a:ext>
                </a:extLst>
              </a:tr>
              <a:tr h="664416">
                <a:tc>
                  <a:txBody>
                    <a:bodyPr/>
                    <a:lstStyle/>
                    <a:p>
                      <a:pPr fontAlgn="t"/>
                      <a:endParaRPr lang="en-GB" sz="1600">
                        <a:effectLst/>
                      </a:endParaRPr>
                    </a:p>
                    <a:p>
                      <a:pPr rtl="0" fontAlgn="base"/>
                      <a:r>
                        <a:rPr lang="en-GB" sz="1000">
                          <a:effectLst/>
                        </a:rPr>
                        <a:t>Transparent (open)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Honest and open, without hidden agendas having a voice and feeling heard. </a:t>
                      </a:r>
                      <a:endParaRPr lang="en-GB" sz="1600">
                        <a:effectLst/>
                      </a:endParaRPr>
                    </a:p>
                  </a:txBody>
                  <a:tcPr marL="81999" marR="81999" marT="41000" marB="41000"/>
                </a:tc>
                <a:extLst>
                  <a:ext uri="{0D108BD9-81ED-4DB2-BD59-A6C34878D82A}">
                    <a16:rowId xmlns:a16="http://schemas.microsoft.com/office/drawing/2014/main" val="3761199284"/>
                  </a:ext>
                </a:extLst>
              </a:tr>
              <a:tr h="513317">
                <a:tc>
                  <a:txBody>
                    <a:bodyPr/>
                    <a:lstStyle/>
                    <a:p>
                      <a:pPr fontAlgn="t"/>
                      <a:endParaRPr lang="en-GB" sz="1600">
                        <a:effectLst/>
                      </a:endParaRPr>
                    </a:p>
                    <a:p>
                      <a:pPr rtl="0" fontAlgn="base"/>
                      <a:r>
                        <a:rPr lang="en-GB" sz="1000">
                          <a:effectLst/>
                        </a:rPr>
                        <a:t>Timely (prompt)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Information is shared promptly, resolving issues quickly. </a:t>
                      </a:r>
                      <a:endParaRPr lang="en-GB" sz="1600">
                        <a:effectLst/>
                      </a:endParaRPr>
                    </a:p>
                  </a:txBody>
                  <a:tcPr marL="81999" marR="81999" marT="41000" marB="41000"/>
                </a:tc>
                <a:extLst>
                  <a:ext uri="{0D108BD9-81ED-4DB2-BD59-A6C34878D82A}">
                    <a16:rowId xmlns:a16="http://schemas.microsoft.com/office/drawing/2014/main" val="1170278488"/>
                  </a:ext>
                </a:extLst>
              </a:tr>
              <a:tr h="513317">
                <a:tc>
                  <a:txBody>
                    <a:bodyPr/>
                    <a:lstStyle/>
                    <a:p>
                      <a:pPr fontAlgn="t"/>
                      <a:endParaRPr lang="en-GB" sz="1600">
                        <a:effectLst/>
                      </a:endParaRPr>
                    </a:p>
                    <a:p>
                      <a:pPr rtl="0" fontAlgn="base"/>
                      <a:r>
                        <a:rPr lang="en-GB" sz="1000">
                          <a:effectLst/>
                        </a:rPr>
                        <a:t>Frequent (often)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Communicating often. </a:t>
                      </a:r>
                      <a:endParaRPr lang="en-GB" sz="1600">
                        <a:effectLst/>
                      </a:endParaRPr>
                    </a:p>
                  </a:txBody>
                  <a:tcPr marL="81999" marR="81999" marT="41000" marB="41000"/>
                </a:tc>
                <a:extLst>
                  <a:ext uri="{0D108BD9-81ED-4DB2-BD59-A6C34878D82A}">
                    <a16:rowId xmlns:a16="http://schemas.microsoft.com/office/drawing/2014/main" val="3137620335"/>
                  </a:ext>
                </a:extLst>
              </a:tr>
              <a:tr h="513317">
                <a:tc>
                  <a:txBody>
                    <a:bodyPr/>
                    <a:lstStyle/>
                    <a:p>
                      <a:pPr fontAlgn="t"/>
                      <a:endParaRPr lang="en-GB" sz="1600">
                        <a:effectLst/>
                      </a:endParaRPr>
                    </a:p>
                    <a:p>
                      <a:pPr rtl="0" fontAlgn="base"/>
                      <a:r>
                        <a:rPr lang="en-GB" sz="1000">
                          <a:effectLst/>
                        </a:rPr>
                        <a:t>Consistent (regular)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Regular communication of consistency routine. </a:t>
                      </a:r>
                      <a:endParaRPr lang="en-GB" sz="1600">
                        <a:effectLst/>
                      </a:endParaRPr>
                    </a:p>
                  </a:txBody>
                  <a:tcPr marL="81999" marR="81999" marT="41000" marB="41000"/>
                </a:tc>
                <a:extLst>
                  <a:ext uri="{0D108BD9-81ED-4DB2-BD59-A6C34878D82A}">
                    <a16:rowId xmlns:a16="http://schemas.microsoft.com/office/drawing/2014/main" val="3497581801"/>
                  </a:ext>
                </a:extLst>
              </a:tr>
              <a:tr h="513317">
                <a:tc>
                  <a:txBody>
                    <a:bodyPr/>
                    <a:lstStyle/>
                    <a:p>
                      <a:pPr fontAlgn="t"/>
                      <a:endParaRPr lang="en-GB" sz="1600">
                        <a:effectLst/>
                      </a:endParaRPr>
                    </a:p>
                    <a:p>
                      <a:pPr rtl="0" fontAlgn="base"/>
                      <a:r>
                        <a:rPr lang="en-GB" sz="1000">
                          <a:effectLst/>
                        </a:rPr>
                        <a:t>Parsimonious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Concise communication to the point not overly detailed.  </a:t>
                      </a:r>
                      <a:endParaRPr lang="en-GB" sz="1600">
                        <a:effectLst/>
                      </a:endParaRPr>
                    </a:p>
                  </a:txBody>
                  <a:tcPr marL="81999" marR="81999" marT="41000" marB="41000"/>
                </a:tc>
                <a:extLst>
                  <a:ext uri="{0D108BD9-81ED-4DB2-BD59-A6C34878D82A}">
                    <a16:rowId xmlns:a16="http://schemas.microsoft.com/office/drawing/2014/main" val="2010730948"/>
                  </a:ext>
                </a:extLst>
              </a:tr>
            </a:tbl>
          </a:graphicData>
        </a:graphic>
      </p:graphicFrame>
    </p:spTree>
    <p:extLst>
      <p:ext uri="{BB962C8B-B14F-4D97-AF65-F5344CB8AC3E}">
        <p14:creationId xmlns:p14="http://schemas.microsoft.com/office/powerpoint/2010/main" val="3670821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1CFC67D0-131C-4064-873F-59771B446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a:extLst>
              <a:ext uri="{FF2B5EF4-FFF2-40B4-BE49-F238E27FC236}">
                <a16:creationId xmlns:a16="http://schemas.microsoft.com/office/drawing/2014/main" id="{8CCB1314-41E8-414B-9954-6D611623D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6" name="Rectangle 25">
            <a:extLst>
              <a:ext uri="{FF2B5EF4-FFF2-40B4-BE49-F238E27FC236}">
                <a16:creationId xmlns:a16="http://schemas.microsoft.com/office/drawing/2014/main" id="{9C53941D-7A4E-4CA7-840E-D52BA6D74C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8" name="Group 2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9" name="Straight Connector 28">
              <a:extLst>
                <a:ext uri="{FF2B5EF4-FFF2-40B4-BE49-F238E27FC236}">
                  <a16:creationId xmlns:a16="http://schemas.microsoft.com/office/drawing/2014/main" id="{62A952ED-3677-40E9-BC2B-C6900A2DC8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E9658C0-3DAF-459A-AABB-BFBE8DAD54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C654A35-C1F2-4731-A8E1-85529EC193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3" name="Rectangle 32">
            <a:extLst>
              <a:ext uri="{FF2B5EF4-FFF2-40B4-BE49-F238E27FC236}">
                <a16:creationId xmlns:a16="http://schemas.microsoft.com/office/drawing/2014/main" id="{A6020133-135E-4D08-9F4A-D76B8757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64C9FA89-1507-9223-0A9F-C4A438203AB2}"/>
              </a:ext>
            </a:extLst>
          </p:cNvPr>
          <p:cNvPicPr>
            <a:picLocks noChangeAspect="1"/>
          </p:cNvPicPr>
          <p:nvPr/>
        </p:nvPicPr>
        <p:blipFill>
          <a:blip r:embed="rId2"/>
          <a:stretch>
            <a:fillRect/>
          </a:stretch>
        </p:blipFill>
        <p:spPr>
          <a:xfrm>
            <a:off x="643468" y="777599"/>
            <a:ext cx="3206040" cy="3179023"/>
          </a:xfrm>
          <a:prstGeom prst="rect">
            <a:avLst/>
          </a:prstGeom>
        </p:spPr>
      </p:pic>
      <p:cxnSp>
        <p:nvCxnSpPr>
          <p:cNvPr id="35" name="Straight Connector 34">
            <a:extLst>
              <a:ext uri="{FF2B5EF4-FFF2-40B4-BE49-F238E27FC236}">
                <a16:creationId xmlns:a16="http://schemas.microsoft.com/office/drawing/2014/main" id="{53ABB4D5-4709-4317-B758-F0A0301022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8420" y="1493533"/>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Picture 6" descr="Diagram&#10;&#10;Description automatically generated">
            <a:extLst>
              <a:ext uri="{FF2B5EF4-FFF2-40B4-BE49-F238E27FC236}">
                <a16:creationId xmlns:a16="http://schemas.microsoft.com/office/drawing/2014/main" id="{CA1C20AB-A734-C463-BAFB-BCFC3A8AA57E}"/>
              </a:ext>
            </a:extLst>
          </p:cNvPr>
          <p:cNvPicPr>
            <a:picLocks noChangeAspect="1"/>
          </p:cNvPicPr>
          <p:nvPr/>
        </p:nvPicPr>
        <p:blipFill>
          <a:blip r:embed="rId3"/>
          <a:stretch>
            <a:fillRect/>
          </a:stretch>
        </p:blipFill>
        <p:spPr>
          <a:xfrm>
            <a:off x="4487332" y="896824"/>
            <a:ext cx="3217333" cy="2940573"/>
          </a:xfrm>
          <a:prstGeom prst="rect">
            <a:avLst/>
          </a:prstGeom>
        </p:spPr>
      </p:pic>
      <p:cxnSp>
        <p:nvCxnSpPr>
          <p:cNvPr id="37" name="Straight Connector 36">
            <a:extLst>
              <a:ext uri="{FF2B5EF4-FFF2-40B4-BE49-F238E27FC236}">
                <a16:creationId xmlns:a16="http://schemas.microsoft.com/office/drawing/2014/main" id="{CA477F11-4113-4940-9B89-E4D2DFCD89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3577" y="1493533"/>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5" name="Picture 5" descr="Diagram&#10;&#10;Description automatically generated">
            <a:extLst>
              <a:ext uri="{FF2B5EF4-FFF2-40B4-BE49-F238E27FC236}">
                <a16:creationId xmlns:a16="http://schemas.microsoft.com/office/drawing/2014/main" id="{12F0A31C-B978-B1F9-43FF-A9631317F7BE}"/>
              </a:ext>
            </a:extLst>
          </p:cNvPr>
          <p:cNvPicPr>
            <a:picLocks noChangeAspect="1"/>
          </p:cNvPicPr>
          <p:nvPr/>
        </p:nvPicPr>
        <p:blipFill>
          <a:blip r:embed="rId4"/>
          <a:stretch>
            <a:fillRect/>
          </a:stretch>
        </p:blipFill>
        <p:spPr>
          <a:xfrm>
            <a:off x="8342489" y="899080"/>
            <a:ext cx="3206044" cy="2936061"/>
          </a:xfrm>
          <a:prstGeom prst="rect">
            <a:avLst/>
          </a:prstGeom>
        </p:spPr>
      </p:pic>
      <p:sp>
        <p:nvSpPr>
          <p:cNvPr id="39" name="Rectangle 38">
            <a:extLst>
              <a:ext uri="{FF2B5EF4-FFF2-40B4-BE49-F238E27FC236}">
                <a16:creationId xmlns:a16="http://schemas.microsoft.com/office/drawing/2014/main" id="{0E7CA313-2F4B-4574-8399-12EF6A1BF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6119"/>
            <a:ext cx="12192000" cy="2251881"/>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sp>
      <p:sp>
        <p:nvSpPr>
          <p:cNvPr id="43" name="Rectangle 42">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9" name="TextBox 8">
            <a:extLst>
              <a:ext uri="{FF2B5EF4-FFF2-40B4-BE49-F238E27FC236}">
                <a16:creationId xmlns:a16="http://schemas.microsoft.com/office/drawing/2014/main" id="{1523CDAD-B8B7-2345-4573-DB09BCEB8FC2}"/>
              </a:ext>
            </a:extLst>
          </p:cNvPr>
          <p:cNvSpPr txBox="1"/>
          <p:nvPr/>
        </p:nvSpPr>
        <p:spPr>
          <a:xfrm>
            <a:off x="372723" y="4956811"/>
            <a:ext cx="11439414" cy="8974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83000"/>
              </a:lnSpc>
              <a:spcBef>
                <a:spcPct val="0"/>
              </a:spcBef>
              <a:spcAft>
                <a:spcPts val="600"/>
              </a:spcAft>
            </a:pPr>
            <a:r>
              <a:rPr lang="en-US" sz="4400" cap="all" spc="-100">
                <a:latin typeface="+mj-lt"/>
              </a:rPr>
              <a:t>Beblin’s 9 crucial roles for teams.</a:t>
            </a:r>
          </a:p>
        </p:txBody>
      </p:sp>
      <p:sp>
        <p:nvSpPr>
          <p:cNvPr id="8" name="TextBox 7">
            <a:extLst>
              <a:ext uri="{FF2B5EF4-FFF2-40B4-BE49-F238E27FC236}">
                <a16:creationId xmlns:a16="http://schemas.microsoft.com/office/drawing/2014/main" id="{309BBE0B-842F-F287-6CD3-F0C97C25EA26}"/>
              </a:ext>
            </a:extLst>
          </p:cNvPr>
          <p:cNvSpPr txBox="1"/>
          <p:nvPr/>
        </p:nvSpPr>
        <p:spPr>
          <a:xfrm>
            <a:off x="4724400" y="3200400"/>
            <a:ext cx="2743200" cy="792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1100">
              <a:solidFill>
                <a:srgbClr val="2E2E2E"/>
              </a:solidFill>
              <a:latin typeface="Arial"/>
              <a:cs typeface="Segoe UI"/>
            </a:endParaRPr>
          </a:p>
          <a:p>
            <a:pPr>
              <a:spcAft>
                <a:spcPts val="600"/>
              </a:spcAft>
            </a:pPr>
            <a:endParaRPr lang="en-GB" sz="1100">
              <a:latin typeface="Calibri"/>
              <a:cs typeface="Calibri"/>
            </a:endParaRPr>
          </a:p>
          <a:p>
            <a:pPr>
              <a:spcAft>
                <a:spcPts val="600"/>
              </a:spcAft>
            </a:pPr>
            <a:endParaRPr lang="en-GB" sz="1350">
              <a:solidFill>
                <a:srgbClr val="2E2E2E"/>
              </a:solidFill>
              <a:latin typeface="Georgia"/>
            </a:endParaRPr>
          </a:p>
        </p:txBody>
      </p:sp>
      <p:sp>
        <p:nvSpPr>
          <p:cNvPr id="10" name="TextBox 9">
            <a:extLst>
              <a:ext uri="{FF2B5EF4-FFF2-40B4-BE49-F238E27FC236}">
                <a16:creationId xmlns:a16="http://schemas.microsoft.com/office/drawing/2014/main" id="{E4D121F0-00AF-3D97-BB05-8DE3C8B755FC}"/>
              </a:ext>
            </a:extLst>
          </p:cNvPr>
          <p:cNvSpPr txBox="1"/>
          <p:nvPr/>
        </p:nvSpPr>
        <p:spPr>
          <a:xfrm>
            <a:off x="7463183" y="4117009"/>
            <a:ext cx="54930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E2E2E"/>
                </a:solidFill>
                <a:latin typeface="Arial"/>
                <a:cs typeface="Arial"/>
              </a:rPr>
              <a:t>Aranzabal, Epelde and Artetxe (2022 p,24).</a:t>
            </a:r>
            <a:endParaRPr lang="en-US"/>
          </a:p>
        </p:txBody>
      </p:sp>
    </p:spTree>
    <p:extLst>
      <p:ext uri="{BB962C8B-B14F-4D97-AF65-F5344CB8AC3E}">
        <p14:creationId xmlns:p14="http://schemas.microsoft.com/office/powerpoint/2010/main" val="376352894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BE9551-CC15-0680-689A-9C6315A781D9}"/>
              </a:ext>
            </a:extLst>
          </p:cNvPr>
          <p:cNvSpPr>
            <a:spLocks noGrp="1"/>
          </p:cNvSpPr>
          <p:nvPr>
            <p:ph sz="half" idx="1"/>
          </p:nvPr>
        </p:nvSpPr>
        <p:spPr>
          <a:xfrm>
            <a:off x="558801" y="2282117"/>
            <a:ext cx="5492524" cy="3510859"/>
          </a:xfrm>
        </p:spPr>
        <p:style>
          <a:lnRef idx="3">
            <a:schemeClr val="lt1"/>
          </a:lnRef>
          <a:fillRef idx="1">
            <a:schemeClr val="accent6"/>
          </a:fillRef>
          <a:effectRef idx="1">
            <a:schemeClr val="accent6"/>
          </a:effectRef>
          <a:fontRef idx="minor">
            <a:schemeClr val="lt1"/>
          </a:fontRef>
        </p:style>
        <p:txBody>
          <a:bodyPr vert="horz" lIns="91440" tIns="45720" rIns="91440" bIns="45720" rtlCol="0" anchor="t">
            <a:normAutofit fontScale="25000" lnSpcReduction="20000"/>
          </a:bodyPr>
          <a:lstStyle/>
          <a:p>
            <a:pPr marL="0" indent="0" algn="ctr">
              <a:spcBef>
                <a:spcPts val="600"/>
              </a:spcBef>
              <a:buClr>
                <a:srgbClr val="262626"/>
              </a:buClr>
              <a:buNone/>
            </a:pPr>
            <a:endParaRPr lang="en-GB" sz="1600" b="1">
              <a:ea typeface="+mn-lt"/>
              <a:cs typeface="+mn-lt"/>
            </a:endParaRPr>
          </a:p>
          <a:p>
            <a:pPr marL="0" indent="0" algn="ctr">
              <a:spcBef>
                <a:spcPts val="600"/>
              </a:spcBef>
              <a:buNone/>
            </a:pPr>
            <a:r>
              <a:rPr lang="en-GB" sz="5400" b="1">
                <a:ea typeface="+mn-lt"/>
                <a:cs typeface="+mn-lt"/>
              </a:rPr>
              <a:t>“A team is a group of people who exist to accomplish specific tasks that are related to common goals” </a:t>
            </a:r>
            <a:endParaRPr lang="en-US" sz="5400" b="1"/>
          </a:p>
          <a:p>
            <a:pPr marL="0" indent="0">
              <a:spcBef>
                <a:spcPts val="600"/>
              </a:spcBef>
              <a:buClr>
                <a:srgbClr val="262626"/>
              </a:buClr>
              <a:buNone/>
            </a:pPr>
            <a:r>
              <a:rPr lang="en-GB" sz="5400" b="1"/>
              <a:t>(Maund</a:t>
            </a:r>
            <a:r>
              <a:rPr lang="en-GB" sz="5400" b="1">
                <a:ea typeface="+mn-lt"/>
                <a:cs typeface="+mn-lt"/>
              </a:rPr>
              <a:t> el al 2017)</a:t>
            </a:r>
          </a:p>
          <a:p>
            <a:pPr marL="0" indent="0">
              <a:spcBef>
                <a:spcPts val="600"/>
              </a:spcBef>
              <a:buNone/>
            </a:pPr>
            <a:endParaRPr lang="en-GB" sz="5400"/>
          </a:p>
          <a:p>
            <a:pPr>
              <a:spcBef>
                <a:spcPts val="600"/>
              </a:spcBef>
            </a:pPr>
            <a:r>
              <a:rPr lang="en-GB" sz="4800" b="1">
                <a:solidFill>
                  <a:schemeClr val="tx1"/>
                </a:solidFill>
              </a:rPr>
              <a:t>Group individuals to form a cohesive effective team </a:t>
            </a:r>
          </a:p>
          <a:p>
            <a:pPr>
              <a:spcBef>
                <a:spcPts val="600"/>
              </a:spcBef>
            </a:pPr>
            <a:r>
              <a:rPr lang="en-GB" sz="4800" b="1">
                <a:solidFill>
                  <a:schemeClr val="tx1"/>
                </a:solidFill>
              </a:rPr>
              <a:t>Identify and evaluate individuals  behaviour </a:t>
            </a:r>
          </a:p>
          <a:p>
            <a:pPr>
              <a:spcBef>
                <a:spcPts val="600"/>
              </a:spcBef>
            </a:pPr>
            <a:r>
              <a:rPr lang="en-GB" sz="4800" b="1">
                <a:solidFill>
                  <a:schemeClr val="tx1"/>
                </a:solidFill>
              </a:rPr>
              <a:t>Team Leader participate in teamwork training</a:t>
            </a:r>
          </a:p>
          <a:p>
            <a:pPr>
              <a:spcBef>
                <a:spcPts val="600"/>
              </a:spcBef>
              <a:buClr>
                <a:srgbClr val="262626"/>
              </a:buClr>
            </a:pPr>
            <a:r>
              <a:rPr lang="en-GB" sz="4800" b="1">
                <a:solidFill>
                  <a:schemeClr val="tx1"/>
                </a:solidFill>
              </a:rPr>
              <a:t>The ability to balance as a Team leader or member will give scope to navigate within the team</a:t>
            </a:r>
          </a:p>
          <a:p>
            <a:pPr>
              <a:spcBef>
                <a:spcPts val="600"/>
              </a:spcBef>
            </a:pPr>
            <a:r>
              <a:rPr lang="en-GB" sz="4800" b="1">
                <a:solidFill>
                  <a:schemeClr val="tx1"/>
                </a:solidFill>
              </a:rPr>
              <a:t>Need to know basis from the view of both manager and team members</a:t>
            </a:r>
          </a:p>
          <a:p>
            <a:pPr>
              <a:spcBef>
                <a:spcPts val="600"/>
              </a:spcBef>
              <a:buClr>
                <a:srgbClr val="262626"/>
              </a:buClr>
            </a:pPr>
            <a:r>
              <a:rPr lang="en-GB" sz="4800" b="1">
                <a:solidFill>
                  <a:schemeClr val="tx1"/>
                </a:solidFill>
              </a:rPr>
              <a:t>Harmonious effect amongst team members</a:t>
            </a:r>
          </a:p>
          <a:p>
            <a:pPr>
              <a:spcBef>
                <a:spcPts val="600"/>
              </a:spcBef>
            </a:pPr>
            <a:endParaRPr lang="en-GB" sz="3600" b="1"/>
          </a:p>
          <a:p>
            <a:pPr marL="0" indent="0">
              <a:spcBef>
                <a:spcPts val="600"/>
              </a:spcBef>
              <a:buNone/>
            </a:pPr>
            <a:endParaRPr lang="en-GB" sz="1400">
              <a:highlight>
                <a:srgbClr val="FFFF00"/>
              </a:highlight>
            </a:endParaRPr>
          </a:p>
          <a:p>
            <a:pPr marL="0" indent="0">
              <a:spcBef>
                <a:spcPts val="600"/>
              </a:spcBef>
              <a:buNone/>
            </a:pPr>
            <a:endParaRPr lang="en-GB" sz="1400">
              <a:highlight>
                <a:srgbClr val="FFFF00"/>
              </a:highlight>
            </a:endParaRPr>
          </a:p>
          <a:p>
            <a:pPr marL="0" indent="0">
              <a:spcBef>
                <a:spcPts val="600"/>
              </a:spcBef>
              <a:buNone/>
            </a:pPr>
            <a:endParaRPr lang="en-GB" sz="1400">
              <a:highlight>
                <a:srgbClr val="FFFF00"/>
              </a:highlight>
            </a:endParaRPr>
          </a:p>
          <a:p>
            <a:pPr marL="0" indent="0">
              <a:spcBef>
                <a:spcPts val="600"/>
              </a:spcBef>
              <a:buNone/>
            </a:pPr>
            <a:endParaRPr lang="en-GB" sz="1200">
              <a:highlight>
                <a:srgbClr val="FFFF00"/>
              </a:highlight>
            </a:endParaRPr>
          </a:p>
          <a:p>
            <a:pPr marL="0" indent="0">
              <a:buNone/>
            </a:pPr>
            <a:endParaRPr lang="en-GB" sz="1400">
              <a:highlight>
                <a:srgbClr val="FFFF00"/>
              </a:highlight>
            </a:endParaRPr>
          </a:p>
          <a:p>
            <a:pPr marL="0" indent="0">
              <a:buNone/>
            </a:pPr>
            <a:r>
              <a:rPr lang="en-GB" sz="1400"/>
              <a:t>   </a:t>
            </a:r>
          </a:p>
          <a:p>
            <a:pPr marL="0" indent="0">
              <a:buClr>
                <a:srgbClr val="000000">
                  <a:lumMod val="85000"/>
                  <a:lumOff val="15000"/>
                </a:srgbClr>
              </a:buClr>
              <a:buNone/>
            </a:pPr>
            <a:endParaRPr lang="en-GB"/>
          </a:p>
          <a:p>
            <a:pPr>
              <a:buClr>
                <a:srgbClr val="262626"/>
              </a:buClr>
            </a:pPr>
            <a:endParaRPr lang="en-GB"/>
          </a:p>
        </p:txBody>
      </p:sp>
      <p:pic>
        <p:nvPicPr>
          <p:cNvPr id="8" name="Picture 8" descr="Diagram&#10;&#10;Description automatically generated">
            <a:extLst>
              <a:ext uri="{FF2B5EF4-FFF2-40B4-BE49-F238E27FC236}">
                <a16:creationId xmlns:a16="http://schemas.microsoft.com/office/drawing/2014/main" id="{9A2D1D19-255F-CDD7-C81E-F76F6782CFB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233862" y="2025442"/>
            <a:ext cx="5533022" cy="4340435"/>
          </a:xfrm>
        </p:spPr>
      </p:pic>
      <p:sp>
        <p:nvSpPr>
          <p:cNvPr id="2" name="Title 1">
            <a:extLst>
              <a:ext uri="{FF2B5EF4-FFF2-40B4-BE49-F238E27FC236}">
                <a16:creationId xmlns:a16="http://schemas.microsoft.com/office/drawing/2014/main" id="{C8D583F4-CB55-84F7-A455-FA95A4344B54}"/>
              </a:ext>
            </a:extLst>
          </p:cNvPr>
          <p:cNvSpPr>
            <a:spLocks noGrp="1"/>
          </p:cNvSpPr>
          <p:nvPr>
            <p:ph type="title"/>
          </p:nvPr>
        </p:nvSpPr>
        <p:spPr>
          <a:xfrm>
            <a:off x="1066800" y="603595"/>
            <a:ext cx="10058400" cy="1110916"/>
          </a:xfrm>
          <a:solidFill>
            <a:srgbClr val="00B050"/>
          </a:solidFill>
        </p:spPr>
        <p:txBody>
          <a:bodyPr>
            <a:normAutofit/>
          </a:bodyPr>
          <a:lstStyle/>
          <a:p>
            <a:r>
              <a:rPr lang="en-GB" sz="1800">
                <a:solidFill>
                  <a:schemeClr val="bg1"/>
                </a:solidFill>
              </a:rPr>
              <a:t>EFFECTIVE TEAM WORKING – The requirement to collectively emulate individuals so that they collaborate effectively within a team role will result in the production of the team's enhanced performance in delivering a project successfully</a:t>
            </a:r>
          </a:p>
        </p:txBody>
      </p:sp>
      <p:sp>
        <p:nvSpPr>
          <p:cNvPr id="9" name="TextBox 8">
            <a:extLst>
              <a:ext uri="{FF2B5EF4-FFF2-40B4-BE49-F238E27FC236}">
                <a16:creationId xmlns:a16="http://schemas.microsoft.com/office/drawing/2014/main" id="{34616AC2-DF7B-CBF3-8052-78C2274BD987}"/>
              </a:ext>
            </a:extLst>
          </p:cNvPr>
          <p:cNvSpPr txBox="1"/>
          <p:nvPr/>
        </p:nvSpPr>
        <p:spPr>
          <a:xfrm>
            <a:off x="6461125" y="5222968"/>
            <a:ext cx="4664075" cy="369286"/>
          </a:xfrm>
          <a:prstGeom prst="rect">
            <a:avLst/>
          </a:prstGeom>
        </p:spPr>
        <p:txBody>
          <a:bodyPr>
            <a:normAutofit fontScale="77500" lnSpcReduction="20000"/>
          </a:bodyPr>
          <a:lstStyle/>
          <a:p>
            <a:r>
              <a:rPr lang="en-US">
                <a:hlinkClick r:id="rId3"/>
              </a:rPr>
              <a:t>This Photo</a:t>
            </a:r>
            <a:r>
              <a:rPr lang="en-US"/>
              <a:t> by Unknown author is licensed under </a:t>
            </a:r>
            <a:r>
              <a:rPr lang="en-US">
                <a:hlinkClick r:id="rId4"/>
              </a:rPr>
              <a:t>CC BY-NC</a:t>
            </a:r>
            <a:r>
              <a:rPr lang="en-US"/>
              <a:t>.</a:t>
            </a:r>
          </a:p>
        </p:txBody>
      </p:sp>
    </p:spTree>
    <p:extLst>
      <p:ext uri="{BB962C8B-B14F-4D97-AF65-F5344CB8AC3E}">
        <p14:creationId xmlns:p14="http://schemas.microsoft.com/office/powerpoint/2010/main" val="200464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5" name="Rectangle 444">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7" name="Rectangle 446">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449" name="Rectangle 448">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451" name="Rectangle 450">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3" descr="Diagram&#10;&#10;Description automatically generated">
            <a:extLst>
              <a:ext uri="{FF2B5EF4-FFF2-40B4-BE49-F238E27FC236}">
                <a16:creationId xmlns:a16="http://schemas.microsoft.com/office/drawing/2014/main" id="{5052346B-6323-6BEF-7C01-34EF21DC2BA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037" r="-2" b="-2"/>
          <a:stretch/>
        </p:blipFill>
        <p:spPr>
          <a:xfrm>
            <a:off x="727654" y="1369793"/>
            <a:ext cx="5367165" cy="4338432"/>
          </a:xfrm>
          <a:prstGeom prst="rect">
            <a:avLst/>
          </a:prstGeom>
        </p:spPr>
      </p:pic>
      <p:sp>
        <p:nvSpPr>
          <p:cNvPr id="453" name="Rectangle 452">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5" name="Rectangle 454">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F2FC7E8-2A61-6A89-E729-730C84887587}"/>
              </a:ext>
            </a:extLst>
          </p:cNvPr>
          <p:cNvSpPr>
            <a:spLocks noGrp="1"/>
          </p:cNvSpPr>
          <p:nvPr>
            <p:ph type="title"/>
          </p:nvPr>
        </p:nvSpPr>
        <p:spPr>
          <a:xfrm>
            <a:off x="7064082" y="562384"/>
            <a:ext cx="4472921" cy="1510244"/>
          </a:xfrm>
          <a:solidFill>
            <a:srgbClr val="00B050"/>
          </a:solidFill>
        </p:spPr>
        <p:txBody>
          <a:bodyPr vert="horz" lIns="91440" tIns="45720" rIns="91440" bIns="45720" rtlCol="0" anchor="ctr">
            <a:normAutofit fontScale="90000"/>
          </a:bodyPr>
          <a:lstStyle/>
          <a:p>
            <a:pPr>
              <a:lnSpc>
                <a:spcPct val="90000"/>
              </a:lnSpc>
            </a:pPr>
            <a:r>
              <a:rPr lang="en-US" sz="3700">
                <a:solidFill>
                  <a:schemeClr val="bg1"/>
                </a:solidFill>
              </a:rPr>
              <a:t>INEFFECTIVE TEAM WORKING</a:t>
            </a:r>
            <a:r>
              <a:rPr lang="en-US" sz="3700">
                <a:solidFill>
                  <a:schemeClr val="tx1">
                    <a:lumMod val="85000"/>
                    <a:lumOff val="15000"/>
                  </a:schemeClr>
                </a:solidFill>
              </a:rPr>
              <a:t> </a:t>
            </a:r>
            <a:br>
              <a:rPr lang="en-US" sz="3700"/>
            </a:br>
            <a:endParaRPr lang="en-US" sz="3700">
              <a:solidFill>
                <a:schemeClr val="tx1">
                  <a:lumMod val="85000"/>
                  <a:lumOff val="15000"/>
                </a:schemeClr>
              </a:solidFill>
            </a:endParaRPr>
          </a:p>
        </p:txBody>
      </p:sp>
      <p:sp>
        <p:nvSpPr>
          <p:cNvPr id="4" name="Text Placeholder 3">
            <a:extLst>
              <a:ext uri="{FF2B5EF4-FFF2-40B4-BE49-F238E27FC236}">
                <a16:creationId xmlns:a16="http://schemas.microsoft.com/office/drawing/2014/main" id="{06DA019E-5B07-1EAD-273F-F3154959BBA3}"/>
              </a:ext>
            </a:extLst>
          </p:cNvPr>
          <p:cNvSpPr>
            <a:spLocks noGrp="1"/>
          </p:cNvSpPr>
          <p:nvPr>
            <p:ph type="body" sz="half" idx="2"/>
          </p:nvPr>
        </p:nvSpPr>
        <p:spPr>
          <a:xfrm>
            <a:off x="7064082" y="2438863"/>
            <a:ext cx="4472922" cy="3596176"/>
          </a:xfrm>
          <a:solidFill>
            <a:schemeClr val="accent6">
              <a:lumMod val="40000"/>
              <a:lumOff val="60000"/>
            </a:schemeClr>
          </a:solidFill>
        </p:spPr>
        <p:txBody>
          <a:bodyPr vert="horz" lIns="91440" tIns="45720" rIns="91440" bIns="45720" rtlCol="0" anchor="t">
            <a:normAutofit/>
          </a:bodyPr>
          <a:lstStyle/>
          <a:p>
            <a:pPr>
              <a:lnSpc>
                <a:spcPct val="100000"/>
              </a:lnSpc>
            </a:pPr>
            <a:r>
              <a:rPr lang="en-US" sz="1600">
                <a:latin typeface="Arial"/>
                <a:cs typeface="Arial"/>
              </a:rPr>
              <a:t>Outlined in the study case there were some identifiable factors within the team. Tom must address these issues before starting the Amazon project.</a:t>
            </a:r>
          </a:p>
          <a:p>
            <a:pPr marL="285750" indent="-285750">
              <a:lnSpc>
                <a:spcPct val="100000"/>
              </a:lnSpc>
              <a:buFont typeface="Arial" pitchFamily="18" charset="0"/>
              <a:buChar char="•"/>
            </a:pPr>
            <a:r>
              <a:rPr lang="en-US" sz="1600">
                <a:latin typeface="Arial"/>
                <a:cs typeface="Arial"/>
              </a:rPr>
              <a:t>Lack of Trust</a:t>
            </a:r>
          </a:p>
          <a:p>
            <a:pPr marL="285750" indent="-285750">
              <a:lnSpc>
                <a:spcPct val="100000"/>
              </a:lnSpc>
              <a:buClr>
                <a:srgbClr val="262626"/>
              </a:buClr>
              <a:buFont typeface="Arial" pitchFamily="18" charset="0"/>
              <a:buChar char="•"/>
            </a:pPr>
            <a:r>
              <a:rPr lang="en-US" sz="1600">
                <a:latin typeface="Arial"/>
                <a:cs typeface="Arial"/>
              </a:rPr>
              <a:t>Poor Communication </a:t>
            </a:r>
          </a:p>
          <a:p>
            <a:pPr marL="285750" indent="-285750">
              <a:lnSpc>
                <a:spcPct val="100000"/>
              </a:lnSpc>
              <a:buClr>
                <a:srgbClr val="262626"/>
              </a:buClr>
              <a:buFont typeface="Arial" pitchFamily="18" charset="0"/>
              <a:buChar char="•"/>
            </a:pPr>
            <a:r>
              <a:rPr lang="en-US" sz="1600">
                <a:latin typeface="Arial"/>
                <a:cs typeface="Arial"/>
              </a:rPr>
              <a:t>Underlying Tension</a:t>
            </a:r>
          </a:p>
          <a:p>
            <a:pPr marL="285750" indent="-285750">
              <a:lnSpc>
                <a:spcPct val="100000"/>
              </a:lnSpc>
              <a:buClr>
                <a:srgbClr val="262626"/>
              </a:buClr>
              <a:buFont typeface="Arial" pitchFamily="18" charset="0"/>
              <a:buChar char="•"/>
            </a:pPr>
            <a:r>
              <a:rPr lang="en-US" sz="1600">
                <a:latin typeface="Arial"/>
                <a:cs typeface="Arial"/>
              </a:rPr>
              <a:t>Minimum Interaction</a:t>
            </a:r>
          </a:p>
          <a:p>
            <a:pPr marL="285750" indent="-285750">
              <a:lnSpc>
                <a:spcPct val="100000"/>
              </a:lnSpc>
              <a:buClr>
                <a:srgbClr val="262626"/>
              </a:buClr>
              <a:buFont typeface="Arial" pitchFamily="18" charset="0"/>
              <a:buChar char="•"/>
            </a:pPr>
            <a:r>
              <a:rPr lang="en-US" sz="1600">
                <a:latin typeface="Arial"/>
                <a:cs typeface="Arial"/>
              </a:rPr>
              <a:t>No Team Recognition</a:t>
            </a:r>
          </a:p>
          <a:p>
            <a:pPr marL="285750" indent="-285750">
              <a:lnSpc>
                <a:spcPct val="100000"/>
              </a:lnSpc>
              <a:buClr>
                <a:srgbClr val="262626"/>
              </a:buClr>
              <a:buFont typeface="Arial" pitchFamily="18" charset="0"/>
              <a:buChar char="•"/>
            </a:pPr>
            <a:r>
              <a:rPr lang="en-US" sz="1600">
                <a:latin typeface="Arial"/>
                <a:cs typeface="Arial"/>
              </a:rPr>
              <a:t>Bad Management</a:t>
            </a:r>
          </a:p>
          <a:p>
            <a:pPr marL="285750" indent="-285750">
              <a:lnSpc>
                <a:spcPct val="100000"/>
              </a:lnSpc>
              <a:buClr>
                <a:srgbClr val="262626"/>
              </a:buClr>
              <a:buFont typeface="Arial" pitchFamily="18" charset="0"/>
              <a:buChar char="•"/>
            </a:pPr>
            <a:r>
              <a:rPr lang="en-US" sz="1600">
                <a:latin typeface="Arial"/>
                <a:cs typeface="Arial"/>
              </a:rPr>
              <a:t>Conflicting Goals</a:t>
            </a:r>
          </a:p>
          <a:p>
            <a:pPr marL="285750" indent="-285750">
              <a:lnSpc>
                <a:spcPct val="100000"/>
              </a:lnSpc>
              <a:buFont typeface="Wingdings" pitchFamily="18" charset="0"/>
              <a:buChar char="v"/>
            </a:pPr>
            <a:endParaRPr lang="en-US" sz="1600">
              <a:latin typeface="Arial"/>
              <a:cs typeface="Arial"/>
            </a:endParaRPr>
          </a:p>
          <a:p>
            <a:pPr>
              <a:lnSpc>
                <a:spcPct val="100000"/>
              </a:lnSpc>
            </a:pPr>
            <a:endParaRPr lang="en-US" sz="1600">
              <a:latin typeface="Arial"/>
              <a:cs typeface="Arial"/>
            </a:endParaRPr>
          </a:p>
          <a:p>
            <a:pPr>
              <a:lnSpc>
                <a:spcPct val="100000"/>
              </a:lnSpc>
            </a:pPr>
            <a:endParaRPr lang="en-US"/>
          </a:p>
        </p:txBody>
      </p:sp>
      <p:sp>
        <p:nvSpPr>
          <p:cNvPr id="14" name="TextBox 13">
            <a:extLst>
              <a:ext uri="{FF2B5EF4-FFF2-40B4-BE49-F238E27FC236}">
                <a16:creationId xmlns:a16="http://schemas.microsoft.com/office/drawing/2014/main" id="{B97D379D-F412-CA25-151B-C516CAA0F1FC}"/>
              </a:ext>
            </a:extLst>
          </p:cNvPr>
          <p:cNvSpPr txBox="1"/>
          <p:nvPr/>
        </p:nvSpPr>
        <p:spPr>
          <a:xfrm>
            <a:off x="3675567" y="5187328"/>
            <a:ext cx="241925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126235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24">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26">
            <a:extLst>
              <a:ext uri="{FF2B5EF4-FFF2-40B4-BE49-F238E27FC236}">
                <a16:creationId xmlns:a16="http://schemas.microsoft.com/office/drawing/2014/main" id="{685B1578-9B95-463A-91DE-797A98F7E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0" name="Rectangle 28">
            <a:extLst>
              <a:ext uri="{FF2B5EF4-FFF2-40B4-BE49-F238E27FC236}">
                <a16:creationId xmlns:a16="http://schemas.microsoft.com/office/drawing/2014/main" id="{B7753F1F-C532-475B-BE0D-7359EB6F8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61" name="Rectangle 30">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32">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Rectangle 34">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 name="Title 2">
            <a:extLst>
              <a:ext uri="{FF2B5EF4-FFF2-40B4-BE49-F238E27FC236}">
                <a16:creationId xmlns:a16="http://schemas.microsoft.com/office/drawing/2014/main" id="{0B837124-1A89-3C07-1A91-ACBF376B4041}"/>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lnSpc>
                <a:spcPct val="90000"/>
              </a:lnSpc>
            </a:pPr>
            <a:r>
              <a:rPr lang="en-US" sz="4400">
                <a:solidFill>
                  <a:schemeClr val="tx1">
                    <a:lumMod val="85000"/>
                    <a:lumOff val="15000"/>
                  </a:schemeClr>
                </a:solidFill>
              </a:rPr>
              <a:t>And </a:t>
            </a:r>
            <a:br>
              <a:rPr lang="en-US" sz="4400">
                <a:solidFill>
                  <a:schemeClr val="tx1">
                    <a:lumMod val="85000"/>
                    <a:lumOff val="15000"/>
                  </a:schemeClr>
                </a:solidFill>
              </a:rPr>
            </a:br>
            <a:r>
              <a:rPr lang="en-US" sz="4400">
                <a:solidFill>
                  <a:schemeClr val="tx1">
                    <a:lumMod val="85000"/>
                    <a:lumOff val="15000"/>
                  </a:schemeClr>
                </a:solidFill>
              </a:rPr>
              <a:t>Finally............</a:t>
            </a:r>
          </a:p>
        </p:txBody>
      </p:sp>
      <p:graphicFrame>
        <p:nvGraphicFramePr>
          <p:cNvPr id="32" name="Text Placeholder 3">
            <a:extLst>
              <a:ext uri="{FF2B5EF4-FFF2-40B4-BE49-F238E27FC236}">
                <a16:creationId xmlns:a16="http://schemas.microsoft.com/office/drawing/2014/main" id="{BDBE2F94-E211-E1F0-76D8-1BE457FB1C74}"/>
              </a:ext>
            </a:extLst>
          </p:cNvPr>
          <p:cNvGraphicFramePr/>
          <p:nvPr>
            <p:extLst>
              <p:ext uri="{D42A27DB-BD31-4B8C-83A1-F6EECF244321}">
                <p14:modId xmlns:p14="http://schemas.microsoft.com/office/powerpoint/2010/main" val="229807549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6221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32496F4C-9FF9-A52F-558A-6CEC91F2C40D}"/>
              </a:ext>
            </a:extLst>
          </p:cNvPr>
          <p:cNvSpPr>
            <a:spLocks noGrp="1"/>
          </p:cNvSpPr>
          <p:nvPr>
            <p:ph type="title"/>
          </p:nvPr>
        </p:nvSpPr>
        <p:spPr>
          <a:xfrm>
            <a:off x="1066800" y="642594"/>
            <a:ext cx="10058400" cy="1371600"/>
          </a:xfrm>
        </p:spPr>
        <p:txBody>
          <a:bodyPr>
            <a:normAutofit/>
          </a:bodyPr>
          <a:lstStyle/>
          <a:p>
            <a:pPr algn="ctr"/>
            <a:r>
              <a:rPr lang="en-GB"/>
              <a:t>Tuckman’s Model of Team Development </a:t>
            </a:r>
          </a:p>
        </p:txBody>
      </p:sp>
      <p:graphicFrame>
        <p:nvGraphicFramePr>
          <p:cNvPr id="4" name="Diagram 3">
            <a:extLst>
              <a:ext uri="{FF2B5EF4-FFF2-40B4-BE49-F238E27FC236}">
                <a16:creationId xmlns:a16="http://schemas.microsoft.com/office/drawing/2014/main" id="{C6B7EDD5-9D99-67E1-3AF7-2179EA7B5927}"/>
              </a:ext>
            </a:extLst>
          </p:cNvPr>
          <p:cNvGraphicFramePr/>
          <p:nvPr>
            <p:extLst>
              <p:ext uri="{D42A27DB-BD31-4B8C-83A1-F6EECF244321}">
                <p14:modId xmlns:p14="http://schemas.microsoft.com/office/powerpoint/2010/main" val="3370682427"/>
              </p:ext>
            </p:extLst>
          </p:nvPr>
        </p:nvGraphicFramePr>
        <p:xfrm>
          <a:off x="1066800" y="1719781"/>
          <a:ext cx="10058400" cy="3360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4" name="TextBox 83">
            <a:extLst>
              <a:ext uri="{FF2B5EF4-FFF2-40B4-BE49-F238E27FC236}">
                <a16:creationId xmlns:a16="http://schemas.microsoft.com/office/drawing/2014/main" id="{7180A8C0-49FA-8F50-AE48-AA7FB16DA76C}"/>
              </a:ext>
            </a:extLst>
          </p:cNvPr>
          <p:cNvSpPr txBox="1"/>
          <p:nvPr/>
        </p:nvSpPr>
        <p:spPr>
          <a:xfrm>
            <a:off x="3886200" y="5359400"/>
            <a:ext cx="43942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500">
                <a:latin typeface="Arial Nova"/>
              </a:rPr>
              <a:t>Developed by Bruce Tuckman in 1965</a:t>
            </a:r>
          </a:p>
        </p:txBody>
      </p:sp>
      <p:sp>
        <p:nvSpPr>
          <p:cNvPr id="18" name="TextBox 17">
            <a:extLst>
              <a:ext uri="{FF2B5EF4-FFF2-40B4-BE49-F238E27FC236}">
                <a16:creationId xmlns:a16="http://schemas.microsoft.com/office/drawing/2014/main" id="{A119B495-4F8A-F89D-A15D-D8C553F25201}"/>
              </a:ext>
            </a:extLst>
          </p:cNvPr>
          <p:cNvSpPr txBox="1"/>
          <p:nvPr/>
        </p:nvSpPr>
        <p:spPr>
          <a:xfrm>
            <a:off x="605183" y="5685183"/>
            <a:ext cx="111031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Tuckman’s model has become ‘the most predominantly referred to and most widely recognized in organizational literature. Bonebright (2010)</a:t>
            </a:r>
          </a:p>
        </p:txBody>
      </p:sp>
    </p:spTree>
    <p:extLst>
      <p:ext uri="{BB962C8B-B14F-4D97-AF65-F5344CB8AC3E}">
        <p14:creationId xmlns:p14="http://schemas.microsoft.com/office/powerpoint/2010/main" val="2590642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4" name="Rectangle 23">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graphicFrame>
        <p:nvGraphicFramePr>
          <p:cNvPr id="4" name="Table 4">
            <a:extLst>
              <a:ext uri="{FF2B5EF4-FFF2-40B4-BE49-F238E27FC236}">
                <a16:creationId xmlns:a16="http://schemas.microsoft.com/office/drawing/2014/main" id="{0695C2DF-408C-9C80-1AAD-F3CA1E3708B6}"/>
              </a:ext>
            </a:extLst>
          </p:cNvPr>
          <p:cNvGraphicFramePr>
            <a:graphicFrameLocks noGrp="1"/>
          </p:cNvGraphicFramePr>
          <p:nvPr>
            <p:extLst>
              <p:ext uri="{D42A27DB-BD31-4B8C-83A1-F6EECF244321}">
                <p14:modId xmlns:p14="http://schemas.microsoft.com/office/powerpoint/2010/main" val="4037444784"/>
              </p:ext>
            </p:extLst>
          </p:nvPr>
        </p:nvGraphicFramePr>
        <p:xfrm>
          <a:off x="1235394" y="643467"/>
          <a:ext cx="9721212" cy="5571067"/>
        </p:xfrm>
        <a:graphic>
          <a:graphicData uri="http://schemas.openxmlformats.org/drawingml/2006/table">
            <a:tbl>
              <a:tblPr firstRow="1" bandRow="1">
                <a:tableStyleId>{9D7B26C5-4107-4FEC-AEDC-1716B250A1EF}</a:tableStyleId>
              </a:tblPr>
              <a:tblGrid>
                <a:gridCol w="2172033">
                  <a:extLst>
                    <a:ext uri="{9D8B030D-6E8A-4147-A177-3AD203B41FA5}">
                      <a16:colId xmlns:a16="http://schemas.microsoft.com/office/drawing/2014/main" val="2839069897"/>
                    </a:ext>
                  </a:extLst>
                </a:gridCol>
                <a:gridCol w="7549179">
                  <a:extLst>
                    <a:ext uri="{9D8B030D-6E8A-4147-A177-3AD203B41FA5}">
                      <a16:colId xmlns:a16="http://schemas.microsoft.com/office/drawing/2014/main" val="3905388401"/>
                    </a:ext>
                  </a:extLst>
                </a:gridCol>
              </a:tblGrid>
              <a:tr h="1170442">
                <a:tc>
                  <a:txBody>
                    <a:bodyPr/>
                    <a:lstStyle/>
                    <a:p>
                      <a:r>
                        <a:rPr lang="en-GB" sz="1800" b="0" cap="none" spc="0">
                          <a:solidFill>
                            <a:schemeClr val="tx1"/>
                          </a:solidFill>
                        </a:rPr>
                        <a:t>Forming</a:t>
                      </a:r>
                    </a:p>
                  </a:txBody>
                  <a:tcPr marL="0" marR="84506" marT="33803" marB="253517"/>
                </a:tc>
                <a:tc>
                  <a:txBody>
                    <a:bodyPr/>
                    <a:lstStyle/>
                    <a:p>
                      <a:pPr marL="285750" indent="-285750">
                        <a:buFont typeface="Arial"/>
                        <a:buChar char="•"/>
                      </a:pPr>
                      <a:r>
                        <a:rPr lang="en-GB" sz="1800" b="0" cap="none" spc="0">
                          <a:solidFill>
                            <a:schemeClr val="tx1"/>
                          </a:solidFill>
                        </a:rPr>
                        <a:t>Group becomes task orientated</a:t>
                      </a:r>
                    </a:p>
                    <a:p>
                      <a:pPr marL="285750" lvl="0" indent="-285750">
                        <a:buFont typeface="Arial"/>
                        <a:buChar char="•"/>
                      </a:pPr>
                      <a:r>
                        <a:rPr lang="en-GB" sz="1800" b="0" cap="none" spc="0">
                          <a:solidFill>
                            <a:schemeClr val="tx1"/>
                          </a:solidFill>
                        </a:rPr>
                        <a:t>Creates ground rules</a:t>
                      </a:r>
                    </a:p>
                    <a:p>
                      <a:pPr marL="285750" lvl="0" indent="-285750">
                        <a:buFont typeface="Arial"/>
                        <a:buChar char="•"/>
                      </a:pPr>
                      <a:r>
                        <a:rPr lang="en-GB" sz="1800" b="0" cap="none" spc="0">
                          <a:solidFill>
                            <a:schemeClr val="tx1"/>
                          </a:solidFill>
                        </a:rPr>
                        <a:t>Establishing relationships</a:t>
                      </a:r>
                    </a:p>
                  </a:txBody>
                  <a:tcPr marL="0" marR="84506" marT="33803" marB="253517"/>
                </a:tc>
                <a:extLst>
                  <a:ext uri="{0D108BD9-81ED-4DB2-BD59-A6C34878D82A}">
                    <a16:rowId xmlns:a16="http://schemas.microsoft.com/office/drawing/2014/main" val="1240756620"/>
                  </a:ext>
                </a:extLst>
              </a:tr>
              <a:tr h="1170442">
                <a:tc>
                  <a:txBody>
                    <a:bodyPr/>
                    <a:lstStyle/>
                    <a:p>
                      <a:r>
                        <a:rPr lang="en-GB" sz="1800" b="0" cap="none" spc="0">
                          <a:solidFill>
                            <a:schemeClr val="tx1"/>
                          </a:solidFill>
                        </a:rPr>
                        <a:t>Storming</a:t>
                      </a:r>
                    </a:p>
                  </a:txBody>
                  <a:tcPr marL="0" marR="84506" marT="33803" marB="253517"/>
                </a:tc>
                <a:tc>
                  <a:txBody>
                    <a:bodyPr/>
                    <a:lstStyle/>
                    <a:p>
                      <a:pPr marL="285750" indent="-285750">
                        <a:buFont typeface="Arial"/>
                        <a:buChar char="•"/>
                      </a:pPr>
                      <a:r>
                        <a:rPr lang="en-GB" sz="1800" b="0" cap="none" spc="0">
                          <a:solidFill>
                            <a:schemeClr val="tx1"/>
                          </a:solidFill>
                        </a:rPr>
                        <a:t>Intergroup conflict</a:t>
                      </a:r>
                      <a:endParaRPr lang="en-US" sz="1800" b="0" cap="none" spc="0">
                        <a:solidFill>
                          <a:schemeClr val="tx1"/>
                        </a:solidFill>
                      </a:endParaRPr>
                    </a:p>
                    <a:p>
                      <a:pPr marL="285750" lvl="0" indent="-285750">
                        <a:buFont typeface="Arial"/>
                        <a:buChar char="•"/>
                      </a:pPr>
                      <a:r>
                        <a:rPr lang="en-GB" sz="1800" b="0" cap="none" spc="0">
                          <a:solidFill>
                            <a:schemeClr val="tx1"/>
                          </a:solidFill>
                        </a:rPr>
                        <a:t>Lack of unity</a:t>
                      </a:r>
                    </a:p>
                    <a:p>
                      <a:pPr marL="285750" lvl="0" indent="-285750">
                        <a:buFont typeface="Arial"/>
                        <a:buChar char="•"/>
                      </a:pPr>
                      <a:r>
                        <a:rPr lang="en-GB" sz="1800" b="0" cap="none" spc="0">
                          <a:solidFill>
                            <a:schemeClr val="tx1"/>
                          </a:solidFill>
                        </a:rPr>
                        <a:t>Hostility within the group</a:t>
                      </a:r>
                    </a:p>
                  </a:txBody>
                  <a:tcPr marL="0" marR="84506" marT="33803" marB="253517"/>
                </a:tc>
                <a:extLst>
                  <a:ext uri="{0D108BD9-81ED-4DB2-BD59-A6C34878D82A}">
                    <a16:rowId xmlns:a16="http://schemas.microsoft.com/office/drawing/2014/main" val="3712594199"/>
                  </a:ext>
                </a:extLst>
              </a:tr>
              <a:tr h="1170442">
                <a:tc>
                  <a:txBody>
                    <a:bodyPr/>
                    <a:lstStyle/>
                    <a:p>
                      <a:r>
                        <a:rPr lang="en-GB" sz="1800" b="0" cap="none" spc="0">
                          <a:solidFill>
                            <a:schemeClr val="tx1"/>
                          </a:solidFill>
                        </a:rPr>
                        <a:t>Norming</a:t>
                      </a:r>
                    </a:p>
                  </a:txBody>
                  <a:tcPr marL="0" marR="84506" marT="33803" marB="253517"/>
                </a:tc>
                <a:tc>
                  <a:txBody>
                    <a:bodyPr/>
                    <a:lstStyle/>
                    <a:p>
                      <a:pPr marL="285750" indent="-285750">
                        <a:buFont typeface="Arial"/>
                        <a:buChar char="•"/>
                      </a:pPr>
                      <a:r>
                        <a:rPr lang="en-GB" sz="1800" b="0" cap="none" spc="0">
                          <a:solidFill>
                            <a:schemeClr val="tx1"/>
                          </a:solidFill>
                        </a:rPr>
                        <a:t>Groups develop cohesion</a:t>
                      </a:r>
                    </a:p>
                    <a:p>
                      <a:pPr marL="285750" lvl="0" indent="-285750">
                        <a:buFont typeface="Arial"/>
                        <a:buChar char="•"/>
                      </a:pPr>
                      <a:r>
                        <a:rPr lang="en-GB" sz="1800" b="0" cap="none" spc="0">
                          <a:solidFill>
                            <a:schemeClr val="tx1"/>
                          </a:solidFill>
                        </a:rPr>
                        <a:t>The group start to accept one and other</a:t>
                      </a:r>
                    </a:p>
                    <a:p>
                      <a:pPr marL="285750" lvl="0" indent="-285750">
                        <a:buFont typeface="Arial"/>
                        <a:buChar char="•"/>
                      </a:pPr>
                      <a:r>
                        <a:rPr lang="en-GB" sz="1800" b="0" cap="none" spc="0">
                          <a:solidFill>
                            <a:schemeClr val="tx1"/>
                          </a:solidFill>
                        </a:rPr>
                        <a:t>Discovery of unity and how to work together.</a:t>
                      </a:r>
                    </a:p>
                  </a:txBody>
                  <a:tcPr marL="0" marR="84506" marT="33803" marB="253517"/>
                </a:tc>
                <a:extLst>
                  <a:ext uri="{0D108BD9-81ED-4DB2-BD59-A6C34878D82A}">
                    <a16:rowId xmlns:a16="http://schemas.microsoft.com/office/drawing/2014/main" val="1961933159"/>
                  </a:ext>
                </a:extLst>
              </a:tr>
              <a:tr h="1170442">
                <a:tc>
                  <a:txBody>
                    <a:bodyPr/>
                    <a:lstStyle/>
                    <a:p>
                      <a:r>
                        <a:rPr lang="en-GB" sz="1800" b="0" cap="none" spc="0">
                          <a:solidFill>
                            <a:schemeClr val="tx1"/>
                          </a:solidFill>
                        </a:rPr>
                        <a:t>Performing </a:t>
                      </a:r>
                    </a:p>
                  </a:txBody>
                  <a:tcPr marL="0" marR="84506" marT="33803" marB="253517"/>
                </a:tc>
                <a:tc>
                  <a:txBody>
                    <a:bodyPr/>
                    <a:lstStyle/>
                    <a:p>
                      <a:pPr marL="285750" indent="-285750">
                        <a:buFont typeface="Arial"/>
                        <a:buChar char="•"/>
                      </a:pPr>
                      <a:r>
                        <a:rPr lang="en-GB" sz="1800" b="0" cap="none" spc="0">
                          <a:solidFill>
                            <a:schemeClr val="tx1"/>
                          </a:solidFill>
                        </a:rPr>
                        <a:t>The group is now working functionally</a:t>
                      </a:r>
                    </a:p>
                    <a:p>
                      <a:pPr marL="285750" lvl="0" indent="-285750">
                        <a:buFont typeface="Arial"/>
                        <a:buChar char="•"/>
                      </a:pPr>
                      <a:r>
                        <a:rPr lang="en-GB" sz="1800" b="0" cap="none" spc="0">
                          <a:solidFill>
                            <a:schemeClr val="tx1"/>
                          </a:solidFill>
                        </a:rPr>
                        <a:t>Roles become flexible</a:t>
                      </a:r>
                    </a:p>
                    <a:p>
                      <a:pPr marL="285750" lvl="0" indent="-285750">
                        <a:buFont typeface="Arial"/>
                        <a:buChar char="•"/>
                      </a:pPr>
                      <a:r>
                        <a:rPr lang="en-GB" sz="1800" b="0" cap="none" spc="0">
                          <a:solidFill>
                            <a:schemeClr val="tx1"/>
                          </a:solidFill>
                        </a:rPr>
                        <a:t>The groups energy is challenged to the task</a:t>
                      </a:r>
                    </a:p>
                  </a:txBody>
                  <a:tcPr marL="0" marR="84506" marT="33803" marB="253517"/>
                </a:tc>
                <a:extLst>
                  <a:ext uri="{0D108BD9-81ED-4DB2-BD59-A6C34878D82A}">
                    <a16:rowId xmlns:a16="http://schemas.microsoft.com/office/drawing/2014/main" val="444044877"/>
                  </a:ext>
                </a:extLst>
              </a:tr>
              <a:tr h="889299">
                <a:tc>
                  <a:txBody>
                    <a:bodyPr/>
                    <a:lstStyle/>
                    <a:p>
                      <a:r>
                        <a:rPr lang="en-GB" sz="1800" b="0" cap="none" spc="0">
                          <a:solidFill>
                            <a:schemeClr val="tx1"/>
                          </a:solidFill>
                        </a:rPr>
                        <a:t>Adjourning </a:t>
                      </a:r>
                    </a:p>
                  </a:txBody>
                  <a:tcPr marL="0" marR="84506" marT="33803" marB="253517"/>
                </a:tc>
                <a:tc>
                  <a:txBody>
                    <a:bodyPr/>
                    <a:lstStyle/>
                    <a:p>
                      <a:pPr marL="285750" indent="-285750">
                        <a:buFont typeface="Arial"/>
                        <a:buChar char="•"/>
                      </a:pPr>
                      <a:r>
                        <a:rPr lang="en-GB" sz="1800" b="0" cap="none" spc="0">
                          <a:solidFill>
                            <a:schemeClr val="tx1"/>
                          </a:solidFill>
                        </a:rPr>
                        <a:t>Reflecting on the project.</a:t>
                      </a:r>
                    </a:p>
                    <a:p>
                      <a:pPr marL="285750" lvl="0" indent="-285750">
                        <a:buFont typeface="Arial"/>
                        <a:buChar char="•"/>
                      </a:pPr>
                      <a:r>
                        <a:rPr lang="en-GB" sz="1800" b="0" cap="none" spc="0">
                          <a:solidFill>
                            <a:schemeClr val="tx1"/>
                          </a:solidFill>
                        </a:rPr>
                        <a:t>The goals are complete.</a:t>
                      </a:r>
                    </a:p>
                  </a:txBody>
                  <a:tcPr marL="0" marR="84506" marT="33803" marB="253517"/>
                </a:tc>
                <a:extLst>
                  <a:ext uri="{0D108BD9-81ED-4DB2-BD59-A6C34878D82A}">
                    <a16:rowId xmlns:a16="http://schemas.microsoft.com/office/drawing/2014/main" val="2582592551"/>
                  </a:ext>
                </a:extLst>
              </a:tr>
            </a:tbl>
          </a:graphicData>
        </a:graphic>
      </p:graphicFrame>
      <p:sp>
        <p:nvSpPr>
          <p:cNvPr id="5" name="TextBox 4">
            <a:extLst>
              <a:ext uri="{FF2B5EF4-FFF2-40B4-BE49-F238E27FC236}">
                <a16:creationId xmlns:a16="http://schemas.microsoft.com/office/drawing/2014/main" id="{57478719-BB7C-EFDB-61F3-4FCE82C8715A}"/>
              </a:ext>
            </a:extLst>
          </p:cNvPr>
          <p:cNvSpPr txBox="1"/>
          <p:nvPr/>
        </p:nvSpPr>
        <p:spPr>
          <a:xfrm>
            <a:off x="7407966" y="5983357"/>
            <a:ext cx="39138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Taken from Bonebright (2010)</a:t>
            </a:r>
            <a:endParaRPr lang="en-GB"/>
          </a:p>
        </p:txBody>
      </p:sp>
    </p:spTree>
    <p:extLst>
      <p:ext uri="{BB962C8B-B14F-4D97-AF65-F5344CB8AC3E}">
        <p14:creationId xmlns:p14="http://schemas.microsoft.com/office/powerpoint/2010/main" val="3189858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6972FB3D-60A6-AB92-959B-CB6317C95E95}"/>
              </a:ext>
            </a:extLst>
          </p:cNvPr>
          <p:cNvSpPr>
            <a:spLocks noGrp="1"/>
          </p:cNvSpPr>
          <p:nvPr>
            <p:ph type="title"/>
          </p:nvPr>
        </p:nvSpPr>
        <p:spPr>
          <a:xfrm>
            <a:off x="1064794" y="844481"/>
            <a:ext cx="10058400" cy="1371600"/>
          </a:xfrm>
        </p:spPr>
        <p:txBody>
          <a:bodyPr>
            <a:normAutofit/>
          </a:bodyPr>
          <a:lstStyle/>
          <a:p>
            <a:pPr algn="ctr"/>
            <a:r>
              <a:rPr lang="en-GB">
                <a:solidFill>
                  <a:schemeClr val="bg1"/>
                </a:solidFill>
              </a:rPr>
              <a:t>Models of team development</a:t>
            </a:r>
          </a:p>
        </p:txBody>
      </p:sp>
      <p:graphicFrame>
        <p:nvGraphicFramePr>
          <p:cNvPr id="4" name="Diagram 3">
            <a:extLst>
              <a:ext uri="{FF2B5EF4-FFF2-40B4-BE49-F238E27FC236}">
                <a16:creationId xmlns:a16="http://schemas.microsoft.com/office/drawing/2014/main" id="{DB423DFE-8FE2-747B-D37E-A584818038B9}"/>
              </a:ext>
            </a:extLst>
          </p:cNvPr>
          <p:cNvGraphicFramePr/>
          <p:nvPr>
            <p:extLst>
              <p:ext uri="{D42A27DB-BD31-4B8C-83A1-F6EECF244321}">
                <p14:modId xmlns:p14="http://schemas.microsoft.com/office/powerpoint/2010/main" val="2169578278"/>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E91072E-F1AC-46C4-0429-13B248E5495F}"/>
              </a:ext>
            </a:extLst>
          </p:cNvPr>
          <p:cNvSpPr txBox="1"/>
          <p:nvPr/>
        </p:nvSpPr>
        <p:spPr>
          <a:xfrm>
            <a:off x="8065362" y="6242561"/>
            <a:ext cx="3959490" cy="369332"/>
          </a:xfrm>
          <a:prstGeom prst="rect">
            <a:avLst/>
          </a:prstGeom>
          <a:noFill/>
        </p:spPr>
        <p:txBody>
          <a:bodyPr wrap="square" rtlCol="0">
            <a:spAutoFit/>
          </a:bodyPr>
          <a:lstStyle/>
          <a:p>
            <a:r>
              <a:rPr lang="en-GB"/>
              <a:t>Wheelans Model of Team Development</a:t>
            </a:r>
          </a:p>
        </p:txBody>
      </p:sp>
    </p:spTree>
    <p:extLst>
      <p:ext uri="{BB962C8B-B14F-4D97-AF65-F5344CB8AC3E}">
        <p14:creationId xmlns:p14="http://schemas.microsoft.com/office/powerpoint/2010/main" val="499500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0">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2">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34">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graphicFrame>
        <p:nvGraphicFramePr>
          <p:cNvPr id="4" name="Diagram 4">
            <a:extLst>
              <a:ext uri="{FF2B5EF4-FFF2-40B4-BE49-F238E27FC236}">
                <a16:creationId xmlns:a16="http://schemas.microsoft.com/office/drawing/2014/main" id="{66A8C8EC-2635-77A5-D02F-58B2232D2515}"/>
              </a:ext>
            </a:extLst>
          </p:cNvPr>
          <p:cNvGraphicFramePr/>
          <p:nvPr>
            <p:extLst>
              <p:ext uri="{D42A27DB-BD31-4B8C-83A1-F6EECF244321}">
                <p14:modId xmlns:p14="http://schemas.microsoft.com/office/powerpoint/2010/main" val="49753443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262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E4290E8-8B27-A840-AE90-04F05195FC00}"/>
              </a:ext>
            </a:extLst>
          </p:cNvPr>
          <p:cNvPicPr>
            <a:picLocks noChangeAspect="1"/>
          </p:cNvPicPr>
          <p:nvPr/>
        </p:nvPicPr>
        <p:blipFill rotWithShape="1">
          <a:blip r:embed="rId2">
            <a:extLst>
              <a:ext uri="{28A0092B-C50C-407E-A947-70E740481C1C}">
                <a14:useLocalDpi xmlns:a14="http://schemas.microsoft.com/office/drawing/2010/main" val="0"/>
              </a:ext>
            </a:extLst>
          </a:blip>
          <a:srcRect t="8732" b="16268"/>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06053A-D7CE-EDEE-2A37-F7D418EBDF7A}"/>
              </a:ext>
            </a:extLst>
          </p:cNvPr>
          <p:cNvSpPr>
            <a:spLocks noGrp="1"/>
          </p:cNvSpPr>
          <p:nvPr>
            <p:ph type="title"/>
          </p:nvPr>
        </p:nvSpPr>
        <p:spPr>
          <a:xfrm>
            <a:off x="774043" y="727626"/>
            <a:ext cx="4602152" cy="1718225"/>
          </a:xfrm>
        </p:spPr>
        <p:txBody>
          <a:bodyPr>
            <a:normAutofit/>
          </a:bodyPr>
          <a:lstStyle/>
          <a:p>
            <a:r>
              <a:rPr lang="en-GB"/>
              <a:t>Barriers to effective teamwork</a:t>
            </a:r>
          </a:p>
        </p:txBody>
      </p:sp>
      <p:sp>
        <p:nvSpPr>
          <p:cNvPr id="3" name="Content Placeholder 2">
            <a:extLst>
              <a:ext uri="{FF2B5EF4-FFF2-40B4-BE49-F238E27FC236}">
                <a16:creationId xmlns:a16="http://schemas.microsoft.com/office/drawing/2014/main" id="{2B4172E6-D8E6-4C0F-7963-798A3C7F9CBE}"/>
              </a:ext>
            </a:extLst>
          </p:cNvPr>
          <p:cNvSpPr>
            <a:spLocks noGrp="1"/>
          </p:cNvSpPr>
          <p:nvPr>
            <p:ph idx="1"/>
          </p:nvPr>
        </p:nvSpPr>
        <p:spPr>
          <a:xfrm>
            <a:off x="774043" y="2538920"/>
            <a:ext cx="4602152" cy="3480066"/>
          </a:xfrm>
        </p:spPr>
        <p:txBody>
          <a:bodyPr/>
          <a:lstStyle/>
          <a:p>
            <a:r>
              <a:rPr lang="en-GB"/>
              <a:t>Lack of good Leadership-  Tom displayed poor leadership skills in the scenario</a:t>
            </a:r>
          </a:p>
          <a:p>
            <a:r>
              <a:rPr lang="en-GB"/>
              <a:t>Unable to form a team properly</a:t>
            </a:r>
          </a:p>
          <a:p>
            <a:r>
              <a:rPr lang="en-GB"/>
              <a:t>No proper guidance or direction</a:t>
            </a:r>
          </a:p>
          <a:p>
            <a:r>
              <a:rPr lang="en-GB"/>
              <a:t>No clarity given on Team roles</a:t>
            </a:r>
          </a:p>
          <a:p>
            <a:r>
              <a:rPr lang="en-GB"/>
              <a:t>Unable to identify and resolve conflicts and disagreements</a:t>
            </a:r>
          </a:p>
          <a:p>
            <a:r>
              <a:rPr lang="en-GB"/>
              <a:t>No proper communication channel was provided to the members to communicate through</a:t>
            </a:r>
          </a:p>
          <a:p>
            <a:endParaRPr lang="en-GB"/>
          </a:p>
        </p:txBody>
      </p:sp>
    </p:spTree>
    <p:extLst>
      <p:ext uri="{BB962C8B-B14F-4D97-AF65-F5344CB8AC3E}">
        <p14:creationId xmlns:p14="http://schemas.microsoft.com/office/powerpoint/2010/main" val="143791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4">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B5291-17DD-E844-8654-337CE8824A06}"/>
              </a:ext>
            </a:extLst>
          </p:cNvPr>
          <p:cNvSpPr>
            <a:spLocks noGrp="1"/>
          </p:cNvSpPr>
          <p:nvPr>
            <p:ph type="title"/>
          </p:nvPr>
        </p:nvSpPr>
        <p:spPr>
          <a:xfrm>
            <a:off x="557720" y="612843"/>
            <a:ext cx="2312480" cy="1499738"/>
          </a:xfrm>
        </p:spPr>
        <p:txBody>
          <a:bodyPr anchor="b">
            <a:normAutofit/>
          </a:bodyPr>
          <a:lstStyle/>
          <a:p>
            <a:r>
              <a:rPr lang="en-GB" sz="2800"/>
              <a:t>Continued.......</a:t>
            </a:r>
            <a:endParaRPr lang="en-US" sz="2800"/>
          </a:p>
        </p:txBody>
      </p:sp>
      <p:sp>
        <p:nvSpPr>
          <p:cNvPr id="3" name="Content Placeholder 2">
            <a:extLst>
              <a:ext uri="{FF2B5EF4-FFF2-40B4-BE49-F238E27FC236}">
                <a16:creationId xmlns:a16="http://schemas.microsoft.com/office/drawing/2014/main" id="{502A41B0-2802-CB4D-ADCA-764C590CDF35}"/>
              </a:ext>
            </a:extLst>
          </p:cNvPr>
          <p:cNvSpPr>
            <a:spLocks noGrp="1"/>
          </p:cNvSpPr>
          <p:nvPr>
            <p:ph idx="1"/>
          </p:nvPr>
        </p:nvSpPr>
        <p:spPr>
          <a:xfrm>
            <a:off x="557720" y="2149813"/>
            <a:ext cx="2312479" cy="3854197"/>
          </a:xfrm>
        </p:spPr>
        <p:txBody>
          <a:bodyPr>
            <a:normAutofit/>
          </a:bodyPr>
          <a:lstStyle/>
          <a:p>
            <a:r>
              <a:rPr lang="en-GB" sz="1400">
                <a:solidFill>
                  <a:schemeClr val="tx1">
                    <a:lumMod val="85000"/>
                    <a:lumOff val="15000"/>
                  </a:schemeClr>
                </a:solidFill>
              </a:rPr>
              <a:t>Cultural barriers</a:t>
            </a:r>
          </a:p>
          <a:p>
            <a:r>
              <a:rPr lang="en-GB" sz="1400">
                <a:solidFill>
                  <a:schemeClr val="tx1">
                    <a:lumMod val="85000"/>
                    <a:lumOff val="15000"/>
                  </a:schemeClr>
                </a:solidFill>
              </a:rPr>
              <a:t>Language barriers</a:t>
            </a:r>
          </a:p>
          <a:p>
            <a:r>
              <a:rPr lang="en-GB" sz="1400">
                <a:solidFill>
                  <a:schemeClr val="tx1">
                    <a:lumMod val="85000"/>
                    <a:lumOff val="15000"/>
                  </a:schemeClr>
                </a:solidFill>
              </a:rPr>
              <a:t>Listening barriers</a:t>
            </a:r>
          </a:p>
          <a:p>
            <a:r>
              <a:rPr lang="en-GB" sz="1400">
                <a:solidFill>
                  <a:schemeClr val="tx1">
                    <a:lumMod val="85000"/>
                    <a:lumOff val="15000"/>
                  </a:schemeClr>
                </a:solidFill>
              </a:rPr>
              <a:t>Communication tool barriers </a:t>
            </a:r>
          </a:p>
          <a:p>
            <a:r>
              <a:rPr lang="en-GB" sz="1400">
                <a:solidFill>
                  <a:schemeClr val="tx1">
                    <a:lumMod val="85000"/>
                    <a:lumOff val="15000"/>
                  </a:schemeClr>
                </a:solidFill>
              </a:rPr>
              <a:t>Lack of trust</a:t>
            </a:r>
          </a:p>
          <a:p>
            <a:endParaRPr lang="en-US" sz="1400">
              <a:solidFill>
                <a:schemeClr val="tx1">
                  <a:lumMod val="85000"/>
                  <a:lumOff val="15000"/>
                </a:schemeClr>
              </a:solidFill>
            </a:endParaRPr>
          </a:p>
        </p:txBody>
      </p:sp>
      <p:sp>
        <p:nvSpPr>
          <p:cNvPr id="22" name="Rectangle 16">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6" name="Picture 6">
            <a:extLst>
              <a:ext uri="{FF2B5EF4-FFF2-40B4-BE49-F238E27FC236}">
                <a16:creationId xmlns:a16="http://schemas.microsoft.com/office/drawing/2014/main" id="{192165EF-782B-294B-B63D-B0C572482F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09266" y="797674"/>
            <a:ext cx="6945082" cy="5262652"/>
          </a:xfrm>
          <a:prstGeom prst="rect">
            <a:avLst/>
          </a:prstGeom>
        </p:spPr>
      </p:pic>
    </p:spTree>
    <p:extLst>
      <p:ext uri="{BB962C8B-B14F-4D97-AF65-F5344CB8AC3E}">
        <p14:creationId xmlns:p14="http://schemas.microsoft.com/office/powerpoint/2010/main" val="263352035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9" name="Rectangle 128">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1" name="Rectangle 130">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3" name="Rectangle 132">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35" name="Group 134">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36" name="Straight Connector 135">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40" name="Rectangle 139">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4" name="Rectangle 143">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3C1DAED5-BB39-9A07-BA17-30C58F836924}"/>
              </a:ext>
            </a:extLst>
          </p:cNvPr>
          <p:cNvPicPr>
            <a:picLocks noChangeAspect="1"/>
          </p:cNvPicPr>
          <p:nvPr/>
        </p:nvPicPr>
        <p:blipFill>
          <a:blip r:embed="rId3"/>
          <a:stretch>
            <a:fillRect/>
          </a:stretch>
        </p:blipFill>
        <p:spPr>
          <a:xfrm>
            <a:off x="643192" y="1104592"/>
            <a:ext cx="6202238" cy="4645691"/>
          </a:xfrm>
          <a:prstGeom prst="rect">
            <a:avLst/>
          </a:prstGeom>
        </p:spPr>
      </p:pic>
      <p:sp>
        <p:nvSpPr>
          <p:cNvPr id="146" name="Rectangle 145">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48" name="Rectangle 147">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81AB738F-D728-0D0E-310E-8E606A3072CC}"/>
              </a:ext>
            </a:extLst>
          </p:cNvPr>
          <p:cNvSpPr>
            <a:spLocks noGrp="1"/>
          </p:cNvSpPr>
          <p:nvPr>
            <p:ph type="title"/>
          </p:nvPr>
        </p:nvSpPr>
        <p:spPr>
          <a:xfrm>
            <a:off x="7564319" y="1226393"/>
            <a:ext cx="3799811" cy="4528409"/>
          </a:xfrm>
        </p:spPr>
        <p:txBody>
          <a:bodyPr vert="horz" lIns="91440" tIns="45720" rIns="91440" bIns="45720" rtlCol="0" anchor="ctr">
            <a:normAutofit/>
          </a:bodyPr>
          <a:lstStyle/>
          <a:p>
            <a:pPr>
              <a:lnSpc>
                <a:spcPct val="83000"/>
              </a:lnSpc>
            </a:pPr>
            <a:r>
              <a:rPr lang="en-US" sz="1800">
                <a:solidFill>
                  <a:schemeClr val="bg1"/>
                </a:solidFill>
              </a:rPr>
              <a:t>If Tom use the Richer Mediums like model of Communication he can communicate more effective with the team. </a:t>
            </a:r>
            <a:r>
              <a:rPr lang="en-US" sz="1800">
                <a:solidFill>
                  <a:schemeClr val="bg1"/>
                </a:solidFill>
                <a:ea typeface="+mj-lt"/>
                <a:cs typeface="+mj-lt"/>
              </a:rPr>
              <a:t>because as we already know the team to be created will be in three different cities and countries, and with this model he will be able to use all the communication mechanisms at his disposal.</a:t>
            </a:r>
            <a:br>
              <a:rPr lang="en-US" sz="1800">
                <a:ea typeface="+mj-lt"/>
                <a:cs typeface="+mj-lt"/>
              </a:rPr>
            </a:br>
            <a:br>
              <a:rPr lang="en-US" sz="1800">
                <a:ea typeface="+mj-lt"/>
                <a:cs typeface="+mj-lt"/>
              </a:rPr>
            </a:br>
            <a:r>
              <a:rPr lang="en-US" sz="1800">
                <a:solidFill>
                  <a:schemeClr val="bg1"/>
                </a:solidFill>
                <a:ea typeface="+mj-lt"/>
                <a:cs typeface="+mj-lt"/>
              </a:rPr>
              <a:t>L. . Daft, R.L.D. and H. Lengel., R.H.L. (2022) </a:t>
            </a:r>
            <a:endParaRPr lang="en-US" sz="1800">
              <a:solidFill>
                <a:schemeClr val="bg1"/>
              </a:solidFill>
            </a:endParaRPr>
          </a:p>
        </p:txBody>
      </p:sp>
      <p:sp>
        <p:nvSpPr>
          <p:cNvPr id="150" name="Rectangle 149">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2" name="Straight Connector 151">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2380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C28DFF53-9B9D-C358-590F-F9C8FCC2AC34}"/>
              </a:ext>
            </a:extLst>
          </p:cNvPr>
          <p:cNvPicPr>
            <a:picLocks noChangeAspect="1"/>
          </p:cNvPicPr>
          <p:nvPr/>
        </p:nvPicPr>
        <p:blipFill>
          <a:blip r:embed="rId2"/>
          <a:stretch>
            <a:fillRect/>
          </a:stretch>
        </p:blipFill>
        <p:spPr>
          <a:xfrm>
            <a:off x="727654" y="1015920"/>
            <a:ext cx="5367165" cy="4838967"/>
          </a:xfrm>
          <a:prstGeom prst="rect">
            <a:avLst/>
          </a:prstGeom>
        </p:spPr>
      </p:pic>
      <p:sp>
        <p:nvSpPr>
          <p:cNvPr id="50" name="Rectangle 49">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51E2E9F2-BFF7-0B23-3C21-9E3D873FC991}"/>
              </a:ext>
            </a:extLst>
          </p:cNvPr>
          <p:cNvSpPr>
            <a:spLocks noGrp="1"/>
          </p:cNvSpPr>
          <p:nvPr>
            <p:ph idx="1"/>
          </p:nvPr>
        </p:nvSpPr>
        <p:spPr>
          <a:xfrm>
            <a:off x="7064082" y="2103120"/>
            <a:ext cx="4472922" cy="3931920"/>
          </a:xfrm>
        </p:spPr>
        <p:txBody>
          <a:bodyPr vert="horz" lIns="91440" tIns="45720" rIns="91440" bIns="45720" rtlCol="0">
            <a:normAutofit/>
          </a:bodyPr>
          <a:lstStyle/>
          <a:p>
            <a:r>
              <a:rPr lang="en-US"/>
              <a:t>Tom and his team have no channel of communication this is leading to unresolved  problems within the team. If tom was to use this channel of communication, it would resolve and improve issues regarding no communication in the future for the organization. </a:t>
            </a:r>
          </a:p>
          <a:p>
            <a:pPr>
              <a:buClr>
                <a:srgbClr val="262626"/>
              </a:buClr>
            </a:pPr>
            <a:r>
              <a:rPr lang="en-US"/>
              <a:t>The benefit of using this is there is a line of command meaning a clear chain of information for employees </a:t>
            </a:r>
          </a:p>
        </p:txBody>
      </p:sp>
    </p:spTree>
    <p:extLst>
      <p:ext uri="{BB962C8B-B14F-4D97-AF65-F5344CB8AC3E}">
        <p14:creationId xmlns:p14="http://schemas.microsoft.com/office/powerpoint/2010/main" val="241244271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4890274-7621-7872-8030-106A4DB5A625}"/>
              </a:ext>
            </a:extLst>
          </p:cNvPr>
          <p:cNvSpPr>
            <a:spLocks noGrp="1"/>
          </p:cNvSpPr>
          <p:nvPr>
            <p:ph type="title"/>
          </p:nvPr>
        </p:nvSpPr>
        <p:spPr>
          <a:xfrm>
            <a:off x="676240" y="875324"/>
            <a:ext cx="3536510" cy="5093520"/>
          </a:xfrm>
        </p:spPr>
        <p:txBody>
          <a:bodyPr>
            <a:normAutofit/>
          </a:bodyPr>
          <a:lstStyle/>
          <a:p>
            <a:pPr algn="ctr"/>
            <a:r>
              <a:rPr lang="en-GB">
                <a:solidFill>
                  <a:schemeClr val="tx1"/>
                </a:solidFill>
              </a:rPr>
              <a:t>Personal Development Plan for Amazon</a:t>
            </a:r>
          </a:p>
        </p:txBody>
      </p:sp>
      <p:sp>
        <p:nvSpPr>
          <p:cNvPr id="3" name="Content Placeholder 2">
            <a:extLst>
              <a:ext uri="{FF2B5EF4-FFF2-40B4-BE49-F238E27FC236}">
                <a16:creationId xmlns:a16="http://schemas.microsoft.com/office/drawing/2014/main" id="{EB6EFDF4-469F-23AE-67EE-CC6CDBD1C58B}"/>
              </a:ext>
            </a:extLst>
          </p:cNvPr>
          <p:cNvSpPr>
            <a:spLocks noGrp="1"/>
          </p:cNvSpPr>
          <p:nvPr>
            <p:ph idx="1"/>
          </p:nvPr>
        </p:nvSpPr>
        <p:spPr>
          <a:xfrm>
            <a:off x="5478124" y="559477"/>
            <a:ext cx="5647076" cy="5475563"/>
          </a:xfrm>
        </p:spPr>
        <p:txBody>
          <a:bodyPr anchor="ctr">
            <a:normAutofit/>
          </a:bodyPr>
          <a:lstStyle/>
          <a:p>
            <a:r>
              <a:rPr lang="en-GB" sz="2000">
                <a:ea typeface="+mn-lt"/>
                <a:cs typeface="+mn-lt"/>
              </a:rPr>
              <a:t>Team members are not able to get over some differences that has led to so much conflict. Therefore, it seems the team are at the Storming Stage of Tuckman's model, and the countertendency and inclusion of </a:t>
            </a:r>
            <a:r>
              <a:rPr lang="en-GB" sz="2000" err="1">
                <a:ea typeface="+mn-lt"/>
                <a:cs typeface="+mn-lt"/>
              </a:rPr>
              <a:t>Wheelans</a:t>
            </a:r>
            <a:r>
              <a:rPr lang="en-GB" sz="2000">
                <a:ea typeface="+mn-lt"/>
                <a:cs typeface="+mn-lt"/>
              </a:rPr>
              <a:t> model of team development.  As identified above, this stage includes fighting and disagreements within the team. To move forward Tom needs to regain control of his team by setting unified goals and building trust amongst the team. </a:t>
            </a:r>
          </a:p>
        </p:txBody>
      </p:sp>
    </p:spTree>
    <p:extLst>
      <p:ext uri="{BB962C8B-B14F-4D97-AF65-F5344CB8AC3E}">
        <p14:creationId xmlns:p14="http://schemas.microsoft.com/office/powerpoint/2010/main" val="315173067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 name="Rectangle 103">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7CFCC0-275F-2FD0-D71F-4596D33A2464}"/>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sz="4800"/>
              <a:t>References </a:t>
            </a:r>
          </a:p>
        </p:txBody>
      </p:sp>
      <p:sp>
        <p:nvSpPr>
          <p:cNvPr id="3" name="TextBox 2">
            <a:extLst>
              <a:ext uri="{FF2B5EF4-FFF2-40B4-BE49-F238E27FC236}">
                <a16:creationId xmlns:a16="http://schemas.microsoft.com/office/drawing/2014/main" id="{CE3EF771-EB58-C5C7-F1C7-AE4E2A251088}"/>
              </a:ext>
            </a:extLst>
          </p:cNvPr>
          <p:cNvSpPr txBox="1"/>
          <p:nvPr/>
        </p:nvSpPr>
        <p:spPr>
          <a:xfrm>
            <a:off x="868680" y="2287193"/>
            <a:ext cx="6281928" cy="391582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55000" lnSpcReduction="20000"/>
          </a:bodyPr>
          <a:lstStyle/>
          <a:p>
            <a:pPr>
              <a:buClr>
                <a:schemeClr val="tx1">
                  <a:lumMod val="85000"/>
                  <a:lumOff val="15000"/>
                </a:schemeClr>
              </a:buClr>
              <a:buFont typeface="Arial" pitchFamily="18" charset="0"/>
              <a:buChar char="•"/>
            </a:pPr>
            <a:endParaRPr lang="en-US"/>
          </a:p>
          <a:p>
            <a:pPr>
              <a:buClr>
                <a:srgbClr val="262626"/>
              </a:buClr>
              <a:buFont typeface="Arial" pitchFamily="18" charset="0"/>
              <a:buChar char="•"/>
            </a:pPr>
            <a:r>
              <a:rPr lang="en-GB" err="1">
                <a:ea typeface="+mn-lt"/>
                <a:cs typeface="+mn-lt"/>
              </a:rPr>
              <a:t>Aranzabal</a:t>
            </a:r>
            <a:r>
              <a:rPr lang="en-GB">
                <a:ea typeface="+mn-lt"/>
                <a:cs typeface="+mn-lt"/>
              </a:rPr>
              <a:t>, A., </a:t>
            </a:r>
            <a:r>
              <a:rPr lang="en-GB" err="1">
                <a:ea typeface="+mn-lt"/>
                <a:cs typeface="+mn-lt"/>
              </a:rPr>
              <a:t>Epelde</a:t>
            </a:r>
            <a:r>
              <a:rPr lang="en-GB">
                <a:ea typeface="+mn-lt"/>
                <a:cs typeface="+mn-lt"/>
              </a:rPr>
              <a:t>, E. and </a:t>
            </a:r>
            <a:r>
              <a:rPr lang="en-GB" err="1">
                <a:ea typeface="+mn-lt"/>
                <a:cs typeface="+mn-lt"/>
              </a:rPr>
              <a:t>Artetxe</a:t>
            </a:r>
            <a:r>
              <a:rPr lang="en-GB">
                <a:ea typeface="+mn-lt"/>
                <a:cs typeface="+mn-lt"/>
              </a:rPr>
              <a:t>, M. (2022) ‘Team formation on the basis of Belbin’s roles to enhance students’ performance in project based learning’, Education for chemical engineers, 38, pp. 22–37. Available at: </a:t>
            </a:r>
            <a:r>
              <a:rPr lang="en-GB" u="sng">
                <a:ea typeface="+mn-lt"/>
                <a:cs typeface="+mn-lt"/>
                <a:hlinkClick r:id="rId2"/>
              </a:rPr>
              <a:t>https://doi.org/10.1016/j.ece.2021.09.001</a:t>
            </a:r>
            <a:r>
              <a:rPr lang="en-GB">
                <a:ea typeface="+mn-lt"/>
                <a:cs typeface="+mn-lt"/>
              </a:rPr>
              <a:t>.</a:t>
            </a:r>
          </a:p>
          <a:p>
            <a:pPr>
              <a:buClr>
                <a:srgbClr val="262626"/>
              </a:buClr>
              <a:buFont typeface="Arial" pitchFamily="18" charset="0"/>
              <a:buChar char="•"/>
            </a:pPr>
            <a:endParaRPr lang="en-GB">
              <a:ea typeface="+mn-lt"/>
              <a:cs typeface="+mn-lt"/>
            </a:endParaRPr>
          </a:p>
          <a:p>
            <a:pPr>
              <a:buClr>
                <a:srgbClr val="262626"/>
              </a:buClr>
              <a:buFont typeface="Arial" pitchFamily="18" charset="0"/>
              <a:buChar char="•"/>
            </a:pPr>
            <a:r>
              <a:rPr lang="en-GB">
                <a:ea typeface="+mn-lt"/>
                <a:cs typeface="+mn-lt"/>
              </a:rPr>
              <a:t>  Bonebright, D.A. (2010) ‘40 years of storming: a historical review of Tuckman’s model of small group development’, Human resource development international, 13(1), pp. 111–120. Available at: </a:t>
            </a:r>
            <a:r>
              <a:rPr lang="en-GB">
                <a:ea typeface="+mn-lt"/>
                <a:cs typeface="+mn-lt"/>
                <a:hlinkClick r:id="rId3"/>
              </a:rPr>
              <a:t>https://doi.org/10.1080/13678861003589099</a:t>
            </a:r>
            <a:r>
              <a:rPr lang="en-GB">
                <a:ea typeface="+mn-lt"/>
                <a:cs typeface="+mn-lt"/>
              </a:rPr>
              <a:t>.</a:t>
            </a:r>
            <a:endParaRPr lang="en-GB"/>
          </a:p>
          <a:p>
            <a:pPr>
              <a:buClr>
                <a:srgbClr val="262626"/>
              </a:buClr>
              <a:buFont typeface="Arial" pitchFamily="18" charset="0"/>
              <a:buChar char="•"/>
            </a:pPr>
            <a:endParaRPr lang="en-GB">
              <a:ea typeface="+mn-lt"/>
              <a:cs typeface="+mn-lt"/>
            </a:endParaRPr>
          </a:p>
          <a:p>
            <a:pPr>
              <a:buClr>
                <a:srgbClr val="262626"/>
              </a:buClr>
              <a:buFont typeface="Arial" pitchFamily="18" charset="0"/>
              <a:buChar char="•"/>
            </a:pPr>
            <a:r>
              <a:rPr lang="en-GB">
                <a:ea typeface="+mn-lt"/>
                <a:cs typeface="+mn-lt"/>
              </a:rPr>
              <a:t>Fang, T., Gunderson, M. and Long†, R.J. (2021) ‘Profit Sharing and Workplace Productivity Growth in Canada: Does Teamwork Play a Role?’, Relations </a:t>
            </a:r>
            <a:r>
              <a:rPr lang="en-GB" err="1">
                <a:ea typeface="+mn-lt"/>
                <a:cs typeface="+mn-lt"/>
              </a:rPr>
              <a:t>industrielles</a:t>
            </a:r>
            <a:r>
              <a:rPr lang="en-GB">
                <a:ea typeface="+mn-lt"/>
                <a:cs typeface="+mn-lt"/>
              </a:rPr>
              <a:t> (Québec, Québec), 76(1), pp. 90–114. Available at: </a:t>
            </a:r>
            <a:r>
              <a:rPr lang="en-GB">
                <a:ea typeface="+mn-lt"/>
                <a:cs typeface="+mn-lt"/>
                <a:hlinkClick r:id="rId4"/>
              </a:rPr>
              <a:t>https://doi.org/10.7202/1075575ar</a:t>
            </a:r>
            <a:r>
              <a:rPr lang="en-GB">
                <a:ea typeface="+mn-lt"/>
                <a:cs typeface="+mn-lt"/>
              </a:rPr>
              <a:t>. </a:t>
            </a:r>
            <a:endParaRPr lang="en-GB"/>
          </a:p>
          <a:p>
            <a:pPr>
              <a:buClr>
                <a:srgbClr val="262626"/>
              </a:buClr>
              <a:buFont typeface="Arial" pitchFamily="18" charset="0"/>
              <a:buChar char="•"/>
            </a:pPr>
            <a:endParaRPr lang="en-GB">
              <a:ea typeface="+mn-lt"/>
              <a:cs typeface="+mn-lt"/>
            </a:endParaRPr>
          </a:p>
          <a:p>
            <a:pPr indent="-182880">
              <a:spcAft>
                <a:spcPts val="600"/>
              </a:spcAft>
              <a:buClr>
                <a:srgbClr val="262626"/>
              </a:buClr>
              <a:buFont typeface="Garamond" pitchFamily="18" charset="0"/>
              <a:buChar char="◦"/>
            </a:pPr>
            <a:r>
              <a:rPr lang="en-GB">
                <a:ea typeface="+mn-lt"/>
                <a:cs typeface="+mn-lt"/>
              </a:rPr>
              <a:t>  Kim, L.Y. et al. (2019) ‘What makes team communication effective: a qualitative analysis of interprofessional primary care team members’ perspectives’, Journal of interprofessional care, 33(6), pp. 836–838. Available at: </a:t>
            </a:r>
            <a:r>
              <a:rPr lang="en-GB">
                <a:ea typeface="+mn-lt"/>
                <a:cs typeface="+mn-lt"/>
                <a:hlinkClick r:id="rId5"/>
              </a:rPr>
              <a:t>https://doi.org/10.1080/13561820.2019.1577809</a:t>
            </a:r>
            <a:r>
              <a:rPr lang="en-GB">
                <a:ea typeface="+mn-lt"/>
                <a:cs typeface="+mn-lt"/>
              </a:rPr>
              <a:t>.</a:t>
            </a:r>
            <a:endParaRPr lang="en-US"/>
          </a:p>
          <a:p>
            <a:pPr indent="-182880">
              <a:spcAft>
                <a:spcPts val="600"/>
              </a:spcAft>
              <a:buClr>
                <a:srgbClr val="262626"/>
              </a:buClr>
              <a:buFont typeface="Garamond" pitchFamily="18" charset="0"/>
              <a:buChar char="◦"/>
            </a:pPr>
            <a:endParaRPr lang="en-US"/>
          </a:p>
          <a:p>
            <a:pPr indent="-182880">
              <a:spcAft>
                <a:spcPts val="600"/>
              </a:spcAft>
              <a:buClr>
                <a:srgbClr val="262626"/>
              </a:buClr>
              <a:buFont typeface="Garamond" pitchFamily="18" charset="0"/>
              <a:buChar char="◦"/>
            </a:pPr>
            <a:r>
              <a:rPr lang="en-GB">
                <a:ea typeface="+mn-lt"/>
                <a:cs typeface="+mn-lt"/>
              </a:rPr>
              <a:t>Maund, A. et al. (2017) </a:t>
            </a:r>
            <a:r>
              <a:rPr lang="en-GB" i="1">
                <a:ea typeface="+mn-lt"/>
                <a:cs typeface="+mn-lt"/>
              </a:rPr>
              <a:t>Certificate in higher education : skills for the workplace student yearbook</a:t>
            </a:r>
            <a:r>
              <a:rPr lang="en-GB">
                <a:ea typeface="+mn-lt"/>
                <a:cs typeface="+mn-lt"/>
              </a:rPr>
              <a:t>. London:: Sage.</a:t>
            </a:r>
            <a:endParaRPr lang="en-GB"/>
          </a:p>
          <a:p>
            <a:pPr indent="-182880">
              <a:spcAft>
                <a:spcPts val="600"/>
              </a:spcAft>
              <a:buClr>
                <a:srgbClr val="262626"/>
              </a:buClr>
              <a:buFont typeface="Garamond" pitchFamily="18" charset="0"/>
              <a:buChar char="◦"/>
            </a:pPr>
            <a:r>
              <a:rPr lang="en-US" err="1"/>
              <a:t>Pasleau</a:t>
            </a:r>
            <a:r>
              <a:rPr lang="en-US"/>
              <a:t>, P., (2017), </a:t>
            </a:r>
            <a:r>
              <a:rPr lang="en-US" i="1"/>
              <a:t>Tuckman Model: Understanding the stages of team formation, </a:t>
            </a:r>
            <a:r>
              <a:rPr lang="en-US"/>
              <a:t>[video], Available at:  </a:t>
            </a:r>
            <a:r>
              <a:rPr lang="en-US">
                <a:hlinkClick r:id="rId6"/>
              </a:rPr>
              <a:t>https://www.youtube.com/watch?v=2QbXc6E08H4</a:t>
            </a:r>
            <a:r>
              <a:rPr lang="en-US"/>
              <a:t>  (Accessed: 19 June 2020).</a:t>
            </a:r>
          </a:p>
          <a:p>
            <a:pPr indent="-182880">
              <a:spcAft>
                <a:spcPts val="600"/>
              </a:spcAft>
              <a:buClr>
                <a:schemeClr val="tx1">
                  <a:lumMod val="85000"/>
                  <a:lumOff val="15000"/>
                </a:schemeClr>
              </a:buClr>
              <a:buFont typeface="Garamond" pitchFamily="18" charset="0"/>
              <a:buChar char="◦"/>
            </a:pPr>
            <a:endParaRPr lang="en-US"/>
          </a:p>
          <a:p>
            <a:pPr indent="-182880">
              <a:spcAft>
                <a:spcPts val="600"/>
              </a:spcAft>
              <a:buClr>
                <a:schemeClr val="tx1">
                  <a:lumMod val="85000"/>
                  <a:lumOff val="15000"/>
                </a:schemeClr>
              </a:buClr>
              <a:buFont typeface="Garamond" pitchFamily="18" charset="0"/>
              <a:buChar char="◦"/>
            </a:pPr>
            <a:r>
              <a:rPr lang="en-US"/>
              <a:t>Wheelan, S.A., (2016),  </a:t>
            </a:r>
            <a:r>
              <a:rPr lang="en-US" i="1"/>
              <a:t>Creating Effective Teams</a:t>
            </a:r>
            <a:r>
              <a:rPr lang="en-US"/>
              <a:t>, 5</a:t>
            </a:r>
            <a:r>
              <a:rPr lang="en-US" baseline="30000"/>
              <a:t>th</a:t>
            </a:r>
            <a:r>
              <a:rPr lang="en-US"/>
              <a:t> </a:t>
            </a:r>
            <a:r>
              <a:rPr lang="en-US" err="1"/>
              <a:t>edn</a:t>
            </a:r>
            <a:r>
              <a:rPr lang="en-US"/>
              <a:t>, London: SAGE. </a:t>
            </a:r>
            <a:endParaRPr lang="en-GB"/>
          </a:p>
          <a:p>
            <a:pPr indent="-182880">
              <a:spcAft>
                <a:spcPts val="600"/>
              </a:spcAft>
              <a:buClr>
                <a:schemeClr val="tx1">
                  <a:lumMod val="85000"/>
                  <a:lumOff val="15000"/>
                </a:schemeClr>
              </a:buClr>
              <a:buFont typeface="Garamond" pitchFamily="18" charset="0"/>
              <a:buChar char="◦"/>
            </a:pPr>
            <a:r>
              <a:rPr lang="en-GB" b="0" i="0">
                <a:solidFill>
                  <a:srgbClr val="222222"/>
                </a:solidFill>
                <a:effectLst/>
                <a:latin typeface="Arial"/>
                <a:cs typeface="Arial"/>
              </a:rPr>
              <a:t>Da </a:t>
            </a:r>
            <a:r>
              <a:rPr lang="en-GB" b="0" i="0" err="1">
                <a:solidFill>
                  <a:srgbClr val="222222"/>
                </a:solidFill>
                <a:effectLst/>
                <a:latin typeface="Arial"/>
                <a:cs typeface="Arial"/>
              </a:rPr>
              <a:t>HiLLs</a:t>
            </a:r>
            <a:r>
              <a:rPr lang="en-GB" b="0" i="0">
                <a:solidFill>
                  <a:srgbClr val="222222"/>
                </a:solidFill>
                <a:effectLst/>
                <a:latin typeface="Arial"/>
                <a:cs typeface="Arial"/>
              </a:rPr>
              <a:t>, L., 2013. Overcoming the ten most common barriers to effective team communication.</a:t>
            </a:r>
          </a:p>
          <a:p>
            <a:pPr marL="102870" indent="-285750">
              <a:spcAft>
                <a:spcPts val="600"/>
              </a:spcAft>
              <a:buClr>
                <a:srgbClr val="262626"/>
              </a:buClr>
              <a:buFont typeface="Arial" pitchFamily="18" charset="0"/>
              <a:buChar char="•"/>
            </a:pPr>
            <a:r>
              <a:rPr lang="en-GB" err="1">
                <a:solidFill>
                  <a:srgbClr val="222222"/>
                </a:solidFill>
                <a:latin typeface="Arial"/>
                <a:cs typeface="Arial"/>
              </a:rPr>
              <a:t>v</a:t>
            </a:r>
            <a:r>
              <a:rPr lang="en-GB" err="1">
                <a:ea typeface="+mn-lt"/>
                <a:cs typeface="+mn-lt"/>
              </a:rPr>
              <a:t>Sivasubramaniam</a:t>
            </a:r>
            <a:r>
              <a:rPr lang="en-GB">
                <a:ea typeface="+mn-lt"/>
                <a:cs typeface="+mn-lt"/>
              </a:rPr>
              <a:t>, N., Murry, W.D., Avolio, B.J. and Jung, D.I. (2002). A Longitudinal Model of the Effects of Team Leadership and Group Potency on Group Performance. </a:t>
            </a:r>
            <a:r>
              <a:rPr lang="en-GB" i="1">
                <a:ea typeface="+mn-lt"/>
                <a:cs typeface="+mn-lt"/>
              </a:rPr>
              <a:t>Group &amp; Organization Management</a:t>
            </a:r>
            <a:r>
              <a:rPr lang="en-GB">
                <a:ea typeface="+mn-lt"/>
                <a:cs typeface="+mn-lt"/>
              </a:rPr>
              <a:t>, 27(1), pp.66–96. doi:10.1177/1059601102027001005.</a:t>
            </a:r>
            <a:endParaRPr lang="en-GB">
              <a:solidFill>
                <a:srgbClr val="222222"/>
              </a:solidFill>
              <a:latin typeface="Arial"/>
              <a:cs typeface="Arial"/>
            </a:endParaRPr>
          </a:p>
          <a:p>
            <a:pPr indent="-182880">
              <a:spcAft>
                <a:spcPts val="600"/>
              </a:spcAft>
              <a:buClr>
                <a:srgbClr val="262626"/>
              </a:buClr>
              <a:buFont typeface="Garamond" pitchFamily="18" charset="0"/>
              <a:buChar char="◦"/>
            </a:pPr>
            <a:endParaRPr lang="en-GB">
              <a:solidFill>
                <a:srgbClr val="222222"/>
              </a:solidFill>
              <a:latin typeface="Arial"/>
              <a:cs typeface="Arial"/>
            </a:endParaRPr>
          </a:p>
        </p:txBody>
      </p:sp>
      <p:pic>
        <p:nvPicPr>
          <p:cNvPr id="45" name="Picture 4" descr="Different coloured organisers">
            <a:extLst>
              <a:ext uri="{FF2B5EF4-FFF2-40B4-BE49-F238E27FC236}">
                <a16:creationId xmlns:a16="http://schemas.microsoft.com/office/drawing/2014/main" id="{58907C45-57B0-72D8-DAA3-569515AC9CF5}"/>
              </a:ext>
            </a:extLst>
          </p:cNvPr>
          <p:cNvPicPr>
            <a:picLocks noChangeAspect="1"/>
          </p:cNvPicPr>
          <p:nvPr/>
        </p:nvPicPr>
        <p:blipFill rotWithShape="1">
          <a:blip r:embed="rId7"/>
          <a:srcRect l="30863" r="30041"/>
          <a:stretch/>
        </p:blipFill>
        <p:spPr>
          <a:xfrm>
            <a:off x="7837371" y="237744"/>
            <a:ext cx="4124416" cy="6382512"/>
          </a:xfrm>
          <a:prstGeom prst="rect">
            <a:avLst/>
          </a:prstGeom>
        </p:spPr>
      </p:pic>
    </p:spTree>
    <p:extLst>
      <p:ext uri="{BB962C8B-B14F-4D97-AF65-F5344CB8AC3E}">
        <p14:creationId xmlns:p14="http://schemas.microsoft.com/office/powerpoint/2010/main" val="3738720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4" name="Rectangle 13">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pic>
        <p:nvPicPr>
          <p:cNvPr id="5" name="Picture 4">
            <a:extLst>
              <a:ext uri="{FF2B5EF4-FFF2-40B4-BE49-F238E27FC236}">
                <a16:creationId xmlns:a16="http://schemas.microsoft.com/office/drawing/2014/main" id="{170E2396-7A69-742C-B9B6-EEFFA734628B}"/>
              </a:ext>
            </a:extLst>
          </p:cNvPr>
          <p:cNvPicPr>
            <a:picLocks noChangeAspect="1"/>
          </p:cNvPicPr>
          <p:nvPr/>
        </p:nvPicPr>
        <p:blipFill rotWithShape="1">
          <a:blip r:embed="rId2"/>
          <a:srcRect l="27961" t="25363" r="12284" b="17825"/>
          <a:stretch/>
        </p:blipFill>
        <p:spPr>
          <a:xfrm>
            <a:off x="887411" y="643467"/>
            <a:ext cx="10417179" cy="5571066"/>
          </a:xfrm>
          <a:prstGeom prst="rect">
            <a:avLst/>
          </a:prstGeom>
        </p:spPr>
      </p:pic>
    </p:spTree>
    <p:extLst>
      <p:ext uri="{BB962C8B-B14F-4D97-AF65-F5344CB8AC3E}">
        <p14:creationId xmlns:p14="http://schemas.microsoft.com/office/powerpoint/2010/main" val="5770045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RegularSeedRightStep">
      <a:dk1>
        <a:srgbClr val="000000"/>
      </a:dk1>
      <a:lt1>
        <a:srgbClr val="FFFFFF"/>
      </a:lt1>
      <a:dk2>
        <a:srgbClr val="412824"/>
      </a:dk2>
      <a:lt2>
        <a:srgbClr val="E2E8E4"/>
      </a:lt2>
      <a:accent1>
        <a:srgbClr val="DC34AD"/>
      </a:accent1>
      <a:accent2>
        <a:srgbClr val="CA2255"/>
      </a:accent2>
      <a:accent3>
        <a:srgbClr val="DC4734"/>
      </a:accent3>
      <a:accent4>
        <a:srgbClr val="CA7B22"/>
      </a:accent4>
      <a:accent5>
        <a:srgbClr val="AFA829"/>
      </a:accent5>
      <a:accent6>
        <a:srgbClr val="7EB41E"/>
      </a:accent6>
      <a:hlink>
        <a:srgbClr val="31944D"/>
      </a:hlink>
      <a:folHlink>
        <a:srgbClr val="7F7F7F"/>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7" ma:contentTypeDescription="Create a new document." ma:contentTypeScope="" ma:versionID="7884ae0af1ffd78ab82b9f39b5563a5a">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d9eeb32b648799a9b929016201e74e3e"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55E1F7-9B01-478E-B96C-4DBCF22CA7D3}">
  <ds:schemaRefs>
    <ds:schemaRef ds:uri="http://schemas.microsoft.com/sharepoint/v3/contenttype/forms"/>
  </ds:schemaRefs>
</ds:datastoreItem>
</file>

<file path=customXml/itemProps2.xml><?xml version="1.0" encoding="utf-8"?>
<ds:datastoreItem xmlns:ds="http://schemas.openxmlformats.org/officeDocument/2006/customXml" ds:itemID="{51697FD6-B0FB-42FE-8F8C-23377C51F6B3}">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A016413B-FD29-4857-8CED-98347B6EC765}">
  <ds:schemaRefs>
    <ds:schemaRef ds:uri="01059ada-d055-41df-ae87-635bd8b92658"/>
    <ds:schemaRef ds:uri="5c225c8a-d58b-4f92-9659-fc93657787e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0</Notes>
  <HiddenSlides>1</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SavonVTI</vt:lpstr>
      <vt:lpstr>Jayne Stead   2126373 Rebecca Travers   2128316 Merleen Garvey   2129226 Bethany Redmond  2127859 syed Imran   2120439 Evaristo Freite De melo   2129710</vt:lpstr>
      <vt:lpstr>Benefits of Teamwork </vt:lpstr>
      <vt:lpstr>PowerPoint Presentation</vt:lpstr>
      <vt:lpstr>PowerPoint Presentation</vt:lpstr>
      <vt:lpstr>PowerPoint Presentation</vt:lpstr>
      <vt:lpstr>EFFECTIVE TEAM WORKING – The requirement to collectively emulate individuals so that they collaborate effectively within a team role will result in the production of the team's enhanced performance in delivering a project successfully</vt:lpstr>
      <vt:lpstr>INEFFECTIVE TEAM WORKING  </vt:lpstr>
      <vt:lpstr>And  Finally............</vt:lpstr>
      <vt:lpstr>Tuckman’s Model of Team Development </vt:lpstr>
      <vt:lpstr>PowerPoint Presentation</vt:lpstr>
      <vt:lpstr>Models of team development</vt:lpstr>
      <vt:lpstr>PowerPoint Presentation</vt:lpstr>
      <vt:lpstr>Barriers to effective teamwork</vt:lpstr>
      <vt:lpstr>Continued.......</vt:lpstr>
      <vt:lpstr>If Tom use the Richer Mediums like model of Communication he can communicate more effective with the team. because as we already know the team to be created will be in three different cities and countries, and with this model he will be able to use all the communication mechanisms at his disposal.  L. . Daft, R.L.D. and H. Lengel., R.H.L. (2022) </vt:lpstr>
      <vt:lpstr>PowerPoint Presentation</vt:lpstr>
      <vt:lpstr>Personal Development Plan for Amazon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dc:creator>
  <cp:revision>1</cp:revision>
  <dcterms:created xsi:type="dcterms:W3CDTF">2022-10-17T08:58:24Z</dcterms:created>
  <dcterms:modified xsi:type="dcterms:W3CDTF">2022-11-18T11:14:32Z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