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20B510-AA3A-4E68-ACF1-7D39C57ED6FC}" v="3" dt="2025-06-09T16:12:01.5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 snapToGrid="0">
      <p:cViewPr varScale="1">
        <p:scale>
          <a:sx n="76" d="100"/>
          <a:sy n="76" d="100"/>
        </p:scale>
        <p:origin x="922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alina Gabriela Dumitru" userId="151d1197f0745c9b" providerId="LiveId" clId="{3F20B510-AA3A-4E68-ACF1-7D39C57ED6FC}"/>
    <pc:docChg chg="undo custSel modSld sldOrd">
      <pc:chgData name="Catalina Gabriela Dumitru" userId="151d1197f0745c9b" providerId="LiveId" clId="{3F20B510-AA3A-4E68-ACF1-7D39C57ED6FC}" dt="2025-06-09T16:12:12.210" v="75" actId="255"/>
      <pc:docMkLst>
        <pc:docMk/>
      </pc:docMkLst>
      <pc:sldChg chg="addSp modSp mod">
        <pc:chgData name="Catalina Gabriela Dumitru" userId="151d1197f0745c9b" providerId="LiveId" clId="{3F20B510-AA3A-4E68-ACF1-7D39C57ED6FC}" dt="2025-06-09T15:50:14.166" v="33" actId="1076"/>
        <pc:sldMkLst>
          <pc:docMk/>
          <pc:sldMk cId="3070196115" sldId="259"/>
        </pc:sldMkLst>
        <pc:spChg chg="add mod">
          <ac:chgData name="Catalina Gabriela Dumitru" userId="151d1197f0745c9b" providerId="LiveId" clId="{3F20B510-AA3A-4E68-ACF1-7D39C57ED6FC}" dt="2025-06-09T15:50:14.166" v="33" actId="1076"/>
          <ac:spMkLst>
            <pc:docMk/>
            <pc:sldMk cId="3070196115" sldId="259"/>
            <ac:spMk id="4" creationId="{31E8EFDB-986B-FBF8-5B37-5B8543E32E97}"/>
          </ac:spMkLst>
        </pc:spChg>
      </pc:sldChg>
      <pc:sldChg chg="addSp modSp mod">
        <pc:chgData name="Catalina Gabriela Dumitru" userId="151d1197f0745c9b" providerId="LiveId" clId="{3F20B510-AA3A-4E68-ACF1-7D39C57ED6FC}" dt="2025-06-09T16:09:36.806" v="72" actId="1076"/>
        <pc:sldMkLst>
          <pc:docMk/>
          <pc:sldMk cId="4002267137" sldId="264"/>
        </pc:sldMkLst>
        <pc:spChg chg="add mod">
          <ac:chgData name="Catalina Gabriela Dumitru" userId="151d1197f0745c9b" providerId="LiveId" clId="{3F20B510-AA3A-4E68-ACF1-7D39C57ED6FC}" dt="2025-06-09T16:09:36.806" v="72" actId="1076"/>
          <ac:spMkLst>
            <pc:docMk/>
            <pc:sldMk cId="4002267137" sldId="264"/>
            <ac:spMk id="4" creationId="{BDA6ACE1-332D-A3CB-1FA4-94D6C389267D}"/>
          </ac:spMkLst>
        </pc:spChg>
      </pc:sldChg>
      <pc:sldChg chg="ord">
        <pc:chgData name="Catalina Gabriela Dumitru" userId="151d1197f0745c9b" providerId="LiveId" clId="{3F20B510-AA3A-4E68-ACF1-7D39C57ED6FC}" dt="2025-06-09T15:47:06.107" v="1"/>
        <pc:sldMkLst>
          <pc:docMk/>
          <pc:sldMk cId="3813693684" sldId="265"/>
        </pc:sldMkLst>
      </pc:sldChg>
      <pc:sldChg chg="addSp modSp mod">
        <pc:chgData name="Catalina Gabriela Dumitru" userId="151d1197f0745c9b" providerId="LiveId" clId="{3F20B510-AA3A-4E68-ACF1-7D39C57ED6FC}" dt="2025-06-09T16:12:12.210" v="75" actId="255"/>
        <pc:sldMkLst>
          <pc:docMk/>
          <pc:sldMk cId="118113625" sldId="267"/>
        </pc:sldMkLst>
        <pc:spChg chg="add mod">
          <ac:chgData name="Catalina Gabriela Dumitru" userId="151d1197f0745c9b" providerId="LiveId" clId="{3F20B510-AA3A-4E68-ACF1-7D39C57ED6FC}" dt="2025-06-09T16:07:41.841" v="46" actId="1076"/>
          <ac:spMkLst>
            <pc:docMk/>
            <pc:sldMk cId="118113625" sldId="267"/>
            <ac:spMk id="5" creationId="{A4DECEC3-D179-F7B3-56F9-32B7DFA496C7}"/>
          </ac:spMkLst>
        </pc:spChg>
        <pc:spChg chg="add mod">
          <ac:chgData name="Catalina Gabriela Dumitru" userId="151d1197f0745c9b" providerId="LiveId" clId="{3F20B510-AA3A-4E68-ACF1-7D39C57ED6FC}" dt="2025-06-09T16:12:12.210" v="75" actId="255"/>
          <ac:spMkLst>
            <pc:docMk/>
            <pc:sldMk cId="118113625" sldId="267"/>
            <ac:spMk id="6" creationId="{6357E262-5FED-723B-3335-425A44769D1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DDA31-971F-C209-6995-906FC499E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0DBCEE-3B63-BBEA-4F25-6DCD027A5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F7B9B-218C-40F3-9666-6CEF49842549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247144-447C-DD98-8085-9F53C9E9E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C521A6-BF18-D974-D6BE-FBC6EB79E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DA2D7-484B-4A6F-8BBA-8A3309AD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48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476D59-87B4-6A68-116D-7BB0218EE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973DCB-3BF9-D106-3A3F-CA3BF03FE3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153B5-269E-6ED0-4DDB-D288E41D70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4F7B9B-218C-40F3-9666-6CEF49842549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AEFB7-87E6-32D9-C3AE-576BD00762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6046A-C7D3-5864-4EC6-52DD5F812F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FDA2D7-484B-4A6F-8BBA-8A3309AD2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498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35436F-6503-98F3-3985-CCEB6592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78DD85-C27D-24E1-6323-F92CD1F892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095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7741FB-17D8-D2E8-8862-31D8F3D2A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072801-962A-E4B8-49D5-070E77826D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63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87F9C1-5061-413C-DE21-661AD3A1E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F8082E-FAD6-3064-F62A-5D96F9FFE4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16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624F751-038A-0AF3-5361-FE0122FE9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847A3C-78A7-97CC-A943-6AB08E796F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E8EFDB-986B-FBF8-5B37-5B8543E32E97}"/>
              </a:ext>
            </a:extLst>
          </p:cNvPr>
          <p:cNvSpPr txBox="1"/>
          <p:nvPr/>
        </p:nvSpPr>
        <p:spPr>
          <a:xfrm>
            <a:off x="763672" y="2723102"/>
            <a:ext cx="2903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Literature</a:t>
            </a:r>
            <a:r>
              <a:rPr lang="en-GB" sz="2800" b="1" dirty="0"/>
              <a:t> </a:t>
            </a:r>
            <a:r>
              <a:rPr lang="en-GB" sz="2800" dirty="0"/>
              <a:t>review</a:t>
            </a:r>
          </a:p>
        </p:txBody>
      </p:sp>
    </p:spTree>
    <p:extLst>
      <p:ext uri="{BB962C8B-B14F-4D97-AF65-F5344CB8AC3E}">
        <p14:creationId xmlns:p14="http://schemas.microsoft.com/office/powerpoint/2010/main" val="3070196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F15F97-A5BD-9445-8109-7F0035258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31FA70-F159-100A-AF1C-9480C2B041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84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F6CE24-8884-EE28-AAC0-6D22BF00F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61C714-0A6A-F871-A69F-51FD2B06D9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998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AE7D6B-8509-B9CD-232E-47F383ABC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3EBEB3-37BB-8633-F9A3-06A4598E84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458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70141B-01EB-B8FC-5C84-8539F0F9F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8C0B11-8A4F-E1F5-BA9E-89EC92A2A4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569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312E4A-284B-92ED-94B2-1CA835465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F58153-DCDC-83CD-A847-9AFCDCE3E9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A6ACE1-332D-A3CB-1FA4-94D6C389267D}"/>
              </a:ext>
            </a:extLst>
          </p:cNvPr>
          <p:cNvSpPr txBox="1"/>
          <p:nvPr/>
        </p:nvSpPr>
        <p:spPr>
          <a:xfrm>
            <a:off x="4079631" y="271305"/>
            <a:ext cx="2773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(Analyse of data)</a:t>
            </a:r>
          </a:p>
        </p:txBody>
      </p:sp>
    </p:spTree>
    <p:extLst>
      <p:ext uri="{BB962C8B-B14F-4D97-AF65-F5344CB8AC3E}">
        <p14:creationId xmlns:p14="http://schemas.microsoft.com/office/powerpoint/2010/main" val="4002267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084907-2434-AD92-FB34-B2264CEDB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1904C-F9E1-915F-736C-A790A296D1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581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87319F-1BEF-6302-403C-0CB93B999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DD68EC-E591-76D1-E0D5-13F917E313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693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AD18414-5A19-7D7C-C995-067A25CAB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792D2-C2B2-A28D-0F3D-1ED11AD7C6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DECEC3-D179-F7B3-56F9-32B7DFA496C7}"/>
              </a:ext>
            </a:extLst>
          </p:cNvPr>
          <p:cNvSpPr txBox="1"/>
          <p:nvPr/>
        </p:nvSpPr>
        <p:spPr>
          <a:xfrm>
            <a:off x="6825343" y="5856529"/>
            <a:ext cx="501161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ea typeface="Aptos" panose="020B0004020202020204" pitchFamily="34" charset="0"/>
              </a:rPr>
              <a:t>Zhang, H., Leung, X.Y. and Ma, E., 2021. “Hospitality and tourism education for sustainable development: A systematic review”. </a:t>
            </a:r>
            <a:r>
              <a:rPr lang="en-GB" sz="1400" i="1" dirty="0">
                <a:effectLst/>
                <a:ea typeface="Aptos" panose="020B0004020202020204" pitchFamily="34" charset="0"/>
              </a:rPr>
              <a:t>Tourism Management Perspectives</a:t>
            </a:r>
            <a:r>
              <a:rPr lang="en-GB" sz="1400" dirty="0">
                <a:effectLst/>
                <a:ea typeface="Aptos" panose="020B0004020202020204" pitchFamily="34" charset="0"/>
              </a:rPr>
              <a:t>, 40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57E262-5FED-723B-3335-425A44769D1D}"/>
              </a:ext>
            </a:extLst>
          </p:cNvPr>
          <p:cNvSpPr txBox="1"/>
          <p:nvPr/>
        </p:nvSpPr>
        <p:spPr>
          <a:xfrm>
            <a:off x="512466" y="6290268"/>
            <a:ext cx="55835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https://journals.sagepub.com, https://www.emerald.com/insight/</a:t>
            </a:r>
          </a:p>
        </p:txBody>
      </p:sp>
    </p:spTree>
    <p:extLst>
      <p:ext uri="{BB962C8B-B14F-4D97-AF65-F5344CB8AC3E}">
        <p14:creationId xmlns:p14="http://schemas.microsoft.com/office/powerpoint/2010/main" val="118113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</Words>
  <Application>Microsoft Office PowerPoint</Application>
  <PresentationFormat>Widescreen</PresentationFormat>
  <Paragraphs>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Catalina Gabriela Dumitru</dc:creator>
  <cp:lastModifiedBy>Catalina Gabriela Dumitru</cp:lastModifiedBy>
  <cp:revision>1</cp:revision>
  <dcterms:created xsi:type="dcterms:W3CDTF">2025-06-06T11:15:21Z</dcterms:created>
  <dcterms:modified xsi:type="dcterms:W3CDTF">2025-06-09T16:12:20Z</dcterms:modified>
</cp:coreProperties>
</file>