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4"/>
  </p:sldMasterIdLst>
  <p:notesMasterIdLst>
    <p:notesMasterId r:id="rId26"/>
  </p:notesMasterIdLst>
  <p:sldIdLst>
    <p:sldId id="257" r:id="rId5"/>
    <p:sldId id="265" r:id="rId6"/>
    <p:sldId id="420" r:id="rId7"/>
    <p:sldId id="372" r:id="rId8"/>
    <p:sldId id="555" r:id="rId9"/>
    <p:sldId id="354" r:id="rId10"/>
    <p:sldId id="355" r:id="rId11"/>
    <p:sldId id="551" r:id="rId12"/>
    <p:sldId id="549" r:id="rId13"/>
    <p:sldId id="368" r:id="rId14"/>
    <p:sldId id="553" r:id="rId15"/>
    <p:sldId id="550" r:id="rId16"/>
    <p:sldId id="552" r:id="rId17"/>
    <p:sldId id="369" r:id="rId18"/>
    <p:sldId id="356" r:id="rId19"/>
    <p:sldId id="357" r:id="rId20"/>
    <p:sldId id="554" r:id="rId21"/>
    <p:sldId id="363" r:id="rId22"/>
    <p:sldId id="364" r:id="rId23"/>
    <p:sldId id="376" r:id="rId24"/>
    <p:sldId id="35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628501-EFA4-4828-8A8F-901885E97EDD}" v="8" dt="2025-03-04T17:10:07.317"/>
    <p1510:client id="{8FA4AEE2-C61E-40B3-8428-F7CCDE601325}" v="1" dt="2025-03-04T22:47:25.2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730" autoAdjust="0"/>
  </p:normalViewPr>
  <p:slideViewPr>
    <p:cSldViewPr snapToGrid="0">
      <p:cViewPr varScale="1">
        <p:scale>
          <a:sx n="85" d="100"/>
          <a:sy n="85" d="100"/>
        </p:scale>
        <p:origin x="147"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8FA4AEE2-C61E-40B3-8428-F7CCDE601325}"/>
    <pc:docChg chg="undo custSel addSld delSld modSld">
      <pc:chgData name="Jessica Roberts" userId="831782ca-6a3f-4cbd-8621-3600d0a72af9" providerId="ADAL" clId="{8FA4AEE2-C61E-40B3-8428-F7CCDE601325}" dt="2025-03-04T22:52:50.774" v="105" actId="14100"/>
      <pc:docMkLst>
        <pc:docMk/>
      </pc:docMkLst>
      <pc:sldChg chg="addSp delSp modSp mod setBg">
        <pc:chgData name="Jessica Roberts" userId="831782ca-6a3f-4cbd-8621-3600d0a72af9" providerId="ADAL" clId="{8FA4AEE2-C61E-40B3-8428-F7CCDE601325}" dt="2025-03-04T22:46:33.942" v="52" actId="26606"/>
        <pc:sldMkLst>
          <pc:docMk/>
          <pc:sldMk cId="644469985" sldId="351"/>
        </pc:sldMkLst>
        <pc:spChg chg="mod">
          <ac:chgData name="Jessica Roberts" userId="831782ca-6a3f-4cbd-8621-3600d0a72af9" providerId="ADAL" clId="{8FA4AEE2-C61E-40B3-8428-F7CCDE601325}" dt="2025-03-04T22:46:33.942" v="52" actId="26606"/>
          <ac:spMkLst>
            <pc:docMk/>
            <pc:sldMk cId="644469985" sldId="351"/>
            <ac:spMk id="2" creationId="{00000000-0000-0000-0000-000000000000}"/>
          </ac:spMkLst>
        </pc:spChg>
        <pc:spChg chg="del">
          <ac:chgData name="Jessica Roberts" userId="831782ca-6a3f-4cbd-8621-3600d0a72af9" providerId="ADAL" clId="{8FA4AEE2-C61E-40B3-8428-F7CCDE601325}" dt="2025-03-04T22:46:33.942" v="52" actId="26606"/>
          <ac:spMkLst>
            <pc:docMk/>
            <pc:sldMk cId="644469985" sldId="351"/>
            <ac:spMk id="3" creationId="{00000000-0000-0000-0000-000000000000}"/>
          </ac:spMkLst>
        </pc:spChg>
        <pc:spChg chg="add">
          <ac:chgData name="Jessica Roberts" userId="831782ca-6a3f-4cbd-8621-3600d0a72af9" providerId="ADAL" clId="{8FA4AEE2-C61E-40B3-8428-F7CCDE601325}" dt="2025-03-04T22:46:33.942" v="52" actId="26606"/>
          <ac:spMkLst>
            <pc:docMk/>
            <pc:sldMk cId="644469985" sldId="351"/>
            <ac:spMk id="9" creationId="{BACC6370-2D7E-4714-9D71-7542949D7D5D}"/>
          </ac:spMkLst>
        </pc:spChg>
        <pc:spChg chg="add">
          <ac:chgData name="Jessica Roberts" userId="831782ca-6a3f-4cbd-8621-3600d0a72af9" providerId="ADAL" clId="{8FA4AEE2-C61E-40B3-8428-F7CCDE601325}" dt="2025-03-04T22:46:33.942" v="52" actId="26606"/>
          <ac:spMkLst>
            <pc:docMk/>
            <pc:sldMk cId="644469985" sldId="351"/>
            <ac:spMk id="11" creationId="{F68B3F68-107C-434F-AA38-110D5EA91B85}"/>
          </ac:spMkLst>
        </pc:spChg>
        <pc:spChg chg="add">
          <ac:chgData name="Jessica Roberts" userId="831782ca-6a3f-4cbd-8621-3600d0a72af9" providerId="ADAL" clId="{8FA4AEE2-C61E-40B3-8428-F7CCDE601325}" dt="2025-03-04T22:46:33.942" v="52" actId="26606"/>
          <ac:spMkLst>
            <pc:docMk/>
            <pc:sldMk cId="644469985" sldId="351"/>
            <ac:spMk id="13" creationId="{AAD0DBB9-1A4B-4391-81D4-CB19F9AB918A}"/>
          </ac:spMkLst>
        </pc:spChg>
        <pc:spChg chg="add">
          <ac:chgData name="Jessica Roberts" userId="831782ca-6a3f-4cbd-8621-3600d0a72af9" providerId="ADAL" clId="{8FA4AEE2-C61E-40B3-8428-F7CCDE601325}" dt="2025-03-04T22:46:33.942" v="52" actId="26606"/>
          <ac:spMkLst>
            <pc:docMk/>
            <pc:sldMk cId="644469985" sldId="351"/>
            <ac:spMk id="15" creationId="{063BBA22-50EA-4C4D-BE05-F1CE4E63AA56}"/>
          </ac:spMkLst>
        </pc:spChg>
        <pc:graphicFrameChg chg="add">
          <ac:chgData name="Jessica Roberts" userId="831782ca-6a3f-4cbd-8621-3600d0a72af9" providerId="ADAL" clId="{8FA4AEE2-C61E-40B3-8428-F7CCDE601325}" dt="2025-03-04T22:46:33.942" v="52" actId="26606"/>
          <ac:graphicFrameMkLst>
            <pc:docMk/>
            <pc:sldMk cId="644469985" sldId="351"/>
            <ac:graphicFrameMk id="5" creationId="{EE604E0C-D031-3282-A26B-2EA792BFE743}"/>
          </ac:graphicFrameMkLst>
        </pc:graphicFrameChg>
      </pc:sldChg>
      <pc:sldChg chg="addSp delSp modSp mod setBg">
        <pc:chgData name="Jessica Roberts" userId="831782ca-6a3f-4cbd-8621-3600d0a72af9" providerId="ADAL" clId="{8FA4AEE2-C61E-40B3-8428-F7CCDE601325}" dt="2025-03-04T22:48:03.098" v="69" actId="207"/>
        <pc:sldMkLst>
          <pc:docMk/>
          <pc:sldMk cId="2390477630" sldId="354"/>
        </pc:sldMkLst>
        <pc:spChg chg="mod">
          <ac:chgData name="Jessica Roberts" userId="831782ca-6a3f-4cbd-8621-3600d0a72af9" providerId="ADAL" clId="{8FA4AEE2-C61E-40B3-8428-F7CCDE601325}" dt="2025-03-04T22:47:20.010" v="63" actId="26606"/>
          <ac:spMkLst>
            <pc:docMk/>
            <pc:sldMk cId="2390477630" sldId="354"/>
            <ac:spMk id="2" creationId="{7596ECB5-4035-4113-BA5F-A128B48614D8}"/>
          </ac:spMkLst>
        </pc:spChg>
        <pc:spChg chg="add mod">
          <ac:chgData name="Jessica Roberts" userId="831782ca-6a3f-4cbd-8621-3600d0a72af9" providerId="ADAL" clId="{8FA4AEE2-C61E-40B3-8428-F7CCDE601325}" dt="2025-03-04T22:48:03.098" v="69" actId="207"/>
          <ac:spMkLst>
            <pc:docMk/>
            <pc:sldMk cId="2390477630" sldId="354"/>
            <ac:spMk id="3" creationId="{26370C73-F505-14E7-D6B8-0C7A626E274D}"/>
          </ac:spMkLst>
        </pc:spChg>
        <pc:spChg chg="add">
          <ac:chgData name="Jessica Roberts" userId="831782ca-6a3f-4cbd-8621-3600d0a72af9" providerId="ADAL" clId="{8FA4AEE2-C61E-40B3-8428-F7CCDE601325}" dt="2025-03-04T22:47:20.010" v="63" actId="26606"/>
          <ac:spMkLst>
            <pc:docMk/>
            <pc:sldMk cId="2390477630" sldId="354"/>
            <ac:spMk id="8" creationId="{9203DE33-2CD4-4CA8-9AF3-37C3B65133B0}"/>
          </ac:spMkLst>
        </pc:spChg>
        <pc:spChg chg="add">
          <ac:chgData name="Jessica Roberts" userId="831782ca-6a3f-4cbd-8621-3600d0a72af9" providerId="ADAL" clId="{8FA4AEE2-C61E-40B3-8428-F7CCDE601325}" dt="2025-03-04T22:47:20.010" v="63" actId="26606"/>
          <ac:spMkLst>
            <pc:docMk/>
            <pc:sldMk cId="2390477630" sldId="354"/>
            <ac:spMk id="10" creationId="{0AF57B88-1D4C-41FA-A761-EC1DD10C35CB}"/>
          </ac:spMkLst>
        </pc:spChg>
        <pc:spChg chg="add">
          <ac:chgData name="Jessica Roberts" userId="831782ca-6a3f-4cbd-8621-3600d0a72af9" providerId="ADAL" clId="{8FA4AEE2-C61E-40B3-8428-F7CCDE601325}" dt="2025-03-04T22:47:20.010" v="63" actId="26606"/>
          <ac:spMkLst>
            <pc:docMk/>
            <pc:sldMk cId="2390477630" sldId="354"/>
            <ac:spMk id="12" creationId="{D2548F45-5164-4ABB-8212-7F293FDED8D4}"/>
          </ac:spMkLst>
        </pc:spChg>
        <pc:spChg chg="add">
          <ac:chgData name="Jessica Roberts" userId="831782ca-6a3f-4cbd-8621-3600d0a72af9" providerId="ADAL" clId="{8FA4AEE2-C61E-40B3-8428-F7CCDE601325}" dt="2025-03-04T22:47:20.010" v="63" actId="26606"/>
          <ac:spMkLst>
            <pc:docMk/>
            <pc:sldMk cId="2390477630" sldId="354"/>
            <ac:spMk id="14" creationId="{5E81CCFB-7BEF-4186-86FB-D09450B4D02D}"/>
          </ac:spMkLst>
        </pc:spChg>
        <pc:picChg chg="del">
          <ac:chgData name="Jessica Roberts" userId="831782ca-6a3f-4cbd-8621-3600d0a72af9" providerId="ADAL" clId="{8FA4AEE2-C61E-40B3-8428-F7CCDE601325}" dt="2025-03-04T22:47:08.339" v="62" actId="478"/>
          <ac:picMkLst>
            <pc:docMk/>
            <pc:sldMk cId="2390477630" sldId="354"/>
            <ac:picMk id="4" creationId="{00000000-0000-0000-0000-000000000000}"/>
          </ac:picMkLst>
        </pc:picChg>
        <pc:picChg chg="add mod">
          <ac:chgData name="Jessica Roberts" userId="831782ca-6a3f-4cbd-8621-3600d0a72af9" providerId="ADAL" clId="{8FA4AEE2-C61E-40B3-8428-F7CCDE601325}" dt="2025-03-04T22:47:25.692" v="64" actId="27614"/>
          <ac:picMkLst>
            <pc:docMk/>
            <pc:sldMk cId="2390477630" sldId="354"/>
            <ac:picMk id="5" creationId="{11816A9E-DF4C-DFF9-B0FB-FD9EF1604385}"/>
          </ac:picMkLst>
        </pc:picChg>
        <pc:picChg chg="del">
          <ac:chgData name="Jessica Roberts" userId="831782ca-6a3f-4cbd-8621-3600d0a72af9" providerId="ADAL" clId="{8FA4AEE2-C61E-40B3-8428-F7CCDE601325}" dt="2025-03-04T22:47:06.103" v="61" actId="478"/>
          <ac:picMkLst>
            <pc:docMk/>
            <pc:sldMk cId="2390477630" sldId="354"/>
            <ac:picMk id="6" creationId="{00000000-0000-0000-0000-000000000000}"/>
          </ac:picMkLst>
        </pc:picChg>
      </pc:sldChg>
      <pc:sldChg chg="add del">
        <pc:chgData name="Jessica Roberts" userId="831782ca-6a3f-4cbd-8621-3600d0a72af9" providerId="ADAL" clId="{8FA4AEE2-C61E-40B3-8428-F7CCDE601325}" dt="2025-03-04T17:44:16.074" v="9" actId="47"/>
        <pc:sldMkLst>
          <pc:docMk/>
          <pc:sldMk cId="1198641365" sldId="360"/>
        </pc:sldMkLst>
      </pc:sldChg>
      <pc:sldChg chg="del">
        <pc:chgData name="Jessica Roberts" userId="831782ca-6a3f-4cbd-8621-3600d0a72af9" providerId="ADAL" clId="{8FA4AEE2-C61E-40B3-8428-F7CCDE601325}" dt="2025-03-04T17:43:56.685" v="1" actId="47"/>
        <pc:sldMkLst>
          <pc:docMk/>
          <pc:sldMk cId="3375342437" sldId="361"/>
        </pc:sldMkLst>
      </pc:sldChg>
      <pc:sldChg chg="add del">
        <pc:chgData name="Jessica Roberts" userId="831782ca-6a3f-4cbd-8621-3600d0a72af9" providerId="ADAL" clId="{8FA4AEE2-C61E-40B3-8428-F7CCDE601325}" dt="2025-03-04T17:44:18.799" v="10" actId="47"/>
        <pc:sldMkLst>
          <pc:docMk/>
          <pc:sldMk cId="482692942" sldId="362"/>
        </pc:sldMkLst>
      </pc:sldChg>
      <pc:sldChg chg="addSp delSp modSp mod modNotesTx">
        <pc:chgData name="Jessica Roberts" userId="831782ca-6a3f-4cbd-8621-3600d0a72af9" providerId="ADAL" clId="{8FA4AEE2-C61E-40B3-8428-F7CCDE601325}" dt="2025-03-04T22:45:54.937" v="51" actId="14100"/>
        <pc:sldMkLst>
          <pc:docMk/>
          <pc:sldMk cId="1829724143" sldId="363"/>
        </pc:sldMkLst>
        <pc:spChg chg="add del mod">
          <ac:chgData name="Jessica Roberts" userId="831782ca-6a3f-4cbd-8621-3600d0a72af9" providerId="ADAL" clId="{8FA4AEE2-C61E-40B3-8428-F7CCDE601325}" dt="2025-03-04T22:44:05.537" v="37" actId="478"/>
          <ac:spMkLst>
            <pc:docMk/>
            <pc:sldMk cId="1829724143" sldId="363"/>
            <ac:spMk id="5" creationId="{1D223093-6428-ACA3-1C28-BB797C9AA0DB}"/>
          </ac:spMkLst>
        </pc:spChg>
        <pc:picChg chg="del">
          <ac:chgData name="Jessica Roberts" userId="831782ca-6a3f-4cbd-8621-3600d0a72af9" providerId="ADAL" clId="{8FA4AEE2-C61E-40B3-8428-F7CCDE601325}" dt="2025-03-04T22:44:11.067" v="39" actId="478"/>
          <ac:picMkLst>
            <pc:docMk/>
            <pc:sldMk cId="1829724143" sldId="363"/>
            <ac:picMk id="2" creationId="{00000000-0000-0000-0000-000000000000}"/>
          </ac:picMkLst>
        </pc:picChg>
        <pc:picChg chg="del">
          <ac:chgData name="Jessica Roberts" userId="831782ca-6a3f-4cbd-8621-3600d0a72af9" providerId="ADAL" clId="{8FA4AEE2-C61E-40B3-8428-F7CCDE601325}" dt="2025-03-04T22:41:23.328" v="11" actId="478"/>
          <ac:picMkLst>
            <pc:docMk/>
            <pc:sldMk cId="1829724143" sldId="363"/>
            <ac:picMk id="7" creationId="{00000000-0000-0000-0000-000000000000}"/>
          </ac:picMkLst>
        </pc:picChg>
        <pc:picChg chg="add mod modCrop">
          <ac:chgData name="Jessica Roberts" userId="831782ca-6a3f-4cbd-8621-3600d0a72af9" providerId="ADAL" clId="{8FA4AEE2-C61E-40B3-8428-F7CCDE601325}" dt="2025-03-04T22:44:16.396" v="40" actId="14100"/>
          <ac:picMkLst>
            <pc:docMk/>
            <pc:sldMk cId="1829724143" sldId="363"/>
            <ac:picMk id="9" creationId="{102DA718-0349-4FED-28A9-02E4F2CCAC74}"/>
          </ac:picMkLst>
        </pc:picChg>
        <pc:picChg chg="add del mod modCrop">
          <ac:chgData name="Jessica Roberts" userId="831782ca-6a3f-4cbd-8621-3600d0a72af9" providerId="ADAL" clId="{8FA4AEE2-C61E-40B3-8428-F7CCDE601325}" dt="2025-03-04T22:45:12.688" v="46" actId="478"/>
          <ac:picMkLst>
            <pc:docMk/>
            <pc:sldMk cId="1829724143" sldId="363"/>
            <ac:picMk id="11" creationId="{7A494935-A739-5AFF-AF20-90C649DF289E}"/>
          </ac:picMkLst>
        </pc:picChg>
        <pc:picChg chg="add mod modCrop">
          <ac:chgData name="Jessica Roberts" userId="831782ca-6a3f-4cbd-8621-3600d0a72af9" providerId="ADAL" clId="{8FA4AEE2-C61E-40B3-8428-F7CCDE601325}" dt="2025-03-04T22:45:54.937" v="51" actId="14100"/>
          <ac:picMkLst>
            <pc:docMk/>
            <pc:sldMk cId="1829724143" sldId="363"/>
            <ac:picMk id="13" creationId="{62732EA2-7CCF-4064-88AE-E742C8FB5F34}"/>
          </ac:picMkLst>
        </pc:picChg>
      </pc:sldChg>
      <pc:sldChg chg="addSp delSp modSp mod">
        <pc:chgData name="Jessica Roberts" userId="831782ca-6a3f-4cbd-8621-3600d0a72af9" providerId="ADAL" clId="{8FA4AEE2-C61E-40B3-8428-F7CCDE601325}" dt="2025-03-04T22:43:57.215" v="36" actId="1076"/>
        <pc:sldMkLst>
          <pc:docMk/>
          <pc:sldMk cId="1852089315" sldId="364"/>
        </pc:sldMkLst>
        <pc:picChg chg="add mod modCrop">
          <ac:chgData name="Jessica Roberts" userId="831782ca-6a3f-4cbd-8621-3600d0a72af9" providerId="ADAL" clId="{8FA4AEE2-C61E-40B3-8428-F7CCDE601325}" dt="2025-03-04T22:43:05.025" v="28" actId="732"/>
          <ac:picMkLst>
            <pc:docMk/>
            <pc:sldMk cId="1852089315" sldId="364"/>
            <ac:picMk id="3" creationId="{A661A93D-EDEB-321F-2970-80A4D81729C6}"/>
          </ac:picMkLst>
        </pc:picChg>
        <pc:picChg chg="del">
          <ac:chgData name="Jessica Roberts" userId="831782ca-6a3f-4cbd-8621-3600d0a72af9" providerId="ADAL" clId="{8FA4AEE2-C61E-40B3-8428-F7CCDE601325}" dt="2025-03-04T22:43:08.983" v="29" actId="478"/>
          <ac:picMkLst>
            <pc:docMk/>
            <pc:sldMk cId="1852089315" sldId="364"/>
            <ac:picMk id="5" creationId="{00000000-0000-0000-0000-000000000000}"/>
          </ac:picMkLst>
        </pc:picChg>
        <pc:picChg chg="del">
          <ac:chgData name="Jessica Roberts" userId="831782ca-6a3f-4cbd-8621-3600d0a72af9" providerId="ADAL" clId="{8FA4AEE2-C61E-40B3-8428-F7CCDE601325}" dt="2025-03-04T22:42:38.386" v="20" actId="478"/>
          <ac:picMkLst>
            <pc:docMk/>
            <pc:sldMk cId="1852089315" sldId="364"/>
            <ac:picMk id="6" creationId="{00000000-0000-0000-0000-000000000000}"/>
          </ac:picMkLst>
        </pc:picChg>
        <pc:picChg chg="del">
          <ac:chgData name="Jessica Roberts" userId="831782ca-6a3f-4cbd-8621-3600d0a72af9" providerId="ADAL" clId="{8FA4AEE2-C61E-40B3-8428-F7CCDE601325}" dt="2025-03-04T22:42:01.175" v="16" actId="478"/>
          <ac:picMkLst>
            <pc:docMk/>
            <pc:sldMk cId="1852089315" sldId="364"/>
            <ac:picMk id="7" creationId="{00000000-0000-0000-0000-000000000000}"/>
          </ac:picMkLst>
        </pc:picChg>
        <pc:picChg chg="add mod modCrop">
          <ac:chgData name="Jessica Roberts" userId="831782ca-6a3f-4cbd-8621-3600d0a72af9" providerId="ADAL" clId="{8FA4AEE2-C61E-40B3-8428-F7CCDE601325}" dt="2025-03-04T22:42:54.113" v="25" actId="14100"/>
          <ac:picMkLst>
            <pc:docMk/>
            <pc:sldMk cId="1852089315" sldId="364"/>
            <ac:picMk id="8" creationId="{6930C1A2-2D32-73B5-ADFE-720CAF608E49}"/>
          </ac:picMkLst>
        </pc:picChg>
        <pc:picChg chg="add mod modCrop">
          <ac:chgData name="Jessica Roberts" userId="831782ca-6a3f-4cbd-8621-3600d0a72af9" providerId="ADAL" clId="{8FA4AEE2-C61E-40B3-8428-F7CCDE601325}" dt="2025-03-04T22:43:57.215" v="36" actId="1076"/>
          <ac:picMkLst>
            <pc:docMk/>
            <pc:sldMk cId="1852089315" sldId="364"/>
            <ac:picMk id="10" creationId="{0FA1315E-C31E-A6F0-2910-7291334A98D8}"/>
          </ac:picMkLst>
        </pc:picChg>
      </pc:sldChg>
      <pc:sldChg chg="del">
        <pc:chgData name="Jessica Roberts" userId="831782ca-6a3f-4cbd-8621-3600d0a72af9" providerId="ADAL" clId="{8FA4AEE2-C61E-40B3-8428-F7CCDE601325}" dt="2025-03-04T17:43:58.871" v="2" actId="47"/>
        <pc:sldMkLst>
          <pc:docMk/>
          <pc:sldMk cId="3282357827" sldId="365"/>
        </pc:sldMkLst>
      </pc:sldChg>
      <pc:sldChg chg="del">
        <pc:chgData name="Jessica Roberts" userId="831782ca-6a3f-4cbd-8621-3600d0a72af9" providerId="ADAL" clId="{8FA4AEE2-C61E-40B3-8428-F7CCDE601325}" dt="2025-03-04T17:43:51.461" v="0" actId="47"/>
        <pc:sldMkLst>
          <pc:docMk/>
          <pc:sldMk cId="2559466878" sldId="375"/>
        </pc:sldMkLst>
      </pc:sldChg>
      <pc:sldChg chg="modSp add del mod">
        <pc:chgData name="Jessica Roberts" userId="831782ca-6a3f-4cbd-8621-3600d0a72af9" providerId="ADAL" clId="{8FA4AEE2-C61E-40B3-8428-F7CCDE601325}" dt="2025-03-04T22:52:50.774" v="105" actId="14100"/>
        <pc:sldMkLst>
          <pc:docMk/>
          <pc:sldMk cId="2764359716" sldId="376"/>
        </pc:sldMkLst>
        <pc:spChg chg="mod">
          <ac:chgData name="Jessica Roberts" userId="831782ca-6a3f-4cbd-8621-3600d0a72af9" providerId="ADAL" clId="{8FA4AEE2-C61E-40B3-8428-F7CCDE601325}" dt="2025-03-04T22:52:50.774" v="105" actId="14100"/>
          <ac:spMkLst>
            <pc:docMk/>
            <pc:sldMk cId="2764359716" sldId="376"/>
            <ac:spMk id="2" creationId="{59DDB009-999D-4642-916D-A22472EA2C15}"/>
          </ac:spMkLst>
        </pc:spChg>
      </pc:sldChg>
      <pc:sldChg chg="addSp delSp modSp mod">
        <pc:chgData name="Jessica Roberts" userId="831782ca-6a3f-4cbd-8621-3600d0a72af9" providerId="ADAL" clId="{8FA4AEE2-C61E-40B3-8428-F7CCDE601325}" dt="2025-03-04T22:51:41.716" v="85" actId="1076"/>
        <pc:sldMkLst>
          <pc:docMk/>
          <pc:sldMk cId="4047414251" sldId="551"/>
        </pc:sldMkLst>
        <pc:picChg chg="del">
          <ac:chgData name="Jessica Roberts" userId="831782ca-6a3f-4cbd-8621-3600d0a72af9" providerId="ADAL" clId="{8FA4AEE2-C61E-40B3-8428-F7CCDE601325}" dt="2025-03-04T22:48:49.668" v="70" actId="478"/>
          <ac:picMkLst>
            <pc:docMk/>
            <pc:sldMk cId="4047414251" sldId="551"/>
            <ac:picMk id="3" creationId="{0F475387-B520-9A91-20B0-8288881C60F6}"/>
          </ac:picMkLst>
        </pc:picChg>
        <pc:picChg chg="mod">
          <ac:chgData name="Jessica Roberts" userId="831782ca-6a3f-4cbd-8621-3600d0a72af9" providerId="ADAL" clId="{8FA4AEE2-C61E-40B3-8428-F7CCDE601325}" dt="2025-03-04T22:51:41.716" v="85" actId="1076"/>
          <ac:picMkLst>
            <pc:docMk/>
            <pc:sldMk cId="4047414251" sldId="551"/>
            <ac:picMk id="4" creationId="{DE99E366-D39E-0CA6-9D1F-BFEB3CFF26C8}"/>
          </ac:picMkLst>
        </pc:picChg>
        <pc:picChg chg="add mod modCrop">
          <ac:chgData name="Jessica Roberts" userId="831782ca-6a3f-4cbd-8621-3600d0a72af9" providerId="ADAL" clId="{8FA4AEE2-C61E-40B3-8428-F7CCDE601325}" dt="2025-03-04T22:50:45.942" v="76" actId="1076"/>
          <ac:picMkLst>
            <pc:docMk/>
            <pc:sldMk cId="4047414251" sldId="551"/>
            <ac:picMk id="6" creationId="{5A8C99DA-CC5E-069E-215C-FB3C2B9B546D}"/>
          </ac:picMkLst>
        </pc:picChg>
        <pc:picChg chg="add mod modCrop">
          <ac:chgData name="Jessica Roberts" userId="831782ca-6a3f-4cbd-8621-3600d0a72af9" providerId="ADAL" clId="{8FA4AEE2-C61E-40B3-8428-F7CCDE601325}" dt="2025-03-04T22:51:32.375" v="82" actId="1076"/>
          <ac:picMkLst>
            <pc:docMk/>
            <pc:sldMk cId="4047414251" sldId="551"/>
            <ac:picMk id="8" creationId="{2FE924FE-15AF-51B6-1029-1CE922156A7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A99B34-B423-4840-B1AB-91008EBA0755}"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42D865B-8FB8-442B-B2C4-7FE847CC7D2C}">
      <dgm:prSet/>
      <dgm:spPr/>
      <dgm:t>
        <a:bodyPr/>
        <a:lstStyle/>
        <a:p>
          <a:r>
            <a:rPr lang="en-GB"/>
            <a:t>M1 method mark (M2, etc, is also used) </a:t>
          </a:r>
          <a:endParaRPr lang="en-US"/>
        </a:p>
      </dgm:t>
    </dgm:pt>
    <dgm:pt modelId="{369319DF-1254-45CA-8D4E-7D503FBB1ED3}" type="parTrans" cxnId="{995DD332-2547-42BF-8134-F8195D3716B9}">
      <dgm:prSet/>
      <dgm:spPr/>
      <dgm:t>
        <a:bodyPr/>
        <a:lstStyle/>
        <a:p>
          <a:endParaRPr lang="en-US"/>
        </a:p>
      </dgm:t>
    </dgm:pt>
    <dgm:pt modelId="{F83A2AF9-F408-4B08-9500-828B8DF6D9CD}" type="sibTrans" cxnId="{995DD332-2547-42BF-8134-F8195D3716B9}">
      <dgm:prSet/>
      <dgm:spPr/>
      <dgm:t>
        <a:bodyPr/>
        <a:lstStyle/>
        <a:p>
          <a:endParaRPr lang="en-US"/>
        </a:p>
      </dgm:t>
    </dgm:pt>
    <dgm:pt modelId="{88ED2CA2-4DC0-4ECE-A95F-1C8613D5A77D}">
      <dgm:prSet/>
      <dgm:spPr/>
      <dgm:t>
        <a:bodyPr/>
        <a:lstStyle/>
        <a:p>
          <a:r>
            <a:rPr lang="en-GB"/>
            <a:t>A1 accuracy mark </a:t>
          </a:r>
          <a:endParaRPr lang="en-US"/>
        </a:p>
      </dgm:t>
    </dgm:pt>
    <dgm:pt modelId="{9789E091-BE52-469D-A638-98D4960FA612}" type="parTrans" cxnId="{7EB8697E-5F14-4DD1-AEE8-C65615233713}">
      <dgm:prSet/>
      <dgm:spPr/>
      <dgm:t>
        <a:bodyPr/>
        <a:lstStyle/>
        <a:p>
          <a:endParaRPr lang="en-US"/>
        </a:p>
      </dgm:t>
    </dgm:pt>
    <dgm:pt modelId="{3822E0A9-8931-4A55-8B4C-DE80F18F1BB4}" type="sibTrans" cxnId="{7EB8697E-5F14-4DD1-AEE8-C65615233713}">
      <dgm:prSet/>
      <dgm:spPr/>
      <dgm:t>
        <a:bodyPr/>
        <a:lstStyle/>
        <a:p>
          <a:endParaRPr lang="en-US"/>
        </a:p>
      </dgm:t>
    </dgm:pt>
    <dgm:pt modelId="{B7FEEB74-F1D7-42F1-84A8-60B981658A38}">
      <dgm:prSet/>
      <dgm:spPr/>
      <dgm:t>
        <a:bodyPr/>
        <a:lstStyle/>
        <a:p>
          <a:r>
            <a:rPr lang="en-GB"/>
            <a:t>B1 independent mark </a:t>
          </a:r>
          <a:endParaRPr lang="en-US"/>
        </a:p>
      </dgm:t>
    </dgm:pt>
    <dgm:pt modelId="{EB7D120E-B9D5-4C28-97C9-85C1A91BB693}" type="parTrans" cxnId="{28A0D775-646F-4895-87E7-24C2311C16FC}">
      <dgm:prSet/>
      <dgm:spPr/>
      <dgm:t>
        <a:bodyPr/>
        <a:lstStyle/>
        <a:p>
          <a:endParaRPr lang="en-US"/>
        </a:p>
      </dgm:t>
    </dgm:pt>
    <dgm:pt modelId="{C58779B0-DE26-4054-8103-B67D770D986E}" type="sibTrans" cxnId="{28A0D775-646F-4895-87E7-24C2311C16FC}">
      <dgm:prSet/>
      <dgm:spPr/>
      <dgm:t>
        <a:bodyPr/>
        <a:lstStyle/>
        <a:p>
          <a:endParaRPr lang="en-US"/>
        </a:p>
      </dgm:t>
    </dgm:pt>
    <dgm:pt modelId="{BB18BBED-F9DA-4ED0-AE65-9B9C654EC090}">
      <dgm:prSet/>
      <dgm:spPr/>
      <dgm:t>
        <a:bodyPr/>
        <a:lstStyle/>
        <a:p>
          <a:r>
            <a:rPr lang="en-GB"/>
            <a:t>E1 mark for explaining </a:t>
          </a:r>
          <a:endParaRPr lang="en-US"/>
        </a:p>
      </dgm:t>
    </dgm:pt>
    <dgm:pt modelId="{59DE998F-195B-421D-9DA2-ECFAD53DC8E1}" type="parTrans" cxnId="{A74435D9-24E5-4835-8D20-E1A7389BCEB7}">
      <dgm:prSet/>
      <dgm:spPr/>
      <dgm:t>
        <a:bodyPr/>
        <a:lstStyle/>
        <a:p>
          <a:endParaRPr lang="en-US"/>
        </a:p>
      </dgm:t>
    </dgm:pt>
    <dgm:pt modelId="{E27C2009-6F4D-4E93-821B-A3038475900D}" type="sibTrans" cxnId="{A74435D9-24E5-4835-8D20-E1A7389BCEB7}">
      <dgm:prSet/>
      <dgm:spPr/>
      <dgm:t>
        <a:bodyPr/>
        <a:lstStyle/>
        <a:p>
          <a:endParaRPr lang="en-US"/>
        </a:p>
      </dgm:t>
    </dgm:pt>
    <dgm:pt modelId="{3FE221B6-B3E3-4873-9280-3C7529E52516}">
      <dgm:prSet/>
      <dgm:spPr/>
      <dgm:t>
        <a:bodyPr/>
        <a:lstStyle/>
        <a:p>
          <a:r>
            <a:rPr lang="en-GB"/>
            <a:t>U1 mark for correct units </a:t>
          </a:r>
          <a:endParaRPr lang="en-US"/>
        </a:p>
      </dgm:t>
    </dgm:pt>
    <dgm:pt modelId="{8A95A0A9-73A6-4DC5-9128-35BBB82B50B4}" type="parTrans" cxnId="{3DB0297B-39A5-4EC8-8A75-11A052BDD99F}">
      <dgm:prSet/>
      <dgm:spPr/>
      <dgm:t>
        <a:bodyPr/>
        <a:lstStyle/>
        <a:p>
          <a:endParaRPr lang="en-US"/>
        </a:p>
      </dgm:t>
    </dgm:pt>
    <dgm:pt modelId="{D5BFDDCE-0908-49DE-8F83-1525A49F0638}" type="sibTrans" cxnId="{3DB0297B-39A5-4EC8-8A75-11A052BDD99F}">
      <dgm:prSet/>
      <dgm:spPr/>
      <dgm:t>
        <a:bodyPr/>
        <a:lstStyle/>
        <a:p>
          <a:endParaRPr lang="en-US"/>
        </a:p>
      </dgm:t>
    </dgm:pt>
    <dgm:pt modelId="{FF244BBB-EFC9-453D-AB7F-5400B2151FA4}">
      <dgm:prSet/>
      <dgm:spPr/>
      <dgm:t>
        <a:bodyPr/>
        <a:lstStyle/>
        <a:p>
          <a:r>
            <a:rPr lang="en-GB"/>
            <a:t>G1 mark for a correct feature on a graph </a:t>
          </a:r>
          <a:endParaRPr lang="en-US"/>
        </a:p>
      </dgm:t>
    </dgm:pt>
    <dgm:pt modelId="{7F9BA166-C997-4CD0-9AD7-8E62B9685EC6}" type="parTrans" cxnId="{91A5CAB1-DED8-4AC7-9A98-CB696E721AF4}">
      <dgm:prSet/>
      <dgm:spPr/>
      <dgm:t>
        <a:bodyPr/>
        <a:lstStyle/>
        <a:p>
          <a:endParaRPr lang="en-US"/>
        </a:p>
      </dgm:t>
    </dgm:pt>
    <dgm:pt modelId="{EF1615B6-68AB-4AED-9352-3E6495B3A3A7}" type="sibTrans" cxnId="{91A5CAB1-DED8-4AC7-9A98-CB696E721AF4}">
      <dgm:prSet/>
      <dgm:spPr/>
      <dgm:t>
        <a:bodyPr/>
        <a:lstStyle/>
        <a:p>
          <a:endParaRPr lang="en-US"/>
        </a:p>
      </dgm:t>
    </dgm:pt>
    <dgm:pt modelId="{0219E377-E79C-4420-A16D-20119F921D95}">
      <dgm:prSet/>
      <dgm:spPr/>
      <dgm:t>
        <a:bodyPr/>
        <a:lstStyle/>
        <a:p>
          <a:r>
            <a:rPr lang="en-GB"/>
            <a:t>M1 dep* method mark dependent on a previous mark, indicated by * </a:t>
          </a:r>
          <a:endParaRPr lang="en-US"/>
        </a:p>
      </dgm:t>
    </dgm:pt>
    <dgm:pt modelId="{087A1242-63E1-48AF-81D5-8D5C92F5EB20}" type="parTrans" cxnId="{95EA83F0-4D05-4DD4-AB49-2DCC90A4048E}">
      <dgm:prSet/>
      <dgm:spPr/>
      <dgm:t>
        <a:bodyPr/>
        <a:lstStyle/>
        <a:p>
          <a:endParaRPr lang="en-US"/>
        </a:p>
      </dgm:t>
    </dgm:pt>
    <dgm:pt modelId="{E97F1B84-83CA-443F-AF95-6E42D876A778}" type="sibTrans" cxnId="{95EA83F0-4D05-4DD4-AB49-2DCC90A4048E}">
      <dgm:prSet/>
      <dgm:spPr/>
      <dgm:t>
        <a:bodyPr/>
        <a:lstStyle/>
        <a:p>
          <a:endParaRPr lang="en-US"/>
        </a:p>
      </dgm:t>
    </dgm:pt>
    <dgm:pt modelId="{886920DC-1C48-4A26-870D-73A745697097}">
      <dgm:prSet/>
      <dgm:spPr/>
      <dgm:t>
        <a:bodyPr/>
        <a:lstStyle/>
        <a:p>
          <a:r>
            <a:rPr lang="en-GB"/>
            <a:t>CAO correct answer only </a:t>
          </a:r>
          <a:endParaRPr lang="en-US"/>
        </a:p>
      </dgm:t>
    </dgm:pt>
    <dgm:pt modelId="{1A0FF535-CE1F-4857-B837-0E6BC568DE61}" type="parTrans" cxnId="{28E4C8C8-D36E-4AC7-B265-99616B57EE2E}">
      <dgm:prSet/>
      <dgm:spPr/>
      <dgm:t>
        <a:bodyPr/>
        <a:lstStyle/>
        <a:p>
          <a:endParaRPr lang="en-US"/>
        </a:p>
      </dgm:t>
    </dgm:pt>
    <dgm:pt modelId="{15D53E12-286B-425B-A764-D69C4E601D68}" type="sibTrans" cxnId="{28E4C8C8-D36E-4AC7-B265-99616B57EE2E}">
      <dgm:prSet/>
      <dgm:spPr/>
      <dgm:t>
        <a:bodyPr/>
        <a:lstStyle/>
        <a:p>
          <a:endParaRPr lang="en-US"/>
        </a:p>
      </dgm:t>
    </dgm:pt>
    <dgm:pt modelId="{66FD0722-E509-4F47-ABEA-2A59C6207482}">
      <dgm:prSet/>
      <dgm:spPr/>
      <dgm:t>
        <a:bodyPr/>
        <a:lstStyle/>
        <a:p>
          <a:r>
            <a:rPr lang="en-GB"/>
            <a:t>FT follow through </a:t>
          </a:r>
          <a:endParaRPr lang="en-US"/>
        </a:p>
      </dgm:t>
    </dgm:pt>
    <dgm:pt modelId="{9E070F42-8363-4E85-B24F-34F49F575D6D}" type="parTrans" cxnId="{470FC5F5-D66F-4088-8A3D-4D23D14E209E}">
      <dgm:prSet/>
      <dgm:spPr/>
      <dgm:t>
        <a:bodyPr/>
        <a:lstStyle/>
        <a:p>
          <a:endParaRPr lang="en-US"/>
        </a:p>
      </dgm:t>
    </dgm:pt>
    <dgm:pt modelId="{912E7CAD-A761-4AB0-B891-B0C2CCF5009E}" type="sibTrans" cxnId="{470FC5F5-D66F-4088-8A3D-4D23D14E209E}">
      <dgm:prSet/>
      <dgm:spPr/>
      <dgm:t>
        <a:bodyPr/>
        <a:lstStyle/>
        <a:p>
          <a:endParaRPr lang="en-US"/>
        </a:p>
      </dgm:t>
    </dgm:pt>
    <dgm:pt modelId="{22E5DC67-224E-4CE9-8F45-A830591E347C}">
      <dgm:prSet/>
      <dgm:spPr/>
      <dgm:t>
        <a:bodyPr/>
        <a:lstStyle/>
        <a:p>
          <a:r>
            <a:rPr lang="en-GB"/>
            <a:t>ISW ignore subsequent working </a:t>
          </a:r>
          <a:endParaRPr lang="en-US"/>
        </a:p>
      </dgm:t>
    </dgm:pt>
    <dgm:pt modelId="{2E4520C4-9AD5-4319-A103-E8A6392E4770}" type="parTrans" cxnId="{2B127782-1F26-4DCC-9C7C-08107170702D}">
      <dgm:prSet/>
      <dgm:spPr/>
      <dgm:t>
        <a:bodyPr/>
        <a:lstStyle/>
        <a:p>
          <a:endParaRPr lang="en-US"/>
        </a:p>
      </dgm:t>
    </dgm:pt>
    <dgm:pt modelId="{2C97CAE5-4567-4D63-8FBF-0106E3F1929B}" type="sibTrans" cxnId="{2B127782-1F26-4DCC-9C7C-08107170702D}">
      <dgm:prSet/>
      <dgm:spPr/>
      <dgm:t>
        <a:bodyPr/>
        <a:lstStyle/>
        <a:p>
          <a:endParaRPr lang="en-US"/>
        </a:p>
      </dgm:t>
    </dgm:pt>
    <dgm:pt modelId="{F6DD3A2F-DC28-47CF-A29A-F2995383BC89}">
      <dgm:prSet/>
      <dgm:spPr/>
      <dgm:t>
        <a:bodyPr/>
        <a:lstStyle/>
        <a:p>
          <a:r>
            <a:rPr lang="en-GB"/>
            <a:t>OCW – Organisation, Communication, Workings</a:t>
          </a:r>
          <a:endParaRPr lang="en-US"/>
        </a:p>
      </dgm:t>
    </dgm:pt>
    <dgm:pt modelId="{B3A76893-6F03-44B3-B4B6-A9FEABA5CFF5}" type="parTrans" cxnId="{9F4578E9-6962-42E1-89E6-932131AAD76F}">
      <dgm:prSet/>
      <dgm:spPr/>
      <dgm:t>
        <a:bodyPr/>
        <a:lstStyle/>
        <a:p>
          <a:endParaRPr lang="en-US"/>
        </a:p>
      </dgm:t>
    </dgm:pt>
    <dgm:pt modelId="{570CDDD0-89E4-4C06-A606-B2CFAA2080E5}" type="sibTrans" cxnId="{9F4578E9-6962-42E1-89E6-932131AAD76F}">
      <dgm:prSet/>
      <dgm:spPr/>
      <dgm:t>
        <a:bodyPr/>
        <a:lstStyle/>
        <a:p>
          <a:endParaRPr lang="en-US"/>
        </a:p>
      </dgm:t>
    </dgm:pt>
    <dgm:pt modelId="{CF6FB88E-9BC6-4512-91B0-76F0EC97F5BB}">
      <dgm:prSet/>
      <dgm:spPr/>
      <dgm:t>
        <a:bodyPr/>
        <a:lstStyle/>
        <a:p>
          <a:r>
            <a:rPr lang="en-GB"/>
            <a:t>OE or equivalent </a:t>
          </a:r>
          <a:endParaRPr lang="en-US"/>
        </a:p>
      </dgm:t>
    </dgm:pt>
    <dgm:pt modelId="{12878AA7-9C1D-4A3B-B97B-7088E28E4C43}" type="parTrans" cxnId="{BF3D4610-5C02-4C4A-80FC-3AE6F8E28BF9}">
      <dgm:prSet/>
      <dgm:spPr/>
      <dgm:t>
        <a:bodyPr/>
        <a:lstStyle/>
        <a:p>
          <a:endParaRPr lang="en-US"/>
        </a:p>
      </dgm:t>
    </dgm:pt>
    <dgm:pt modelId="{35FD2DDA-A517-4E74-ACE9-81A826BFAB61}" type="sibTrans" cxnId="{BF3D4610-5C02-4C4A-80FC-3AE6F8E28BF9}">
      <dgm:prSet/>
      <dgm:spPr/>
      <dgm:t>
        <a:bodyPr/>
        <a:lstStyle/>
        <a:p>
          <a:endParaRPr lang="en-US"/>
        </a:p>
      </dgm:t>
    </dgm:pt>
    <dgm:pt modelId="{BFE1A9ED-DA8A-4A46-80FA-8D61C1D57BB6}">
      <dgm:prSet/>
      <dgm:spPr/>
      <dgm:t>
        <a:bodyPr/>
        <a:lstStyle/>
        <a:p>
          <a:r>
            <a:rPr lang="en-GB"/>
            <a:t>SC special case </a:t>
          </a:r>
          <a:endParaRPr lang="en-US"/>
        </a:p>
      </dgm:t>
    </dgm:pt>
    <dgm:pt modelId="{573B0215-CA96-46FE-8049-BE5856E1D798}" type="parTrans" cxnId="{D2C8D162-9FF8-4A59-88A3-C861078CA94C}">
      <dgm:prSet/>
      <dgm:spPr/>
      <dgm:t>
        <a:bodyPr/>
        <a:lstStyle/>
        <a:p>
          <a:endParaRPr lang="en-US"/>
        </a:p>
      </dgm:t>
    </dgm:pt>
    <dgm:pt modelId="{F927C5BA-EAD9-4B8D-B7AC-D9A9E848733B}" type="sibTrans" cxnId="{D2C8D162-9FF8-4A59-88A3-C861078CA94C}">
      <dgm:prSet/>
      <dgm:spPr/>
      <dgm:t>
        <a:bodyPr/>
        <a:lstStyle/>
        <a:p>
          <a:endParaRPr lang="en-US"/>
        </a:p>
      </dgm:t>
    </dgm:pt>
    <dgm:pt modelId="{8B72B34C-9966-4F22-96EA-B27F43930B1D}">
      <dgm:prSet/>
      <dgm:spPr/>
      <dgm:t>
        <a:bodyPr/>
        <a:lstStyle/>
        <a:p>
          <a:r>
            <a:rPr lang="en-GB"/>
            <a:t>SOI seen or implied</a:t>
          </a:r>
          <a:endParaRPr lang="en-US"/>
        </a:p>
      </dgm:t>
    </dgm:pt>
    <dgm:pt modelId="{5E398057-0E61-4E21-A954-398780A8C16F}" type="parTrans" cxnId="{C7ED089B-9EC8-431A-BF41-81618AEC1337}">
      <dgm:prSet/>
      <dgm:spPr/>
      <dgm:t>
        <a:bodyPr/>
        <a:lstStyle/>
        <a:p>
          <a:endParaRPr lang="en-US"/>
        </a:p>
      </dgm:t>
    </dgm:pt>
    <dgm:pt modelId="{2D533D25-3399-40DB-A9CD-457BAD968E80}" type="sibTrans" cxnId="{C7ED089B-9EC8-431A-BF41-81618AEC1337}">
      <dgm:prSet/>
      <dgm:spPr/>
      <dgm:t>
        <a:bodyPr/>
        <a:lstStyle/>
        <a:p>
          <a:endParaRPr lang="en-US"/>
        </a:p>
      </dgm:t>
    </dgm:pt>
    <dgm:pt modelId="{87DA9E1A-1F42-43C5-826F-85B1F667AF5B}" type="pres">
      <dgm:prSet presAssocID="{F6A99B34-B423-4840-B1AB-91008EBA0755}" presName="diagram" presStyleCnt="0">
        <dgm:presLayoutVars>
          <dgm:dir/>
          <dgm:resizeHandles val="exact"/>
        </dgm:presLayoutVars>
      </dgm:prSet>
      <dgm:spPr/>
    </dgm:pt>
    <dgm:pt modelId="{92232420-E79F-4D3A-921A-82786327CA60}" type="pres">
      <dgm:prSet presAssocID="{842D865B-8FB8-442B-B2C4-7FE847CC7D2C}" presName="node" presStyleLbl="node1" presStyleIdx="0" presStyleCnt="14">
        <dgm:presLayoutVars>
          <dgm:bulletEnabled val="1"/>
        </dgm:presLayoutVars>
      </dgm:prSet>
      <dgm:spPr/>
    </dgm:pt>
    <dgm:pt modelId="{FB3557EE-D9EF-4253-8433-49515C84618F}" type="pres">
      <dgm:prSet presAssocID="{F83A2AF9-F408-4B08-9500-828B8DF6D9CD}" presName="sibTrans" presStyleCnt="0"/>
      <dgm:spPr/>
    </dgm:pt>
    <dgm:pt modelId="{77F1B2F8-5058-4B4D-A13A-9E57AB730CBF}" type="pres">
      <dgm:prSet presAssocID="{88ED2CA2-4DC0-4ECE-A95F-1C8613D5A77D}" presName="node" presStyleLbl="node1" presStyleIdx="1" presStyleCnt="14">
        <dgm:presLayoutVars>
          <dgm:bulletEnabled val="1"/>
        </dgm:presLayoutVars>
      </dgm:prSet>
      <dgm:spPr/>
    </dgm:pt>
    <dgm:pt modelId="{2C502A79-6B2F-4831-BEB0-AFE6F49B7CD5}" type="pres">
      <dgm:prSet presAssocID="{3822E0A9-8931-4A55-8B4C-DE80F18F1BB4}" presName="sibTrans" presStyleCnt="0"/>
      <dgm:spPr/>
    </dgm:pt>
    <dgm:pt modelId="{E07EB572-75C6-4A30-A367-32B2D366842F}" type="pres">
      <dgm:prSet presAssocID="{B7FEEB74-F1D7-42F1-84A8-60B981658A38}" presName="node" presStyleLbl="node1" presStyleIdx="2" presStyleCnt="14">
        <dgm:presLayoutVars>
          <dgm:bulletEnabled val="1"/>
        </dgm:presLayoutVars>
      </dgm:prSet>
      <dgm:spPr/>
    </dgm:pt>
    <dgm:pt modelId="{C2F45069-7FA6-48B9-B11F-6BC9E67B1775}" type="pres">
      <dgm:prSet presAssocID="{C58779B0-DE26-4054-8103-B67D770D986E}" presName="sibTrans" presStyleCnt="0"/>
      <dgm:spPr/>
    </dgm:pt>
    <dgm:pt modelId="{7558A82C-3F14-42D1-A81D-A988E026D168}" type="pres">
      <dgm:prSet presAssocID="{BB18BBED-F9DA-4ED0-AE65-9B9C654EC090}" presName="node" presStyleLbl="node1" presStyleIdx="3" presStyleCnt="14">
        <dgm:presLayoutVars>
          <dgm:bulletEnabled val="1"/>
        </dgm:presLayoutVars>
      </dgm:prSet>
      <dgm:spPr/>
    </dgm:pt>
    <dgm:pt modelId="{A7FF9788-BF5C-449B-8815-21AE2BDB9B15}" type="pres">
      <dgm:prSet presAssocID="{E27C2009-6F4D-4E93-821B-A3038475900D}" presName="sibTrans" presStyleCnt="0"/>
      <dgm:spPr/>
    </dgm:pt>
    <dgm:pt modelId="{8AF52D73-27A3-42BA-B193-32277F06AF77}" type="pres">
      <dgm:prSet presAssocID="{3FE221B6-B3E3-4873-9280-3C7529E52516}" presName="node" presStyleLbl="node1" presStyleIdx="4" presStyleCnt="14">
        <dgm:presLayoutVars>
          <dgm:bulletEnabled val="1"/>
        </dgm:presLayoutVars>
      </dgm:prSet>
      <dgm:spPr/>
    </dgm:pt>
    <dgm:pt modelId="{C3480908-108E-41C1-821E-BBE45B80C6C4}" type="pres">
      <dgm:prSet presAssocID="{D5BFDDCE-0908-49DE-8F83-1525A49F0638}" presName="sibTrans" presStyleCnt="0"/>
      <dgm:spPr/>
    </dgm:pt>
    <dgm:pt modelId="{CFF77C30-52A4-47E6-8E34-41194FE7F4DF}" type="pres">
      <dgm:prSet presAssocID="{FF244BBB-EFC9-453D-AB7F-5400B2151FA4}" presName="node" presStyleLbl="node1" presStyleIdx="5" presStyleCnt="14">
        <dgm:presLayoutVars>
          <dgm:bulletEnabled val="1"/>
        </dgm:presLayoutVars>
      </dgm:prSet>
      <dgm:spPr/>
    </dgm:pt>
    <dgm:pt modelId="{C6738C15-3725-4863-8EFF-E16E379A0D6C}" type="pres">
      <dgm:prSet presAssocID="{EF1615B6-68AB-4AED-9352-3E6495B3A3A7}" presName="sibTrans" presStyleCnt="0"/>
      <dgm:spPr/>
    </dgm:pt>
    <dgm:pt modelId="{AD5997C8-6E67-4488-822F-D024A23A9FB0}" type="pres">
      <dgm:prSet presAssocID="{0219E377-E79C-4420-A16D-20119F921D95}" presName="node" presStyleLbl="node1" presStyleIdx="6" presStyleCnt="14">
        <dgm:presLayoutVars>
          <dgm:bulletEnabled val="1"/>
        </dgm:presLayoutVars>
      </dgm:prSet>
      <dgm:spPr/>
    </dgm:pt>
    <dgm:pt modelId="{DDB0482A-1794-4484-8562-62F8B3F64768}" type="pres">
      <dgm:prSet presAssocID="{E97F1B84-83CA-443F-AF95-6E42D876A778}" presName="sibTrans" presStyleCnt="0"/>
      <dgm:spPr/>
    </dgm:pt>
    <dgm:pt modelId="{121F3DA2-7011-4C1C-9292-2FB46141E9E0}" type="pres">
      <dgm:prSet presAssocID="{886920DC-1C48-4A26-870D-73A745697097}" presName="node" presStyleLbl="node1" presStyleIdx="7" presStyleCnt="14">
        <dgm:presLayoutVars>
          <dgm:bulletEnabled val="1"/>
        </dgm:presLayoutVars>
      </dgm:prSet>
      <dgm:spPr/>
    </dgm:pt>
    <dgm:pt modelId="{250AA198-173B-4F38-9922-7F71B92D659C}" type="pres">
      <dgm:prSet presAssocID="{15D53E12-286B-425B-A764-D69C4E601D68}" presName="sibTrans" presStyleCnt="0"/>
      <dgm:spPr/>
    </dgm:pt>
    <dgm:pt modelId="{41A99C35-B006-4F68-A660-0317E22A0F00}" type="pres">
      <dgm:prSet presAssocID="{66FD0722-E509-4F47-ABEA-2A59C6207482}" presName="node" presStyleLbl="node1" presStyleIdx="8" presStyleCnt="14">
        <dgm:presLayoutVars>
          <dgm:bulletEnabled val="1"/>
        </dgm:presLayoutVars>
      </dgm:prSet>
      <dgm:spPr/>
    </dgm:pt>
    <dgm:pt modelId="{4B55CF32-54F1-4A67-B34D-2A0585A4BDA5}" type="pres">
      <dgm:prSet presAssocID="{912E7CAD-A761-4AB0-B891-B0C2CCF5009E}" presName="sibTrans" presStyleCnt="0"/>
      <dgm:spPr/>
    </dgm:pt>
    <dgm:pt modelId="{F2C1F08F-446D-40A0-BB7F-84F89B91C905}" type="pres">
      <dgm:prSet presAssocID="{22E5DC67-224E-4CE9-8F45-A830591E347C}" presName="node" presStyleLbl="node1" presStyleIdx="9" presStyleCnt="14">
        <dgm:presLayoutVars>
          <dgm:bulletEnabled val="1"/>
        </dgm:presLayoutVars>
      </dgm:prSet>
      <dgm:spPr/>
    </dgm:pt>
    <dgm:pt modelId="{42E7601D-013A-4A4E-A0C0-0CE91C825312}" type="pres">
      <dgm:prSet presAssocID="{2C97CAE5-4567-4D63-8FBF-0106E3F1929B}" presName="sibTrans" presStyleCnt="0"/>
      <dgm:spPr/>
    </dgm:pt>
    <dgm:pt modelId="{68C7A585-AB1F-494B-B1A2-BF581406E0F5}" type="pres">
      <dgm:prSet presAssocID="{F6DD3A2F-DC28-47CF-A29A-F2995383BC89}" presName="node" presStyleLbl="node1" presStyleIdx="10" presStyleCnt="14">
        <dgm:presLayoutVars>
          <dgm:bulletEnabled val="1"/>
        </dgm:presLayoutVars>
      </dgm:prSet>
      <dgm:spPr/>
    </dgm:pt>
    <dgm:pt modelId="{D75D13BE-31F9-466D-A85F-8FB72B4E0053}" type="pres">
      <dgm:prSet presAssocID="{570CDDD0-89E4-4C06-A606-B2CFAA2080E5}" presName="sibTrans" presStyleCnt="0"/>
      <dgm:spPr/>
    </dgm:pt>
    <dgm:pt modelId="{0D8736B8-70E7-4F87-B136-30A77CD828DE}" type="pres">
      <dgm:prSet presAssocID="{CF6FB88E-9BC6-4512-91B0-76F0EC97F5BB}" presName="node" presStyleLbl="node1" presStyleIdx="11" presStyleCnt="14">
        <dgm:presLayoutVars>
          <dgm:bulletEnabled val="1"/>
        </dgm:presLayoutVars>
      </dgm:prSet>
      <dgm:spPr/>
    </dgm:pt>
    <dgm:pt modelId="{9DC61319-E1E2-4997-83EA-7B8CB07AAE83}" type="pres">
      <dgm:prSet presAssocID="{35FD2DDA-A517-4E74-ACE9-81A826BFAB61}" presName="sibTrans" presStyleCnt="0"/>
      <dgm:spPr/>
    </dgm:pt>
    <dgm:pt modelId="{C2CC7E77-B464-4E75-99F0-AEAE80CFAFBE}" type="pres">
      <dgm:prSet presAssocID="{BFE1A9ED-DA8A-4A46-80FA-8D61C1D57BB6}" presName="node" presStyleLbl="node1" presStyleIdx="12" presStyleCnt="14">
        <dgm:presLayoutVars>
          <dgm:bulletEnabled val="1"/>
        </dgm:presLayoutVars>
      </dgm:prSet>
      <dgm:spPr/>
    </dgm:pt>
    <dgm:pt modelId="{2B531E95-7E29-49C0-B8BD-DEE01468AE6F}" type="pres">
      <dgm:prSet presAssocID="{F927C5BA-EAD9-4B8D-B7AC-D9A9E848733B}" presName="sibTrans" presStyleCnt="0"/>
      <dgm:spPr/>
    </dgm:pt>
    <dgm:pt modelId="{75105EA2-FF49-466F-9699-B2072507CA3F}" type="pres">
      <dgm:prSet presAssocID="{8B72B34C-9966-4F22-96EA-B27F43930B1D}" presName="node" presStyleLbl="node1" presStyleIdx="13" presStyleCnt="14">
        <dgm:presLayoutVars>
          <dgm:bulletEnabled val="1"/>
        </dgm:presLayoutVars>
      </dgm:prSet>
      <dgm:spPr/>
    </dgm:pt>
  </dgm:ptLst>
  <dgm:cxnLst>
    <dgm:cxn modelId="{16A27309-AC7C-452F-9E41-FC4F2EFC1A20}" type="presOf" srcId="{842D865B-8FB8-442B-B2C4-7FE847CC7D2C}" destId="{92232420-E79F-4D3A-921A-82786327CA60}" srcOrd="0" destOrd="0" presId="urn:microsoft.com/office/officeart/2005/8/layout/default"/>
    <dgm:cxn modelId="{BF3D4610-5C02-4C4A-80FC-3AE6F8E28BF9}" srcId="{F6A99B34-B423-4840-B1AB-91008EBA0755}" destId="{CF6FB88E-9BC6-4512-91B0-76F0EC97F5BB}" srcOrd="11" destOrd="0" parTransId="{12878AA7-9C1D-4A3B-B97B-7088E28E4C43}" sibTransId="{35FD2DDA-A517-4E74-ACE9-81A826BFAB61}"/>
    <dgm:cxn modelId="{995DD332-2547-42BF-8134-F8195D3716B9}" srcId="{F6A99B34-B423-4840-B1AB-91008EBA0755}" destId="{842D865B-8FB8-442B-B2C4-7FE847CC7D2C}" srcOrd="0" destOrd="0" parTransId="{369319DF-1254-45CA-8D4E-7D503FBB1ED3}" sibTransId="{F83A2AF9-F408-4B08-9500-828B8DF6D9CD}"/>
    <dgm:cxn modelId="{6FA27D3E-A08F-4BC1-B463-0BAFAEAA9DDE}" type="presOf" srcId="{F6DD3A2F-DC28-47CF-A29A-F2995383BC89}" destId="{68C7A585-AB1F-494B-B1A2-BF581406E0F5}" srcOrd="0" destOrd="0" presId="urn:microsoft.com/office/officeart/2005/8/layout/default"/>
    <dgm:cxn modelId="{C1EE1E40-1A14-4EB7-8C60-38A11CE03740}" type="presOf" srcId="{8B72B34C-9966-4F22-96EA-B27F43930B1D}" destId="{75105EA2-FF49-466F-9699-B2072507CA3F}" srcOrd="0" destOrd="0" presId="urn:microsoft.com/office/officeart/2005/8/layout/default"/>
    <dgm:cxn modelId="{700A1E5E-01EE-47EA-BC80-58154D049E7F}" type="presOf" srcId="{BFE1A9ED-DA8A-4A46-80FA-8D61C1D57BB6}" destId="{C2CC7E77-B464-4E75-99F0-AEAE80CFAFBE}" srcOrd="0" destOrd="0" presId="urn:microsoft.com/office/officeart/2005/8/layout/default"/>
    <dgm:cxn modelId="{D2C8D162-9FF8-4A59-88A3-C861078CA94C}" srcId="{F6A99B34-B423-4840-B1AB-91008EBA0755}" destId="{BFE1A9ED-DA8A-4A46-80FA-8D61C1D57BB6}" srcOrd="12" destOrd="0" parTransId="{573B0215-CA96-46FE-8049-BE5856E1D798}" sibTransId="{F927C5BA-EAD9-4B8D-B7AC-D9A9E848733B}"/>
    <dgm:cxn modelId="{B38CE045-1791-449F-AA67-69A950D6C0F1}" type="presOf" srcId="{886920DC-1C48-4A26-870D-73A745697097}" destId="{121F3DA2-7011-4C1C-9292-2FB46141E9E0}" srcOrd="0" destOrd="0" presId="urn:microsoft.com/office/officeart/2005/8/layout/default"/>
    <dgm:cxn modelId="{0CD96746-1342-4A6E-B481-70ACB3FF9026}" type="presOf" srcId="{B7FEEB74-F1D7-42F1-84A8-60B981658A38}" destId="{E07EB572-75C6-4A30-A367-32B2D366842F}" srcOrd="0" destOrd="0" presId="urn:microsoft.com/office/officeart/2005/8/layout/default"/>
    <dgm:cxn modelId="{345D8F67-CFB6-403E-BA95-F288B62E615E}" type="presOf" srcId="{FF244BBB-EFC9-453D-AB7F-5400B2151FA4}" destId="{CFF77C30-52A4-47E6-8E34-41194FE7F4DF}" srcOrd="0" destOrd="0" presId="urn:microsoft.com/office/officeart/2005/8/layout/default"/>
    <dgm:cxn modelId="{720CBD47-71EB-4E16-A48F-1ED5C9143817}" type="presOf" srcId="{3FE221B6-B3E3-4873-9280-3C7529E52516}" destId="{8AF52D73-27A3-42BA-B193-32277F06AF77}" srcOrd="0" destOrd="0" presId="urn:microsoft.com/office/officeart/2005/8/layout/default"/>
    <dgm:cxn modelId="{28A0D775-646F-4895-87E7-24C2311C16FC}" srcId="{F6A99B34-B423-4840-B1AB-91008EBA0755}" destId="{B7FEEB74-F1D7-42F1-84A8-60B981658A38}" srcOrd="2" destOrd="0" parTransId="{EB7D120E-B9D5-4C28-97C9-85C1A91BB693}" sibTransId="{C58779B0-DE26-4054-8103-B67D770D986E}"/>
    <dgm:cxn modelId="{BE99B17A-99E5-4DF3-8EA0-081CC78E8550}" type="presOf" srcId="{BB18BBED-F9DA-4ED0-AE65-9B9C654EC090}" destId="{7558A82C-3F14-42D1-A81D-A988E026D168}" srcOrd="0" destOrd="0" presId="urn:microsoft.com/office/officeart/2005/8/layout/default"/>
    <dgm:cxn modelId="{3DB0297B-39A5-4EC8-8A75-11A052BDD99F}" srcId="{F6A99B34-B423-4840-B1AB-91008EBA0755}" destId="{3FE221B6-B3E3-4873-9280-3C7529E52516}" srcOrd="4" destOrd="0" parTransId="{8A95A0A9-73A6-4DC5-9128-35BBB82B50B4}" sibTransId="{D5BFDDCE-0908-49DE-8F83-1525A49F0638}"/>
    <dgm:cxn modelId="{7EB8697E-5F14-4DD1-AEE8-C65615233713}" srcId="{F6A99B34-B423-4840-B1AB-91008EBA0755}" destId="{88ED2CA2-4DC0-4ECE-A95F-1C8613D5A77D}" srcOrd="1" destOrd="0" parTransId="{9789E091-BE52-469D-A638-98D4960FA612}" sibTransId="{3822E0A9-8931-4A55-8B4C-DE80F18F1BB4}"/>
    <dgm:cxn modelId="{2B127782-1F26-4DCC-9C7C-08107170702D}" srcId="{F6A99B34-B423-4840-B1AB-91008EBA0755}" destId="{22E5DC67-224E-4CE9-8F45-A830591E347C}" srcOrd="9" destOrd="0" parTransId="{2E4520C4-9AD5-4319-A103-E8A6392E4770}" sibTransId="{2C97CAE5-4567-4D63-8FBF-0106E3F1929B}"/>
    <dgm:cxn modelId="{1E86058F-EE73-4784-99DD-06760F35866B}" type="presOf" srcId="{0219E377-E79C-4420-A16D-20119F921D95}" destId="{AD5997C8-6E67-4488-822F-D024A23A9FB0}" srcOrd="0" destOrd="0" presId="urn:microsoft.com/office/officeart/2005/8/layout/default"/>
    <dgm:cxn modelId="{059EB08F-C7AE-43B5-BFCD-16623CA007D3}" type="presOf" srcId="{66FD0722-E509-4F47-ABEA-2A59C6207482}" destId="{41A99C35-B006-4F68-A660-0317E22A0F00}" srcOrd="0" destOrd="0" presId="urn:microsoft.com/office/officeart/2005/8/layout/default"/>
    <dgm:cxn modelId="{C7ED089B-9EC8-431A-BF41-81618AEC1337}" srcId="{F6A99B34-B423-4840-B1AB-91008EBA0755}" destId="{8B72B34C-9966-4F22-96EA-B27F43930B1D}" srcOrd="13" destOrd="0" parTransId="{5E398057-0E61-4E21-A954-398780A8C16F}" sibTransId="{2D533D25-3399-40DB-A9CD-457BAD968E80}"/>
    <dgm:cxn modelId="{91A5CAB1-DED8-4AC7-9A98-CB696E721AF4}" srcId="{F6A99B34-B423-4840-B1AB-91008EBA0755}" destId="{FF244BBB-EFC9-453D-AB7F-5400B2151FA4}" srcOrd="5" destOrd="0" parTransId="{7F9BA166-C997-4CD0-9AD7-8E62B9685EC6}" sibTransId="{EF1615B6-68AB-4AED-9352-3E6495B3A3A7}"/>
    <dgm:cxn modelId="{28E4C8C8-D36E-4AC7-B265-99616B57EE2E}" srcId="{F6A99B34-B423-4840-B1AB-91008EBA0755}" destId="{886920DC-1C48-4A26-870D-73A745697097}" srcOrd="7" destOrd="0" parTransId="{1A0FF535-CE1F-4857-B837-0E6BC568DE61}" sibTransId="{15D53E12-286B-425B-A764-D69C4E601D68}"/>
    <dgm:cxn modelId="{1FB07ACE-229A-475E-B43F-FA7B3960DEB9}" type="presOf" srcId="{22E5DC67-224E-4CE9-8F45-A830591E347C}" destId="{F2C1F08F-446D-40A0-BB7F-84F89B91C905}" srcOrd="0" destOrd="0" presId="urn:microsoft.com/office/officeart/2005/8/layout/default"/>
    <dgm:cxn modelId="{4D65CBD0-E5DF-4917-9A03-E9352F464990}" type="presOf" srcId="{88ED2CA2-4DC0-4ECE-A95F-1C8613D5A77D}" destId="{77F1B2F8-5058-4B4D-A13A-9E57AB730CBF}" srcOrd="0" destOrd="0" presId="urn:microsoft.com/office/officeart/2005/8/layout/default"/>
    <dgm:cxn modelId="{A74435D9-24E5-4835-8D20-E1A7389BCEB7}" srcId="{F6A99B34-B423-4840-B1AB-91008EBA0755}" destId="{BB18BBED-F9DA-4ED0-AE65-9B9C654EC090}" srcOrd="3" destOrd="0" parTransId="{59DE998F-195B-421D-9DA2-ECFAD53DC8E1}" sibTransId="{E27C2009-6F4D-4E93-821B-A3038475900D}"/>
    <dgm:cxn modelId="{107A61DA-2740-4E80-B84C-18D302757A91}" type="presOf" srcId="{CF6FB88E-9BC6-4512-91B0-76F0EC97F5BB}" destId="{0D8736B8-70E7-4F87-B136-30A77CD828DE}" srcOrd="0" destOrd="0" presId="urn:microsoft.com/office/officeart/2005/8/layout/default"/>
    <dgm:cxn modelId="{9F4578E9-6962-42E1-89E6-932131AAD76F}" srcId="{F6A99B34-B423-4840-B1AB-91008EBA0755}" destId="{F6DD3A2F-DC28-47CF-A29A-F2995383BC89}" srcOrd="10" destOrd="0" parTransId="{B3A76893-6F03-44B3-B4B6-A9FEABA5CFF5}" sibTransId="{570CDDD0-89E4-4C06-A606-B2CFAA2080E5}"/>
    <dgm:cxn modelId="{95EA83F0-4D05-4DD4-AB49-2DCC90A4048E}" srcId="{F6A99B34-B423-4840-B1AB-91008EBA0755}" destId="{0219E377-E79C-4420-A16D-20119F921D95}" srcOrd="6" destOrd="0" parTransId="{087A1242-63E1-48AF-81D5-8D5C92F5EB20}" sibTransId="{E97F1B84-83CA-443F-AF95-6E42D876A778}"/>
    <dgm:cxn modelId="{470FC5F5-D66F-4088-8A3D-4D23D14E209E}" srcId="{F6A99B34-B423-4840-B1AB-91008EBA0755}" destId="{66FD0722-E509-4F47-ABEA-2A59C6207482}" srcOrd="8" destOrd="0" parTransId="{9E070F42-8363-4E85-B24F-34F49F575D6D}" sibTransId="{912E7CAD-A761-4AB0-B891-B0C2CCF5009E}"/>
    <dgm:cxn modelId="{D36BA9FC-2638-40B1-BA2A-C28FEC5A846A}" type="presOf" srcId="{F6A99B34-B423-4840-B1AB-91008EBA0755}" destId="{87DA9E1A-1F42-43C5-826F-85B1F667AF5B}" srcOrd="0" destOrd="0" presId="urn:microsoft.com/office/officeart/2005/8/layout/default"/>
    <dgm:cxn modelId="{65E6A2D5-E916-498E-9D64-CFADE7B4216E}" type="presParOf" srcId="{87DA9E1A-1F42-43C5-826F-85B1F667AF5B}" destId="{92232420-E79F-4D3A-921A-82786327CA60}" srcOrd="0" destOrd="0" presId="urn:microsoft.com/office/officeart/2005/8/layout/default"/>
    <dgm:cxn modelId="{8869ABA9-7655-494B-BE51-1ACB59BC1594}" type="presParOf" srcId="{87DA9E1A-1F42-43C5-826F-85B1F667AF5B}" destId="{FB3557EE-D9EF-4253-8433-49515C84618F}" srcOrd="1" destOrd="0" presId="urn:microsoft.com/office/officeart/2005/8/layout/default"/>
    <dgm:cxn modelId="{50FD16EF-B21D-4D63-A3EA-3FA3A6E18C5A}" type="presParOf" srcId="{87DA9E1A-1F42-43C5-826F-85B1F667AF5B}" destId="{77F1B2F8-5058-4B4D-A13A-9E57AB730CBF}" srcOrd="2" destOrd="0" presId="urn:microsoft.com/office/officeart/2005/8/layout/default"/>
    <dgm:cxn modelId="{D1D04BBC-4963-4E7A-A8AE-00006A1C85DB}" type="presParOf" srcId="{87DA9E1A-1F42-43C5-826F-85B1F667AF5B}" destId="{2C502A79-6B2F-4831-BEB0-AFE6F49B7CD5}" srcOrd="3" destOrd="0" presId="urn:microsoft.com/office/officeart/2005/8/layout/default"/>
    <dgm:cxn modelId="{758E02A8-0F4C-4713-BD40-24D4ACAD919E}" type="presParOf" srcId="{87DA9E1A-1F42-43C5-826F-85B1F667AF5B}" destId="{E07EB572-75C6-4A30-A367-32B2D366842F}" srcOrd="4" destOrd="0" presId="urn:microsoft.com/office/officeart/2005/8/layout/default"/>
    <dgm:cxn modelId="{40922EB6-95B1-46EF-89C0-1ED4F2873AA8}" type="presParOf" srcId="{87DA9E1A-1F42-43C5-826F-85B1F667AF5B}" destId="{C2F45069-7FA6-48B9-B11F-6BC9E67B1775}" srcOrd="5" destOrd="0" presId="urn:microsoft.com/office/officeart/2005/8/layout/default"/>
    <dgm:cxn modelId="{BB7516D4-479B-430D-A605-066B8B4E8084}" type="presParOf" srcId="{87DA9E1A-1F42-43C5-826F-85B1F667AF5B}" destId="{7558A82C-3F14-42D1-A81D-A988E026D168}" srcOrd="6" destOrd="0" presId="urn:microsoft.com/office/officeart/2005/8/layout/default"/>
    <dgm:cxn modelId="{E0586AF4-D400-43F3-BA2D-786E6674D43A}" type="presParOf" srcId="{87DA9E1A-1F42-43C5-826F-85B1F667AF5B}" destId="{A7FF9788-BF5C-449B-8815-21AE2BDB9B15}" srcOrd="7" destOrd="0" presId="urn:microsoft.com/office/officeart/2005/8/layout/default"/>
    <dgm:cxn modelId="{329DF946-EB8D-44FC-9E4E-33EF9C468230}" type="presParOf" srcId="{87DA9E1A-1F42-43C5-826F-85B1F667AF5B}" destId="{8AF52D73-27A3-42BA-B193-32277F06AF77}" srcOrd="8" destOrd="0" presId="urn:microsoft.com/office/officeart/2005/8/layout/default"/>
    <dgm:cxn modelId="{37381BE7-EBB2-4D34-846E-A3DC01177A19}" type="presParOf" srcId="{87DA9E1A-1F42-43C5-826F-85B1F667AF5B}" destId="{C3480908-108E-41C1-821E-BBE45B80C6C4}" srcOrd="9" destOrd="0" presId="urn:microsoft.com/office/officeart/2005/8/layout/default"/>
    <dgm:cxn modelId="{EF95CD80-75BE-4282-A952-4C63162F6986}" type="presParOf" srcId="{87DA9E1A-1F42-43C5-826F-85B1F667AF5B}" destId="{CFF77C30-52A4-47E6-8E34-41194FE7F4DF}" srcOrd="10" destOrd="0" presId="urn:microsoft.com/office/officeart/2005/8/layout/default"/>
    <dgm:cxn modelId="{00774FA3-F04E-40C0-B8B3-4D90545CFFCE}" type="presParOf" srcId="{87DA9E1A-1F42-43C5-826F-85B1F667AF5B}" destId="{C6738C15-3725-4863-8EFF-E16E379A0D6C}" srcOrd="11" destOrd="0" presId="urn:microsoft.com/office/officeart/2005/8/layout/default"/>
    <dgm:cxn modelId="{CB0C3E7B-F507-4F2C-B22F-AB926B7E751A}" type="presParOf" srcId="{87DA9E1A-1F42-43C5-826F-85B1F667AF5B}" destId="{AD5997C8-6E67-4488-822F-D024A23A9FB0}" srcOrd="12" destOrd="0" presId="urn:microsoft.com/office/officeart/2005/8/layout/default"/>
    <dgm:cxn modelId="{E26BFC0F-2D00-4E59-A56E-6F7F7474FC02}" type="presParOf" srcId="{87DA9E1A-1F42-43C5-826F-85B1F667AF5B}" destId="{DDB0482A-1794-4484-8562-62F8B3F64768}" srcOrd="13" destOrd="0" presId="urn:microsoft.com/office/officeart/2005/8/layout/default"/>
    <dgm:cxn modelId="{806B4A90-3645-47D1-A760-704822910872}" type="presParOf" srcId="{87DA9E1A-1F42-43C5-826F-85B1F667AF5B}" destId="{121F3DA2-7011-4C1C-9292-2FB46141E9E0}" srcOrd="14" destOrd="0" presId="urn:microsoft.com/office/officeart/2005/8/layout/default"/>
    <dgm:cxn modelId="{57A30A22-7E39-4CD8-82C0-5BA0E14D25C4}" type="presParOf" srcId="{87DA9E1A-1F42-43C5-826F-85B1F667AF5B}" destId="{250AA198-173B-4F38-9922-7F71B92D659C}" srcOrd="15" destOrd="0" presId="urn:microsoft.com/office/officeart/2005/8/layout/default"/>
    <dgm:cxn modelId="{A20162F2-C947-48C0-A0E2-10ADDB5ED725}" type="presParOf" srcId="{87DA9E1A-1F42-43C5-826F-85B1F667AF5B}" destId="{41A99C35-B006-4F68-A660-0317E22A0F00}" srcOrd="16" destOrd="0" presId="urn:microsoft.com/office/officeart/2005/8/layout/default"/>
    <dgm:cxn modelId="{8C0656E0-B7D4-42C5-AEBD-A984C3D6D45B}" type="presParOf" srcId="{87DA9E1A-1F42-43C5-826F-85B1F667AF5B}" destId="{4B55CF32-54F1-4A67-B34D-2A0585A4BDA5}" srcOrd="17" destOrd="0" presId="urn:microsoft.com/office/officeart/2005/8/layout/default"/>
    <dgm:cxn modelId="{0F95517F-275C-4F01-98B7-CEF1415AED51}" type="presParOf" srcId="{87DA9E1A-1F42-43C5-826F-85B1F667AF5B}" destId="{F2C1F08F-446D-40A0-BB7F-84F89B91C905}" srcOrd="18" destOrd="0" presId="urn:microsoft.com/office/officeart/2005/8/layout/default"/>
    <dgm:cxn modelId="{317E508E-F449-4176-9999-2E41037B01F3}" type="presParOf" srcId="{87DA9E1A-1F42-43C5-826F-85B1F667AF5B}" destId="{42E7601D-013A-4A4E-A0C0-0CE91C825312}" srcOrd="19" destOrd="0" presId="urn:microsoft.com/office/officeart/2005/8/layout/default"/>
    <dgm:cxn modelId="{5AB772EC-C075-4A19-B6BB-14BD6898D022}" type="presParOf" srcId="{87DA9E1A-1F42-43C5-826F-85B1F667AF5B}" destId="{68C7A585-AB1F-494B-B1A2-BF581406E0F5}" srcOrd="20" destOrd="0" presId="urn:microsoft.com/office/officeart/2005/8/layout/default"/>
    <dgm:cxn modelId="{95F7D133-1A4C-4677-8EDC-0F36E918A77F}" type="presParOf" srcId="{87DA9E1A-1F42-43C5-826F-85B1F667AF5B}" destId="{D75D13BE-31F9-466D-A85F-8FB72B4E0053}" srcOrd="21" destOrd="0" presId="urn:microsoft.com/office/officeart/2005/8/layout/default"/>
    <dgm:cxn modelId="{35D5A686-CD8F-4C1A-8DEE-0D9F3FA2B3CE}" type="presParOf" srcId="{87DA9E1A-1F42-43C5-826F-85B1F667AF5B}" destId="{0D8736B8-70E7-4F87-B136-30A77CD828DE}" srcOrd="22" destOrd="0" presId="urn:microsoft.com/office/officeart/2005/8/layout/default"/>
    <dgm:cxn modelId="{EDD546D3-FF30-496A-B5F1-9C6B1D6BCD9C}" type="presParOf" srcId="{87DA9E1A-1F42-43C5-826F-85B1F667AF5B}" destId="{9DC61319-E1E2-4997-83EA-7B8CB07AAE83}" srcOrd="23" destOrd="0" presId="urn:microsoft.com/office/officeart/2005/8/layout/default"/>
    <dgm:cxn modelId="{CB335650-9381-42A5-99A3-78F501248221}" type="presParOf" srcId="{87DA9E1A-1F42-43C5-826F-85B1F667AF5B}" destId="{C2CC7E77-B464-4E75-99F0-AEAE80CFAFBE}" srcOrd="24" destOrd="0" presId="urn:microsoft.com/office/officeart/2005/8/layout/default"/>
    <dgm:cxn modelId="{20D310F8-8A5F-490B-A536-690A8EF62DF3}" type="presParOf" srcId="{87DA9E1A-1F42-43C5-826F-85B1F667AF5B}" destId="{2B531E95-7E29-49C0-B8BD-DEE01468AE6F}" srcOrd="25" destOrd="0" presId="urn:microsoft.com/office/officeart/2005/8/layout/default"/>
    <dgm:cxn modelId="{F6193386-7792-4B9E-834F-8AAE3B73D30C}" type="presParOf" srcId="{87DA9E1A-1F42-43C5-826F-85B1F667AF5B}" destId="{75105EA2-FF49-466F-9699-B2072507CA3F}" srcOrd="2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232420-E79F-4D3A-921A-82786327CA60}">
      <dsp:nvSpPr>
        <dsp:cNvPr id="0" name=""/>
        <dsp:cNvSpPr/>
      </dsp:nvSpPr>
      <dsp:spPr>
        <a:xfrm>
          <a:off x="3735" y="74113"/>
          <a:ext cx="2022288" cy="12133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M1 method mark (M2, etc, is also used) </a:t>
          </a:r>
          <a:endParaRPr lang="en-US" sz="1800" kern="1200"/>
        </a:p>
      </dsp:txBody>
      <dsp:txXfrm>
        <a:off x="3735" y="74113"/>
        <a:ext cx="2022288" cy="1213373"/>
      </dsp:txXfrm>
    </dsp:sp>
    <dsp:sp modelId="{77F1B2F8-5058-4B4D-A13A-9E57AB730CBF}">
      <dsp:nvSpPr>
        <dsp:cNvPr id="0" name=""/>
        <dsp:cNvSpPr/>
      </dsp:nvSpPr>
      <dsp:spPr>
        <a:xfrm>
          <a:off x="2228252" y="74113"/>
          <a:ext cx="2022288" cy="1213373"/>
        </a:xfrm>
        <a:prstGeom prst="rect">
          <a:avLst/>
        </a:prstGeom>
        <a:solidFill>
          <a:schemeClr val="accent2">
            <a:hueOff val="-111951"/>
            <a:satOff val="-6456"/>
            <a:lumOff val="6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A1 accuracy mark </a:t>
          </a:r>
          <a:endParaRPr lang="en-US" sz="1800" kern="1200"/>
        </a:p>
      </dsp:txBody>
      <dsp:txXfrm>
        <a:off x="2228252" y="74113"/>
        <a:ext cx="2022288" cy="1213373"/>
      </dsp:txXfrm>
    </dsp:sp>
    <dsp:sp modelId="{E07EB572-75C6-4A30-A367-32B2D366842F}">
      <dsp:nvSpPr>
        <dsp:cNvPr id="0" name=""/>
        <dsp:cNvSpPr/>
      </dsp:nvSpPr>
      <dsp:spPr>
        <a:xfrm>
          <a:off x="4452770" y="74113"/>
          <a:ext cx="2022288" cy="1213373"/>
        </a:xfrm>
        <a:prstGeom prst="rect">
          <a:avLst/>
        </a:prstGeom>
        <a:solidFill>
          <a:schemeClr val="accent2">
            <a:hueOff val="-223902"/>
            <a:satOff val="-12912"/>
            <a:lumOff val="13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B1 independent mark </a:t>
          </a:r>
          <a:endParaRPr lang="en-US" sz="1800" kern="1200"/>
        </a:p>
      </dsp:txBody>
      <dsp:txXfrm>
        <a:off x="4452770" y="74113"/>
        <a:ext cx="2022288" cy="1213373"/>
      </dsp:txXfrm>
    </dsp:sp>
    <dsp:sp modelId="{7558A82C-3F14-42D1-A81D-A988E026D168}">
      <dsp:nvSpPr>
        <dsp:cNvPr id="0" name=""/>
        <dsp:cNvSpPr/>
      </dsp:nvSpPr>
      <dsp:spPr>
        <a:xfrm>
          <a:off x="6677287" y="74113"/>
          <a:ext cx="2022288" cy="1213373"/>
        </a:xfrm>
        <a:prstGeom prst="rect">
          <a:avLst/>
        </a:prstGeom>
        <a:solidFill>
          <a:schemeClr val="accent2">
            <a:hueOff val="-335853"/>
            <a:satOff val="-19368"/>
            <a:lumOff val="19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E1 mark for explaining </a:t>
          </a:r>
          <a:endParaRPr lang="en-US" sz="1800" kern="1200"/>
        </a:p>
      </dsp:txBody>
      <dsp:txXfrm>
        <a:off x="6677287" y="74113"/>
        <a:ext cx="2022288" cy="1213373"/>
      </dsp:txXfrm>
    </dsp:sp>
    <dsp:sp modelId="{8AF52D73-27A3-42BA-B193-32277F06AF77}">
      <dsp:nvSpPr>
        <dsp:cNvPr id="0" name=""/>
        <dsp:cNvSpPr/>
      </dsp:nvSpPr>
      <dsp:spPr>
        <a:xfrm>
          <a:off x="8901805" y="74113"/>
          <a:ext cx="2022288" cy="1213373"/>
        </a:xfrm>
        <a:prstGeom prst="rect">
          <a:avLst/>
        </a:prstGeom>
        <a:solidFill>
          <a:schemeClr val="accent2">
            <a:hueOff val="-447804"/>
            <a:satOff val="-25824"/>
            <a:lumOff val="26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U1 mark for correct units </a:t>
          </a:r>
          <a:endParaRPr lang="en-US" sz="1800" kern="1200"/>
        </a:p>
      </dsp:txBody>
      <dsp:txXfrm>
        <a:off x="8901805" y="74113"/>
        <a:ext cx="2022288" cy="1213373"/>
      </dsp:txXfrm>
    </dsp:sp>
    <dsp:sp modelId="{CFF77C30-52A4-47E6-8E34-41194FE7F4DF}">
      <dsp:nvSpPr>
        <dsp:cNvPr id="0" name=""/>
        <dsp:cNvSpPr/>
      </dsp:nvSpPr>
      <dsp:spPr>
        <a:xfrm>
          <a:off x="3735" y="1489715"/>
          <a:ext cx="2022288" cy="1213373"/>
        </a:xfrm>
        <a:prstGeom prst="rect">
          <a:avLst/>
        </a:prstGeom>
        <a:solidFill>
          <a:schemeClr val="accent2">
            <a:hueOff val="-559755"/>
            <a:satOff val="-32280"/>
            <a:lumOff val="33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G1 mark for a correct feature on a graph </a:t>
          </a:r>
          <a:endParaRPr lang="en-US" sz="1800" kern="1200"/>
        </a:p>
      </dsp:txBody>
      <dsp:txXfrm>
        <a:off x="3735" y="1489715"/>
        <a:ext cx="2022288" cy="1213373"/>
      </dsp:txXfrm>
    </dsp:sp>
    <dsp:sp modelId="{AD5997C8-6E67-4488-822F-D024A23A9FB0}">
      <dsp:nvSpPr>
        <dsp:cNvPr id="0" name=""/>
        <dsp:cNvSpPr/>
      </dsp:nvSpPr>
      <dsp:spPr>
        <a:xfrm>
          <a:off x="2228252" y="1489715"/>
          <a:ext cx="2022288" cy="1213373"/>
        </a:xfrm>
        <a:prstGeom prst="rect">
          <a:avLst/>
        </a:prstGeom>
        <a:solidFill>
          <a:schemeClr val="accent2">
            <a:hueOff val="-671706"/>
            <a:satOff val="-38736"/>
            <a:lumOff val="39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M1 dep* method mark dependent on a previous mark, indicated by * </a:t>
          </a:r>
          <a:endParaRPr lang="en-US" sz="1800" kern="1200"/>
        </a:p>
      </dsp:txBody>
      <dsp:txXfrm>
        <a:off x="2228252" y="1489715"/>
        <a:ext cx="2022288" cy="1213373"/>
      </dsp:txXfrm>
    </dsp:sp>
    <dsp:sp modelId="{121F3DA2-7011-4C1C-9292-2FB46141E9E0}">
      <dsp:nvSpPr>
        <dsp:cNvPr id="0" name=""/>
        <dsp:cNvSpPr/>
      </dsp:nvSpPr>
      <dsp:spPr>
        <a:xfrm>
          <a:off x="4452770" y="1489715"/>
          <a:ext cx="2022288" cy="1213373"/>
        </a:xfrm>
        <a:prstGeom prst="rect">
          <a:avLst/>
        </a:prstGeom>
        <a:solidFill>
          <a:schemeClr val="accent2">
            <a:hueOff val="-783657"/>
            <a:satOff val="-45192"/>
            <a:lumOff val="4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CAO correct answer only </a:t>
          </a:r>
          <a:endParaRPr lang="en-US" sz="1800" kern="1200"/>
        </a:p>
      </dsp:txBody>
      <dsp:txXfrm>
        <a:off x="4452770" y="1489715"/>
        <a:ext cx="2022288" cy="1213373"/>
      </dsp:txXfrm>
    </dsp:sp>
    <dsp:sp modelId="{41A99C35-B006-4F68-A660-0317E22A0F00}">
      <dsp:nvSpPr>
        <dsp:cNvPr id="0" name=""/>
        <dsp:cNvSpPr/>
      </dsp:nvSpPr>
      <dsp:spPr>
        <a:xfrm>
          <a:off x="6677287" y="1489715"/>
          <a:ext cx="2022288" cy="1213373"/>
        </a:xfrm>
        <a:prstGeom prst="rect">
          <a:avLst/>
        </a:prstGeom>
        <a:solidFill>
          <a:schemeClr val="accent2">
            <a:hueOff val="-895608"/>
            <a:satOff val="-51648"/>
            <a:lumOff val="53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FT follow through </a:t>
          </a:r>
          <a:endParaRPr lang="en-US" sz="1800" kern="1200"/>
        </a:p>
      </dsp:txBody>
      <dsp:txXfrm>
        <a:off x="6677287" y="1489715"/>
        <a:ext cx="2022288" cy="1213373"/>
      </dsp:txXfrm>
    </dsp:sp>
    <dsp:sp modelId="{F2C1F08F-446D-40A0-BB7F-84F89B91C905}">
      <dsp:nvSpPr>
        <dsp:cNvPr id="0" name=""/>
        <dsp:cNvSpPr/>
      </dsp:nvSpPr>
      <dsp:spPr>
        <a:xfrm>
          <a:off x="8901805" y="1489715"/>
          <a:ext cx="2022288" cy="1213373"/>
        </a:xfrm>
        <a:prstGeom prst="rect">
          <a:avLst/>
        </a:prstGeom>
        <a:solidFill>
          <a:schemeClr val="accent2">
            <a:hueOff val="-1007559"/>
            <a:satOff val="-58104"/>
            <a:lumOff val="59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ISW ignore subsequent working </a:t>
          </a:r>
          <a:endParaRPr lang="en-US" sz="1800" kern="1200"/>
        </a:p>
      </dsp:txBody>
      <dsp:txXfrm>
        <a:off x="8901805" y="1489715"/>
        <a:ext cx="2022288" cy="1213373"/>
      </dsp:txXfrm>
    </dsp:sp>
    <dsp:sp modelId="{68C7A585-AB1F-494B-B1A2-BF581406E0F5}">
      <dsp:nvSpPr>
        <dsp:cNvPr id="0" name=""/>
        <dsp:cNvSpPr/>
      </dsp:nvSpPr>
      <dsp:spPr>
        <a:xfrm>
          <a:off x="1115993" y="2905317"/>
          <a:ext cx="2022288" cy="1213373"/>
        </a:xfrm>
        <a:prstGeom prst="rect">
          <a:avLst/>
        </a:prstGeom>
        <a:solidFill>
          <a:schemeClr val="accent2">
            <a:hueOff val="-1119510"/>
            <a:satOff val="-64560"/>
            <a:lumOff val="6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OCW – Organisation, Communication, Workings</a:t>
          </a:r>
          <a:endParaRPr lang="en-US" sz="1800" kern="1200"/>
        </a:p>
      </dsp:txBody>
      <dsp:txXfrm>
        <a:off x="1115993" y="2905317"/>
        <a:ext cx="2022288" cy="1213373"/>
      </dsp:txXfrm>
    </dsp:sp>
    <dsp:sp modelId="{0D8736B8-70E7-4F87-B136-30A77CD828DE}">
      <dsp:nvSpPr>
        <dsp:cNvPr id="0" name=""/>
        <dsp:cNvSpPr/>
      </dsp:nvSpPr>
      <dsp:spPr>
        <a:xfrm>
          <a:off x="3340511" y="2905317"/>
          <a:ext cx="2022288" cy="1213373"/>
        </a:xfrm>
        <a:prstGeom prst="rect">
          <a:avLst/>
        </a:prstGeom>
        <a:solidFill>
          <a:schemeClr val="accent2">
            <a:hueOff val="-1231461"/>
            <a:satOff val="-71016"/>
            <a:lumOff val="73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OE or equivalent </a:t>
          </a:r>
          <a:endParaRPr lang="en-US" sz="1800" kern="1200"/>
        </a:p>
      </dsp:txBody>
      <dsp:txXfrm>
        <a:off x="3340511" y="2905317"/>
        <a:ext cx="2022288" cy="1213373"/>
      </dsp:txXfrm>
    </dsp:sp>
    <dsp:sp modelId="{C2CC7E77-B464-4E75-99F0-AEAE80CFAFBE}">
      <dsp:nvSpPr>
        <dsp:cNvPr id="0" name=""/>
        <dsp:cNvSpPr/>
      </dsp:nvSpPr>
      <dsp:spPr>
        <a:xfrm>
          <a:off x="5565028" y="2905317"/>
          <a:ext cx="2022288" cy="1213373"/>
        </a:xfrm>
        <a:prstGeom prst="rect">
          <a:avLst/>
        </a:prstGeom>
        <a:solidFill>
          <a:schemeClr val="accent2">
            <a:hueOff val="-1343412"/>
            <a:satOff val="-77472"/>
            <a:lumOff val="79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SC special case </a:t>
          </a:r>
          <a:endParaRPr lang="en-US" sz="1800" kern="1200"/>
        </a:p>
      </dsp:txBody>
      <dsp:txXfrm>
        <a:off x="5565028" y="2905317"/>
        <a:ext cx="2022288" cy="1213373"/>
      </dsp:txXfrm>
    </dsp:sp>
    <dsp:sp modelId="{75105EA2-FF49-466F-9699-B2072507CA3F}">
      <dsp:nvSpPr>
        <dsp:cNvPr id="0" name=""/>
        <dsp:cNvSpPr/>
      </dsp:nvSpPr>
      <dsp:spPr>
        <a:xfrm>
          <a:off x="7789546" y="2905317"/>
          <a:ext cx="2022288" cy="121337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SOI seen or implied</a:t>
          </a:r>
          <a:endParaRPr lang="en-US" sz="1800" kern="1200"/>
        </a:p>
      </dsp:txBody>
      <dsp:txXfrm>
        <a:off x="7789546" y="2905317"/>
        <a:ext cx="2022288" cy="121337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EEBCD5-78D3-487A-995A-A6FBA7E33DE0}" type="datetimeFigureOut">
              <a:rPr lang="en-GB" smtClean="0"/>
              <a:t>04/03/2025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0D087E-D77A-4DA4-A5E9-703CFB4F6321}" type="slidenum">
              <a:rPr lang="en-GB" smtClean="0"/>
              <a:t>‹#›</a:t>
            </a:fld>
            <a:endParaRPr lang="en-GB"/>
          </a:p>
        </p:txBody>
      </p:sp>
    </p:spTree>
    <p:extLst>
      <p:ext uri="{BB962C8B-B14F-4D97-AF65-F5344CB8AC3E}">
        <p14:creationId xmlns:p14="http://schemas.microsoft.com/office/powerpoint/2010/main" val="2209919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cbac.co.uk/cymwysterau/mathemateg-tgau/#tab_overview"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wjec.co.uk/qualifications/mathematics-gcse/#tab_overview"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oer.wjec.co.uk/Pages/ProjectByArgs.aspx?subid=44&amp;lvlid=2"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oer.wjec.co.uk/Pages/ProjectByArgs.aspx?subId=44&amp;lvlId=2"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oer.wjec.co.uk/Pages/ProjectByArgs.aspx?subid=44&amp;lvlid=2"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oer.wjec.co.uk/Pages/ProjectByArgs.aspx?subId=44&amp;lvlId=2"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oer.wjec.co.uk/Pages/ProjectByArgs.aspx?subid=44&amp;lvlid=2"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oer.wjec.co.uk/Pages/ProjectByArgs.aspx?subId=44&amp;lvlId=2"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a:t>
            </a:fld>
            <a:endParaRPr lang="en-GB"/>
          </a:p>
        </p:txBody>
      </p:sp>
    </p:spTree>
    <p:extLst>
      <p:ext uri="{BB962C8B-B14F-4D97-AF65-F5344CB8AC3E}">
        <p14:creationId xmlns:p14="http://schemas.microsoft.com/office/powerpoint/2010/main" val="1107669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Cymraeg TGAU</a:t>
            </a:r>
            <a:r>
              <a:rPr lang="en-GB" baseline="0" dirty="0"/>
              <a:t> WJEC </a:t>
            </a:r>
            <a:r>
              <a:rPr lang="en-GB" dirty="0">
                <a:hlinkClick r:id="rId3"/>
              </a:rPr>
              <a:t>https://www.cbac.co.uk/cymwysterau/mathemateg-tgau/#tab_overview</a:t>
            </a:r>
            <a:endParaRPr lang="en-GB" baseline="0" dirty="0"/>
          </a:p>
          <a:p>
            <a:r>
              <a:rPr lang="en-GB" baseline="0" dirty="0"/>
              <a:t>English GCSE WJEC </a:t>
            </a:r>
            <a:r>
              <a:rPr lang="en-GB" dirty="0">
                <a:hlinkClick r:id="rId4"/>
              </a:rPr>
              <a:t>https://www.wjec.co.uk/qualifications/mathematics-gcse/#tab_overview</a:t>
            </a:r>
          </a:p>
          <a:p>
            <a:endParaRPr lang="en-GB" dirty="0">
              <a:cs typeface="Calibri" panose="020F0502020204030204"/>
            </a:endParaRPr>
          </a:p>
          <a:p>
            <a:r>
              <a:rPr lang="en-GB" dirty="0">
                <a:cs typeface="Calibri" panose="020F0502020204030204"/>
              </a:rPr>
              <a:t>Use these links in future to search for GCSE papers, mark schemes and examiners reports</a:t>
            </a:r>
          </a:p>
        </p:txBody>
      </p:sp>
      <p:sp>
        <p:nvSpPr>
          <p:cNvPr id="4" name="Slide Number Placeholder 3"/>
          <p:cNvSpPr>
            <a:spLocks noGrp="1"/>
          </p:cNvSpPr>
          <p:nvPr>
            <p:ph type="sldNum" sz="quarter" idx="10"/>
          </p:nvPr>
        </p:nvSpPr>
        <p:spPr/>
        <p:txBody>
          <a:bodyPr/>
          <a:lstStyle/>
          <a:p>
            <a:fld id="{5603C52C-5E29-41AF-BAA3-8217E886DA08}" type="slidenum">
              <a:rPr lang="en-US" smtClean="0"/>
              <a:t>6</a:t>
            </a:fld>
            <a:endParaRPr lang="en-US" dirty="0"/>
          </a:p>
        </p:txBody>
      </p:sp>
    </p:spTree>
    <p:extLst>
      <p:ext uri="{BB962C8B-B14F-4D97-AF65-F5344CB8AC3E}">
        <p14:creationId xmlns:p14="http://schemas.microsoft.com/office/powerpoint/2010/main" val="1609207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Cym </a:t>
            </a:r>
            <a:r>
              <a:rPr lang="en-GB" dirty="0">
                <a:hlinkClick r:id="rId3"/>
              </a:rPr>
              <a:t>https://oer.wjec.co.uk/Pages/ProjectByArgs.aspx?subid=44&amp;lvlid=2</a:t>
            </a:r>
            <a:endParaRPr lang="en-GB" dirty="0"/>
          </a:p>
          <a:p>
            <a:r>
              <a:rPr lang="en-GB" dirty="0"/>
              <a:t>English </a:t>
            </a:r>
            <a:r>
              <a:rPr lang="en-GB" dirty="0">
                <a:hlinkClick r:id="rId4"/>
              </a:rPr>
              <a:t>https://oer.wjec.co.uk/Pages/ProjectByArgs.aspx?subId=44&amp;lvlId=2</a:t>
            </a:r>
            <a:endParaRPr lang="en-GB" dirty="0"/>
          </a:p>
          <a:p>
            <a:endParaRPr lang="en-GB" dirty="0"/>
          </a:p>
          <a:p>
            <a:r>
              <a:rPr lang="en-GB" dirty="0"/>
              <a:t>You may wish to come back to these links later</a:t>
            </a:r>
          </a:p>
        </p:txBody>
      </p:sp>
      <p:sp>
        <p:nvSpPr>
          <p:cNvPr id="4" name="Slide Number Placeholder 3"/>
          <p:cNvSpPr>
            <a:spLocks noGrp="1"/>
          </p:cNvSpPr>
          <p:nvPr>
            <p:ph type="sldNum" sz="quarter" idx="10"/>
          </p:nvPr>
        </p:nvSpPr>
        <p:spPr/>
        <p:txBody>
          <a:bodyPr/>
          <a:lstStyle/>
          <a:p>
            <a:fld id="{5603C52C-5E29-41AF-BAA3-8217E886DA08}" type="slidenum">
              <a:rPr lang="en-US" smtClean="0"/>
              <a:t>7</a:t>
            </a:fld>
            <a:endParaRPr lang="en-US" dirty="0"/>
          </a:p>
        </p:txBody>
      </p:sp>
    </p:spTree>
    <p:extLst>
      <p:ext uri="{BB962C8B-B14F-4D97-AF65-F5344CB8AC3E}">
        <p14:creationId xmlns:p14="http://schemas.microsoft.com/office/powerpoint/2010/main" val="3578184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Cym </a:t>
            </a:r>
            <a:r>
              <a:rPr lang="en-GB" dirty="0">
                <a:hlinkClick r:id="rId3"/>
              </a:rPr>
              <a:t>https://oer.wjec.co.uk/Pages/ProjectByArgs.aspx?subid=44&amp;lvlid=2</a:t>
            </a:r>
            <a:endParaRPr lang="en-GB" dirty="0"/>
          </a:p>
          <a:p>
            <a:r>
              <a:rPr lang="en-GB" dirty="0"/>
              <a:t>English </a:t>
            </a:r>
            <a:r>
              <a:rPr lang="en-GB" dirty="0">
                <a:hlinkClick r:id="rId4"/>
              </a:rPr>
              <a:t>https://oer.wjec.co.uk/Pages/ProjectByArgs.aspx?subId=44&amp;lvlId=2</a:t>
            </a:r>
            <a:endParaRPr lang="en-GB" dirty="0"/>
          </a:p>
          <a:p>
            <a:endParaRPr lang="en-GB" dirty="0"/>
          </a:p>
          <a:p>
            <a:r>
              <a:rPr lang="en-GB" dirty="0"/>
              <a:t>You may wish to come back to these links later</a:t>
            </a:r>
          </a:p>
        </p:txBody>
      </p:sp>
      <p:sp>
        <p:nvSpPr>
          <p:cNvPr id="4" name="Slide Number Placeholder 3"/>
          <p:cNvSpPr>
            <a:spLocks noGrp="1"/>
          </p:cNvSpPr>
          <p:nvPr>
            <p:ph type="sldNum" sz="quarter" idx="10"/>
          </p:nvPr>
        </p:nvSpPr>
        <p:spPr/>
        <p:txBody>
          <a:bodyPr/>
          <a:lstStyle/>
          <a:p>
            <a:fld id="{5603C52C-5E29-41AF-BAA3-8217E886DA08}" type="slidenum">
              <a:rPr lang="en-US" smtClean="0"/>
              <a:t>8</a:t>
            </a:fld>
            <a:endParaRPr lang="en-US" dirty="0"/>
          </a:p>
        </p:txBody>
      </p:sp>
    </p:spTree>
    <p:extLst>
      <p:ext uri="{BB962C8B-B14F-4D97-AF65-F5344CB8AC3E}">
        <p14:creationId xmlns:p14="http://schemas.microsoft.com/office/powerpoint/2010/main" val="2603760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Cym </a:t>
            </a:r>
            <a:r>
              <a:rPr lang="en-GB" dirty="0">
                <a:hlinkClick r:id="rId3"/>
              </a:rPr>
              <a:t>https://oer.wjec.co.uk/Pages/ProjectByArgs.aspx?subid=44&amp;lvlid=2</a:t>
            </a:r>
            <a:endParaRPr lang="en-GB" dirty="0"/>
          </a:p>
          <a:p>
            <a:r>
              <a:rPr lang="en-GB" dirty="0"/>
              <a:t>English </a:t>
            </a:r>
            <a:r>
              <a:rPr lang="en-GB" dirty="0">
                <a:hlinkClick r:id="rId4"/>
              </a:rPr>
              <a:t>https://oer.wjec.co.uk/Pages/ProjectByArgs.aspx?subId=44&amp;lvlId=2</a:t>
            </a:r>
            <a:endParaRPr lang="en-GB" dirty="0"/>
          </a:p>
          <a:p>
            <a:endParaRPr lang="en-GB" dirty="0"/>
          </a:p>
          <a:p>
            <a:r>
              <a:rPr lang="en-GB" dirty="0"/>
              <a:t>You may wish to come back to these links later</a:t>
            </a:r>
          </a:p>
        </p:txBody>
      </p:sp>
      <p:sp>
        <p:nvSpPr>
          <p:cNvPr id="4" name="Slide Number Placeholder 3"/>
          <p:cNvSpPr>
            <a:spLocks noGrp="1"/>
          </p:cNvSpPr>
          <p:nvPr>
            <p:ph type="sldNum" sz="quarter" idx="10"/>
          </p:nvPr>
        </p:nvSpPr>
        <p:spPr/>
        <p:txBody>
          <a:bodyPr/>
          <a:lstStyle/>
          <a:p>
            <a:fld id="{5603C52C-5E29-41AF-BAA3-8217E886DA08}" type="slidenum">
              <a:rPr lang="en-US" smtClean="0"/>
              <a:t>9</a:t>
            </a:fld>
            <a:endParaRPr lang="en-US" dirty="0"/>
          </a:p>
        </p:txBody>
      </p:sp>
    </p:spTree>
    <p:extLst>
      <p:ext uri="{BB962C8B-B14F-4D97-AF65-F5344CB8AC3E}">
        <p14:creationId xmlns:p14="http://schemas.microsoft.com/office/powerpoint/2010/main" val="2754958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11111"/>
                </a:solidFill>
                <a:effectLst/>
                <a:latin typeface="Roboto" panose="02000000000000000000" pitchFamily="2" charset="0"/>
              </a:rPr>
              <a:t>Facility factor: This is the </a:t>
            </a:r>
            <a:r>
              <a:rPr lang="en-US" b="1" i="0" dirty="0">
                <a:solidFill>
                  <a:srgbClr val="111111"/>
                </a:solidFill>
                <a:effectLst/>
                <a:latin typeface="Roboto" panose="02000000000000000000" pitchFamily="2" charset="0"/>
              </a:rPr>
              <a:t>mean mark as a percentage of the maximum mark</a:t>
            </a:r>
            <a:r>
              <a:rPr lang="en-US" b="0" i="0" dirty="0">
                <a:solidFill>
                  <a:srgbClr val="111111"/>
                </a:solidFill>
                <a:effectLst/>
                <a:latin typeface="Roboto" panose="02000000000000000000" pitchFamily="2" charset="0"/>
              </a:rPr>
              <a:t> and is a measure of the accessibility of the question. If the mean mark is close to the maximum mark the facility factor will be closer to 100% and the question would be considered very accessible</a:t>
            </a:r>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11</a:t>
            </a:fld>
            <a:endParaRPr lang="en-US" dirty="0"/>
          </a:p>
        </p:txBody>
      </p:sp>
    </p:spTree>
    <p:extLst>
      <p:ext uri="{BB962C8B-B14F-4D97-AF65-F5344CB8AC3E}">
        <p14:creationId xmlns:p14="http://schemas.microsoft.com/office/powerpoint/2010/main" val="2579061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Go back to the notes about FACILITY FACTOR on slide 7 to secure your understanding</a:t>
            </a:r>
          </a:p>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15</a:t>
            </a:fld>
            <a:endParaRPr lang="en-US" dirty="0"/>
          </a:p>
        </p:txBody>
      </p:sp>
    </p:spTree>
    <p:extLst>
      <p:ext uri="{BB962C8B-B14F-4D97-AF65-F5344CB8AC3E}">
        <p14:creationId xmlns:p14="http://schemas.microsoft.com/office/powerpoint/2010/main" val="1782443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back to the notes about FACILITY FACTOR on slide 9 to secure your understanding</a:t>
            </a:r>
          </a:p>
        </p:txBody>
      </p:sp>
      <p:sp>
        <p:nvSpPr>
          <p:cNvPr id="4" name="Slide Number Placeholder 3"/>
          <p:cNvSpPr>
            <a:spLocks noGrp="1"/>
          </p:cNvSpPr>
          <p:nvPr>
            <p:ph type="sldNum" sz="quarter" idx="5"/>
          </p:nvPr>
        </p:nvSpPr>
        <p:spPr/>
        <p:txBody>
          <a:bodyPr/>
          <a:lstStyle/>
          <a:p>
            <a:fld id="{5603C52C-5E29-41AF-BAA3-8217E886DA08}" type="slidenum">
              <a:rPr lang="en-US" smtClean="0"/>
              <a:t>16</a:t>
            </a:fld>
            <a:endParaRPr lang="en-US" dirty="0"/>
          </a:p>
        </p:txBody>
      </p:sp>
    </p:spTree>
    <p:extLst>
      <p:ext uri="{BB962C8B-B14F-4D97-AF65-F5344CB8AC3E}">
        <p14:creationId xmlns:p14="http://schemas.microsoft.com/office/powerpoint/2010/main" val="31625713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03C52C-5E29-41AF-BAA3-8217E886DA08}" type="slidenum">
              <a:rPr lang="en-US" smtClean="0"/>
              <a:t>18</a:t>
            </a:fld>
            <a:endParaRPr lang="en-US" dirty="0"/>
          </a:p>
        </p:txBody>
      </p:sp>
    </p:spTree>
    <p:extLst>
      <p:ext uri="{BB962C8B-B14F-4D97-AF65-F5344CB8AC3E}">
        <p14:creationId xmlns:p14="http://schemas.microsoft.com/office/powerpoint/2010/main" val="42457936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Adroddiadau </a:t>
            </a:r>
            <a:r>
              <a:rPr lang="en-GB" dirty="0" err="1"/>
              <a:t>arholwyr</a:t>
            </a:r>
            <a:r>
              <a:rPr lang="en-GB" dirty="0"/>
              <a:t> </a:t>
            </a:r>
            <a:r>
              <a:rPr lang="en-GB" dirty="0" err="1"/>
              <a:t>tgay</a:t>
            </a:r>
            <a:r>
              <a:rPr lang="en-GB" dirty="0"/>
              <a:t> </a:t>
            </a:r>
            <a:r>
              <a:rPr lang="en-GB" dirty="0" err="1"/>
              <a:t>mathemateg</a:t>
            </a:r>
            <a:r>
              <a:rPr lang="en-GB" dirty="0"/>
              <a:t> </a:t>
            </a:r>
            <a:r>
              <a:rPr lang="en-GB" dirty="0" err="1"/>
              <a:t>haf</a:t>
            </a:r>
            <a:r>
              <a:rPr lang="en-GB" dirty="0"/>
              <a:t> 2019</a:t>
            </a:r>
          </a:p>
        </p:txBody>
      </p:sp>
      <p:sp>
        <p:nvSpPr>
          <p:cNvPr id="4" name="Slide Number Placeholder 3"/>
          <p:cNvSpPr>
            <a:spLocks noGrp="1"/>
          </p:cNvSpPr>
          <p:nvPr>
            <p:ph type="sldNum" sz="quarter" idx="5"/>
          </p:nvPr>
        </p:nvSpPr>
        <p:spPr/>
        <p:txBody>
          <a:bodyPr/>
          <a:lstStyle/>
          <a:p>
            <a:fld id="{260D087E-D77A-4DA4-A5E9-703CFB4F6321}" type="slidenum">
              <a:rPr lang="en-GB" smtClean="0"/>
              <a:t>19</a:t>
            </a:fld>
            <a:endParaRPr lang="en-GB"/>
          </a:p>
        </p:txBody>
      </p:sp>
    </p:spTree>
    <p:extLst>
      <p:ext uri="{BB962C8B-B14F-4D97-AF65-F5344CB8AC3E}">
        <p14:creationId xmlns:p14="http://schemas.microsoft.com/office/powerpoint/2010/main" val="215488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D38E3-B35F-4F21-B32C-C51C8F8AED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51936F-7853-4DA4-82E2-69F511F57E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726CCB-693C-473F-BFD3-1DEE84E6EF5A}"/>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5" name="Footer Placeholder 4">
            <a:extLst>
              <a:ext uri="{FF2B5EF4-FFF2-40B4-BE49-F238E27FC236}">
                <a16:creationId xmlns:a16="http://schemas.microsoft.com/office/drawing/2014/main" id="{A5EAD00E-4343-419C-8A30-A75EB5513F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60A6A-F096-45EA-93BE-9659A776B812}"/>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087219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5C90-0513-420B-B6DF-7FB16553F9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69AD42-BDD9-4FFE-AD6E-0B4373B743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A578B-3AE4-4843-AD9B-3F46725B8C0A}"/>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5" name="Footer Placeholder 4">
            <a:extLst>
              <a:ext uri="{FF2B5EF4-FFF2-40B4-BE49-F238E27FC236}">
                <a16:creationId xmlns:a16="http://schemas.microsoft.com/office/drawing/2014/main" id="{AA883183-4C70-4A1A-866B-D69FC5DEF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A2B76-C146-4DBF-806C-1E5C4E9169E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925361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96D96-0B0F-49A2-B59C-3970C222FA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40FD58-7267-4B4B-86B3-35210390E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0E4BDF-F908-4DB5-A9CE-2F13FA280AC1}"/>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5" name="Footer Placeholder 4">
            <a:extLst>
              <a:ext uri="{FF2B5EF4-FFF2-40B4-BE49-F238E27FC236}">
                <a16:creationId xmlns:a16="http://schemas.microsoft.com/office/drawing/2014/main" id="{75FEC993-222A-4994-84DD-510537CE0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6BBCB0-7898-432E-80B0-2493A527C56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552914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B66AF-8539-4BF7-B747-74A5D685C8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EF163-5B0F-42CF-8811-16FF31E532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81C9D1-BC3F-4DDC-8F10-707BE4F88E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505E32-4673-4B06-BE76-EFEFD9875A5E}"/>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6" name="Footer Placeholder 5">
            <a:extLst>
              <a:ext uri="{FF2B5EF4-FFF2-40B4-BE49-F238E27FC236}">
                <a16:creationId xmlns:a16="http://schemas.microsoft.com/office/drawing/2014/main" id="{EECAEE3C-75F9-4BDA-A6C4-9AA2EC0AF3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C29F1-3B38-4DE1-BE83-3548B3A5D2D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208475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8CC44-FF18-40F3-A4D2-40572883FC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DB9C57-CBD0-470A-9A30-85496B5734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039927-93B2-427D-8502-E2952D29DB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993751-52E8-40AD-857A-F2570256C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5BF2F7-C9ED-4875-B66A-42CC2E7367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F807FD-D9A4-4DAC-B8B1-352F37C7BD0F}"/>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8" name="Footer Placeholder 7">
            <a:extLst>
              <a:ext uri="{FF2B5EF4-FFF2-40B4-BE49-F238E27FC236}">
                <a16:creationId xmlns:a16="http://schemas.microsoft.com/office/drawing/2014/main" id="{01FFAEFA-4249-46C8-B206-06107F59D9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39ADCF-90FE-4EA4-8E5C-56413D65E7D4}"/>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76058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5F53D-49A6-4187-A292-10181CE556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DF11BF-4A18-44AA-BB24-904375FD8080}"/>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4" name="Footer Placeholder 3">
            <a:extLst>
              <a:ext uri="{FF2B5EF4-FFF2-40B4-BE49-F238E27FC236}">
                <a16:creationId xmlns:a16="http://schemas.microsoft.com/office/drawing/2014/main" id="{B9643E94-EFD1-468A-8635-E252605197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766746-9A88-4B43-98AA-E0E37F342E76}"/>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763843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7DCA39-8D41-42F6-9742-89367B5C5F85}"/>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3" name="Footer Placeholder 2">
            <a:extLst>
              <a:ext uri="{FF2B5EF4-FFF2-40B4-BE49-F238E27FC236}">
                <a16:creationId xmlns:a16="http://schemas.microsoft.com/office/drawing/2014/main" id="{73171E3D-42F8-43D0-8167-D5141628EF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23D38B-3959-4A07-8524-A36D7AD899C3}"/>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557837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D4F57-B8E1-454B-A1A9-2E48D09C67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35599B-6DC9-43EB-9D6E-1128CC2455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659E98-9BF0-41C5-9568-6DC987096C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BB6EFF-F2CA-48C2-BECC-D1C225F7E612}"/>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6" name="Footer Placeholder 5">
            <a:extLst>
              <a:ext uri="{FF2B5EF4-FFF2-40B4-BE49-F238E27FC236}">
                <a16:creationId xmlns:a16="http://schemas.microsoft.com/office/drawing/2014/main" id="{D2A72134-8002-4761-BC55-4CB3FAC85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827F97-E237-4C96-8E67-309687B0860B}"/>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319984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67E06-FF1F-4261-B665-1BA3FD79E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9AEBE9-899A-4A32-9C23-AC76E96F7D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3936F2-267B-433B-AD45-844F5D26AB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C70372-F2DF-4729-BDA2-740A94EF0430}"/>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6" name="Footer Placeholder 5">
            <a:extLst>
              <a:ext uri="{FF2B5EF4-FFF2-40B4-BE49-F238E27FC236}">
                <a16:creationId xmlns:a16="http://schemas.microsoft.com/office/drawing/2014/main" id="{83B5B476-A6DA-4724-B761-A8B754DA5F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6FFFED-A0F0-4A9B-A4D4-2079F0F274BE}"/>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761238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A06B-1ADA-4198-BB3F-DE93D886B8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293AE5-58E9-4FEC-9E20-E2E86DE61D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A05C2-C546-4A6F-BE0D-4D6DC433B348}"/>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5" name="Footer Placeholder 4">
            <a:extLst>
              <a:ext uri="{FF2B5EF4-FFF2-40B4-BE49-F238E27FC236}">
                <a16:creationId xmlns:a16="http://schemas.microsoft.com/office/drawing/2014/main" id="{A247FF7D-E8E7-4A5D-83EE-77A7FBC00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A3417-AD80-476C-91D0-D64533254B97}"/>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95848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6052FD-7162-401C-8AA4-8999E17EC3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E554-EF65-43CC-9419-1ED175C2DF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14AFBB-11DC-46DD-B332-8A559EAEF438}"/>
              </a:ext>
            </a:extLst>
          </p:cNvPr>
          <p:cNvSpPr>
            <a:spLocks noGrp="1"/>
          </p:cNvSpPr>
          <p:nvPr>
            <p:ph type="dt" sz="half" idx="10"/>
          </p:nvPr>
        </p:nvSpPr>
        <p:spPr/>
        <p:txBody>
          <a:bodyPr/>
          <a:lstStyle/>
          <a:p>
            <a:fld id="{B95CD1DD-42E7-43D8-9AC4-88366F6E3B83}" type="datetimeFigureOut">
              <a:rPr lang="en-GB" smtClean="0"/>
              <a:t>04/03/2025</a:t>
            </a:fld>
            <a:endParaRPr lang="en-GB"/>
          </a:p>
        </p:txBody>
      </p:sp>
      <p:sp>
        <p:nvSpPr>
          <p:cNvPr id="5" name="Footer Placeholder 4">
            <a:extLst>
              <a:ext uri="{FF2B5EF4-FFF2-40B4-BE49-F238E27FC236}">
                <a16:creationId xmlns:a16="http://schemas.microsoft.com/office/drawing/2014/main" id="{4D33EF28-B9E8-442A-AC31-E73C473542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892A1C-393A-48FD-9570-C72CE71E287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747083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3261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1A673D-4968-4746-B07C-597998054A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E626FD-DB77-460E-B315-3A57CAD394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07EB3D-AB42-4094-B3D4-79FD56B648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5CD1DD-42E7-43D8-9AC4-88366F6E3B83}" type="datetimeFigureOut">
              <a:rPr lang="en-GB" smtClean="0"/>
              <a:t>04/03/2025</a:t>
            </a:fld>
            <a:endParaRPr lang="en-GB"/>
          </a:p>
        </p:txBody>
      </p:sp>
      <p:sp>
        <p:nvSpPr>
          <p:cNvPr id="5" name="Footer Placeholder 4">
            <a:extLst>
              <a:ext uri="{FF2B5EF4-FFF2-40B4-BE49-F238E27FC236}">
                <a16:creationId xmlns:a16="http://schemas.microsoft.com/office/drawing/2014/main" id="{A55AABAE-6960-485A-8216-169CD66F59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327E6F-5A95-4784-AA1D-165982F715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056F99-80F2-4145-848C-05D4FF4554BD}" type="slidenum">
              <a:rPr lang="en-GB" smtClean="0"/>
              <a:t>‹#›</a:t>
            </a:fld>
            <a:endParaRPr lang="en-GB"/>
          </a:p>
        </p:txBody>
      </p:sp>
    </p:spTree>
    <p:extLst>
      <p:ext uri="{BB962C8B-B14F-4D97-AF65-F5344CB8AC3E}">
        <p14:creationId xmlns:p14="http://schemas.microsoft.com/office/powerpoint/2010/main" val="8138181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oer.wjec.co.uk/Default.aspx" TargetMode="External"/><Relationship Id="rId1" Type="http://schemas.openxmlformats.org/officeDocument/2006/relationships/slideLayout" Target="../slideLayouts/slideLayout2.xml"/><Relationship Id="rId4" Type="http://schemas.openxmlformats.org/officeDocument/2006/relationships/hyperlink" Target="https://oer.wjec.co.uk/Pages/ProjectByArgs.aspx?subId=44&amp;lvlId=2"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5.xml"/><Relationship Id="rId5" Type="http://schemas.openxmlformats.org/officeDocument/2006/relationships/hyperlink" Target="https://www.wjec.co.uk/qualifications/mathematics-gcse/#tab_overview" TargetMode="External"/><Relationship Id="rId4" Type="http://schemas.openxmlformats.org/officeDocument/2006/relationships/hyperlink" Target="https://www.cbac.co.uk/cymwysterau/mathemateg-tgau/#tab_overview"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oer.wjec.co.uk/Pages/ProjectByArgs.aspx?subId=44&amp;lvlId=2" TargetMode="External"/><Relationship Id="rId5" Type="http://schemas.openxmlformats.org/officeDocument/2006/relationships/hyperlink" Target="https://oer.wjec.co.uk/Pages/ProjectByArgs.aspx?subid=44&amp;lvlid=2" TargetMode="Externa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hyperlink" Target="https://oer.wjec.co.uk/Default.aspx"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19.png"/><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059B7A-EAF1-4976-BDED-641F150BFB13}"/>
              </a:ext>
            </a:extLst>
          </p:cNvPr>
          <p:cNvPicPr>
            <a:picLocks noChangeAspect="1"/>
          </p:cNvPicPr>
          <p:nvPr/>
        </p:nvPicPr>
        <p:blipFill rotWithShape="1">
          <a:blip r:embed="rId3"/>
          <a:srcRect t="14091" b="1655"/>
          <a:stretch/>
        </p:blipFill>
        <p:spPr>
          <a:xfrm>
            <a:off x="20" y="-15144"/>
            <a:ext cx="12191980" cy="6856718"/>
          </a:xfrm>
          <a:prstGeom prst="rect">
            <a:avLst/>
          </a:prstGeom>
        </p:spPr>
      </p:pic>
      <p:sp>
        <p:nvSpPr>
          <p:cNvPr id="4" name="TextBox 3">
            <a:extLst>
              <a:ext uri="{FF2B5EF4-FFF2-40B4-BE49-F238E27FC236}">
                <a16:creationId xmlns:a16="http://schemas.microsoft.com/office/drawing/2014/main" id="{24F1AA30-1231-462E-8952-70C1117D905E}"/>
              </a:ext>
            </a:extLst>
          </p:cNvPr>
          <p:cNvSpPr txBox="1"/>
          <p:nvPr/>
        </p:nvSpPr>
        <p:spPr>
          <a:xfrm>
            <a:off x="375193" y="243623"/>
            <a:ext cx="4876315" cy="1200329"/>
          </a:xfrm>
          <a:prstGeom prst="rect">
            <a:avLst/>
          </a:prstGeom>
          <a:gradFill>
            <a:gsLst>
              <a:gs pos="0">
                <a:schemeClr val="accent1">
                  <a:lumMod val="5000"/>
                  <a:lumOff val="95000"/>
                </a:schemeClr>
              </a:gs>
              <a:gs pos="65000">
                <a:schemeClr val="accent1">
                  <a:lumMod val="45000"/>
                  <a:lumOff val="55000"/>
                </a:schemeClr>
              </a:gs>
              <a:gs pos="82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sz="2400" b="1" dirty="0">
                <a:effectLst/>
                <a:latin typeface="Calibri" panose="020F0502020204030204" pitchFamily="34" charset="0"/>
                <a:ea typeface="Times New Roman" panose="02020603050405020304" pitchFamily="18" charset="0"/>
              </a:rPr>
              <a:t>Professional and Pedagogic Studies: Leading the Learning: what, how and why am I teaching</a:t>
            </a:r>
            <a:r>
              <a:rPr lang="en-US" sz="2400" b="1" dirty="0">
                <a:latin typeface="Calibri" panose="020F0502020204030204" pitchFamily="34" charset="0"/>
                <a:ea typeface="Times New Roman" panose="02020603050405020304" pitchFamily="18" charset="0"/>
              </a:rPr>
              <a:t>?</a:t>
            </a:r>
            <a:endParaRPr lang="en-US" sz="2400" b="1" dirty="0">
              <a:effectLst/>
              <a:latin typeface="Calibri" panose="020F0502020204030204" pitchFamily="34" charset="0"/>
              <a:ea typeface="Times New Roman" panose="02020603050405020304" pitchFamily="18" charset="0"/>
            </a:endParaRPr>
          </a:p>
        </p:txBody>
      </p:sp>
      <p:sp>
        <p:nvSpPr>
          <p:cNvPr id="5" name="TextBox 4">
            <a:extLst>
              <a:ext uri="{FF2B5EF4-FFF2-40B4-BE49-F238E27FC236}">
                <a16:creationId xmlns:a16="http://schemas.microsoft.com/office/drawing/2014/main" id="{17E45DE9-BC51-E75A-1A8A-83ADC510CF9B}"/>
              </a:ext>
            </a:extLst>
          </p:cNvPr>
          <p:cNvSpPr txBox="1"/>
          <p:nvPr/>
        </p:nvSpPr>
        <p:spPr>
          <a:xfrm>
            <a:off x="5931860" y="243623"/>
            <a:ext cx="5714419" cy="1569660"/>
          </a:xfrm>
          <a:prstGeom prst="rect">
            <a:avLst/>
          </a:prstGeom>
          <a:gradFill>
            <a:gsLst>
              <a:gs pos="0">
                <a:schemeClr val="accent1">
                  <a:lumMod val="5000"/>
                  <a:lumOff val="95000"/>
                </a:schemeClr>
              </a:gs>
              <a:gs pos="65000">
                <a:schemeClr val="accent1">
                  <a:lumMod val="45000"/>
                  <a:lumOff val="55000"/>
                </a:schemeClr>
              </a:gs>
              <a:gs pos="82000">
                <a:schemeClr val="accent1">
                  <a:lumMod val="45000"/>
                  <a:lumOff val="55000"/>
                </a:schemeClr>
              </a:gs>
              <a:gs pos="100000">
                <a:schemeClr val="accent1">
                  <a:lumMod val="30000"/>
                  <a:lumOff val="70000"/>
                </a:schemeClr>
              </a:gs>
            </a:gsLst>
            <a:lin ang="5400000" scaled="1"/>
          </a:gradFill>
        </p:spPr>
        <p:txBody>
          <a:bodyPr wrap="square" rtlCol="0">
            <a:spAutoFit/>
          </a:bodyPr>
          <a:lstStyle/>
          <a:p>
            <a:pPr algn="ctr"/>
            <a:r>
              <a:rPr lang="en-US" sz="2400" b="1" dirty="0">
                <a:effectLst/>
                <a:latin typeface="Calibri" panose="020F0502020204030204" pitchFamily="34" charset="0"/>
                <a:ea typeface="Times New Roman" panose="02020603050405020304" pitchFamily="18" charset="0"/>
              </a:rPr>
              <a:t>Developing Pedagogical Content Knowledge (PCK)</a:t>
            </a:r>
          </a:p>
          <a:p>
            <a:pPr marL="342900" indent="-342900" algn="ctr">
              <a:buFont typeface="Arial" panose="020B0604020202020204" pitchFamily="34" charset="0"/>
              <a:buChar char="•"/>
            </a:pPr>
            <a:r>
              <a:rPr lang="en-US" sz="2400" b="1" dirty="0" err="1">
                <a:latin typeface="Calibri" panose="020F0502020204030204" pitchFamily="34" charset="0"/>
                <a:ea typeface="Times New Roman" panose="02020603050405020304" pitchFamily="18" charset="0"/>
              </a:rPr>
              <a:t>Maths</a:t>
            </a:r>
            <a:r>
              <a:rPr lang="en-US" sz="2400" b="1" dirty="0">
                <a:latin typeface="Calibri" panose="020F0502020204030204" pitchFamily="34" charset="0"/>
                <a:ea typeface="Times New Roman" panose="02020603050405020304" pitchFamily="18" charset="0"/>
              </a:rPr>
              <a:t> Topics in Depth</a:t>
            </a:r>
          </a:p>
          <a:p>
            <a:pPr marL="342900" indent="-342900" algn="ctr">
              <a:buFont typeface="Arial" panose="020B0604020202020204" pitchFamily="34" charset="0"/>
              <a:buChar char="•"/>
            </a:pPr>
            <a:r>
              <a:rPr lang="en-US" sz="2400" b="1" dirty="0">
                <a:effectLst/>
                <a:latin typeface="Calibri" panose="020F0502020204030204" pitchFamily="34" charset="0"/>
                <a:ea typeface="Times New Roman" panose="02020603050405020304" pitchFamily="18" charset="0"/>
              </a:rPr>
              <a:t>Exploring GCSE content</a:t>
            </a:r>
          </a:p>
        </p:txBody>
      </p:sp>
    </p:spTree>
    <p:extLst>
      <p:ext uri="{BB962C8B-B14F-4D97-AF65-F5344CB8AC3E}">
        <p14:creationId xmlns:p14="http://schemas.microsoft.com/office/powerpoint/2010/main" val="4150477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ware, fastening, sitting, pair&#10;&#10;Description automatically generated">
            <a:extLst>
              <a:ext uri="{FF2B5EF4-FFF2-40B4-BE49-F238E27FC236}">
                <a16:creationId xmlns:a16="http://schemas.microsoft.com/office/drawing/2014/main" id="{23AB88E5-DA6F-4CC6-8CAF-68AA8FB92B3B}"/>
              </a:ext>
            </a:extLst>
          </p:cNvPr>
          <p:cNvPicPr>
            <a:picLocks noChangeAspect="1"/>
          </p:cNvPicPr>
          <p:nvPr/>
        </p:nvPicPr>
        <p:blipFill rotWithShape="1">
          <a:blip r:embed="rId2">
            <a:alphaModFix amt="42000"/>
          </a:blip>
          <a:srcRect t="15319" b="9695"/>
          <a:stretch/>
        </p:blipFill>
        <p:spPr>
          <a:xfrm>
            <a:off x="20" y="-4194"/>
            <a:ext cx="12191980" cy="6856718"/>
          </a:xfrm>
          <a:prstGeom prst="rect">
            <a:avLst/>
          </a:prstGeom>
          <a:effectLst>
            <a:softEdge rad="1270000"/>
          </a:effectLst>
        </p:spPr>
      </p:pic>
      <p:sp>
        <p:nvSpPr>
          <p:cNvPr id="3" name="TextBox 2">
            <a:extLst>
              <a:ext uri="{FF2B5EF4-FFF2-40B4-BE49-F238E27FC236}">
                <a16:creationId xmlns:a16="http://schemas.microsoft.com/office/drawing/2014/main" id="{5A92F476-B2BD-440F-9191-094E95298908}"/>
              </a:ext>
            </a:extLst>
          </p:cNvPr>
          <p:cNvSpPr txBox="1"/>
          <p:nvPr/>
        </p:nvSpPr>
        <p:spPr>
          <a:xfrm>
            <a:off x="482366" y="110341"/>
            <a:ext cx="9159899" cy="769441"/>
          </a:xfrm>
          <a:prstGeom prst="rect">
            <a:avLst/>
          </a:prstGeom>
          <a:noFill/>
        </p:spPr>
        <p:txBody>
          <a:bodyPr wrap="square" rtlCol="0">
            <a:spAutoFit/>
          </a:bodyPr>
          <a:lstStyle/>
          <a:p>
            <a:r>
              <a:rPr lang="en-GB" sz="4400" b="1" dirty="0"/>
              <a:t>Links to pedagogical principles:</a:t>
            </a:r>
          </a:p>
        </p:txBody>
      </p:sp>
      <p:sp>
        <p:nvSpPr>
          <p:cNvPr id="4" name="TextBox 3">
            <a:extLst>
              <a:ext uri="{FF2B5EF4-FFF2-40B4-BE49-F238E27FC236}">
                <a16:creationId xmlns:a16="http://schemas.microsoft.com/office/drawing/2014/main" id="{8B9DDBCF-0092-42A3-AC8A-022542A32678}"/>
              </a:ext>
            </a:extLst>
          </p:cNvPr>
          <p:cNvSpPr txBox="1"/>
          <p:nvPr/>
        </p:nvSpPr>
        <p:spPr>
          <a:xfrm>
            <a:off x="385894" y="869127"/>
            <a:ext cx="11198018" cy="5324535"/>
          </a:xfrm>
          <a:prstGeom prst="rect">
            <a:avLst/>
          </a:prstGeom>
          <a:noFill/>
        </p:spPr>
        <p:txBody>
          <a:bodyPr wrap="square" rtlCol="0">
            <a:spAutoFit/>
          </a:bodyPr>
          <a:lstStyle/>
          <a:p>
            <a:pPr marL="342900" indent="-342900">
              <a:buAutoNum type="arabicPeriod"/>
            </a:pPr>
            <a:r>
              <a:rPr lang="en-GB" sz="2000" dirty="0"/>
              <a:t>Good teaching and learning maintains a consistent focus on the overall purposes of the curriculum</a:t>
            </a:r>
          </a:p>
          <a:p>
            <a:pPr marL="342900" indent="-342900">
              <a:buAutoNum type="arabicPeriod"/>
            </a:pPr>
            <a:r>
              <a:rPr lang="en-GB" sz="2000" dirty="0"/>
              <a:t>Good teaching and learning challenges all learners by encouraging them to recognise the importance of sustained effort in meeting expectations that are high but achievable for them</a:t>
            </a:r>
          </a:p>
          <a:p>
            <a:pPr marL="342900" indent="-342900">
              <a:buAutoNum type="arabicPeriod"/>
            </a:pPr>
            <a:r>
              <a:rPr lang="en-GB" sz="2000" dirty="0"/>
              <a:t>Good teaching and learning means employing a blend of approaches including direct teaching</a:t>
            </a:r>
          </a:p>
          <a:p>
            <a:pPr marL="342900" indent="-342900">
              <a:buAutoNum type="arabicPeriod"/>
            </a:pPr>
            <a:r>
              <a:rPr lang="en-GB" sz="2000" dirty="0"/>
              <a:t>Good teaching and learning means employing a blend of approaches including those that promote problem solving, creative and critical thinking</a:t>
            </a:r>
          </a:p>
          <a:p>
            <a:pPr marL="342900" indent="-342900">
              <a:buAutoNum type="arabicPeriod"/>
            </a:pPr>
            <a:r>
              <a:rPr lang="en-GB" sz="2000" dirty="0"/>
              <a:t>Good teaching and learning sets tasks and selects resources that build on previous knowledge and experience and engage interest </a:t>
            </a:r>
          </a:p>
          <a:p>
            <a:pPr marL="342900" indent="-342900">
              <a:buAutoNum type="arabicPeriod"/>
            </a:pPr>
            <a:r>
              <a:rPr lang="en-GB" sz="2000" dirty="0"/>
              <a:t>Good teaching and learning creates authentic contexts for learning</a:t>
            </a:r>
          </a:p>
          <a:p>
            <a:pPr marL="342900" indent="-342900">
              <a:buAutoNum type="arabicPeriod"/>
            </a:pPr>
            <a:r>
              <a:rPr lang="en-GB" sz="2000" dirty="0"/>
              <a:t>Good teaching and learning means employing assessment for learning principles</a:t>
            </a:r>
          </a:p>
          <a:p>
            <a:pPr marL="342900" indent="-342900">
              <a:buAutoNum type="arabicPeriod"/>
            </a:pPr>
            <a:r>
              <a:rPr lang="en-GB" sz="2000" dirty="0"/>
              <a:t>Good teaching and learning ranges within and across Areas of Learning and Experience</a:t>
            </a:r>
          </a:p>
          <a:p>
            <a:pPr marL="342900" indent="-342900">
              <a:buAutoNum type="arabicPeriod"/>
            </a:pPr>
            <a:r>
              <a:rPr lang="en-GB" sz="2000" dirty="0"/>
              <a:t>Good teaching and learning regularly reinforces Cross-curriculum Responsibilities, including literacy, numeracy and digital competence, and provides opportunities to practise them</a:t>
            </a:r>
          </a:p>
          <a:p>
            <a:pPr marL="342900" indent="-342900">
              <a:buAutoNum type="arabicPeriod"/>
            </a:pPr>
            <a:r>
              <a:rPr lang="en-GB" sz="2000" dirty="0"/>
              <a:t>Good teaching and learning encourages children and young people to take increasing responsibility for their own learning </a:t>
            </a:r>
          </a:p>
          <a:p>
            <a:pPr marL="342900" indent="-342900">
              <a:buAutoNum type="arabicPeriod"/>
            </a:pPr>
            <a:r>
              <a:rPr lang="en-GB" sz="2000" dirty="0"/>
              <a:t>Good teaching and learning supports social and emotional development and positive relationships </a:t>
            </a:r>
          </a:p>
          <a:p>
            <a:pPr marL="342900" indent="-342900">
              <a:buAutoNum type="arabicPeriod"/>
            </a:pPr>
            <a:r>
              <a:rPr lang="en-GB" sz="2000" dirty="0"/>
              <a:t>Good teaching and learning encourages collaboration</a:t>
            </a:r>
          </a:p>
        </p:txBody>
      </p:sp>
    </p:spTree>
    <p:extLst>
      <p:ext uri="{BB962C8B-B14F-4D97-AF65-F5344CB8AC3E}">
        <p14:creationId xmlns:p14="http://schemas.microsoft.com/office/powerpoint/2010/main" val="613004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90175-B4BC-4093-918C-DEEE088C4ACB}"/>
              </a:ext>
            </a:extLst>
          </p:cNvPr>
          <p:cNvSpPr>
            <a:spLocks noGrp="1"/>
          </p:cNvSpPr>
          <p:nvPr>
            <p:ph type="title"/>
          </p:nvPr>
        </p:nvSpPr>
        <p:spPr>
          <a:xfrm>
            <a:off x="799198" y="695358"/>
            <a:ext cx="3616856" cy="4376572"/>
          </a:xfrm>
        </p:spPr>
        <p:txBody>
          <a:bodyPr vert="horz" lIns="91440" tIns="45720" rIns="91440" bIns="45720" rtlCol="0" anchor="ctr">
            <a:normAutofit/>
          </a:bodyPr>
          <a:lstStyle/>
          <a:p>
            <a:r>
              <a:rPr lang="en-US" sz="4800" kern="1200" dirty="0">
                <a:solidFill>
                  <a:schemeClr val="tx1"/>
                </a:solidFill>
                <a:latin typeface="+mj-lt"/>
                <a:ea typeface="+mj-ea"/>
                <a:cs typeface="+mj-cs"/>
              </a:rPr>
              <a:t>What makes a </a:t>
            </a:r>
            <a:r>
              <a:rPr lang="en-US" sz="4800" i="1" kern="1200" dirty="0">
                <a:solidFill>
                  <a:schemeClr val="tx1"/>
                </a:solidFill>
                <a:latin typeface="+mj-lt"/>
                <a:ea typeface="+mj-ea"/>
                <a:cs typeface="+mj-cs"/>
              </a:rPr>
              <a:t>good</a:t>
            </a:r>
            <a:r>
              <a:rPr lang="en-US" sz="4800" kern="1200" dirty="0">
                <a:solidFill>
                  <a:schemeClr val="tx1"/>
                </a:solidFill>
                <a:latin typeface="+mj-lt"/>
                <a:ea typeface="+mj-ea"/>
                <a:cs typeface="+mj-cs"/>
              </a:rPr>
              <a:t> </a:t>
            </a:r>
            <a:r>
              <a:rPr lang="en-US" sz="4800" kern="1200" dirty="0" err="1">
                <a:solidFill>
                  <a:schemeClr val="tx1"/>
                </a:solidFill>
                <a:latin typeface="+mj-lt"/>
                <a:ea typeface="+mj-ea"/>
                <a:cs typeface="+mj-cs"/>
              </a:rPr>
              <a:t>Maths</a:t>
            </a:r>
            <a:r>
              <a:rPr lang="en-US" sz="4800" kern="1200" dirty="0">
                <a:solidFill>
                  <a:schemeClr val="tx1"/>
                </a:solidFill>
                <a:latin typeface="+mj-lt"/>
                <a:ea typeface="+mj-ea"/>
                <a:cs typeface="+mj-cs"/>
              </a:rPr>
              <a:t> lesson(s)? </a:t>
            </a:r>
            <a:br>
              <a:rPr lang="en-US" sz="4800" kern="1200" dirty="0">
                <a:solidFill>
                  <a:schemeClr val="tx1"/>
                </a:solidFill>
                <a:latin typeface="+mj-lt"/>
                <a:ea typeface="+mj-ea"/>
                <a:cs typeface="+mj-cs"/>
              </a:rPr>
            </a:br>
            <a:br>
              <a:rPr lang="en-US" sz="4800" kern="1200" dirty="0">
                <a:solidFill>
                  <a:schemeClr val="tx1"/>
                </a:solidFill>
                <a:latin typeface="+mj-lt"/>
                <a:ea typeface="+mj-ea"/>
                <a:cs typeface="+mj-cs"/>
              </a:rPr>
            </a:br>
            <a:br>
              <a:rPr lang="en-US" sz="4800" kern="1200" dirty="0">
                <a:solidFill>
                  <a:schemeClr val="tx1"/>
                </a:solidFill>
                <a:latin typeface="+mj-lt"/>
                <a:ea typeface="+mj-ea"/>
                <a:cs typeface="+mj-cs"/>
              </a:rPr>
            </a:br>
            <a:endParaRPr lang="en-US" sz="4800" kern="1200" dirty="0">
              <a:solidFill>
                <a:schemeClr val="tx1"/>
              </a:solidFill>
              <a:latin typeface="+mj-lt"/>
              <a:ea typeface="+mj-ea"/>
              <a:cs typeface="+mj-cs"/>
            </a:endParaRPr>
          </a:p>
        </p:txBody>
      </p:sp>
      <p:sp>
        <p:nvSpPr>
          <p:cNvPr id="25" name="Freeform: Shape 16">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8">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BE700EB-A12F-5158-F118-53D57F299F99}"/>
              </a:ext>
            </a:extLst>
          </p:cNvPr>
          <p:cNvSpPr txBox="1"/>
          <p:nvPr/>
        </p:nvSpPr>
        <p:spPr>
          <a:xfrm>
            <a:off x="5595908" y="191641"/>
            <a:ext cx="6351521" cy="6617196"/>
          </a:xfrm>
          <a:prstGeom prst="rect">
            <a:avLst/>
          </a:prstGeom>
          <a:noFill/>
        </p:spPr>
        <p:txBody>
          <a:bodyPr wrap="square" rtlCol="0">
            <a:spAutoFit/>
          </a:bodyPr>
          <a:lstStyle/>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Teacher has good subject knowledge</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Knowledge of your learners</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Well-planned lesson with content introduced progressively, and at each stage demands more of its learners (desirably challenging)</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Clear lesson objectives/intentions</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Established success criteria</a:t>
            </a:r>
          </a:p>
          <a:p>
            <a:pPr marL="285750" indent="-285750">
              <a:buFont typeface="Arial" panose="020B0604020202020204" pitchFamily="34" charset="0"/>
              <a:buChar char="•"/>
            </a:pPr>
            <a:r>
              <a:rPr lang="en-GB" sz="1400" b="0" i="0" dirty="0">
                <a:solidFill>
                  <a:srgbClr val="000000"/>
                </a:solidFill>
                <a:effectLst/>
                <a:latin typeface="Times New Roman" panose="02020603050405020304" pitchFamily="18" charset="0"/>
              </a:rPr>
              <a:t>Pupils’ prior knowledge activated</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Tasks meet the purpose of the learning objectives (developing learners </a:t>
            </a:r>
            <a:r>
              <a:rPr lang="en-GB" sz="1400" b="1" i="0" dirty="0">
                <a:solidFill>
                  <a:srgbClr val="000000"/>
                </a:solidFill>
                <a:effectLst/>
                <a:latin typeface="Times New Roman" panose="02020603050405020304" pitchFamily="18" charset="0"/>
              </a:rPr>
              <a:t>conceptual understanding</a:t>
            </a:r>
            <a:r>
              <a:rPr lang="en-GB" sz="1400" b="0" i="0" dirty="0">
                <a:solidFill>
                  <a:srgbClr val="000000"/>
                </a:solidFill>
                <a:effectLst/>
                <a:latin typeface="Times New Roman" panose="02020603050405020304" pitchFamily="18" charset="0"/>
              </a:rPr>
              <a:t>)</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Well-prepared, engaging resources that promote thinking</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Differentiation – support/scaffolding for less able; stretch and challenge for all.</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Increasing level of independence for learners to develop </a:t>
            </a:r>
            <a:r>
              <a:rPr lang="en-GB" sz="1400" b="1" i="0" dirty="0">
                <a:solidFill>
                  <a:srgbClr val="000000"/>
                </a:solidFill>
                <a:effectLst/>
                <a:latin typeface="Times New Roman" panose="02020603050405020304" pitchFamily="18" charset="0"/>
              </a:rPr>
              <a:t>strategic competence</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Time to practice - developing mathematical </a:t>
            </a:r>
            <a:r>
              <a:rPr lang="en-GB" sz="1400" b="1" i="0" dirty="0">
                <a:solidFill>
                  <a:srgbClr val="000000"/>
                </a:solidFill>
                <a:effectLst/>
                <a:latin typeface="Times New Roman" panose="02020603050405020304" pitchFamily="18" charset="0"/>
              </a:rPr>
              <a:t>fluency</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Opportunities to develop </a:t>
            </a:r>
            <a:r>
              <a:rPr lang="en-GB" sz="1400" b="1" i="0" dirty="0">
                <a:solidFill>
                  <a:srgbClr val="000000"/>
                </a:solidFill>
                <a:effectLst/>
                <a:latin typeface="Times New Roman" panose="02020603050405020304" pitchFamily="18" charset="0"/>
              </a:rPr>
              <a:t>logical reasoning</a:t>
            </a:r>
            <a:r>
              <a:rPr lang="en-GB" sz="1400" b="0" i="0" dirty="0">
                <a:solidFill>
                  <a:srgbClr val="000000"/>
                </a:solidFill>
                <a:effectLst/>
                <a:latin typeface="Times New Roman" panose="02020603050405020304" pitchFamily="18" charset="0"/>
              </a:rPr>
              <a:t>/problem solving</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Misconceptions are anticipated, identified or exposed, and discussed</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3Ps - Appropriate Pace, Praise and Plenary</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Appropriate amount of time spent on worked examples modelled by teacher (in collaboration with pupils when necessary) ensuring correct </a:t>
            </a:r>
            <a:r>
              <a:rPr lang="en-GB" sz="1400" b="1" i="0" dirty="0">
                <a:solidFill>
                  <a:srgbClr val="000000"/>
                </a:solidFill>
                <a:effectLst/>
                <a:latin typeface="Times New Roman" panose="02020603050405020304" pitchFamily="18" charset="0"/>
              </a:rPr>
              <a:t>use of symbols </a:t>
            </a:r>
            <a:r>
              <a:rPr lang="en-GB" sz="1400" b="0" i="0" dirty="0">
                <a:solidFill>
                  <a:srgbClr val="000000"/>
                </a:solidFill>
                <a:effectLst/>
                <a:latin typeface="Times New Roman" panose="02020603050405020304" pitchFamily="18" charset="0"/>
              </a:rPr>
              <a:t>– thinking aloud modelling</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Using blended teaching approaches</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Using effective ways to elicit evidence of learning and knowing what to do with this evidence to move learning forward – </a:t>
            </a:r>
            <a:r>
              <a:rPr lang="en-GB" sz="1400" b="0" i="0" dirty="0" err="1">
                <a:solidFill>
                  <a:srgbClr val="000000"/>
                </a:solidFill>
                <a:effectLst/>
                <a:latin typeface="Times New Roman" panose="02020603050405020304" pitchFamily="18" charset="0"/>
              </a:rPr>
              <a:t>eg</a:t>
            </a:r>
            <a:r>
              <a:rPr lang="en-GB" sz="1400" b="0" i="0" dirty="0">
                <a:solidFill>
                  <a:srgbClr val="000000"/>
                </a:solidFill>
                <a:effectLst/>
                <a:latin typeface="Times New Roman" panose="02020603050405020304" pitchFamily="18" charset="0"/>
              </a:rPr>
              <a:t> Hinge Questions/mini whiteboards/exit tickets/diagnostic questions/multiple choice quizzes</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Effective questioning to check and deepen understanding (Bloom’s Taxonomy)</a:t>
            </a:r>
          </a:p>
          <a:p>
            <a:pPr marL="285750" indent="-285750" algn="l">
              <a:buFont typeface="Arial" panose="020B0604020202020204" pitchFamily="34" charset="0"/>
              <a:buChar char="•"/>
            </a:pPr>
            <a:r>
              <a:rPr lang="en-GB" sz="1400" b="0" i="0" dirty="0" err="1">
                <a:solidFill>
                  <a:srgbClr val="000000"/>
                </a:solidFill>
                <a:effectLst/>
                <a:latin typeface="Times New Roman" panose="02020603050405020304" pitchFamily="18" charset="0"/>
              </a:rPr>
              <a:t>AfL</a:t>
            </a:r>
            <a:r>
              <a:rPr lang="en-GB" sz="1400" b="0" i="0" dirty="0">
                <a:solidFill>
                  <a:srgbClr val="000000"/>
                </a:solidFill>
                <a:effectLst/>
                <a:latin typeface="Times New Roman" panose="02020603050405020304" pitchFamily="18" charset="0"/>
              </a:rPr>
              <a:t> strategies to check understanding and provide feedback for further improvement (to support progression in learning)</a:t>
            </a:r>
          </a:p>
          <a:p>
            <a:pPr marL="285750" indent="-285750" algn="l">
              <a:buFont typeface="Arial" panose="020B0604020202020204" pitchFamily="34" charset="0"/>
              <a:buChar char="•"/>
            </a:pPr>
            <a:r>
              <a:rPr lang="en-GB" sz="1400" b="0" i="0" dirty="0">
                <a:solidFill>
                  <a:srgbClr val="000000"/>
                </a:solidFill>
                <a:effectLst/>
                <a:latin typeface="Times New Roman" panose="02020603050405020304" pitchFamily="18" charset="0"/>
              </a:rPr>
              <a:t>Providing time for pupils to be reflective on their learning (development of metacognitive skills)</a:t>
            </a:r>
          </a:p>
          <a:p>
            <a:endParaRPr lang="en-GB" dirty="0"/>
          </a:p>
        </p:txBody>
      </p:sp>
    </p:spTree>
    <p:extLst>
      <p:ext uri="{BB962C8B-B14F-4D97-AF65-F5344CB8AC3E}">
        <p14:creationId xmlns:p14="http://schemas.microsoft.com/office/powerpoint/2010/main" val="98108373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2224A-F1BF-4C6D-BE50-55B122E9CCA5}"/>
              </a:ext>
            </a:extLst>
          </p:cNvPr>
          <p:cNvSpPr>
            <a:spLocks noGrp="1"/>
          </p:cNvSpPr>
          <p:nvPr>
            <p:ph type="title"/>
          </p:nvPr>
        </p:nvSpPr>
        <p:spPr/>
        <p:txBody>
          <a:bodyPr/>
          <a:lstStyle/>
          <a:p>
            <a:r>
              <a:rPr lang="en-GB" dirty="0"/>
              <a:t>PCK – GCSE FOCUSED</a:t>
            </a:r>
          </a:p>
        </p:txBody>
      </p:sp>
      <p:sp>
        <p:nvSpPr>
          <p:cNvPr id="3" name="Content Placeholder 2">
            <a:extLst>
              <a:ext uri="{FF2B5EF4-FFF2-40B4-BE49-F238E27FC236}">
                <a16:creationId xmlns:a16="http://schemas.microsoft.com/office/drawing/2014/main" id="{F247A07C-4E4F-446C-A8F1-9BC149EDC550}"/>
              </a:ext>
            </a:extLst>
          </p:cNvPr>
          <p:cNvSpPr>
            <a:spLocks noGrp="1"/>
          </p:cNvSpPr>
          <p:nvPr>
            <p:ph idx="1"/>
          </p:nvPr>
        </p:nvSpPr>
        <p:spPr>
          <a:xfrm>
            <a:off x="826548" y="1359215"/>
            <a:ext cx="11181112" cy="4351338"/>
          </a:xfrm>
        </p:spPr>
        <p:txBody>
          <a:bodyPr/>
          <a:lstStyle/>
          <a:p>
            <a:pPr marL="0" indent="0">
              <a:buNone/>
            </a:pPr>
            <a:r>
              <a:rPr lang="en-GB" dirty="0"/>
              <a:t>In this session, you will see how using the following sources can support you develop your subject content knowledge and through discussions will consider how this impacts your pedagogy.</a:t>
            </a:r>
          </a:p>
          <a:p>
            <a:pPr marL="0" indent="0">
              <a:buNone/>
            </a:pPr>
            <a:endParaRPr lang="en-GB" dirty="0"/>
          </a:p>
        </p:txBody>
      </p:sp>
      <p:pic>
        <p:nvPicPr>
          <p:cNvPr id="1026" name="Picture 2" descr="Aim Svg Png Icon Free Download (#451960) - OnlineWebFonts.COM">
            <a:extLst>
              <a:ext uri="{FF2B5EF4-FFF2-40B4-BE49-F238E27FC236}">
                <a16:creationId xmlns:a16="http://schemas.microsoft.com/office/drawing/2014/main" id="{DFDDF7DE-4DAE-ACB5-7FB4-2444B5C33A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4062" y="2802386"/>
            <a:ext cx="1803954" cy="1796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1964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52447-E9BF-90E7-BE50-3CD3E3038F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C1FD39-0A39-0DE0-94EA-E21AD7C50E82}"/>
              </a:ext>
            </a:extLst>
          </p:cNvPr>
          <p:cNvSpPr>
            <a:spLocks noGrp="1"/>
          </p:cNvSpPr>
          <p:nvPr>
            <p:ph type="title"/>
          </p:nvPr>
        </p:nvSpPr>
        <p:spPr/>
        <p:txBody>
          <a:bodyPr/>
          <a:lstStyle/>
          <a:p>
            <a:r>
              <a:rPr lang="en-GB" dirty="0"/>
              <a:t>PCK – GCSE FOCUSED</a:t>
            </a:r>
          </a:p>
        </p:txBody>
      </p:sp>
      <p:sp>
        <p:nvSpPr>
          <p:cNvPr id="3" name="Content Placeholder 2">
            <a:extLst>
              <a:ext uri="{FF2B5EF4-FFF2-40B4-BE49-F238E27FC236}">
                <a16:creationId xmlns:a16="http://schemas.microsoft.com/office/drawing/2014/main" id="{4474E444-0A18-7474-DCF0-D42A60208D4E}"/>
              </a:ext>
            </a:extLst>
          </p:cNvPr>
          <p:cNvSpPr>
            <a:spLocks noGrp="1"/>
          </p:cNvSpPr>
          <p:nvPr>
            <p:ph idx="1"/>
          </p:nvPr>
        </p:nvSpPr>
        <p:spPr>
          <a:xfrm>
            <a:off x="826548" y="1359215"/>
            <a:ext cx="11181112" cy="4351338"/>
          </a:xfrm>
        </p:spPr>
        <p:txBody>
          <a:bodyPr/>
          <a:lstStyle/>
          <a:p>
            <a:pPr marL="457200" indent="-457200">
              <a:buAutoNum type="arabicPeriod"/>
            </a:pPr>
            <a:r>
              <a:rPr lang="en-GB" dirty="0"/>
              <a:t>GCSE maths paper + marks scheme</a:t>
            </a:r>
          </a:p>
          <a:p>
            <a:pPr marL="457200" indent="-457200">
              <a:buAutoNum type="arabicPeriod"/>
            </a:pPr>
            <a:r>
              <a:rPr lang="en-GB" dirty="0"/>
              <a:t>GCSE Examiners report</a:t>
            </a:r>
          </a:p>
          <a:p>
            <a:pPr marL="457200" indent="-457200">
              <a:buAutoNum type="arabicPeriod"/>
            </a:pPr>
            <a:r>
              <a:rPr lang="en-GB" dirty="0"/>
              <a:t>Item Level Data for the examination entry (online Exam Review)</a:t>
            </a:r>
          </a:p>
          <a:p>
            <a:pPr marL="457200" indent="-457200">
              <a:buAutoNum type="arabicPeriod"/>
            </a:pPr>
            <a:endParaRPr lang="en-GB" dirty="0"/>
          </a:p>
          <a:p>
            <a:pPr marL="457200" indent="-457200">
              <a:buAutoNum type="arabicPeriod"/>
            </a:pPr>
            <a:endParaRPr lang="en-GB" dirty="0"/>
          </a:p>
          <a:p>
            <a:pPr marL="457200" indent="-457200">
              <a:buAutoNum type="arabicPeriod"/>
            </a:pPr>
            <a:endParaRPr lang="en-GB" dirty="0"/>
          </a:p>
        </p:txBody>
      </p:sp>
      <p:pic>
        <p:nvPicPr>
          <p:cNvPr id="7" name="Picture 6">
            <a:hlinkClick r:id="rId2"/>
            <a:extLst>
              <a:ext uri="{FF2B5EF4-FFF2-40B4-BE49-F238E27FC236}">
                <a16:creationId xmlns:a16="http://schemas.microsoft.com/office/drawing/2014/main" id="{3D618C62-AA11-3010-CD75-ED2CBDAC0099}"/>
              </a:ext>
            </a:extLst>
          </p:cNvPr>
          <p:cNvPicPr>
            <a:picLocks noChangeAspect="1"/>
          </p:cNvPicPr>
          <p:nvPr/>
        </p:nvPicPr>
        <p:blipFill rotWithShape="1">
          <a:blip r:embed="rId3"/>
          <a:srcRect l="20718" t="17500" r="28339" b="67202"/>
          <a:stretch/>
        </p:blipFill>
        <p:spPr>
          <a:xfrm>
            <a:off x="763618" y="4939259"/>
            <a:ext cx="5996940" cy="1119051"/>
          </a:xfrm>
          <a:prstGeom prst="rect">
            <a:avLst/>
          </a:prstGeom>
        </p:spPr>
      </p:pic>
      <p:sp>
        <p:nvSpPr>
          <p:cNvPr id="9" name="TextBox 8">
            <a:extLst>
              <a:ext uri="{FF2B5EF4-FFF2-40B4-BE49-F238E27FC236}">
                <a16:creationId xmlns:a16="http://schemas.microsoft.com/office/drawing/2014/main" id="{BE6FCBE2-2FEF-5B4D-8123-18C1484D3C29}"/>
              </a:ext>
            </a:extLst>
          </p:cNvPr>
          <p:cNvSpPr txBox="1"/>
          <p:nvPr/>
        </p:nvSpPr>
        <p:spPr>
          <a:xfrm>
            <a:off x="819451" y="6058310"/>
            <a:ext cx="6096912" cy="369332"/>
          </a:xfrm>
          <a:prstGeom prst="rect">
            <a:avLst/>
          </a:prstGeom>
          <a:noFill/>
        </p:spPr>
        <p:txBody>
          <a:bodyPr wrap="square">
            <a:spAutoFit/>
          </a:bodyPr>
          <a:lstStyle/>
          <a:p>
            <a:r>
              <a:rPr lang="en-GB" dirty="0">
                <a:hlinkClick r:id="rId4"/>
              </a:rPr>
              <a:t>WJEC OER Website</a:t>
            </a:r>
            <a:endParaRPr lang="en-GB" dirty="0"/>
          </a:p>
        </p:txBody>
      </p:sp>
    </p:spTree>
    <p:extLst>
      <p:ext uri="{BB962C8B-B14F-4D97-AF65-F5344CB8AC3E}">
        <p14:creationId xmlns:p14="http://schemas.microsoft.com/office/powerpoint/2010/main" val="2757484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a screen&#10;&#10;AI-generated content may be incorrect.">
            <a:extLst>
              <a:ext uri="{FF2B5EF4-FFF2-40B4-BE49-F238E27FC236}">
                <a16:creationId xmlns:a16="http://schemas.microsoft.com/office/drawing/2014/main" id="{11816A9E-DF4C-DFF9-B0FB-FD9EF1604385}"/>
              </a:ext>
            </a:extLst>
          </p:cNvPr>
          <p:cNvPicPr>
            <a:picLocks noChangeAspect="1"/>
          </p:cNvPicPr>
          <p:nvPr/>
        </p:nvPicPr>
        <p:blipFill>
          <a:blip r:embed="rId3"/>
          <a:srcRect r="20783"/>
          <a:stretch/>
        </p:blipFill>
        <p:spPr>
          <a:xfrm>
            <a:off x="4038599" y="10"/>
            <a:ext cx="8160026" cy="6875809"/>
          </a:xfrm>
          <a:prstGeom prst="rect">
            <a:avLst/>
          </a:prstGeom>
        </p:spPr>
      </p:pic>
      <p:sp>
        <p:nvSpPr>
          <p:cNvPr id="14" name="Freeform: Shape 13">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596ECB5-4035-4113-BA5F-A128B48614D8}"/>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Access to WJEC GCSE information</a:t>
            </a:r>
          </a:p>
        </p:txBody>
      </p:sp>
      <p:sp>
        <p:nvSpPr>
          <p:cNvPr id="3" name="Rectangle: Rounded Corners 2">
            <a:extLst>
              <a:ext uri="{FF2B5EF4-FFF2-40B4-BE49-F238E27FC236}">
                <a16:creationId xmlns:a16="http://schemas.microsoft.com/office/drawing/2014/main" id="{26370C73-F505-14E7-D6B8-0C7A626E274D}"/>
              </a:ext>
            </a:extLst>
          </p:cNvPr>
          <p:cNvSpPr/>
          <p:nvPr/>
        </p:nvSpPr>
        <p:spPr>
          <a:xfrm>
            <a:off x="4813222" y="2591735"/>
            <a:ext cx="6159578" cy="2434660"/>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Cymraeg TGAU</a:t>
            </a:r>
            <a:r>
              <a:rPr lang="en-GB" baseline="0" dirty="0">
                <a:solidFill>
                  <a:schemeClr val="tx1"/>
                </a:solidFill>
              </a:rPr>
              <a:t> WJEC </a:t>
            </a:r>
            <a:r>
              <a:rPr lang="en-GB" dirty="0">
                <a:hlinkClick r:id="rId4"/>
              </a:rPr>
              <a:t>https://www.cbac.co.uk/cymwysterau/mathemateg-tgau/#tab_overview</a:t>
            </a:r>
            <a:endParaRPr lang="en-GB" baseline="0" dirty="0"/>
          </a:p>
          <a:p>
            <a:r>
              <a:rPr lang="en-GB" baseline="0" dirty="0">
                <a:solidFill>
                  <a:schemeClr val="tx1"/>
                </a:solidFill>
              </a:rPr>
              <a:t>English GCSE WJEC </a:t>
            </a:r>
            <a:r>
              <a:rPr lang="en-GB" dirty="0">
                <a:hlinkClick r:id="rId5"/>
              </a:rPr>
              <a:t>https://www.wjec.co.uk/qualifications/mathematics-gcse/#tab_overview</a:t>
            </a:r>
          </a:p>
        </p:txBody>
      </p:sp>
    </p:spTree>
    <p:extLst>
      <p:ext uri="{BB962C8B-B14F-4D97-AF65-F5344CB8AC3E}">
        <p14:creationId xmlns:p14="http://schemas.microsoft.com/office/powerpoint/2010/main" val="2390477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1">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3000" b="1" dirty="0">
                <a:solidFill>
                  <a:srgbClr val="FFFFFF"/>
                </a:solidFill>
              </a:rPr>
              <a:t>Online Exam Review/</a:t>
            </a:r>
            <a:r>
              <a:rPr lang="en-US" sz="3000" b="1" dirty="0" err="1">
                <a:solidFill>
                  <a:srgbClr val="FFFFFF"/>
                </a:solidFill>
              </a:rPr>
              <a:t>Adolygiad</a:t>
            </a:r>
            <a:r>
              <a:rPr lang="en-US" sz="3000" b="1" dirty="0">
                <a:solidFill>
                  <a:srgbClr val="FFFFFF"/>
                </a:solidFill>
              </a:rPr>
              <a:t> </a:t>
            </a:r>
            <a:r>
              <a:rPr lang="en-US" sz="3000" b="1" dirty="0" err="1">
                <a:solidFill>
                  <a:srgbClr val="FFFFFF"/>
                </a:solidFill>
              </a:rPr>
              <a:t>Arholiad</a:t>
            </a:r>
            <a:r>
              <a:rPr lang="en-US" sz="3000" b="1" dirty="0">
                <a:solidFill>
                  <a:srgbClr val="FFFFFF"/>
                </a:solidFill>
              </a:rPr>
              <a:t> </a:t>
            </a:r>
            <a:r>
              <a:rPr lang="en-US" sz="3000" b="1" dirty="0" err="1">
                <a:solidFill>
                  <a:srgbClr val="FFFFFF"/>
                </a:solidFill>
              </a:rPr>
              <a:t>Ar-lein</a:t>
            </a:r>
            <a:endParaRPr lang="en-US" sz="3000" dirty="0">
              <a:solidFill>
                <a:srgbClr val="FFFFFF"/>
              </a:solidFill>
            </a:endParaRPr>
          </a:p>
        </p:txBody>
      </p:sp>
      <p:cxnSp>
        <p:nvCxnSpPr>
          <p:cNvPr id="14" name="Straight Connector 13">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A27D3174-4A75-F0E7-1CBD-775E977FBE3F}"/>
              </a:ext>
            </a:extLst>
          </p:cNvPr>
          <p:cNvPicPr>
            <a:picLocks noChangeAspect="1"/>
          </p:cNvPicPr>
          <p:nvPr/>
        </p:nvPicPr>
        <p:blipFill rotWithShape="1">
          <a:blip r:embed="rId3"/>
          <a:srcRect l="4074" t="20000" r="38552" b="24849"/>
          <a:stretch/>
        </p:blipFill>
        <p:spPr>
          <a:xfrm>
            <a:off x="396882" y="2704884"/>
            <a:ext cx="5455917" cy="3500719"/>
          </a:xfrm>
          <a:prstGeom prst="rect">
            <a:avLst/>
          </a:prstGeom>
        </p:spPr>
      </p:pic>
      <p:cxnSp>
        <p:nvCxnSpPr>
          <p:cNvPr id="16" name="Straight Connector 15">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7414A64F-F788-A20C-25A3-A0B5B70BA78C}"/>
              </a:ext>
            </a:extLst>
          </p:cNvPr>
          <p:cNvPicPr>
            <a:picLocks noChangeAspect="1"/>
          </p:cNvPicPr>
          <p:nvPr/>
        </p:nvPicPr>
        <p:blipFill rotWithShape="1">
          <a:blip r:embed="rId4"/>
          <a:srcRect l="4883" t="17475" r="38148" b="22197"/>
          <a:stretch/>
        </p:blipFill>
        <p:spPr>
          <a:xfrm>
            <a:off x="6192985" y="2596836"/>
            <a:ext cx="5860470" cy="4137278"/>
          </a:xfrm>
          <a:prstGeom prst="rect">
            <a:avLst/>
          </a:prstGeom>
        </p:spPr>
      </p:pic>
      <p:sp>
        <p:nvSpPr>
          <p:cNvPr id="11" name="TextBox 10">
            <a:extLst>
              <a:ext uri="{FF2B5EF4-FFF2-40B4-BE49-F238E27FC236}">
                <a16:creationId xmlns:a16="http://schemas.microsoft.com/office/drawing/2014/main" id="{D79A0154-503F-FA32-1158-E311A132D37B}"/>
              </a:ext>
            </a:extLst>
          </p:cNvPr>
          <p:cNvSpPr txBox="1"/>
          <p:nvPr/>
        </p:nvSpPr>
        <p:spPr>
          <a:xfrm>
            <a:off x="3492727" y="6324192"/>
            <a:ext cx="5012578" cy="461665"/>
          </a:xfrm>
          <a:prstGeom prst="rect">
            <a:avLst/>
          </a:prstGeom>
          <a:noFill/>
        </p:spPr>
        <p:txBody>
          <a:bodyPr wrap="square">
            <a:spAutoFit/>
          </a:bodyPr>
          <a:lstStyle/>
          <a:p>
            <a:r>
              <a:rPr lang="en-GB" sz="1200" dirty="0" err="1"/>
              <a:t>Cym</a:t>
            </a:r>
            <a:r>
              <a:rPr lang="en-GB" sz="1200" dirty="0"/>
              <a:t> </a:t>
            </a:r>
            <a:r>
              <a:rPr lang="en-GB" sz="1200" dirty="0">
                <a:hlinkClick r:id="rId5"/>
              </a:rPr>
              <a:t>https://oer.wjec.co.uk/Pages/ProjectByArgs.aspx?subid=44&amp;lvlid=2</a:t>
            </a:r>
            <a:endParaRPr lang="en-GB" sz="1200" dirty="0"/>
          </a:p>
          <a:p>
            <a:r>
              <a:rPr lang="en-GB" sz="1200" dirty="0"/>
              <a:t>English </a:t>
            </a:r>
            <a:r>
              <a:rPr lang="en-GB" sz="1200" dirty="0">
                <a:hlinkClick r:id="rId6"/>
              </a:rPr>
              <a:t>https://oer.wjec.co.uk/Pages/ProjectByArgs.aspx?subId=44&amp;lvlId=2</a:t>
            </a:r>
            <a:endParaRPr lang="en-GB" sz="1200" dirty="0"/>
          </a:p>
        </p:txBody>
      </p:sp>
    </p:spTree>
    <p:extLst>
      <p:ext uri="{BB962C8B-B14F-4D97-AF65-F5344CB8AC3E}">
        <p14:creationId xmlns:p14="http://schemas.microsoft.com/office/powerpoint/2010/main" val="2502294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8743" y="843301"/>
            <a:ext cx="11139854" cy="930447"/>
          </a:xfrm>
        </p:spPr>
        <p:txBody>
          <a:bodyPr vert="horz" lIns="91440" tIns="45720" rIns="91440" bIns="45720" rtlCol="0" anchor="b">
            <a:noAutofit/>
          </a:bodyPr>
          <a:lstStyle/>
          <a:p>
            <a:pPr algn="ctr"/>
            <a:r>
              <a:rPr lang="en-US" sz="2400" b="1" dirty="0">
                <a:solidFill>
                  <a:srgbClr val="FFFFFF"/>
                </a:solidFill>
              </a:rPr>
              <a:t>Online Exam Review </a:t>
            </a:r>
            <a:r>
              <a:rPr lang="en-US" sz="2400" dirty="0">
                <a:solidFill>
                  <a:srgbClr val="FFFFFF"/>
                </a:solidFill>
              </a:rPr>
              <a:t>function.......</a:t>
            </a:r>
            <a:br>
              <a:rPr lang="en-US" sz="2400" dirty="0">
                <a:solidFill>
                  <a:srgbClr val="FFFFFF"/>
                </a:solidFill>
              </a:rPr>
            </a:br>
            <a:r>
              <a:rPr lang="en-GB" sz="2000" dirty="0">
                <a:solidFill>
                  <a:schemeClr val="bg1"/>
                </a:solidFill>
              </a:rPr>
              <a:t>By visiting the </a:t>
            </a:r>
            <a:r>
              <a:rPr lang="en-GB" sz="2000" b="1" dirty="0">
                <a:solidFill>
                  <a:schemeClr val="bg1"/>
                </a:solidFill>
              </a:rPr>
              <a:t>Online Exam Review </a:t>
            </a:r>
            <a:r>
              <a:rPr lang="en-GB" sz="2000" dirty="0">
                <a:solidFill>
                  <a:schemeClr val="bg1"/>
                </a:solidFill>
              </a:rPr>
              <a:t>on the WJEC website you can find the pupil performance data for any maths examination. We are going to take a closer look at what this means for one particular paper</a:t>
            </a:r>
            <a:br>
              <a:rPr lang="en-GB" sz="2000" dirty="0">
                <a:solidFill>
                  <a:schemeClr val="bg1"/>
                </a:solidFill>
              </a:rPr>
            </a:br>
            <a:endParaRPr lang="en-US" sz="2400" dirty="0">
              <a:solidFill>
                <a:schemeClr val="bg1"/>
              </a:solidFill>
            </a:endParaRPr>
          </a:p>
        </p:txBody>
      </p:sp>
      <p:cxnSp>
        <p:nvCxnSpPr>
          <p:cNvPr id="23" name="Straight Connector 2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Picture 3" descr="Graphical user interface&#10;&#10;Description automatically generated">
            <a:hlinkClick r:id="rId3"/>
            <a:extLst>
              <a:ext uri="{FF2B5EF4-FFF2-40B4-BE49-F238E27FC236}">
                <a16:creationId xmlns:a16="http://schemas.microsoft.com/office/drawing/2014/main" id="{DE99E366-D39E-0CA6-9D1F-BFEB3CFF26C8}"/>
              </a:ext>
            </a:extLst>
          </p:cNvPr>
          <p:cNvPicPr>
            <a:picLocks noChangeAspect="1"/>
          </p:cNvPicPr>
          <p:nvPr/>
        </p:nvPicPr>
        <p:blipFill rotWithShape="1">
          <a:blip r:embed="rId4"/>
          <a:srcRect l="20718" t="17500" r="21537" b="40208"/>
          <a:stretch/>
        </p:blipFill>
        <p:spPr>
          <a:xfrm>
            <a:off x="6243815" y="3205836"/>
            <a:ext cx="5835318" cy="2403980"/>
          </a:xfrm>
          <a:prstGeom prst="rect">
            <a:avLst/>
          </a:prstGeom>
        </p:spPr>
      </p:pic>
      <p:pic>
        <p:nvPicPr>
          <p:cNvPr id="6" name="Picture 5">
            <a:extLst>
              <a:ext uri="{FF2B5EF4-FFF2-40B4-BE49-F238E27FC236}">
                <a16:creationId xmlns:a16="http://schemas.microsoft.com/office/drawing/2014/main" id="{5A8C99DA-CC5E-069E-215C-FB3C2B9B546D}"/>
              </a:ext>
            </a:extLst>
          </p:cNvPr>
          <p:cNvPicPr>
            <a:picLocks noChangeAspect="1"/>
          </p:cNvPicPr>
          <p:nvPr/>
        </p:nvPicPr>
        <p:blipFill>
          <a:blip r:embed="rId5"/>
          <a:srcRect l="18116" t="52025" r="14154" b="24662"/>
          <a:stretch/>
        </p:blipFill>
        <p:spPr>
          <a:xfrm>
            <a:off x="396882" y="4208853"/>
            <a:ext cx="5591860" cy="1283157"/>
          </a:xfrm>
          <a:prstGeom prst="rect">
            <a:avLst/>
          </a:prstGeom>
        </p:spPr>
      </p:pic>
      <p:pic>
        <p:nvPicPr>
          <p:cNvPr id="8" name="Picture 7">
            <a:extLst>
              <a:ext uri="{FF2B5EF4-FFF2-40B4-BE49-F238E27FC236}">
                <a16:creationId xmlns:a16="http://schemas.microsoft.com/office/drawing/2014/main" id="{2FE924FE-15AF-51B6-1029-1CE922156A7D}"/>
              </a:ext>
            </a:extLst>
          </p:cNvPr>
          <p:cNvPicPr>
            <a:picLocks noChangeAspect="1"/>
          </p:cNvPicPr>
          <p:nvPr/>
        </p:nvPicPr>
        <p:blipFill>
          <a:blip r:embed="rId6"/>
          <a:srcRect l="15389" t="15051" r="21625" b="69020"/>
          <a:stretch/>
        </p:blipFill>
        <p:spPr>
          <a:xfrm>
            <a:off x="530423" y="2985827"/>
            <a:ext cx="5257061" cy="886345"/>
          </a:xfrm>
          <a:prstGeom prst="rect">
            <a:avLst/>
          </a:prstGeom>
        </p:spPr>
      </p:pic>
    </p:spTree>
    <p:extLst>
      <p:ext uri="{BB962C8B-B14F-4D97-AF65-F5344CB8AC3E}">
        <p14:creationId xmlns:p14="http://schemas.microsoft.com/office/powerpoint/2010/main" val="4047414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923EBF68-F3E3-4377-0AD2-2F3A5AC4915E}"/>
              </a:ext>
            </a:extLst>
          </p:cNvPr>
          <p:cNvSpPr txBox="1"/>
          <p:nvPr/>
        </p:nvSpPr>
        <p:spPr>
          <a:xfrm>
            <a:off x="838200" y="2022475"/>
            <a:ext cx="3910013" cy="4154488"/>
          </a:xfrm>
          <a:prstGeom prst="rect">
            <a:avLst/>
          </a:prstGeom>
          <a:noFill/>
        </p:spPr>
        <p:txBody>
          <a:bodyPr wrap="square" anchor="t">
            <a:normAutofit/>
          </a:bodyPr>
          <a:lstStyle/>
          <a:p>
            <a:pPr>
              <a:spcAft>
                <a:spcPts val="600"/>
              </a:spcAft>
            </a:pPr>
            <a:r>
              <a:rPr lang="en-GB" sz="2800" dirty="0"/>
              <a:t>By visiting the WJEC website, you will get tabulated Item Level Data, for any maths WJEC exam that has been sat by pupils. </a:t>
            </a:r>
          </a:p>
          <a:p>
            <a:pPr>
              <a:spcAft>
                <a:spcPts val="600"/>
              </a:spcAft>
            </a:pPr>
            <a:endParaRPr lang="en-GB" sz="2800" dirty="0"/>
          </a:p>
          <a:p>
            <a:pPr>
              <a:spcAft>
                <a:spcPts val="600"/>
              </a:spcAft>
            </a:pPr>
            <a:r>
              <a:rPr lang="en-GB" sz="2800" dirty="0"/>
              <a:t>What will it tell you…….?</a:t>
            </a:r>
          </a:p>
        </p:txBody>
      </p:sp>
      <p:sp>
        <p:nvSpPr>
          <p:cNvPr id="6" name="TextBox 5">
            <a:extLst>
              <a:ext uri="{FF2B5EF4-FFF2-40B4-BE49-F238E27FC236}">
                <a16:creationId xmlns:a16="http://schemas.microsoft.com/office/drawing/2014/main" id="{D57A5DF7-F0F3-A88D-1B5C-39731AA1EB01}"/>
              </a:ext>
            </a:extLst>
          </p:cNvPr>
          <p:cNvSpPr txBox="1"/>
          <p:nvPr/>
        </p:nvSpPr>
        <p:spPr>
          <a:xfrm>
            <a:off x="5455227" y="2115557"/>
            <a:ext cx="6534150" cy="4154488"/>
          </a:xfrm>
          <a:prstGeom prst="rect">
            <a:avLst/>
          </a:prstGeom>
          <a:noFill/>
        </p:spPr>
        <p:txBody>
          <a:bodyPr wrap="square" anchor="t">
            <a:normAutofit/>
          </a:bodyPr>
          <a:lstStyle/>
          <a:p>
            <a:pPr marL="285750" indent="-285750">
              <a:lnSpc>
                <a:spcPct val="90000"/>
              </a:lnSpc>
              <a:spcAft>
                <a:spcPts val="600"/>
              </a:spcAft>
              <a:buFont typeface="Arial" panose="020B0604020202020204" pitchFamily="34" charset="0"/>
              <a:buChar char="•"/>
            </a:pPr>
            <a:r>
              <a:rPr lang="en-GB" sz="2000" dirty="0"/>
              <a:t>Question number</a:t>
            </a:r>
          </a:p>
          <a:p>
            <a:pPr marL="285750" indent="-285750">
              <a:lnSpc>
                <a:spcPct val="90000"/>
              </a:lnSpc>
              <a:spcAft>
                <a:spcPts val="600"/>
              </a:spcAft>
              <a:buFont typeface="Arial" panose="020B0604020202020204" pitchFamily="34" charset="0"/>
              <a:buChar char="•"/>
            </a:pPr>
            <a:r>
              <a:rPr lang="en-GB" sz="2000" dirty="0">
                <a:solidFill>
                  <a:srgbClr val="FF0000"/>
                </a:solidFill>
              </a:rPr>
              <a:t>Total number of students attempting each question (for the whole cohort of entries)</a:t>
            </a:r>
            <a:endParaRPr lang="en-GB" sz="2000" dirty="0"/>
          </a:p>
          <a:p>
            <a:pPr marL="285750" indent="-285750">
              <a:lnSpc>
                <a:spcPct val="90000"/>
              </a:lnSpc>
              <a:spcAft>
                <a:spcPts val="600"/>
              </a:spcAft>
              <a:buFont typeface="Arial" panose="020B0604020202020204" pitchFamily="34" charset="0"/>
              <a:buChar char="•"/>
            </a:pPr>
            <a:r>
              <a:rPr lang="en-GB" sz="2000" dirty="0">
                <a:solidFill>
                  <a:srgbClr val="FF0000"/>
                </a:solidFill>
              </a:rPr>
              <a:t>Percentage of pupils who attempted each question</a:t>
            </a:r>
          </a:p>
          <a:p>
            <a:pPr marL="285750" indent="-285750">
              <a:lnSpc>
                <a:spcPct val="90000"/>
              </a:lnSpc>
              <a:spcAft>
                <a:spcPts val="600"/>
              </a:spcAft>
              <a:buFont typeface="Arial" panose="020B0604020202020204" pitchFamily="34" charset="0"/>
              <a:buChar char="•"/>
            </a:pPr>
            <a:r>
              <a:rPr lang="en-GB" sz="2000" dirty="0"/>
              <a:t>Maximum mark for each question</a:t>
            </a:r>
          </a:p>
          <a:p>
            <a:pPr marL="285750" indent="-285750">
              <a:lnSpc>
                <a:spcPct val="90000"/>
              </a:lnSpc>
              <a:spcAft>
                <a:spcPts val="600"/>
              </a:spcAft>
              <a:buFont typeface="Arial" panose="020B0604020202020204" pitchFamily="34" charset="0"/>
              <a:buChar char="•"/>
            </a:pPr>
            <a:r>
              <a:rPr lang="en-GB" sz="2000" dirty="0">
                <a:solidFill>
                  <a:srgbClr val="FF0000"/>
                </a:solidFill>
              </a:rPr>
              <a:t>Mean score</a:t>
            </a:r>
          </a:p>
          <a:p>
            <a:pPr marL="285750" indent="-285750">
              <a:lnSpc>
                <a:spcPct val="90000"/>
              </a:lnSpc>
              <a:spcAft>
                <a:spcPts val="600"/>
              </a:spcAft>
              <a:buFont typeface="Arial" panose="020B0604020202020204" pitchFamily="34" charset="0"/>
              <a:buChar char="•"/>
            </a:pPr>
            <a:r>
              <a:rPr lang="en-GB" sz="2000" dirty="0">
                <a:solidFill>
                  <a:srgbClr val="FF0000"/>
                </a:solidFill>
              </a:rPr>
              <a:t>Standard deviation</a:t>
            </a:r>
          </a:p>
          <a:p>
            <a:pPr marL="285750" indent="-285750">
              <a:lnSpc>
                <a:spcPct val="90000"/>
              </a:lnSpc>
              <a:spcAft>
                <a:spcPts val="600"/>
              </a:spcAft>
              <a:buFont typeface="Arial" panose="020B0604020202020204" pitchFamily="34" charset="0"/>
              <a:buChar char="•"/>
            </a:pPr>
            <a:r>
              <a:rPr lang="en-GB" sz="2000" dirty="0">
                <a:solidFill>
                  <a:srgbClr val="FF0000"/>
                </a:solidFill>
              </a:rPr>
              <a:t>Facility Factor</a:t>
            </a:r>
          </a:p>
        </p:txBody>
      </p:sp>
      <p:sp>
        <p:nvSpPr>
          <p:cNvPr id="2" name="Title 1"/>
          <p:cNvSpPr>
            <a:spLocks noGrp="1"/>
          </p:cNvSpPr>
          <p:nvPr>
            <p:ph type="title"/>
          </p:nvPr>
        </p:nvSpPr>
        <p:spPr>
          <a:xfrm>
            <a:off x="833002" y="365125"/>
            <a:ext cx="10520702" cy="1325563"/>
          </a:xfrm>
        </p:spPr>
        <p:txBody>
          <a:bodyPr vert="horz" lIns="91440" tIns="45720" rIns="91440" bIns="45720" rtlCol="0" anchor="ctr">
            <a:normAutofit/>
          </a:bodyPr>
          <a:lstStyle/>
          <a:p>
            <a:r>
              <a:rPr lang="en-US" b="1" kern="1200">
                <a:solidFill>
                  <a:schemeClr val="tx1"/>
                </a:solidFill>
                <a:latin typeface="+mj-lt"/>
                <a:ea typeface="+mj-ea"/>
                <a:cs typeface="+mj-cs"/>
              </a:rPr>
              <a:t>Online Exam Review </a:t>
            </a:r>
            <a:r>
              <a:rPr lang="en-US" kern="1200">
                <a:solidFill>
                  <a:schemeClr val="tx1"/>
                </a:solidFill>
                <a:latin typeface="+mj-lt"/>
                <a:ea typeface="+mj-ea"/>
                <a:cs typeface="+mj-cs"/>
              </a:rPr>
              <a:t>provides data that is known as ‘Item level data’</a:t>
            </a:r>
            <a:r>
              <a:rPr lang="en-US" b="1" kern="1200">
                <a:solidFill>
                  <a:schemeClr val="tx1"/>
                </a:solidFill>
                <a:latin typeface="+mj-lt"/>
                <a:ea typeface="+mj-ea"/>
                <a:cs typeface="+mj-cs"/>
              </a:rPr>
              <a:t> </a:t>
            </a:r>
            <a:endParaRPr lang="en-US" kern="1200" dirty="0">
              <a:solidFill>
                <a:schemeClr val="tx1"/>
              </a:solidFill>
              <a:latin typeface="+mj-lt"/>
              <a:ea typeface="+mj-ea"/>
              <a:cs typeface="+mj-cs"/>
            </a:endParaRPr>
          </a:p>
        </p:txBody>
      </p:sp>
    </p:spTree>
    <p:extLst>
      <p:ext uri="{BB962C8B-B14F-4D97-AF65-F5344CB8AC3E}">
        <p14:creationId xmlns:p14="http://schemas.microsoft.com/office/powerpoint/2010/main" val="40064147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519163" y="2162102"/>
            <a:ext cx="10683240" cy="3693319"/>
          </a:xfrm>
          <a:prstGeom prst="rect">
            <a:avLst/>
          </a:prstGeom>
        </p:spPr>
        <p:txBody>
          <a:bodyPr wrap="square">
            <a:spAutoFit/>
          </a:bodyPr>
          <a:lstStyle/>
          <a:p>
            <a:r>
              <a:rPr lang="en-GB" dirty="0">
                <a:solidFill>
                  <a:srgbClr val="FF0000"/>
                </a:solidFill>
                <a:latin typeface="Segoe UI" panose="020B0502040204020203" pitchFamily="34" charset="0"/>
              </a:rPr>
              <a:t>These bullet points are directly from a WJEC presentation and can be used to support your understanding of the term </a:t>
            </a:r>
            <a:r>
              <a:rPr lang="en-GB" i="1" dirty="0">
                <a:solidFill>
                  <a:srgbClr val="FF0000"/>
                </a:solidFill>
                <a:latin typeface="Segoe UI" panose="020B0502040204020203" pitchFamily="34" charset="0"/>
              </a:rPr>
              <a:t>facility factor</a:t>
            </a:r>
            <a:r>
              <a:rPr lang="en-GB" dirty="0">
                <a:solidFill>
                  <a:srgbClr val="FF0000"/>
                </a:solidFill>
                <a:latin typeface="Segoe UI" panose="020B0502040204020203" pitchFamily="34" charset="0"/>
              </a:rPr>
              <a:t>:</a:t>
            </a:r>
          </a:p>
          <a:p>
            <a:endParaRPr lang="en-GB" dirty="0">
              <a:solidFill>
                <a:srgbClr val="FF0000"/>
              </a:solidFill>
              <a:latin typeface="Segoe UI" panose="020B0502040204020203" pitchFamily="34" charset="0"/>
            </a:endParaRPr>
          </a:p>
          <a:p>
            <a:r>
              <a:rPr lang="en-GB" dirty="0">
                <a:solidFill>
                  <a:srgbClr val="FF0000"/>
                </a:solidFill>
                <a:latin typeface="Segoe UI" panose="020B0502040204020203" pitchFamily="34" charset="0"/>
              </a:rPr>
              <a:t>For questions with different maximum marks, the </a:t>
            </a:r>
            <a:r>
              <a:rPr lang="en-GB" i="1" dirty="0">
                <a:solidFill>
                  <a:srgbClr val="FF0000"/>
                </a:solidFill>
                <a:latin typeface="Segoe UI" panose="020B0502040204020203" pitchFamily="34" charset="0"/>
              </a:rPr>
              <a:t>facility factor </a:t>
            </a:r>
            <a:r>
              <a:rPr lang="en-GB" dirty="0">
                <a:solidFill>
                  <a:srgbClr val="FF0000"/>
                </a:solidFill>
                <a:latin typeface="Segoe UI" panose="020B0502040204020203" pitchFamily="34" charset="0"/>
              </a:rPr>
              <a:t>should be used to compare performance.</a:t>
            </a:r>
          </a:p>
          <a:p>
            <a:br>
              <a:rPr lang="en-GB" dirty="0">
                <a:solidFill>
                  <a:srgbClr val="FF0000"/>
                </a:solidFill>
              </a:rPr>
            </a:br>
            <a:r>
              <a:rPr lang="en-GB" dirty="0">
                <a:solidFill>
                  <a:srgbClr val="FF0000"/>
                </a:solidFill>
                <a:latin typeface="Segoe UI" panose="020B0502040204020203" pitchFamily="34" charset="0"/>
              </a:rPr>
              <a:t>Facility factor </a:t>
            </a:r>
            <a:r>
              <a:rPr lang="en-GB" b="1" dirty="0">
                <a:solidFill>
                  <a:srgbClr val="FF0000"/>
                </a:solidFill>
                <a:latin typeface="Segoe UI" panose="020B0502040204020203" pitchFamily="34" charset="0"/>
              </a:rPr>
              <a:t>expresses the mean mark as a percentage of the maximum mark.</a:t>
            </a:r>
          </a:p>
          <a:p>
            <a:br>
              <a:rPr lang="en-GB" b="1" dirty="0">
                <a:solidFill>
                  <a:srgbClr val="FF0000"/>
                </a:solidFill>
              </a:rPr>
            </a:br>
            <a:r>
              <a:rPr lang="en-GB" dirty="0">
                <a:solidFill>
                  <a:srgbClr val="FF0000"/>
                </a:solidFill>
                <a:latin typeface="Segoe UI" panose="020B0502040204020203" pitchFamily="34" charset="0"/>
              </a:rPr>
              <a:t>It is a </a:t>
            </a:r>
            <a:r>
              <a:rPr lang="en-GB" b="1" dirty="0">
                <a:solidFill>
                  <a:srgbClr val="FF0000"/>
                </a:solidFill>
                <a:latin typeface="Segoe UI" panose="020B0502040204020203" pitchFamily="34" charset="0"/>
              </a:rPr>
              <a:t>measure of the accessibility </a:t>
            </a:r>
            <a:r>
              <a:rPr lang="en-GB" dirty="0">
                <a:solidFill>
                  <a:srgbClr val="FF0000"/>
                </a:solidFill>
                <a:latin typeface="Segoe UI" panose="020B0502040204020203" pitchFamily="34" charset="0"/>
              </a:rPr>
              <a:t>of the item.</a:t>
            </a:r>
          </a:p>
          <a:p>
            <a:br>
              <a:rPr lang="en-GB" dirty="0">
                <a:solidFill>
                  <a:srgbClr val="FF0000"/>
                </a:solidFill>
              </a:rPr>
            </a:br>
            <a:r>
              <a:rPr lang="en-GB" dirty="0">
                <a:solidFill>
                  <a:srgbClr val="FF0000"/>
                </a:solidFill>
                <a:latin typeface="Segoe UI" panose="020B0502040204020203" pitchFamily="34" charset="0"/>
              </a:rPr>
              <a:t>If the mean mark obtained by candidates is close to the maximum mark, the facility factor will be close to 100 per cent and the item would be considered to be very accessible.</a:t>
            </a:r>
          </a:p>
          <a:p>
            <a:endParaRPr lang="en-GB" dirty="0">
              <a:solidFill>
                <a:srgbClr val="FF0000"/>
              </a:solidFill>
              <a:latin typeface="Segoe UI" panose="020B0502040204020203" pitchFamily="34" charset="0"/>
            </a:endParaRPr>
          </a:p>
          <a:p>
            <a:endParaRPr lang="en-GB" dirty="0">
              <a:solidFill>
                <a:srgbClr val="FF0000"/>
              </a:solidFill>
            </a:endParaRPr>
          </a:p>
        </p:txBody>
      </p:sp>
      <p:sp>
        <p:nvSpPr>
          <p:cNvPr id="2" name="TextBox 1">
            <a:extLst>
              <a:ext uri="{FF2B5EF4-FFF2-40B4-BE49-F238E27FC236}">
                <a16:creationId xmlns:a16="http://schemas.microsoft.com/office/drawing/2014/main" id="{C47EF550-6D3C-2DDE-F01F-9147E1635DBD}"/>
              </a:ext>
            </a:extLst>
          </p:cNvPr>
          <p:cNvSpPr txBox="1"/>
          <p:nvPr/>
        </p:nvSpPr>
        <p:spPr>
          <a:xfrm>
            <a:off x="684431" y="1023909"/>
            <a:ext cx="4593902" cy="584775"/>
          </a:xfrm>
          <a:prstGeom prst="rect">
            <a:avLst/>
          </a:prstGeom>
          <a:noFill/>
        </p:spPr>
        <p:txBody>
          <a:bodyPr wrap="square" rtlCol="0">
            <a:spAutoFit/>
          </a:bodyPr>
          <a:lstStyle/>
          <a:p>
            <a:r>
              <a:rPr lang="en-GB" sz="3200" dirty="0"/>
              <a:t>The Facility Factor</a:t>
            </a:r>
          </a:p>
        </p:txBody>
      </p:sp>
    </p:spTree>
    <p:extLst>
      <p:ext uri="{BB962C8B-B14F-4D97-AF65-F5344CB8AC3E}">
        <p14:creationId xmlns:p14="http://schemas.microsoft.com/office/powerpoint/2010/main" val="288875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03499" y="999909"/>
            <a:ext cx="4522076" cy="1293028"/>
          </a:xfrm>
        </p:spPr>
        <p:txBody>
          <a:bodyPr>
            <a:normAutofit fontScale="90000"/>
          </a:bodyPr>
          <a:lstStyle/>
          <a:p>
            <a:r>
              <a:rPr lang="en-GB" dirty="0"/>
              <a:t>WJEC 2022 Online Exam Review</a:t>
            </a:r>
            <a:br>
              <a:rPr lang="en-GB" dirty="0"/>
            </a:br>
            <a:r>
              <a:rPr lang="en-GB" sz="2700" dirty="0"/>
              <a:t>GCSE Mathematics Unit 1 </a:t>
            </a:r>
            <a:br>
              <a:rPr lang="en-GB" sz="2700" dirty="0"/>
            </a:br>
            <a:r>
              <a:rPr lang="en-GB" sz="2700" dirty="0"/>
              <a:t>All Candidates' performance across questions</a:t>
            </a:r>
          </a:p>
        </p:txBody>
      </p:sp>
      <p:sp>
        <p:nvSpPr>
          <p:cNvPr id="6" name="TextBox 5">
            <a:extLst>
              <a:ext uri="{FF2B5EF4-FFF2-40B4-BE49-F238E27FC236}">
                <a16:creationId xmlns:a16="http://schemas.microsoft.com/office/drawing/2014/main" id="{63C7C838-232B-40AC-EB7B-99126C864DCF}"/>
              </a:ext>
            </a:extLst>
          </p:cNvPr>
          <p:cNvSpPr txBox="1"/>
          <p:nvPr/>
        </p:nvSpPr>
        <p:spPr>
          <a:xfrm>
            <a:off x="6719147" y="2887595"/>
            <a:ext cx="4690780" cy="4154488"/>
          </a:xfrm>
          <a:prstGeom prst="rect">
            <a:avLst/>
          </a:prstGeom>
          <a:noFill/>
        </p:spPr>
        <p:txBody>
          <a:bodyPr wrap="square" anchor="t">
            <a:normAutofit/>
          </a:bodyPr>
          <a:lstStyle/>
          <a:p>
            <a:pPr marL="285750" indent="-285750">
              <a:lnSpc>
                <a:spcPct val="90000"/>
              </a:lnSpc>
              <a:spcAft>
                <a:spcPts val="600"/>
              </a:spcAft>
              <a:buFont typeface="Arial" panose="020B0604020202020204" pitchFamily="34" charset="0"/>
              <a:buChar char="•"/>
            </a:pPr>
            <a:r>
              <a:rPr lang="en-GB" sz="2000" dirty="0"/>
              <a:t>Question number</a:t>
            </a:r>
          </a:p>
          <a:p>
            <a:pPr marL="285750" indent="-285750">
              <a:lnSpc>
                <a:spcPct val="90000"/>
              </a:lnSpc>
              <a:spcAft>
                <a:spcPts val="600"/>
              </a:spcAft>
              <a:buFont typeface="Arial" panose="020B0604020202020204" pitchFamily="34" charset="0"/>
              <a:buChar char="•"/>
            </a:pPr>
            <a:r>
              <a:rPr lang="en-GB" sz="2000" dirty="0">
                <a:solidFill>
                  <a:srgbClr val="FF0000"/>
                </a:solidFill>
              </a:rPr>
              <a:t>Total number of students attempting each question (for the whole cohort of entries)</a:t>
            </a:r>
            <a:endParaRPr lang="en-GB" sz="2000" dirty="0"/>
          </a:p>
          <a:p>
            <a:pPr marL="285750" indent="-285750">
              <a:lnSpc>
                <a:spcPct val="90000"/>
              </a:lnSpc>
              <a:spcAft>
                <a:spcPts val="600"/>
              </a:spcAft>
              <a:buFont typeface="Arial" panose="020B0604020202020204" pitchFamily="34" charset="0"/>
              <a:buChar char="•"/>
            </a:pPr>
            <a:r>
              <a:rPr lang="en-GB" sz="2000" dirty="0">
                <a:solidFill>
                  <a:srgbClr val="FF0000"/>
                </a:solidFill>
              </a:rPr>
              <a:t>Percentage of pupils who attempted each question</a:t>
            </a:r>
          </a:p>
          <a:p>
            <a:pPr marL="285750" indent="-285750">
              <a:lnSpc>
                <a:spcPct val="90000"/>
              </a:lnSpc>
              <a:spcAft>
                <a:spcPts val="600"/>
              </a:spcAft>
              <a:buFont typeface="Arial" panose="020B0604020202020204" pitchFamily="34" charset="0"/>
              <a:buChar char="•"/>
            </a:pPr>
            <a:r>
              <a:rPr lang="en-GB" sz="2000" dirty="0"/>
              <a:t>Maximum mark for each question</a:t>
            </a:r>
          </a:p>
          <a:p>
            <a:pPr marL="285750" indent="-285750">
              <a:lnSpc>
                <a:spcPct val="90000"/>
              </a:lnSpc>
              <a:spcAft>
                <a:spcPts val="600"/>
              </a:spcAft>
              <a:buFont typeface="Arial" panose="020B0604020202020204" pitchFamily="34" charset="0"/>
              <a:buChar char="•"/>
            </a:pPr>
            <a:r>
              <a:rPr lang="en-GB" sz="2000" dirty="0">
                <a:solidFill>
                  <a:srgbClr val="FF0000"/>
                </a:solidFill>
              </a:rPr>
              <a:t>Mean score</a:t>
            </a:r>
          </a:p>
          <a:p>
            <a:pPr marL="285750" indent="-285750">
              <a:lnSpc>
                <a:spcPct val="90000"/>
              </a:lnSpc>
              <a:spcAft>
                <a:spcPts val="600"/>
              </a:spcAft>
              <a:buFont typeface="Arial" panose="020B0604020202020204" pitchFamily="34" charset="0"/>
              <a:buChar char="•"/>
            </a:pPr>
            <a:r>
              <a:rPr lang="en-GB" sz="2000" dirty="0">
                <a:solidFill>
                  <a:srgbClr val="FF0000"/>
                </a:solidFill>
              </a:rPr>
              <a:t>Standard deviation</a:t>
            </a:r>
          </a:p>
          <a:p>
            <a:pPr marL="285750" indent="-285750">
              <a:lnSpc>
                <a:spcPct val="90000"/>
              </a:lnSpc>
              <a:spcAft>
                <a:spcPts val="600"/>
              </a:spcAft>
              <a:buFont typeface="Arial" panose="020B0604020202020204" pitchFamily="34" charset="0"/>
              <a:buChar char="•"/>
            </a:pPr>
            <a:r>
              <a:rPr lang="en-GB" sz="2000" dirty="0">
                <a:solidFill>
                  <a:srgbClr val="FF0000"/>
                </a:solidFill>
              </a:rPr>
              <a:t>Facility Factor</a:t>
            </a:r>
          </a:p>
        </p:txBody>
      </p:sp>
      <p:pic>
        <p:nvPicPr>
          <p:cNvPr id="10" name="Picture 9">
            <a:extLst>
              <a:ext uri="{FF2B5EF4-FFF2-40B4-BE49-F238E27FC236}">
                <a16:creationId xmlns:a16="http://schemas.microsoft.com/office/drawing/2014/main" id="{67C559B4-7B18-4B97-B22C-276194F2B170}"/>
              </a:ext>
            </a:extLst>
          </p:cNvPr>
          <p:cNvPicPr>
            <a:picLocks noChangeAspect="1"/>
          </p:cNvPicPr>
          <p:nvPr/>
        </p:nvPicPr>
        <p:blipFill>
          <a:blip r:embed="rId3"/>
          <a:srcRect l="24217" t="39032" r="36786" b="6881"/>
          <a:stretch/>
        </p:blipFill>
        <p:spPr>
          <a:xfrm>
            <a:off x="82373" y="278974"/>
            <a:ext cx="6636774" cy="6136576"/>
          </a:xfrm>
          <a:prstGeom prst="rect">
            <a:avLst/>
          </a:prstGeom>
        </p:spPr>
      </p:pic>
    </p:spTree>
    <p:extLst>
      <p:ext uri="{BB962C8B-B14F-4D97-AF65-F5344CB8AC3E}">
        <p14:creationId xmlns:p14="http://schemas.microsoft.com/office/powerpoint/2010/main" val="3901187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gled shot of pen on a graph">
            <a:extLst>
              <a:ext uri="{FF2B5EF4-FFF2-40B4-BE49-F238E27FC236}">
                <a16:creationId xmlns:a16="http://schemas.microsoft.com/office/drawing/2014/main" id="{ACCF8C97-75BA-755D-A4B2-D9CB6B6B3788}"/>
              </a:ext>
            </a:extLst>
          </p:cNvPr>
          <p:cNvPicPr>
            <a:picLocks noChangeAspect="1"/>
          </p:cNvPicPr>
          <p:nvPr/>
        </p:nvPicPr>
        <p:blipFill rotWithShape="1">
          <a:blip r:embed="rId2"/>
          <a:srcRect r="15627" b="-1"/>
          <a:stretch/>
        </p:blipFill>
        <p:spPr>
          <a:xfrm>
            <a:off x="3528964" y="-5465"/>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0EF5C9-178D-9606-386F-25534AE49B14}"/>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Why is this data relevant?</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E8D19EAD-A952-BFE0-E384-830394F22C98}"/>
              </a:ext>
            </a:extLst>
          </p:cNvPr>
          <p:cNvSpPr txBox="1"/>
          <p:nvPr/>
        </p:nvSpPr>
        <p:spPr>
          <a:xfrm>
            <a:off x="574923" y="907927"/>
            <a:ext cx="6132502" cy="1320361"/>
          </a:xfrm>
          <a:prstGeom prst="rect">
            <a:avLst/>
          </a:prstGeom>
          <a:noFill/>
        </p:spPr>
        <p:txBody>
          <a:bodyPr wrap="square">
            <a:spAutoFit/>
          </a:bodyPr>
          <a:lstStyle/>
          <a:p>
            <a:pPr marL="285750" indent="-285750">
              <a:lnSpc>
                <a:spcPct val="90000"/>
              </a:lnSpc>
              <a:spcAft>
                <a:spcPts val="600"/>
              </a:spcAft>
              <a:buFont typeface="Arial" panose="020B0604020202020204" pitchFamily="34" charset="0"/>
              <a:buChar char="•"/>
            </a:pPr>
            <a:r>
              <a:rPr lang="en-GB" sz="1800" dirty="0">
                <a:solidFill>
                  <a:srgbClr val="FF0000"/>
                </a:solidFill>
              </a:rPr>
              <a:t>Percentage of pupils who attempted each question</a:t>
            </a:r>
          </a:p>
          <a:p>
            <a:pPr marL="285750" indent="-285750">
              <a:lnSpc>
                <a:spcPct val="90000"/>
              </a:lnSpc>
              <a:spcAft>
                <a:spcPts val="600"/>
              </a:spcAft>
              <a:buFont typeface="Arial" panose="020B0604020202020204" pitchFamily="34" charset="0"/>
              <a:buChar char="•"/>
            </a:pPr>
            <a:r>
              <a:rPr lang="en-GB" sz="1800" dirty="0">
                <a:solidFill>
                  <a:srgbClr val="FF0000"/>
                </a:solidFill>
              </a:rPr>
              <a:t>Mean score</a:t>
            </a:r>
          </a:p>
          <a:p>
            <a:pPr marL="285750" indent="-285750">
              <a:lnSpc>
                <a:spcPct val="90000"/>
              </a:lnSpc>
              <a:spcAft>
                <a:spcPts val="600"/>
              </a:spcAft>
              <a:buFont typeface="Arial" panose="020B0604020202020204" pitchFamily="34" charset="0"/>
              <a:buChar char="•"/>
            </a:pPr>
            <a:r>
              <a:rPr lang="en-GB" sz="1800" dirty="0">
                <a:solidFill>
                  <a:srgbClr val="FF0000"/>
                </a:solidFill>
              </a:rPr>
              <a:t>Standard deviation</a:t>
            </a:r>
          </a:p>
          <a:p>
            <a:pPr marL="285750" indent="-285750">
              <a:lnSpc>
                <a:spcPct val="90000"/>
              </a:lnSpc>
              <a:spcAft>
                <a:spcPts val="600"/>
              </a:spcAft>
              <a:buFont typeface="Arial" panose="020B0604020202020204" pitchFamily="34" charset="0"/>
              <a:buChar char="•"/>
            </a:pPr>
            <a:r>
              <a:rPr lang="en-GB" sz="1800" dirty="0">
                <a:solidFill>
                  <a:srgbClr val="FF0000"/>
                </a:solidFill>
              </a:rPr>
              <a:t>Facility Factor</a:t>
            </a:r>
          </a:p>
        </p:txBody>
      </p:sp>
    </p:spTree>
    <p:extLst>
      <p:ext uri="{BB962C8B-B14F-4D97-AF65-F5344CB8AC3E}">
        <p14:creationId xmlns:p14="http://schemas.microsoft.com/office/powerpoint/2010/main" val="427187057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gled shot of pen on a graph">
            <a:extLst>
              <a:ext uri="{FF2B5EF4-FFF2-40B4-BE49-F238E27FC236}">
                <a16:creationId xmlns:a16="http://schemas.microsoft.com/office/drawing/2014/main" id="{ACCF8C97-75BA-755D-A4B2-D9CB6B6B3788}"/>
              </a:ext>
            </a:extLst>
          </p:cNvPr>
          <p:cNvPicPr>
            <a:picLocks noChangeAspect="1"/>
          </p:cNvPicPr>
          <p:nvPr/>
        </p:nvPicPr>
        <p:blipFill rotWithShape="1">
          <a:blip r:embed="rId2"/>
          <a:srcRect r="15627" b="-1"/>
          <a:stretch/>
        </p:blipFill>
        <p:spPr>
          <a:xfrm>
            <a:off x="3649424" y="-16426"/>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EDB5080A-B3E0-E946-4415-ABC9D99C7529}"/>
              </a:ext>
            </a:extLst>
          </p:cNvPr>
          <p:cNvSpPr txBox="1"/>
          <p:nvPr/>
        </p:nvSpPr>
        <p:spPr>
          <a:xfrm>
            <a:off x="334003" y="1041216"/>
            <a:ext cx="7714908" cy="3385542"/>
          </a:xfrm>
          <a:prstGeom prst="rect">
            <a:avLst/>
          </a:prstGeom>
          <a:noFill/>
        </p:spPr>
        <p:txBody>
          <a:bodyPr wrap="square" rtlCol="0">
            <a:spAutoFit/>
          </a:bodyPr>
          <a:lstStyle/>
          <a:p>
            <a:r>
              <a:rPr lang="en-GB" sz="2800" dirty="0"/>
              <a:t>Using this type of data, in </a:t>
            </a:r>
            <a:r>
              <a:rPr lang="en-GB" sz="2800" dirty="0">
                <a:solidFill>
                  <a:schemeClr val="bg1"/>
                </a:solidFill>
                <a:highlight>
                  <a:srgbClr val="FFFF00"/>
                </a:highlight>
              </a:rPr>
              <a:t>conjunction with the Examiners report,</a:t>
            </a:r>
            <a:r>
              <a:rPr lang="en-GB" sz="2800" dirty="0"/>
              <a:t> can  highlight:</a:t>
            </a:r>
          </a:p>
          <a:p>
            <a:r>
              <a:rPr lang="en-GB" sz="2800" dirty="0"/>
              <a:t>1. the type of questions learners found challenging</a:t>
            </a:r>
          </a:p>
          <a:p>
            <a:r>
              <a:rPr lang="en-GB" sz="2800" dirty="0"/>
              <a:t>2. the common misconceptions</a:t>
            </a:r>
          </a:p>
          <a:p>
            <a:r>
              <a:rPr lang="en-GB" sz="2800" dirty="0"/>
              <a:t>3. the average mark achieved on specific topics</a:t>
            </a:r>
          </a:p>
          <a:p>
            <a:r>
              <a:rPr lang="en-GB" sz="2800" dirty="0"/>
              <a:t>4. The questions/topics learners have the greatest success in</a:t>
            </a:r>
          </a:p>
          <a:p>
            <a:endParaRPr lang="en-GB" dirty="0"/>
          </a:p>
        </p:txBody>
      </p:sp>
      <p:sp>
        <p:nvSpPr>
          <p:cNvPr id="8" name="Content Placeholder 7">
            <a:extLst>
              <a:ext uri="{FF2B5EF4-FFF2-40B4-BE49-F238E27FC236}">
                <a16:creationId xmlns:a16="http://schemas.microsoft.com/office/drawing/2014/main" id="{84C771DA-2269-6EA8-7810-BA33FA257D82}"/>
              </a:ext>
            </a:extLst>
          </p:cNvPr>
          <p:cNvSpPr txBox="1">
            <a:spLocks/>
          </p:cNvSpPr>
          <p:nvPr/>
        </p:nvSpPr>
        <p:spPr>
          <a:xfrm>
            <a:off x="334003" y="4381228"/>
            <a:ext cx="10891603" cy="3086019"/>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a:p>
            <a:pPr marL="0" indent="0">
              <a:buFont typeface="Arial" panose="020B0604020202020204" pitchFamily="34" charset="0"/>
              <a:buNone/>
            </a:pPr>
            <a:r>
              <a:rPr lang="en-GB" dirty="0"/>
              <a:t>Knowing this type of information will support you to prepare, plan and teach this content. </a:t>
            </a:r>
          </a:p>
          <a:p>
            <a:pPr marL="0" indent="0">
              <a:buFont typeface="Arial" panose="020B0604020202020204" pitchFamily="34" charset="0"/>
              <a:buNone/>
            </a:pPr>
            <a:r>
              <a:rPr lang="en-GB" dirty="0"/>
              <a:t>Giving consideration as to </a:t>
            </a:r>
            <a:r>
              <a:rPr lang="en-GB" i="1" dirty="0"/>
              <a:t>why </a:t>
            </a:r>
            <a:r>
              <a:rPr lang="en-GB" dirty="0"/>
              <a:t>learners have certain misconceptions will support your pedagogical development.</a:t>
            </a:r>
          </a:p>
        </p:txBody>
      </p:sp>
    </p:spTree>
    <p:extLst>
      <p:ext uri="{BB962C8B-B14F-4D97-AF65-F5344CB8AC3E}">
        <p14:creationId xmlns:p14="http://schemas.microsoft.com/office/powerpoint/2010/main" val="318206098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450EF-D2EB-4348-B920-4E0EA273536A}"/>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sz="4100"/>
              <a:t>Let’s look at some item level data</a:t>
            </a:r>
          </a:p>
        </p:txBody>
      </p:sp>
      <p:sp>
        <p:nvSpPr>
          <p:cNvPr id="3" name="Vertical Text Placeholder 2">
            <a:extLst>
              <a:ext uri="{FF2B5EF4-FFF2-40B4-BE49-F238E27FC236}">
                <a16:creationId xmlns:a16="http://schemas.microsoft.com/office/drawing/2014/main" id="{36ED8E6F-8182-49E3-985F-C1365DCE4E5B}"/>
              </a:ext>
            </a:extLst>
          </p:cNvPr>
          <p:cNvSpPr>
            <a:spLocks noGrp="1"/>
          </p:cNvSpPr>
          <p:nvPr>
            <p:ph type="body" orient="vert" idx="1"/>
          </p:nvPr>
        </p:nvSpPr>
        <p:spPr>
          <a:xfrm>
            <a:off x="4965431" y="2438400"/>
            <a:ext cx="6586489" cy="3785419"/>
          </a:xfrm>
        </p:spPr>
        <p:txBody>
          <a:bodyPr vert="horz" lIns="91440" tIns="45720" rIns="91440" bIns="45720" rtlCol="0">
            <a:normAutofit/>
          </a:bodyPr>
          <a:lstStyle/>
          <a:p>
            <a:pPr marL="0" indent="0">
              <a:buNone/>
            </a:pPr>
            <a:r>
              <a:rPr lang="en-US" dirty="0"/>
              <a:t>Summer 2022</a:t>
            </a:r>
            <a:br>
              <a:rPr lang="en-US" dirty="0"/>
            </a:br>
            <a:r>
              <a:rPr lang="en-US" dirty="0"/>
              <a:t>Higher Tier </a:t>
            </a:r>
            <a:r>
              <a:rPr lang="en-US" dirty="0" err="1"/>
              <a:t>Maths</a:t>
            </a:r>
            <a:br>
              <a:rPr lang="en-US" dirty="0"/>
            </a:br>
            <a:r>
              <a:rPr lang="en-US" dirty="0"/>
              <a:t>Unit 1 (non calculator)</a:t>
            </a:r>
          </a:p>
        </p:txBody>
      </p:sp>
      <p:pic>
        <p:nvPicPr>
          <p:cNvPr id="5" name="Picture 4" descr="Graph on document with pen">
            <a:extLst>
              <a:ext uri="{FF2B5EF4-FFF2-40B4-BE49-F238E27FC236}">
                <a16:creationId xmlns:a16="http://schemas.microsoft.com/office/drawing/2014/main" id="{7CFC6916-17AF-BFDE-DEB5-CF744B2803F6}"/>
              </a:ext>
            </a:extLst>
          </p:cNvPr>
          <p:cNvPicPr>
            <a:picLocks noChangeAspect="1"/>
          </p:cNvPicPr>
          <p:nvPr/>
        </p:nvPicPr>
        <p:blipFill rotWithShape="1">
          <a:blip r:embed="rId2"/>
          <a:srcRect l="34302" r="20579"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C81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367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131" y="2429699"/>
            <a:ext cx="4934830" cy="1293028"/>
          </a:xfrm>
        </p:spPr>
        <p:txBody>
          <a:bodyPr>
            <a:normAutofit fontScale="90000"/>
          </a:bodyPr>
          <a:lstStyle/>
          <a:p>
            <a:r>
              <a:rPr lang="en-GB" dirty="0"/>
              <a:t>WJEC 2022 Online Exam Review</a:t>
            </a:r>
            <a:br>
              <a:rPr lang="en-GB" dirty="0"/>
            </a:br>
            <a:r>
              <a:rPr lang="en-GB" sz="2700" dirty="0"/>
              <a:t>GCSE Mathematics Higher Tier Unit 1 </a:t>
            </a:r>
            <a:br>
              <a:rPr lang="en-GB" sz="2700" dirty="0"/>
            </a:br>
            <a:r>
              <a:rPr lang="en-GB" sz="2700" dirty="0"/>
              <a:t>All Candidates' performance across questions</a:t>
            </a:r>
          </a:p>
        </p:txBody>
      </p:sp>
      <p:pic>
        <p:nvPicPr>
          <p:cNvPr id="6" name="Content Placeholder 5">
            <a:extLst>
              <a:ext uri="{FF2B5EF4-FFF2-40B4-BE49-F238E27FC236}">
                <a16:creationId xmlns:a16="http://schemas.microsoft.com/office/drawing/2014/main" id="{418F7BA2-32D8-52C5-FE32-24C4920FCC01}"/>
              </a:ext>
            </a:extLst>
          </p:cNvPr>
          <p:cNvPicPr>
            <a:picLocks noGrp="1" noChangeAspect="1"/>
          </p:cNvPicPr>
          <p:nvPr>
            <p:ph idx="1"/>
          </p:nvPr>
        </p:nvPicPr>
        <p:blipFill>
          <a:blip r:embed="rId3"/>
          <a:srcRect l="24217" t="39032" r="36786" b="6881"/>
          <a:stretch/>
        </p:blipFill>
        <p:spPr>
          <a:xfrm>
            <a:off x="-69461" y="56538"/>
            <a:ext cx="6842591" cy="6326902"/>
          </a:xfrm>
          <a:prstGeom prst="rect">
            <a:avLst/>
          </a:prstGeom>
        </p:spPr>
      </p:pic>
    </p:spTree>
    <p:extLst>
      <p:ext uri="{BB962C8B-B14F-4D97-AF65-F5344CB8AC3E}">
        <p14:creationId xmlns:p14="http://schemas.microsoft.com/office/powerpoint/2010/main" val="467213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87347" y="1757797"/>
            <a:ext cx="2898751" cy="1293028"/>
          </a:xfrm>
        </p:spPr>
        <p:txBody>
          <a:bodyPr>
            <a:normAutofit fontScale="90000"/>
          </a:bodyPr>
          <a:lstStyle/>
          <a:p>
            <a:r>
              <a:rPr lang="en-GB" dirty="0"/>
              <a:t>WJEC 2022 Online Exam Review</a:t>
            </a:r>
            <a:br>
              <a:rPr lang="en-GB" dirty="0"/>
            </a:br>
            <a:r>
              <a:rPr lang="en-GB" sz="2700" dirty="0"/>
              <a:t>GCSE Mathematics Unit 1 </a:t>
            </a:r>
            <a:br>
              <a:rPr lang="en-GB" sz="2700" dirty="0"/>
            </a:br>
            <a:r>
              <a:rPr lang="en-GB" sz="2700" dirty="0"/>
              <a:t>All Candidates' performance across questions – DATA SEEN IN GRAPHICAL FORM</a:t>
            </a:r>
          </a:p>
        </p:txBody>
      </p:sp>
      <p:pic>
        <p:nvPicPr>
          <p:cNvPr id="4" name="Picture 3">
            <a:extLst>
              <a:ext uri="{FF2B5EF4-FFF2-40B4-BE49-F238E27FC236}">
                <a16:creationId xmlns:a16="http://schemas.microsoft.com/office/drawing/2014/main" id="{B3637613-F0E4-40A2-7C1A-5DA684814820}"/>
              </a:ext>
            </a:extLst>
          </p:cNvPr>
          <p:cNvPicPr>
            <a:picLocks noChangeAspect="1"/>
          </p:cNvPicPr>
          <p:nvPr/>
        </p:nvPicPr>
        <p:blipFill>
          <a:blip r:embed="rId3"/>
          <a:srcRect l="26726" t="45269" r="37144" b="18602"/>
          <a:stretch/>
        </p:blipFill>
        <p:spPr>
          <a:xfrm>
            <a:off x="0" y="51619"/>
            <a:ext cx="9335725" cy="6223819"/>
          </a:xfrm>
          <a:prstGeom prst="rect">
            <a:avLst/>
          </a:prstGeom>
        </p:spPr>
      </p:pic>
    </p:spTree>
    <p:extLst>
      <p:ext uri="{BB962C8B-B14F-4D97-AF65-F5344CB8AC3E}">
        <p14:creationId xmlns:p14="http://schemas.microsoft.com/office/powerpoint/2010/main" val="2454601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F37BC0-D517-768B-B1B6-E0DBD48C3312}"/>
              </a:ext>
            </a:extLst>
          </p:cNvPr>
          <p:cNvSpPr>
            <a:spLocks noGrp="1"/>
          </p:cNvSpPr>
          <p:nvPr>
            <p:ph type="title"/>
          </p:nvPr>
        </p:nvSpPr>
        <p:spPr>
          <a:xfrm>
            <a:off x="546351" y="433545"/>
            <a:ext cx="11139854" cy="930447"/>
          </a:xfrm>
        </p:spPr>
        <p:txBody>
          <a:bodyPr vert="horz" lIns="91440" tIns="45720" rIns="91440" bIns="45720" rtlCol="0" anchor="b">
            <a:normAutofit fontScale="90000"/>
          </a:bodyPr>
          <a:lstStyle/>
          <a:p>
            <a:pPr algn="ctr"/>
            <a:r>
              <a:rPr lang="en-GB" sz="5400" dirty="0">
                <a:solidFill>
                  <a:schemeClr val="bg1"/>
                </a:solidFill>
              </a:rPr>
              <a:t>At first glance, what does the data tell you?</a:t>
            </a:r>
            <a:endParaRPr lang="en-US" sz="5400" dirty="0">
              <a:solidFill>
                <a:schemeClr val="bg1"/>
              </a:solidFill>
            </a:endParaRPr>
          </a:p>
        </p:txBody>
      </p:sp>
      <p:cxnSp>
        <p:nvCxnSpPr>
          <p:cNvPr id="24" name="Straight Connector 23">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7" name="Graphic 6" descr="Glasses">
            <a:extLst>
              <a:ext uri="{FF2B5EF4-FFF2-40B4-BE49-F238E27FC236}">
                <a16:creationId xmlns:a16="http://schemas.microsoft.com/office/drawing/2014/main" id="{278F6393-9FF9-351B-C31B-069FF37796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9723" y="1625838"/>
            <a:ext cx="3997637" cy="3997637"/>
          </a:xfrm>
          <a:prstGeom prst="rect">
            <a:avLst/>
          </a:prstGeom>
        </p:spPr>
      </p:pic>
      <p:cxnSp>
        <p:nvCxnSpPr>
          <p:cNvPr id="26" name="Straight Connector 25">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C9384E59-698C-8EB2-B7BB-90B9D122CE1C}"/>
              </a:ext>
            </a:extLst>
          </p:cNvPr>
          <p:cNvSpPr txBox="1"/>
          <p:nvPr/>
        </p:nvSpPr>
        <p:spPr>
          <a:xfrm>
            <a:off x="1023941" y="4911860"/>
            <a:ext cx="4250872" cy="1477328"/>
          </a:xfrm>
          <a:prstGeom prst="rect">
            <a:avLst/>
          </a:prstGeom>
          <a:noFill/>
        </p:spPr>
        <p:txBody>
          <a:bodyPr wrap="square" rtlCol="0">
            <a:spAutoFit/>
          </a:bodyPr>
          <a:lstStyle/>
          <a:p>
            <a:r>
              <a:rPr lang="en-GB" dirty="0"/>
              <a:t>To get a true understanding of the picture this Item Level Data presents, we need to look at  the actual </a:t>
            </a:r>
            <a:r>
              <a:rPr lang="en-GB" dirty="0">
                <a:highlight>
                  <a:srgbClr val="FFFF00"/>
                </a:highlight>
              </a:rPr>
              <a:t>GCSE paper </a:t>
            </a:r>
            <a:r>
              <a:rPr lang="en-GB" dirty="0"/>
              <a:t>and the comments made in the </a:t>
            </a:r>
            <a:r>
              <a:rPr lang="en-GB" dirty="0">
                <a:highlight>
                  <a:srgbClr val="FFFF00"/>
                </a:highlight>
              </a:rPr>
              <a:t>Examiners report </a:t>
            </a:r>
            <a:r>
              <a:rPr lang="en-GB" dirty="0"/>
              <a:t>about each question</a:t>
            </a:r>
          </a:p>
        </p:txBody>
      </p:sp>
      <p:sp>
        <p:nvSpPr>
          <p:cNvPr id="6" name="Content Placeholder 5">
            <a:extLst>
              <a:ext uri="{FF2B5EF4-FFF2-40B4-BE49-F238E27FC236}">
                <a16:creationId xmlns:a16="http://schemas.microsoft.com/office/drawing/2014/main" id="{66FB27A6-1C0B-B3E5-EC93-93039F908ED3}"/>
              </a:ext>
            </a:extLst>
          </p:cNvPr>
          <p:cNvSpPr>
            <a:spLocks noGrp="1"/>
          </p:cNvSpPr>
          <p:nvPr>
            <p:ph idx="1"/>
          </p:nvPr>
        </p:nvSpPr>
        <p:spPr/>
        <p:txBody>
          <a:bodyPr/>
          <a:lstStyle/>
          <a:p>
            <a:endParaRPr lang="en-GB"/>
          </a:p>
        </p:txBody>
      </p:sp>
      <p:pic>
        <p:nvPicPr>
          <p:cNvPr id="8" name="Picture 7">
            <a:extLst>
              <a:ext uri="{FF2B5EF4-FFF2-40B4-BE49-F238E27FC236}">
                <a16:creationId xmlns:a16="http://schemas.microsoft.com/office/drawing/2014/main" id="{4FC26CC6-027B-B18A-549E-9A9C8ADD78D9}"/>
              </a:ext>
            </a:extLst>
          </p:cNvPr>
          <p:cNvPicPr>
            <a:picLocks noChangeAspect="1"/>
          </p:cNvPicPr>
          <p:nvPr/>
        </p:nvPicPr>
        <p:blipFill>
          <a:blip r:embed="rId4"/>
          <a:srcRect l="24217" t="39032" r="36786" b="6881"/>
          <a:stretch/>
        </p:blipFill>
        <p:spPr>
          <a:xfrm>
            <a:off x="6671269" y="2268075"/>
            <a:ext cx="4964054" cy="4589925"/>
          </a:xfrm>
          <a:prstGeom prst="rect">
            <a:avLst/>
          </a:prstGeom>
        </p:spPr>
      </p:pic>
    </p:spTree>
    <p:extLst>
      <p:ext uri="{BB962C8B-B14F-4D97-AF65-F5344CB8AC3E}">
        <p14:creationId xmlns:p14="http://schemas.microsoft.com/office/powerpoint/2010/main" val="3184022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sz="half" idx="2"/>
          </p:nvPr>
        </p:nvPicPr>
        <p:blipFill rotWithShape="1">
          <a:blip r:embed="rId3"/>
          <a:srcRect l="35239" t="16967" r="36406" b="11013"/>
          <a:stretch/>
        </p:blipFill>
        <p:spPr>
          <a:xfrm>
            <a:off x="250334" y="1036319"/>
            <a:ext cx="3852473" cy="5501391"/>
          </a:xfrm>
          <a:prstGeom prst="rect">
            <a:avLst/>
          </a:prstGeom>
        </p:spPr>
      </p:pic>
      <p:sp>
        <p:nvSpPr>
          <p:cNvPr id="3" name="TextBox 2">
            <a:extLst>
              <a:ext uri="{FF2B5EF4-FFF2-40B4-BE49-F238E27FC236}">
                <a16:creationId xmlns:a16="http://schemas.microsoft.com/office/drawing/2014/main" id="{03CD1747-10CA-4F1D-9F52-62621055DE2C}"/>
              </a:ext>
            </a:extLst>
          </p:cNvPr>
          <p:cNvSpPr txBox="1"/>
          <p:nvPr/>
        </p:nvSpPr>
        <p:spPr>
          <a:xfrm>
            <a:off x="4806043" y="713014"/>
            <a:ext cx="6781800" cy="369332"/>
          </a:xfrm>
          <a:prstGeom prst="rect">
            <a:avLst/>
          </a:prstGeom>
          <a:noFill/>
        </p:spPr>
        <p:txBody>
          <a:bodyPr wrap="square" rtlCol="0">
            <a:spAutoFit/>
          </a:bodyPr>
          <a:lstStyle/>
          <a:p>
            <a:r>
              <a:rPr lang="en-GB" dirty="0"/>
              <a:t>USE THIS INFORMATION WITH THE ITEM LEVEL DATA</a:t>
            </a:r>
          </a:p>
        </p:txBody>
      </p:sp>
      <p:pic>
        <p:nvPicPr>
          <p:cNvPr id="9" name="Picture 8">
            <a:extLst>
              <a:ext uri="{FF2B5EF4-FFF2-40B4-BE49-F238E27FC236}">
                <a16:creationId xmlns:a16="http://schemas.microsoft.com/office/drawing/2014/main" id="{102DA718-0349-4FED-28A9-02E4F2CCAC74}"/>
              </a:ext>
            </a:extLst>
          </p:cNvPr>
          <p:cNvPicPr>
            <a:picLocks noChangeAspect="1"/>
          </p:cNvPicPr>
          <p:nvPr/>
        </p:nvPicPr>
        <p:blipFill>
          <a:blip r:embed="rId4"/>
          <a:srcRect l="35840" t="18896" r="35803" b="20163"/>
          <a:stretch/>
        </p:blipFill>
        <p:spPr>
          <a:xfrm>
            <a:off x="4421371" y="983616"/>
            <a:ext cx="3852473" cy="5519411"/>
          </a:xfrm>
          <a:prstGeom prst="rect">
            <a:avLst/>
          </a:prstGeom>
        </p:spPr>
      </p:pic>
      <p:pic>
        <p:nvPicPr>
          <p:cNvPr id="13" name="Picture 12">
            <a:extLst>
              <a:ext uri="{FF2B5EF4-FFF2-40B4-BE49-F238E27FC236}">
                <a16:creationId xmlns:a16="http://schemas.microsoft.com/office/drawing/2014/main" id="{62732EA2-7CCF-4064-88AE-E742C8FB5F34}"/>
              </a:ext>
            </a:extLst>
          </p:cNvPr>
          <p:cNvPicPr>
            <a:picLocks noChangeAspect="1"/>
          </p:cNvPicPr>
          <p:nvPr/>
        </p:nvPicPr>
        <p:blipFill>
          <a:blip r:embed="rId5"/>
          <a:srcRect l="36189" t="19518" r="35782" b="20645"/>
          <a:stretch/>
        </p:blipFill>
        <p:spPr>
          <a:xfrm>
            <a:off x="8249263" y="1082346"/>
            <a:ext cx="3852473" cy="5482895"/>
          </a:xfrm>
          <a:prstGeom prst="rect">
            <a:avLst/>
          </a:prstGeom>
        </p:spPr>
      </p:pic>
    </p:spTree>
    <p:extLst>
      <p:ext uri="{BB962C8B-B14F-4D97-AF65-F5344CB8AC3E}">
        <p14:creationId xmlns:p14="http://schemas.microsoft.com/office/powerpoint/2010/main" val="18297241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661A93D-EDEB-321F-2970-80A4D81729C6}"/>
              </a:ext>
            </a:extLst>
          </p:cNvPr>
          <p:cNvPicPr>
            <a:picLocks noChangeAspect="1"/>
          </p:cNvPicPr>
          <p:nvPr/>
        </p:nvPicPr>
        <p:blipFill>
          <a:blip r:embed="rId3"/>
          <a:srcRect l="35544" t="19186" r="35926" b="19999"/>
          <a:stretch/>
        </p:blipFill>
        <p:spPr>
          <a:xfrm>
            <a:off x="4439263" y="1173479"/>
            <a:ext cx="3635673" cy="5166360"/>
          </a:xfrm>
          <a:prstGeom prst="rect">
            <a:avLst/>
          </a:prstGeom>
        </p:spPr>
      </p:pic>
      <p:pic>
        <p:nvPicPr>
          <p:cNvPr id="8" name="Picture 7">
            <a:extLst>
              <a:ext uri="{FF2B5EF4-FFF2-40B4-BE49-F238E27FC236}">
                <a16:creationId xmlns:a16="http://schemas.microsoft.com/office/drawing/2014/main" id="{6930C1A2-2D32-73B5-ADFE-720CAF608E49}"/>
              </a:ext>
            </a:extLst>
          </p:cNvPr>
          <p:cNvPicPr>
            <a:picLocks noChangeAspect="1"/>
          </p:cNvPicPr>
          <p:nvPr/>
        </p:nvPicPr>
        <p:blipFill>
          <a:blip r:embed="rId4"/>
          <a:srcRect l="35544" t="20000" r="34851" b="19032"/>
          <a:stretch/>
        </p:blipFill>
        <p:spPr>
          <a:xfrm>
            <a:off x="427703" y="1173480"/>
            <a:ext cx="3635673" cy="4991346"/>
          </a:xfrm>
          <a:prstGeom prst="rect">
            <a:avLst/>
          </a:prstGeom>
        </p:spPr>
      </p:pic>
      <p:pic>
        <p:nvPicPr>
          <p:cNvPr id="10" name="Picture 9">
            <a:extLst>
              <a:ext uri="{FF2B5EF4-FFF2-40B4-BE49-F238E27FC236}">
                <a16:creationId xmlns:a16="http://schemas.microsoft.com/office/drawing/2014/main" id="{0FA1315E-C31E-A6F0-2910-7291334A98D8}"/>
              </a:ext>
            </a:extLst>
          </p:cNvPr>
          <p:cNvPicPr>
            <a:picLocks noChangeAspect="1"/>
          </p:cNvPicPr>
          <p:nvPr/>
        </p:nvPicPr>
        <p:blipFill>
          <a:blip r:embed="rId5"/>
          <a:srcRect l="36404" t="20000" r="36284" b="21290"/>
          <a:stretch/>
        </p:blipFill>
        <p:spPr>
          <a:xfrm>
            <a:off x="8351953" y="1246238"/>
            <a:ext cx="3432203" cy="4918588"/>
          </a:xfrm>
          <a:prstGeom prst="rect">
            <a:avLst/>
          </a:prstGeom>
        </p:spPr>
      </p:pic>
    </p:spTree>
    <p:extLst>
      <p:ext uri="{BB962C8B-B14F-4D97-AF65-F5344CB8AC3E}">
        <p14:creationId xmlns:p14="http://schemas.microsoft.com/office/powerpoint/2010/main" val="18520893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6">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8">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0" name="Group 9">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4" name="Freeform: Shape 13">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1" name="Group 10">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2" name="Freeform: Shape 11">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extBox 1">
            <a:extLst>
              <a:ext uri="{FF2B5EF4-FFF2-40B4-BE49-F238E27FC236}">
                <a16:creationId xmlns:a16="http://schemas.microsoft.com/office/drawing/2014/main" id="{59DDB009-999D-4642-916D-A22472EA2C15}"/>
              </a:ext>
            </a:extLst>
          </p:cNvPr>
          <p:cNvSpPr txBox="1"/>
          <p:nvPr/>
        </p:nvSpPr>
        <p:spPr>
          <a:xfrm>
            <a:off x="838199" y="1120676"/>
            <a:ext cx="10701192" cy="230832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kern="1200" dirty="0">
                <a:solidFill>
                  <a:schemeClr val="bg1"/>
                </a:solidFill>
                <a:latin typeface="+mj-lt"/>
                <a:ea typeface="+mj-ea"/>
                <a:cs typeface="+mj-cs"/>
              </a:rPr>
              <a:t>Let us think about the considerations we should now take when planning and teaching </a:t>
            </a:r>
          </a:p>
        </p:txBody>
      </p:sp>
    </p:spTree>
    <p:extLst>
      <p:ext uri="{BB962C8B-B14F-4D97-AF65-F5344CB8AC3E}">
        <p14:creationId xmlns:p14="http://schemas.microsoft.com/office/powerpoint/2010/main" val="27643597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71597" y="348865"/>
            <a:ext cx="10044023" cy="877729"/>
          </a:xfrm>
        </p:spPr>
        <p:txBody>
          <a:bodyPr anchor="ctr">
            <a:normAutofit/>
          </a:bodyPr>
          <a:lstStyle/>
          <a:p>
            <a:r>
              <a:rPr lang="en-GB" sz="4000">
                <a:solidFill>
                  <a:srgbClr val="FFFFFF"/>
                </a:solidFill>
              </a:rPr>
              <a:t>Mark scheme abbreviations</a:t>
            </a:r>
          </a:p>
        </p:txBody>
      </p:sp>
      <p:graphicFrame>
        <p:nvGraphicFramePr>
          <p:cNvPr id="5" name="Content Placeholder 2">
            <a:extLst>
              <a:ext uri="{FF2B5EF4-FFF2-40B4-BE49-F238E27FC236}">
                <a16:creationId xmlns:a16="http://schemas.microsoft.com/office/drawing/2014/main" id="{EE604E0C-D031-3282-A26B-2EA792BFE743}"/>
              </a:ext>
            </a:extLst>
          </p:cNvPr>
          <p:cNvGraphicFramePr>
            <a:graphicFrameLocks noGrp="1"/>
          </p:cNvGraphicFramePr>
          <p:nvPr>
            <p:ph idx="1"/>
            <p:extLst>
              <p:ext uri="{D42A27DB-BD31-4B8C-83A1-F6EECF244321}">
                <p14:modId xmlns:p14="http://schemas.microsoft.com/office/powerpoint/2010/main" val="340858177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4469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f8d1b9f2-fed3-4e8f-8f36-1fbf8a3a319c">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13" ma:contentTypeDescription="Create a new document." ma:contentTypeScope="" ma:versionID="17ea528da3d0c9984582c3fbc2e6b9d8">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97f4331cfd24c8a9e8cc5793b44a1925"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MediaServiceAutoTags" minOccurs="0"/>
                <xsd:element ref="ns2:MediaServiceOCR" minOccurs="0"/>
                <xsd:element ref="ns2:MediaServiceGenerationTime" minOccurs="0"/>
                <xsd:element ref="ns2:MediaServiceEventHashCode"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E410803-DE11-4E5C-89C3-69CCD653FAC1}">
  <ds:schemaRefs>
    <ds:schemaRef ds:uri="cf19616a-23ad-4fd8-a146-2d8a5c50165e"/>
    <ds:schemaRef ds:uri="ebe861c4-9752-476b-95bf-faec8d80e167"/>
    <ds:schemaRef ds:uri="f8d1b9f2-fed3-4e8f-8f36-1fbf8a3a319c"/>
    <ds:schemaRef ds:uri="f9cd839b-d2f7-4d79-867e-33235b171cd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B2598F5-BA9E-45AC-A910-E796A915511D}">
  <ds:schemaRefs>
    <ds:schemaRef ds:uri="95a96852-b131-4598-b7ec-a8e94bbe3ddd"/>
    <ds:schemaRef ds:uri="f8d1b9f2-fed3-4e8f-8f36-1fbf8a3a319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A3B68B3-4FC8-4CB6-BCD2-484E2E4172C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846</TotalTime>
  <Words>1557</Words>
  <Application>Microsoft Office PowerPoint</Application>
  <PresentationFormat>Widescreen</PresentationFormat>
  <Paragraphs>145</Paragraphs>
  <Slides>21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Calibri Light</vt:lpstr>
      <vt:lpstr>Roboto</vt:lpstr>
      <vt:lpstr>Segoe UI</vt:lpstr>
      <vt:lpstr>Times New Roman</vt:lpstr>
      <vt:lpstr>Office Theme</vt:lpstr>
      <vt:lpstr>PowerPoint Presentation</vt:lpstr>
      <vt:lpstr>PowerPoint Presentation</vt:lpstr>
      <vt:lpstr>What makes a good Maths lesson(s)?    </vt:lpstr>
      <vt:lpstr>PCK – GCSE FOCUSED</vt:lpstr>
      <vt:lpstr>PCK – GCSE FOCUSED</vt:lpstr>
      <vt:lpstr>Access to WJEC GCSE information</vt:lpstr>
      <vt:lpstr>Online Exam Review/Adolygiad Arholiad Ar-lein</vt:lpstr>
      <vt:lpstr>Online Exam Review function....... By visiting the Online Exam Review on the WJEC website you can find the pupil performance data for any maths examination. We are going to take a closer look at what this means for one particular paper </vt:lpstr>
      <vt:lpstr>Online Exam Review provides data that is known as ‘Item level data’ </vt:lpstr>
      <vt:lpstr>PowerPoint Presentation</vt:lpstr>
      <vt:lpstr>WJEC 2022 Online Exam Review GCSE Mathematics Unit 1  All Candidates' performance across questions</vt:lpstr>
      <vt:lpstr>Why is this data relevant?</vt:lpstr>
      <vt:lpstr>PowerPoint Presentation</vt:lpstr>
      <vt:lpstr>Let’s look at some item level data</vt:lpstr>
      <vt:lpstr>WJEC 2022 Online Exam Review GCSE Mathematics Higher Tier Unit 1  All Candidates' performance across questions</vt:lpstr>
      <vt:lpstr>WJEC 2022 Online Exam Review GCSE Mathematics Unit 1  All Candidates' performance across questions – DATA SEEN IN GRAPHICAL FORM</vt:lpstr>
      <vt:lpstr>At first glance, what does the data tell you?</vt:lpstr>
      <vt:lpstr>PowerPoint Presentation</vt:lpstr>
      <vt:lpstr>PowerPoint Presentation</vt:lpstr>
      <vt:lpstr>PowerPoint Presentation</vt:lpstr>
      <vt:lpstr>Mark scheme abbreviations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 and PCK</dc:title>
  <dc:creator>Kelly Gipson</dc:creator>
  <cp:lastModifiedBy>Jessica Roberts</cp:lastModifiedBy>
  <cp:revision>87</cp:revision>
  <dcterms:created xsi:type="dcterms:W3CDTF">2020-10-02T16:05:05Z</dcterms:created>
  <dcterms:modified xsi:type="dcterms:W3CDTF">2025-03-04T22:52:51Z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y fmtid="{D5CDD505-2E9C-101B-9397-08002B2CF9AE}" pid="3" name="Order">
    <vt:r8>25700</vt:r8>
  </property>
  <property fmtid="{D5CDD505-2E9C-101B-9397-08002B2CF9AE}" pid="4" name="ComplianceAssetId">
    <vt:lpwstr/>
  </property>
</Properties>
</file>