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el Davies (ISA)" userId="7d37e63e-28d6-43b0-88de-6e0fd37c61d5" providerId="ADAL" clId="{27E5F58B-0EC3-400E-B5D7-471CAF535080}"/>
    <pc:docChg chg="modSld">
      <pc:chgData name="Nigel Davies (ISA)" userId="7d37e63e-28d6-43b0-88de-6e0fd37c61d5" providerId="ADAL" clId="{27E5F58B-0EC3-400E-B5D7-471CAF535080}" dt="2025-09-22T12:58:19.636" v="0" actId="20577"/>
      <pc:docMkLst>
        <pc:docMk/>
      </pc:docMkLst>
      <pc:sldChg chg="modSp mod">
        <pc:chgData name="Nigel Davies (ISA)" userId="7d37e63e-28d6-43b0-88de-6e0fd37c61d5" providerId="ADAL" clId="{27E5F58B-0EC3-400E-B5D7-471CAF535080}" dt="2025-09-22T12:58:19.636" v="0" actId="20577"/>
        <pc:sldMkLst>
          <pc:docMk/>
          <pc:sldMk cId="3349109956" sldId="258"/>
        </pc:sldMkLst>
        <pc:spChg chg="mod">
          <ac:chgData name="Nigel Davies (ISA)" userId="7d37e63e-28d6-43b0-88de-6e0fd37c61d5" providerId="ADAL" clId="{27E5F58B-0EC3-400E-B5D7-471CAF535080}" dt="2025-09-22T12:58:19.636" v="0" actId="20577"/>
          <ac:spMkLst>
            <pc:docMk/>
            <pc:sldMk cId="3349109956" sldId="258"/>
            <ac:spMk id="2" creationId="{5564B20B-FE21-E7CF-CC19-14096872BE7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F9A2E-E4C2-4EF9-F357-0C1B287CA6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ED9A97-1E67-5A9D-446D-3335DACD58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C44766-5476-FE0B-63AF-F72910A51191}"/>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958353F0-1E77-3A74-9419-1114F96DE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093CF-FBEF-0670-F27C-D8F94DCBE112}"/>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2165058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A43C-6426-E5C3-FFD7-C431F41240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45BFCB-4DE6-E6C4-CD4C-96BF8A79D5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18082-3590-6BAE-7E9B-68E6F225F068}"/>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025B7EE9-0D29-37E0-EE49-1CB7491597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42BEEC-58E2-ACC1-10AC-885F7A7B866C}"/>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687089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4DF91-D5E9-6FDD-AE0D-FD0BC6D6F6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F1AAE4-4882-C897-A973-B106172FFA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846EC1-3C53-6B29-8F54-3F385F0B0BCE}"/>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0C726DBC-9828-28F1-30F2-479F127505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4D1385-A44A-4869-3A67-BF3AC2F87D09}"/>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2763074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914A-CB42-EF10-5C99-0E370691E0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95F581-90E6-56BB-2DE1-61EDA97AEE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A01DB2-232E-1F8A-E6D4-AF644D134B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D40DD0-FF8D-C6F8-8C8D-377FB68B8031}"/>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6" name="Footer Placeholder 5">
            <a:extLst>
              <a:ext uri="{FF2B5EF4-FFF2-40B4-BE49-F238E27FC236}">
                <a16:creationId xmlns:a16="http://schemas.microsoft.com/office/drawing/2014/main" id="{58F97A46-B683-135B-D905-468FF10194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5293F-0D1B-DA67-4D3D-2CCA2798397B}"/>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3333429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BCA-6CA1-BFBB-7C27-A0F4D9B307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B589A5-3A17-BC16-8C2C-090B0E3E2A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978102-7AE4-97A8-8820-4D8D6483EC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FEAA59-2A6A-A61B-BB94-84956DB1D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5C9746-B50B-B957-3958-2B7CD8FA10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FE373B-6F1A-F97B-4CDA-B6D684D556DE}"/>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8" name="Footer Placeholder 7">
            <a:extLst>
              <a:ext uri="{FF2B5EF4-FFF2-40B4-BE49-F238E27FC236}">
                <a16:creationId xmlns:a16="http://schemas.microsoft.com/office/drawing/2014/main" id="{A021A979-7A3F-D0BA-F2D3-32559346FC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C6AA92-13BD-3972-C779-981B61410C6E}"/>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790623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5557-FD4C-3408-B999-7D9E8FB3A9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D9EDF4-2B0A-3903-5291-3924117BF40A}"/>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4" name="Footer Placeholder 3">
            <a:extLst>
              <a:ext uri="{FF2B5EF4-FFF2-40B4-BE49-F238E27FC236}">
                <a16:creationId xmlns:a16="http://schemas.microsoft.com/office/drawing/2014/main" id="{B24FE4DA-7061-0F57-16FE-E888A3648D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A303FA-6956-86A5-CF17-D8619197C4C9}"/>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1843010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20C83B-7B08-4962-D9EE-1169D9B9814D}"/>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3" name="Footer Placeholder 2">
            <a:extLst>
              <a:ext uri="{FF2B5EF4-FFF2-40B4-BE49-F238E27FC236}">
                <a16:creationId xmlns:a16="http://schemas.microsoft.com/office/drawing/2014/main" id="{1F4BD4B6-D8F7-63DE-43B7-D979BEBCA4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AE8497-523F-5D8C-CDD1-B26CF5AF0B7F}"/>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3911963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C58B8-963A-89C4-35EA-2E15F681E9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2FE32B-D6CD-D99E-2DB7-66E0781849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77A391-7394-9EAE-9911-BFB5B8FA1C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C0CB3A-D173-4CFD-1AE6-31EA7D14595E}"/>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6" name="Footer Placeholder 5">
            <a:extLst>
              <a:ext uri="{FF2B5EF4-FFF2-40B4-BE49-F238E27FC236}">
                <a16:creationId xmlns:a16="http://schemas.microsoft.com/office/drawing/2014/main" id="{1D006BB9-174A-99F6-AF21-804B1CF431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9ADD4-3783-CD9F-801F-BB5C48E4390E}"/>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3540684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6578-7D07-5B63-86AB-171C7DA4A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1A3B1E-C529-B5D6-7F2A-C42477E507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CF2A6B-7905-ECF9-B471-3760254DC4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37F74-DA25-471E-44EB-EAD7FD973C12}"/>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6" name="Footer Placeholder 5">
            <a:extLst>
              <a:ext uri="{FF2B5EF4-FFF2-40B4-BE49-F238E27FC236}">
                <a16:creationId xmlns:a16="http://schemas.microsoft.com/office/drawing/2014/main" id="{4901417F-0257-C37C-0A78-70A723D4F2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D8806C-18A5-59D7-3393-3D049CB3D0B6}"/>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2390140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CF014-E7F7-5A0A-0AD0-32217C9350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749585-90B5-0E61-3D42-B1C2609394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AC86B-F40D-B9A5-6777-49CD392006D4}"/>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2DEA1B57-95C6-DCF8-AF97-5E8F22BEA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F8217-B485-7426-303F-8F75667748E8}"/>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2227256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9463C3-C3B5-3615-EB6F-46A9BD611E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EAB068-E53F-A7E1-01C9-8079A997C3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15CE7-B789-922C-E34A-32EF0ED28F14}"/>
              </a:ext>
            </a:extLst>
          </p:cNvPr>
          <p:cNvSpPr>
            <a:spLocks noGrp="1"/>
          </p:cNvSpPr>
          <p:nvPr>
            <p:ph type="dt" sz="half" idx="10"/>
          </p:nvPr>
        </p:nvSpPr>
        <p:spPr/>
        <p:txBody>
          <a:body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8C042A7B-EB19-D1AC-9DD5-22C317390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4389F-623D-5FC2-1134-FD0EF6AED98D}"/>
              </a:ext>
            </a:extLst>
          </p:cNvPr>
          <p:cNvSpPr>
            <a:spLocks noGrp="1"/>
          </p:cNvSpPr>
          <p:nvPr>
            <p:ph type="sldNum" sz="quarter" idx="12"/>
          </p:nvPr>
        </p:nvSpPr>
        <p:spPr/>
        <p:txBody>
          <a:bodyPr/>
          <a:lstStyle/>
          <a:p>
            <a:fld id="{B1050530-D4AF-4F7E-8284-44392BCCD5D8}" type="slidenum">
              <a:rPr lang="en-GB" smtClean="0"/>
              <a:t>‹#›</a:t>
            </a:fld>
            <a:endParaRPr lang="en-GB"/>
          </a:p>
        </p:txBody>
      </p:sp>
    </p:spTree>
    <p:extLst>
      <p:ext uri="{BB962C8B-B14F-4D97-AF65-F5344CB8AC3E}">
        <p14:creationId xmlns:p14="http://schemas.microsoft.com/office/powerpoint/2010/main" val="2554440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1A10F1-7DF0-5913-6ECC-09FB79ED0F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3B2BE-503F-F5E3-591C-70D230DD63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6CD00-9029-6EA8-5206-30DE1D40D1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D25AAC-A8AB-48B2-9D6C-58EC4DF88988}" type="datetimeFigureOut">
              <a:rPr lang="en-GB" smtClean="0"/>
              <a:t>22/09/2025</a:t>
            </a:fld>
            <a:endParaRPr lang="en-GB"/>
          </a:p>
        </p:txBody>
      </p:sp>
      <p:sp>
        <p:nvSpPr>
          <p:cNvPr id="5" name="Footer Placeholder 4">
            <a:extLst>
              <a:ext uri="{FF2B5EF4-FFF2-40B4-BE49-F238E27FC236}">
                <a16:creationId xmlns:a16="http://schemas.microsoft.com/office/drawing/2014/main" id="{CA6D673B-F666-BE43-F496-34DB94C769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C34C361-C0AB-0013-DC44-3A5497B22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050530-D4AF-4F7E-8284-44392BCCD5D8}" type="slidenum">
              <a:rPr lang="en-GB" smtClean="0"/>
              <a:t>‹#›</a:t>
            </a:fld>
            <a:endParaRPr lang="en-GB"/>
          </a:p>
        </p:txBody>
      </p:sp>
    </p:spTree>
    <p:extLst>
      <p:ext uri="{BB962C8B-B14F-4D97-AF65-F5344CB8AC3E}">
        <p14:creationId xmlns:p14="http://schemas.microsoft.com/office/powerpoint/2010/main" val="39948808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E023A-BB67-4CDA-1415-E255AA06727B}"/>
              </a:ext>
            </a:extLst>
          </p:cNvPr>
          <p:cNvSpPr>
            <a:spLocks noGrp="1"/>
          </p:cNvSpPr>
          <p:nvPr>
            <p:ph type="ctrTitle"/>
          </p:nvPr>
        </p:nvSpPr>
        <p:spPr/>
        <p:txBody>
          <a:bodyPr/>
          <a:lstStyle/>
          <a:p>
            <a:r>
              <a:rPr lang="en-GB" b="1" u="sng" dirty="0"/>
              <a:t>Final Year Project</a:t>
            </a:r>
          </a:p>
        </p:txBody>
      </p:sp>
      <p:sp>
        <p:nvSpPr>
          <p:cNvPr id="3" name="Subtitle 2">
            <a:extLst>
              <a:ext uri="{FF2B5EF4-FFF2-40B4-BE49-F238E27FC236}">
                <a16:creationId xmlns:a16="http://schemas.microsoft.com/office/drawing/2014/main" id="{6E6D41CF-0404-A0D0-1FEB-E48E39FAA8AB}"/>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37621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18A6-D664-6776-01BA-890C5E5E1DA4}"/>
              </a:ext>
            </a:extLst>
          </p:cNvPr>
          <p:cNvSpPr>
            <a:spLocks noGrp="1"/>
          </p:cNvSpPr>
          <p:nvPr>
            <p:ph type="title"/>
          </p:nvPr>
        </p:nvSpPr>
        <p:spPr/>
        <p:txBody>
          <a:bodyPr/>
          <a:lstStyle/>
          <a:p>
            <a:pPr algn="ctr"/>
            <a:r>
              <a:rPr lang="en-GB" b="1" u="sng" dirty="0"/>
              <a:t>INTRODUCTION</a:t>
            </a:r>
            <a:endParaRPr lang="en-GB" dirty="0"/>
          </a:p>
        </p:txBody>
      </p:sp>
      <p:sp>
        <p:nvSpPr>
          <p:cNvPr id="3" name="Content Placeholder 2">
            <a:extLst>
              <a:ext uri="{FF2B5EF4-FFF2-40B4-BE49-F238E27FC236}">
                <a16:creationId xmlns:a16="http://schemas.microsoft.com/office/drawing/2014/main" id="{8F128968-3A92-4F7D-AE9E-DFDD859AE61B}"/>
              </a:ext>
            </a:extLst>
          </p:cNvPr>
          <p:cNvSpPr>
            <a:spLocks noGrp="1"/>
          </p:cNvSpPr>
          <p:nvPr>
            <p:ph idx="1"/>
          </p:nvPr>
        </p:nvSpPr>
        <p:spPr/>
        <p:txBody>
          <a:bodyPr/>
          <a:lstStyle/>
          <a:p>
            <a:pPr marL="0" indent="0">
              <a:buNone/>
            </a:pPr>
            <a:r>
              <a:rPr lang="en-GB" sz="4400" dirty="0"/>
              <a:t>Why you chose your particular project, what interested you about it, how you think you could develop it.</a:t>
            </a:r>
          </a:p>
          <a:p>
            <a:pPr marL="0" indent="0">
              <a:buNone/>
            </a:pPr>
            <a:endParaRPr lang="en-GB" dirty="0"/>
          </a:p>
        </p:txBody>
      </p:sp>
    </p:spTree>
    <p:extLst>
      <p:ext uri="{BB962C8B-B14F-4D97-AF65-F5344CB8AC3E}">
        <p14:creationId xmlns:p14="http://schemas.microsoft.com/office/powerpoint/2010/main" val="1763124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4B20B-FE21-E7CF-CC19-14096872BE71}"/>
              </a:ext>
            </a:extLst>
          </p:cNvPr>
          <p:cNvSpPr>
            <a:spLocks noGrp="1"/>
          </p:cNvSpPr>
          <p:nvPr>
            <p:ph type="title"/>
          </p:nvPr>
        </p:nvSpPr>
        <p:spPr/>
        <p:txBody>
          <a:bodyPr/>
          <a:lstStyle/>
          <a:p>
            <a:pPr algn="ctr"/>
            <a:r>
              <a:rPr lang="en-GB" b="1" u="sng"/>
              <a:t>LITERATURE </a:t>
            </a:r>
            <a:r>
              <a:rPr lang="en-GB" b="1" u="sng" dirty="0"/>
              <a:t>SURVEY</a:t>
            </a:r>
            <a:endParaRPr lang="en-GB" dirty="0"/>
          </a:p>
        </p:txBody>
      </p:sp>
      <p:sp>
        <p:nvSpPr>
          <p:cNvPr id="3" name="Content Placeholder 2">
            <a:extLst>
              <a:ext uri="{FF2B5EF4-FFF2-40B4-BE49-F238E27FC236}">
                <a16:creationId xmlns:a16="http://schemas.microsoft.com/office/drawing/2014/main" id="{E3C2043D-43C5-F5E1-0386-089E4597A10C}"/>
              </a:ext>
            </a:extLst>
          </p:cNvPr>
          <p:cNvSpPr>
            <a:spLocks noGrp="1"/>
          </p:cNvSpPr>
          <p:nvPr>
            <p:ph idx="1"/>
          </p:nvPr>
        </p:nvSpPr>
        <p:spPr/>
        <p:txBody>
          <a:bodyPr/>
          <a:lstStyle/>
          <a:p>
            <a:pPr marL="0" indent="0">
              <a:buNone/>
            </a:pPr>
            <a:r>
              <a:rPr lang="en-GB" sz="4000" dirty="0"/>
              <a:t>What is the current work in the field of your chosen project? Summarise the work of others in your field of interest, what contributions they have made and reference them correctly if from books, journals, papers etc.</a:t>
            </a:r>
          </a:p>
          <a:p>
            <a:pPr marL="0" indent="0">
              <a:buNone/>
            </a:pPr>
            <a:endParaRPr lang="en-GB" dirty="0"/>
          </a:p>
        </p:txBody>
      </p:sp>
    </p:spTree>
    <p:extLst>
      <p:ext uri="{BB962C8B-B14F-4D97-AF65-F5344CB8AC3E}">
        <p14:creationId xmlns:p14="http://schemas.microsoft.com/office/powerpoint/2010/main" val="3349109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73D03-134E-1790-E8EF-4BD984707FE6}"/>
              </a:ext>
            </a:extLst>
          </p:cNvPr>
          <p:cNvSpPr>
            <a:spLocks noGrp="1"/>
          </p:cNvSpPr>
          <p:nvPr>
            <p:ph type="title"/>
          </p:nvPr>
        </p:nvSpPr>
        <p:spPr/>
        <p:txBody>
          <a:bodyPr/>
          <a:lstStyle/>
          <a:p>
            <a:pPr algn="ctr"/>
            <a:r>
              <a:rPr lang="en-GB" b="1" u="sng" dirty="0"/>
              <a:t>DEFINE YOUR PROJECT</a:t>
            </a:r>
            <a:endParaRPr lang="en-GB" dirty="0"/>
          </a:p>
        </p:txBody>
      </p:sp>
      <p:sp>
        <p:nvSpPr>
          <p:cNvPr id="3" name="Content Placeholder 2">
            <a:extLst>
              <a:ext uri="{FF2B5EF4-FFF2-40B4-BE49-F238E27FC236}">
                <a16:creationId xmlns:a16="http://schemas.microsoft.com/office/drawing/2014/main" id="{F0B5E550-E607-D4FF-2021-704D5F6B4D49}"/>
              </a:ext>
            </a:extLst>
          </p:cNvPr>
          <p:cNvSpPr>
            <a:spLocks noGrp="1"/>
          </p:cNvSpPr>
          <p:nvPr>
            <p:ph idx="1"/>
          </p:nvPr>
        </p:nvSpPr>
        <p:spPr/>
        <p:txBody>
          <a:bodyPr/>
          <a:lstStyle/>
          <a:p>
            <a:pPr marL="0" indent="0">
              <a:buNone/>
            </a:pPr>
            <a:r>
              <a:rPr lang="en-GB" sz="4000" dirty="0"/>
              <a:t>Its aims and objectives. That is, what your project involves and how you are going to do it, what are you hoping to achieve at the end of it, what is it going to produce.</a:t>
            </a:r>
          </a:p>
          <a:p>
            <a:pPr marL="0" indent="0">
              <a:buNone/>
            </a:pPr>
            <a:endParaRPr lang="en-GB" dirty="0"/>
          </a:p>
        </p:txBody>
      </p:sp>
    </p:spTree>
    <p:extLst>
      <p:ext uri="{BB962C8B-B14F-4D97-AF65-F5344CB8AC3E}">
        <p14:creationId xmlns:p14="http://schemas.microsoft.com/office/powerpoint/2010/main" val="2078213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3F3BE-D7FD-22E6-0882-BF93A12806A7}"/>
              </a:ext>
            </a:extLst>
          </p:cNvPr>
          <p:cNvSpPr>
            <a:spLocks noGrp="1"/>
          </p:cNvSpPr>
          <p:nvPr>
            <p:ph type="title"/>
          </p:nvPr>
        </p:nvSpPr>
        <p:spPr/>
        <p:txBody>
          <a:bodyPr/>
          <a:lstStyle/>
          <a:p>
            <a:pPr algn="ctr"/>
            <a:r>
              <a:rPr lang="en-GB" b="1" u="sng" dirty="0"/>
              <a:t>HOW YOU DID YOUR PROJECT</a:t>
            </a:r>
            <a:endParaRPr lang="en-GB" dirty="0"/>
          </a:p>
        </p:txBody>
      </p:sp>
      <p:sp>
        <p:nvSpPr>
          <p:cNvPr id="3" name="Content Placeholder 2">
            <a:extLst>
              <a:ext uri="{FF2B5EF4-FFF2-40B4-BE49-F238E27FC236}">
                <a16:creationId xmlns:a16="http://schemas.microsoft.com/office/drawing/2014/main" id="{6DDA166C-2434-C0C7-0EA0-4B54B23B37BB}"/>
              </a:ext>
            </a:extLst>
          </p:cNvPr>
          <p:cNvSpPr>
            <a:spLocks noGrp="1"/>
          </p:cNvSpPr>
          <p:nvPr>
            <p:ph idx="1"/>
          </p:nvPr>
        </p:nvSpPr>
        <p:spPr/>
        <p:txBody>
          <a:bodyPr/>
          <a:lstStyle/>
          <a:p>
            <a:pPr marL="0" indent="0">
              <a:buNone/>
            </a:pPr>
            <a:r>
              <a:rPr lang="en-GB" sz="4000" dirty="0"/>
              <a:t>What methods/strategies/code, you used, and how you implemented them.</a:t>
            </a:r>
          </a:p>
          <a:p>
            <a:pPr marL="0" indent="0">
              <a:buNone/>
            </a:pPr>
            <a:endParaRPr lang="en-GB" dirty="0"/>
          </a:p>
        </p:txBody>
      </p:sp>
    </p:spTree>
    <p:extLst>
      <p:ext uri="{BB962C8B-B14F-4D97-AF65-F5344CB8AC3E}">
        <p14:creationId xmlns:p14="http://schemas.microsoft.com/office/powerpoint/2010/main" val="1114239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42508-1CF7-0049-ABE6-EBD8D0492AE5}"/>
              </a:ext>
            </a:extLst>
          </p:cNvPr>
          <p:cNvSpPr>
            <a:spLocks noGrp="1"/>
          </p:cNvSpPr>
          <p:nvPr>
            <p:ph type="title"/>
          </p:nvPr>
        </p:nvSpPr>
        <p:spPr/>
        <p:txBody>
          <a:bodyPr/>
          <a:lstStyle/>
          <a:p>
            <a:pPr algn="ctr"/>
            <a:r>
              <a:rPr lang="en-GB" b="1" u="sng" dirty="0"/>
              <a:t>YOUR FINDINGS/RESULTS</a:t>
            </a:r>
            <a:endParaRPr lang="en-GB" dirty="0"/>
          </a:p>
        </p:txBody>
      </p:sp>
      <p:sp>
        <p:nvSpPr>
          <p:cNvPr id="3" name="Content Placeholder 2">
            <a:extLst>
              <a:ext uri="{FF2B5EF4-FFF2-40B4-BE49-F238E27FC236}">
                <a16:creationId xmlns:a16="http://schemas.microsoft.com/office/drawing/2014/main" id="{FE331DEF-BB02-9C3A-DBA5-910A0C95C40B}"/>
              </a:ext>
            </a:extLst>
          </p:cNvPr>
          <p:cNvSpPr>
            <a:spLocks noGrp="1"/>
          </p:cNvSpPr>
          <p:nvPr>
            <p:ph idx="1"/>
          </p:nvPr>
        </p:nvSpPr>
        <p:spPr/>
        <p:txBody>
          <a:bodyPr/>
          <a:lstStyle/>
          <a:p>
            <a:pPr marL="0" indent="0">
              <a:buNone/>
            </a:pPr>
            <a:r>
              <a:rPr lang="en-GB" dirty="0"/>
              <a:t>What you discovered from undertaking your project, what results did it produce? Have you analysed them? What statistics you used to compare with different methods and other researchers. Were your results comparable? Did you encounter any difficulties/problems? Was time and issue did you complete all you set out to accomplish, if not why? What could you have done differently/ better if you did the project again?  Include any working code and its output.</a:t>
            </a:r>
          </a:p>
          <a:p>
            <a:pPr marL="0" indent="0">
              <a:buNone/>
            </a:pPr>
            <a:endParaRPr lang="en-GB" dirty="0"/>
          </a:p>
        </p:txBody>
      </p:sp>
    </p:spTree>
    <p:extLst>
      <p:ext uri="{BB962C8B-B14F-4D97-AF65-F5344CB8AC3E}">
        <p14:creationId xmlns:p14="http://schemas.microsoft.com/office/powerpoint/2010/main" val="3202759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C0A2-4C26-4288-43D9-FF8F3FB9D995}"/>
              </a:ext>
            </a:extLst>
          </p:cNvPr>
          <p:cNvSpPr>
            <a:spLocks noGrp="1"/>
          </p:cNvSpPr>
          <p:nvPr>
            <p:ph type="title"/>
          </p:nvPr>
        </p:nvSpPr>
        <p:spPr/>
        <p:txBody>
          <a:bodyPr/>
          <a:lstStyle/>
          <a:p>
            <a:pPr algn="ctr"/>
            <a:r>
              <a:rPr lang="en-GB" b="1" u="sng" dirty="0"/>
              <a:t>RECOMMENDATIONS FOR FUTURE WORK</a:t>
            </a:r>
            <a:endParaRPr lang="en-GB" dirty="0"/>
          </a:p>
        </p:txBody>
      </p:sp>
      <p:sp>
        <p:nvSpPr>
          <p:cNvPr id="3" name="Content Placeholder 2">
            <a:extLst>
              <a:ext uri="{FF2B5EF4-FFF2-40B4-BE49-F238E27FC236}">
                <a16:creationId xmlns:a16="http://schemas.microsoft.com/office/drawing/2014/main" id="{386DC43E-F3B9-E0AD-35A5-373BA8CDACE1}"/>
              </a:ext>
            </a:extLst>
          </p:cNvPr>
          <p:cNvSpPr>
            <a:spLocks noGrp="1"/>
          </p:cNvSpPr>
          <p:nvPr>
            <p:ph idx="1"/>
          </p:nvPr>
        </p:nvSpPr>
        <p:spPr/>
        <p:txBody>
          <a:bodyPr/>
          <a:lstStyle/>
          <a:p>
            <a:pPr marL="0" indent="0">
              <a:buNone/>
            </a:pPr>
            <a:r>
              <a:rPr lang="en-GB" sz="4000" dirty="0"/>
              <a:t>How could you develop your work, what further things would you like to investigate, where could future students develop your work further.</a:t>
            </a:r>
          </a:p>
          <a:p>
            <a:pPr marL="0" indent="0">
              <a:buNone/>
            </a:pPr>
            <a:endParaRPr lang="en-GB" dirty="0"/>
          </a:p>
        </p:txBody>
      </p:sp>
    </p:spTree>
    <p:extLst>
      <p:ext uri="{BB962C8B-B14F-4D97-AF65-F5344CB8AC3E}">
        <p14:creationId xmlns:p14="http://schemas.microsoft.com/office/powerpoint/2010/main" val="3910651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0DCC4-B67B-1CF8-13C0-08A837EE8D89}"/>
              </a:ext>
            </a:extLst>
          </p:cNvPr>
          <p:cNvSpPr>
            <a:spLocks noGrp="1"/>
          </p:cNvSpPr>
          <p:nvPr>
            <p:ph type="title"/>
          </p:nvPr>
        </p:nvSpPr>
        <p:spPr/>
        <p:txBody>
          <a:bodyPr/>
          <a:lstStyle/>
          <a:p>
            <a:pPr algn="ctr"/>
            <a:r>
              <a:rPr lang="en-GB" b="1" u="sng" dirty="0"/>
              <a:t>CONCLUSION</a:t>
            </a:r>
            <a:endParaRPr lang="en-GB" dirty="0"/>
          </a:p>
        </p:txBody>
      </p:sp>
      <p:sp>
        <p:nvSpPr>
          <p:cNvPr id="3" name="Content Placeholder 2">
            <a:extLst>
              <a:ext uri="{FF2B5EF4-FFF2-40B4-BE49-F238E27FC236}">
                <a16:creationId xmlns:a16="http://schemas.microsoft.com/office/drawing/2014/main" id="{DC527D94-F7D3-45A4-D060-AF4522DF1370}"/>
              </a:ext>
            </a:extLst>
          </p:cNvPr>
          <p:cNvSpPr>
            <a:spLocks noGrp="1"/>
          </p:cNvSpPr>
          <p:nvPr>
            <p:ph idx="1"/>
          </p:nvPr>
        </p:nvSpPr>
        <p:spPr/>
        <p:txBody>
          <a:bodyPr/>
          <a:lstStyle/>
          <a:p>
            <a:pPr marL="0" indent="0">
              <a:buNone/>
            </a:pPr>
            <a:r>
              <a:rPr lang="en-GB" sz="4000" dirty="0"/>
              <a:t>Evaluate your project, did you enjoy undertaking it? Was it harder than you thought? How was your time management, did you consider any moral/ ethical elements etc?</a:t>
            </a:r>
          </a:p>
          <a:p>
            <a:pPr marL="0" indent="0">
              <a:buNone/>
            </a:pPr>
            <a:endParaRPr lang="en-GB" dirty="0"/>
          </a:p>
        </p:txBody>
      </p:sp>
    </p:spTree>
    <p:extLst>
      <p:ext uri="{BB962C8B-B14F-4D97-AF65-F5344CB8AC3E}">
        <p14:creationId xmlns:p14="http://schemas.microsoft.com/office/powerpoint/2010/main" val="24072918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286</Words>
  <Application>Microsoft Office PowerPoint</Application>
  <PresentationFormat>Widescreen</PresentationFormat>
  <Paragraphs>15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Final Year Project</vt:lpstr>
      <vt:lpstr>INTRODUCTION</vt:lpstr>
      <vt:lpstr>LITERATURE SURVEY</vt:lpstr>
      <vt:lpstr>DEFINE YOUR PROJECT</vt:lpstr>
      <vt:lpstr>HOW YOU DID YOUR PROJECT</vt:lpstr>
      <vt:lpstr>YOUR FINDINGS/RESULTS</vt:lpstr>
      <vt:lpstr>RECOMMENDATIONS FOR FUTURE WORK</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Nigel Davies (ISA)</dc:creator>
  <cp:lastModifiedBy>Nigel Davies (ISA)</cp:lastModifiedBy>
  <cp:revision>2</cp:revision>
  <dcterms:created xsi:type="dcterms:W3CDTF">2025-09-10T09:47:53Z</dcterms:created>
  <dcterms:modified xsi:type="dcterms:W3CDTF">2025-09-22T12:58:28Z</dcterms:modified>
</cp:coreProperties>
</file>