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9463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682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1746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869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1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361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64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399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7036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41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701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D0ECB27-4633-485E-BD46-F2B0C0CB5CA2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EC51BA1A-1F6F-4761-B443-36F66F24255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7025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93F7C-7CA4-C1E1-E961-BE299C2E8B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051050"/>
            <a:ext cx="11791950" cy="3078163"/>
          </a:xfrm>
        </p:spPr>
        <p:txBody>
          <a:bodyPr>
            <a:noAutofit/>
          </a:bodyPr>
          <a:lstStyle/>
          <a:p>
            <a:pPr algn="l"/>
            <a:r>
              <a:rPr lang="en-GB" sz="4400" b="1" dirty="0"/>
              <a:t>Programme of study: </a:t>
            </a:r>
            <a:r>
              <a:rPr lang="en-GB" sz="4400" dirty="0"/>
              <a:t>Certificate in Higher Education Business Skills for the Workplace</a:t>
            </a:r>
            <a:br>
              <a:rPr lang="en-GB" sz="4400" dirty="0"/>
            </a:br>
            <a:br>
              <a:rPr lang="en-GB" sz="4400" dirty="0"/>
            </a:br>
            <a:r>
              <a:rPr lang="en-GB" sz="4400" b="1" dirty="0"/>
              <a:t>Module: </a:t>
            </a:r>
            <a:r>
              <a:rPr lang="en-GB" sz="4400" dirty="0"/>
              <a:t>Enterprise &amp; Entrepreneurship {LCLM4006}</a:t>
            </a:r>
            <a:br>
              <a:rPr lang="en-GB" sz="4400" dirty="0"/>
            </a:br>
            <a:br>
              <a:rPr lang="en-GB" sz="4400" dirty="0"/>
            </a:br>
            <a:r>
              <a:rPr lang="en-GB" sz="4400" b="1" dirty="0"/>
              <a:t>Assignments: </a:t>
            </a:r>
            <a:r>
              <a:rPr lang="en-GB" sz="4400" dirty="0"/>
              <a:t>Individual Business Plan Presentation</a:t>
            </a:r>
            <a:br>
              <a:rPr lang="en-GB" sz="4400" dirty="0"/>
            </a:br>
            <a:br>
              <a:rPr lang="en-GB" sz="4400" dirty="0"/>
            </a:br>
            <a:r>
              <a:rPr lang="en-GB" sz="4400" b="1" dirty="0"/>
              <a:t>Lecture</a:t>
            </a:r>
            <a:r>
              <a:rPr lang="en-GB" sz="4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1559563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4FB2A-D431-7CC9-F6DD-35DFC790C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Business Idea: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284CB-A3A9-8A44-F58D-ACEC89033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12191"/>
          </a:xfrm>
        </p:spPr>
        <p:txBody>
          <a:bodyPr numCol="2">
            <a:normAutofit fontScale="85000" lnSpcReduction="20000"/>
          </a:bodyPr>
          <a:lstStyle/>
          <a:p>
            <a:r>
              <a:rPr lang="en-GB" sz="2400" b="1" dirty="0"/>
              <a:t>Beni’s Grill &amp; Pizza’s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Fast casual restaurant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Gourmet burgers and stone-baked pizzas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Fresh ingredient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Dine-in, takeaway and delivery </a:t>
            </a:r>
          </a:p>
          <a:p>
            <a:r>
              <a:rPr lang="en-GB" sz="2400" b="1" dirty="0"/>
              <a:t>Target customer: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Student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Families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Office workers / Younge adults</a:t>
            </a:r>
          </a:p>
          <a:p>
            <a:pPr marL="0" indent="0">
              <a:buNone/>
            </a:pPr>
            <a:r>
              <a:rPr lang="en-GB" sz="2400" b="1" dirty="0"/>
              <a:t>Unique Selling Points: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Fresh food made to order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Premium ingredients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Large portions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Fast local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Affordable prices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Beni’s Grill &amp; Pizza’s is a fast-food restaurants offering handmade burgers, fresh pizzas, sides, desserts, and milkshakes. We target student, families, office workers, and young adults. Our competitive advantages is high-quality food, generous portions, affordable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59448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8BCB-3E06-D392-85B3-2FEF7DEC0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Management &amp; Legal Structure: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6F757-0F9E-BC92-F336-DE73297498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b="1" dirty="0"/>
              <a:t>Management Team: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Owner/Manager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Assistants Manager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Two chefs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Two kitchen Assistants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Three Front-of-House staff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Two Delivery Drivers</a:t>
            </a:r>
          </a:p>
          <a:p>
            <a:r>
              <a:rPr lang="en-GB" b="1" dirty="0"/>
              <a:t>Legal structure:</a:t>
            </a:r>
          </a:p>
          <a:p>
            <a:r>
              <a:rPr lang="en-GB" dirty="0"/>
              <a:t>Private Limited Company {Ltd}</a:t>
            </a:r>
          </a:p>
          <a:p>
            <a:r>
              <a:rPr lang="en-GB" b="1" dirty="0"/>
              <a:t>Why Ltd 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Limited personal liability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Easier to obtain finance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Professional business image</a:t>
            </a:r>
          </a:p>
          <a:p>
            <a:endParaRPr lang="en-GB" dirty="0"/>
          </a:p>
          <a:p>
            <a:r>
              <a:rPr lang="en-GB" dirty="0"/>
              <a:t>I chose a Private Limited Company because it protects my personal assets if the business has financial problems. It also makes the business more credible to banks and investors.</a:t>
            </a:r>
          </a:p>
        </p:txBody>
      </p:sp>
    </p:spTree>
    <p:extLst>
      <p:ext uri="{BB962C8B-B14F-4D97-AF65-F5344CB8AC3E}">
        <p14:creationId xmlns:p14="http://schemas.microsoft.com/office/powerpoint/2010/main" val="266137077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5CCDF-A97E-D7CE-2A22-E5BCB2533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88831"/>
            <a:ext cx="10058400" cy="1296672"/>
          </a:xfrm>
        </p:spPr>
        <p:txBody>
          <a:bodyPr/>
          <a:lstStyle/>
          <a:p>
            <a:r>
              <a:rPr lang="en-GB" b="1" dirty="0"/>
              <a:t>PESTEL Factors: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9B934-4B81-D0E5-25E2-0C70B603E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85503"/>
            <a:ext cx="10406063" cy="4783666"/>
          </a:xfrm>
        </p:spPr>
        <p:txBody>
          <a:bodyPr numCol="2">
            <a:normAutofit/>
          </a:bodyPr>
          <a:lstStyle/>
          <a:p>
            <a:r>
              <a:rPr lang="en-GB" b="1" dirty="0"/>
              <a:t>Political: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 restaurant must follow food safety regulation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 t must also comply with tax and employment laws</a:t>
            </a:r>
          </a:p>
          <a:p>
            <a:pPr marL="0" indent="0">
              <a:buNone/>
            </a:pPr>
            <a:r>
              <a:rPr lang="en-GB" dirty="0"/>
              <a:t>Impact: following these laws help the business operate legally and safely</a:t>
            </a:r>
          </a:p>
          <a:p>
            <a:r>
              <a:rPr lang="en-GB" b="1" dirty="0"/>
              <a:t>Social: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Customer want fresh, high-quality burgers and pizzas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They also value fast service and convent delivery</a:t>
            </a:r>
          </a:p>
          <a:p>
            <a:pPr marL="0" indent="0">
              <a:buNone/>
            </a:pPr>
            <a:r>
              <a:rPr lang="en-GB" dirty="0"/>
              <a:t>Impact: offering quality food and excellent services will attract more customer and encourage repeat business </a:t>
            </a:r>
          </a:p>
          <a:p>
            <a:r>
              <a:rPr lang="en-GB" b="1" dirty="0"/>
              <a:t>Environmental: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Many customer prefer environmentally friendly businesses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restaurant will use recyclable packaging and reduce food waste</a:t>
            </a:r>
          </a:p>
          <a:p>
            <a:pPr marL="0" indent="0">
              <a:buNone/>
            </a:pPr>
            <a:r>
              <a:rPr lang="en-GB" b="1" dirty="0"/>
              <a:t>Impact</a:t>
            </a:r>
            <a:r>
              <a:rPr lang="en-GB" dirty="0"/>
              <a:t>: this improves the restaurants reputation and attract environmentally conscious customers.</a:t>
            </a:r>
          </a:p>
        </p:txBody>
      </p:sp>
    </p:spTree>
    <p:extLst>
      <p:ext uri="{BB962C8B-B14F-4D97-AF65-F5344CB8AC3E}">
        <p14:creationId xmlns:p14="http://schemas.microsoft.com/office/powerpoint/2010/main" val="10820942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5CA25-09D1-029F-68F4-698815D5A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Strategies: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7B80B-64F4-AD2D-E241-F46B1E4B8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725663"/>
          </a:xfrm>
        </p:spPr>
        <p:txBody>
          <a:bodyPr numCol="2">
            <a:normAutofit fontScale="92500" lnSpcReduction="10000"/>
          </a:bodyPr>
          <a:lstStyle/>
          <a:p>
            <a:r>
              <a:rPr lang="en-GB" b="1" dirty="0"/>
              <a:t>Strategy 1: Social Media Marketing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Instagram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TikTok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Facebook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Snapchat</a:t>
            </a:r>
          </a:p>
          <a:p>
            <a:r>
              <a:rPr lang="en-GB" b="1" dirty="0"/>
              <a:t>Content: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Food photos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Videps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Competitions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Customer reviews </a:t>
            </a:r>
          </a:p>
          <a:p>
            <a:endParaRPr lang="en-GB" dirty="0"/>
          </a:p>
          <a:p>
            <a:r>
              <a:rPr lang="en-GB" b="1" dirty="0"/>
              <a:t>Strategy 2: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Buy One Get One Free Pizza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20% Student Discount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Family Meal Deals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Loyalty Rewards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Free Drinks with selected meals </a:t>
            </a:r>
          </a:p>
          <a:p>
            <a:endParaRPr lang="en-GB" dirty="0"/>
          </a:p>
          <a:p>
            <a:r>
              <a:rPr lang="en-GB" dirty="0"/>
              <a:t>Social media is one of the best way to promote my business as it reached my targeted audience, therefore young people and student spend a lot of time on these platforms. Launch promotions and loyalty rewards , this encourages customers to try the restaurant and keep coming back</a:t>
            </a:r>
          </a:p>
        </p:txBody>
      </p:sp>
    </p:spTree>
    <p:extLst>
      <p:ext uri="{BB962C8B-B14F-4D97-AF65-F5344CB8AC3E}">
        <p14:creationId xmlns:p14="http://schemas.microsoft.com/office/powerpoint/2010/main" val="33228037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8AB0A-B8C2-C7DC-BF12-CF3B3BB16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Funding requirements: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C58E5-1E07-7104-264A-214EF676F8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737361"/>
            <a:ext cx="10058400" cy="4834036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GB" b="1" dirty="0"/>
              <a:t>Start up Costs: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Lease Deposit: £10,000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Kitchen Equipment’s: £18,000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Pizza Oven: £8,000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Furniture: £7,000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Food Stock: £5,000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Licences &amp; Insurance: £3,000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Website: £2,500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Marketing: £2,000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Staff Training &amp; Working Capital: £4,500 / £5,000</a:t>
            </a:r>
          </a:p>
          <a:p>
            <a:pPr marL="0" indent="0">
              <a:buNone/>
            </a:pPr>
            <a:r>
              <a:rPr lang="en-GB" b="1" dirty="0"/>
              <a:t>Total funding required: £65,000</a:t>
            </a:r>
          </a:p>
          <a:p>
            <a:pPr marL="0" indent="0">
              <a:buNone/>
            </a:pPr>
            <a:r>
              <a:rPr lang="en-GB" b="1" dirty="0"/>
              <a:t>Funding sources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Personal Savings: £20,000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Bank Loan: £45,000</a:t>
            </a:r>
          </a:p>
          <a:p>
            <a:pPr marL="0" indent="0">
              <a:buNone/>
            </a:pPr>
            <a:r>
              <a:rPr lang="en-GB" dirty="0"/>
              <a:t>The business requires £64,000. I will invest £20,000 of my </a:t>
            </a:r>
            <a:r>
              <a:rPr lang="en-GB" dirty="0" err="1"/>
              <a:t>onw</a:t>
            </a:r>
            <a:r>
              <a:rPr lang="en-GB" dirty="0"/>
              <a:t> saving and borrow £45,000 from the bank. Most of the money will be spend on equipment's, premises, and start-up costs.</a:t>
            </a:r>
          </a:p>
        </p:txBody>
      </p:sp>
    </p:spTree>
    <p:extLst>
      <p:ext uri="{BB962C8B-B14F-4D97-AF65-F5344CB8AC3E}">
        <p14:creationId xmlns:p14="http://schemas.microsoft.com/office/powerpoint/2010/main" val="28442341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AE15-469E-1299-5BFF-F11DD5006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6654-E21A-1A03-A2C0-9EE1D810D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b="1" dirty="0"/>
              <a:t>Why Beni’s Grill &amp; Pizza’s 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High-quality fresh foods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Strong local demand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Modern technology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Competitive pricing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Excellent customer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Growth through delivery and customer loyalty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conclude, Beni’s Grill &amp; Pizza's has strong potential because it combines quality food with affordable prices, excellent customer service, and convenient ordering option. I believe it can become a successful and profitable local business. </a:t>
            </a:r>
          </a:p>
        </p:txBody>
      </p:sp>
    </p:spTree>
    <p:extLst>
      <p:ext uri="{BB962C8B-B14F-4D97-AF65-F5344CB8AC3E}">
        <p14:creationId xmlns:p14="http://schemas.microsoft.com/office/powerpoint/2010/main" val="14285056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0</TotalTime>
  <Words>634</Words>
  <Application>Microsoft Office PowerPoint</Application>
  <PresentationFormat>Widescreen</PresentationFormat>
  <Paragraphs>96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Retrospect</vt:lpstr>
      <vt:lpstr>Programme of study: Certificate in Higher Education Business Skills for the Workplace  Module: Enterprise &amp; Entrepreneurship {LCLM4006}  Assignments: Individual Business Plan Presentation  Lecture:</vt:lpstr>
      <vt:lpstr>Business Idea:</vt:lpstr>
      <vt:lpstr>Management &amp; Legal Structure:</vt:lpstr>
      <vt:lpstr>PESTEL Factors:</vt:lpstr>
      <vt:lpstr>Marketing Strategies:</vt:lpstr>
      <vt:lpstr>Funding requirements:</vt:lpstr>
      <vt:lpstr>Conclusion: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Monica-Eva Caraian (2512836)</dc:creator>
  <cp:lastModifiedBy>Monica-Eva Caraian (2512836)</cp:lastModifiedBy>
  <cp:revision>1</cp:revision>
  <dcterms:created xsi:type="dcterms:W3CDTF">2026-07-16T17:00:35Z</dcterms:created>
  <dcterms:modified xsi:type="dcterms:W3CDTF">2026-07-16T20:32:19Z</dcterms:modified>
</cp:coreProperties>
</file>