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9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0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8"/>
  </p:notesMasterIdLst>
  <p:sldIdLst>
    <p:sldId id="256" r:id="rId2"/>
    <p:sldId id="506" r:id="rId3"/>
    <p:sldId id="257" r:id="rId4"/>
    <p:sldId id="258" r:id="rId5"/>
    <p:sldId id="519" r:id="rId6"/>
    <p:sldId id="259" r:id="rId7"/>
    <p:sldId id="520" r:id="rId8"/>
    <p:sldId id="260" r:id="rId9"/>
    <p:sldId id="441" r:id="rId10"/>
    <p:sldId id="261" r:id="rId11"/>
    <p:sldId id="262" r:id="rId12"/>
    <p:sldId id="263" r:id="rId13"/>
    <p:sldId id="264" r:id="rId14"/>
    <p:sldId id="444" r:id="rId15"/>
    <p:sldId id="285" r:id="rId16"/>
    <p:sldId id="265" r:id="rId17"/>
    <p:sldId id="266" r:id="rId18"/>
    <p:sldId id="267" r:id="rId19"/>
    <p:sldId id="268" r:id="rId20"/>
    <p:sldId id="269" r:id="rId21"/>
    <p:sldId id="521" r:id="rId22"/>
    <p:sldId id="523" r:id="rId23"/>
    <p:sldId id="522" r:id="rId24"/>
    <p:sldId id="270" r:id="rId25"/>
    <p:sldId id="271" r:id="rId26"/>
    <p:sldId id="272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317"/>
    <p:restoredTop sz="68769"/>
  </p:normalViewPr>
  <p:slideViewPr>
    <p:cSldViewPr snapToGrid="0" snapToObjects="1">
      <p:cViewPr varScale="1">
        <p:scale>
          <a:sx n="74" d="100"/>
          <a:sy n="74" d="100"/>
        </p:scale>
        <p:origin x="1808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svg"/><Relationship Id="rId1" Type="http://schemas.openxmlformats.org/officeDocument/2006/relationships/image" Target="../media/image3.svg"/><Relationship Id="rId4" Type="http://schemas.openxmlformats.org/officeDocument/2006/relationships/image" Target="../media/image6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svg"/><Relationship Id="rId1" Type="http://schemas.openxmlformats.org/officeDocument/2006/relationships/image" Target="../media/image7.svg"/><Relationship Id="rId4" Type="http://schemas.openxmlformats.org/officeDocument/2006/relationships/image" Target="../media/image10.sv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7" Type="http://schemas.openxmlformats.org/officeDocument/2006/relationships/image" Target="../media/image29.svg"/><Relationship Id="rId2" Type="http://schemas.openxmlformats.org/officeDocument/2006/relationships/image" Target="../media/image24.svg"/><Relationship Id="rId1" Type="http://schemas.openxmlformats.org/officeDocument/2006/relationships/image" Target="../media/image23.svg"/><Relationship Id="rId6" Type="http://schemas.openxmlformats.org/officeDocument/2006/relationships/image" Target="../media/image28.svg"/><Relationship Id="rId5" Type="http://schemas.openxmlformats.org/officeDocument/2006/relationships/image" Target="../media/image27.svg"/><Relationship Id="rId4" Type="http://schemas.openxmlformats.org/officeDocument/2006/relationships/image" Target="../media/image26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svg"/><Relationship Id="rId1" Type="http://schemas.openxmlformats.org/officeDocument/2006/relationships/image" Target="../media/image3.svg"/><Relationship Id="rId4" Type="http://schemas.openxmlformats.org/officeDocument/2006/relationships/image" Target="../media/image6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svg"/><Relationship Id="rId1" Type="http://schemas.openxmlformats.org/officeDocument/2006/relationships/image" Target="../media/image7.svg"/><Relationship Id="rId4" Type="http://schemas.openxmlformats.org/officeDocument/2006/relationships/image" Target="../media/image10.sv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7" Type="http://schemas.openxmlformats.org/officeDocument/2006/relationships/image" Target="../media/image29.svg"/><Relationship Id="rId2" Type="http://schemas.openxmlformats.org/officeDocument/2006/relationships/image" Target="../media/image24.svg"/><Relationship Id="rId1" Type="http://schemas.openxmlformats.org/officeDocument/2006/relationships/image" Target="../media/image23.svg"/><Relationship Id="rId6" Type="http://schemas.openxmlformats.org/officeDocument/2006/relationships/image" Target="../media/image28.svg"/><Relationship Id="rId5" Type="http://schemas.openxmlformats.org/officeDocument/2006/relationships/image" Target="../media/image27.svg"/><Relationship Id="rId4" Type="http://schemas.openxmlformats.org/officeDocument/2006/relationships/image" Target="../media/image2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#1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#17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#19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#97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3#2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5D91A44-C073-40E3-928B-9963FE6705F6}" type="doc">
      <dgm:prSet loTypeId="urn:microsoft.com/office/officeart/2005/8/layout/vList2" loCatId="list" qsTypeId="urn:microsoft.com/office/officeart/2005/8/quickstyle/simple1#4" qsCatId="simple" csTypeId="urn:microsoft.com/office/officeart/2005/8/colors/colorful2#1" csCatId="colorful"/>
      <dgm:spPr/>
      <dgm:t>
        <a:bodyPr/>
        <a:lstStyle/>
        <a:p>
          <a:endParaRPr lang="en-US"/>
        </a:p>
      </dgm:t>
    </dgm:pt>
    <dgm:pt modelId="{1590AE9A-BD95-4449-9BF0-A95995DEE80F}">
      <dgm:prSet/>
      <dgm:spPr/>
      <dgm:t>
        <a:bodyPr/>
        <a:lstStyle/>
        <a:p>
          <a:r>
            <a:rPr lang="en-US"/>
            <a:t>What makes doctoral research different from simply being a creative practitioner?</a:t>
          </a:r>
        </a:p>
      </dgm:t>
    </dgm:pt>
    <dgm:pt modelId="{536FD625-DC28-4F62-8054-F9540486E289}" type="parTrans" cxnId="{85F9EE7A-0E0D-4820-ABA0-3B9C8C5C3423}">
      <dgm:prSet/>
      <dgm:spPr/>
      <dgm:t>
        <a:bodyPr/>
        <a:lstStyle/>
        <a:p>
          <a:endParaRPr lang="en-US"/>
        </a:p>
      </dgm:t>
    </dgm:pt>
    <dgm:pt modelId="{5E725157-7980-4F76-8B29-5C29C12312B0}" type="sibTrans" cxnId="{85F9EE7A-0E0D-4820-ABA0-3B9C8C5C3423}">
      <dgm:prSet/>
      <dgm:spPr/>
      <dgm:t>
        <a:bodyPr/>
        <a:lstStyle/>
        <a:p>
          <a:endParaRPr lang="en-US"/>
        </a:p>
      </dgm:t>
    </dgm:pt>
    <dgm:pt modelId="{3094CE3C-0785-4E40-9007-9938E7B8878E}">
      <dgm:prSet/>
      <dgm:spPr/>
      <dgm:t>
        <a:bodyPr/>
        <a:lstStyle/>
        <a:p>
          <a:r>
            <a:rPr lang="en-US"/>
            <a:t>What does it mean to become a practitioner-researcher?</a:t>
          </a:r>
        </a:p>
      </dgm:t>
    </dgm:pt>
    <dgm:pt modelId="{304388F3-6C2E-4E9E-81BE-2ED305D580BF}" type="parTrans" cxnId="{0B33452A-0591-4968-BF0D-4CA2A968E0CE}">
      <dgm:prSet/>
      <dgm:spPr/>
      <dgm:t>
        <a:bodyPr/>
        <a:lstStyle/>
        <a:p>
          <a:endParaRPr lang="en-US"/>
        </a:p>
      </dgm:t>
    </dgm:pt>
    <dgm:pt modelId="{EC62A577-CF58-4043-B8AF-BEDFAAF87EF8}" type="sibTrans" cxnId="{0B33452A-0591-4968-BF0D-4CA2A968E0CE}">
      <dgm:prSet/>
      <dgm:spPr/>
      <dgm:t>
        <a:bodyPr/>
        <a:lstStyle/>
        <a:p>
          <a:endParaRPr lang="en-US"/>
        </a:p>
      </dgm:t>
    </dgm:pt>
    <dgm:pt modelId="{2C7B6F52-972F-4A57-A82F-B370937C8291}">
      <dgm:prSet/>
      <dgm:spPr/>
      <dgm:t>
        <a:bodyPr/>
        <a:lstStyle/>
        <a:p>
          <a:r>
            <a:rPr lang="en-US"/>
            <a:t>How can your professional and creative practice become a site of research?</a:t>
          </a:r>
        </a:p>
      </dgm:t>
    </dgm:pt>
    <dgm:pt modelId="{5A2BEC3E-D663-478B-A98D-E1B1F69BADA0}" type="parTrans" cxnId="{DE50D898-6E55-4DC1-BFB3-457DAA52ACA1}">
      <dgm:prSet/>
      <dgm:spPr/>
      <dgm:t>
        <a:bodyPr/>
        <a:lstStyle/>
        <a:p>
          <a:endParaRPr lang="en-US"/>
        </a:p>
      </dgm:t>
    </dgm:pt>
    <dgm:pt modelId="{99CDE443-3ADA-4C11-9F55-16D7FD07A7DA}" type="sibTrans" cxnId="{DE50D898-6E55-4DC1-BFB3-457DAA52ACA1}">
      <dgm:prSet/>
      <dgm:spPr/>
      <dgm:t>
        <a:bodyPr/>
        <a:lstStyle/>
        <a:p>
          <a:endParaRPr lang="en-US"/>
        </a:p>
      </dgm:t>
    </dgm:pt>
    <dgm:pt modelId="{D56F0C06-5AE9-3E48-B610-E3AF0D47AFA3}" type="pres">
      <dgm:prSet presAssocID="{45D91A44-C073-40E3-928B-9963FE6705F6}" presName="linear" presStyleCnt="0">
        <dgm:presLayoutVars>
          <dgm:animLvl val="lvl"/>
          <dgm:resizeHandles val="exact"/>
        </dgm:presLayoutVars>
      </dgm:prSet>
      <dgm:spPr/>
    </dgm:pt>
    <dgm:pt modelId="{366A44B0-6B12-6945-960A-2FC260A21010}" type="pres">
      <dgm:prSet presAssocID="{1590AE9A-BD95-4449-9BF0-A95995DEE80F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89F3D5B-ADB5-E640-B94F-3DCCD5B9EDA9}" type="pres">
      <dgm:prSet presAssocID="{5E725157-7980-4F76-8B29-5C29C12312B0}" presName="spacer" presStyleCnt="0"/>
      <dgm:spPr/>
    </dgm:pt>
    <dgm:pt modelId="{74FDDDE5-AB97-774F-8120-3A02E8EFE48C}" type="pres">
      <dgm:prSet presAssocID="{3094CE3C-0785-4E40-9007-9938E7B8878E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D5A0AD2-F627-644B-A1C9-0EB4A8E57B94}" type="pres">
      <dgm:prSet presAssocID="{EC62A577-CF58-4043-B8AF-BEDFAAF87EF8}" presName="spacer" presStyleCnt="0"/>
      <dgm:spPr/>
    </dgm:pt>
    <dgm:pt modelId="{ACB29BBC-4047-3F42-8A2E-9F67D3450ED6}" type="pres">
      <dgm:prSet presAssocID="{2C7B6F52-972F-4A57-A82F-B370937C8291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EA90C10A-B75F-F24A-A1C4-9FDA619EC03E}" type="presOf" srcId="{3094CE3C-0785-4E40-9007-9938E7B8878E}" destId="{74FDDDE5-AB97-774F-8120-3A02E8EFE48C}" srcOrd="0" destOrd="0" presId="urn:microsoft.com/office/officeart/2005/8/layout/vList2"/>
    <dgm:cxn modelId="{9DE12F1C-F5FF-8E4B-BB94-3F13E2ED6D13}" type="presOf" srcId="{1590AE9A-BD95-4449-9BF0-A95995DEE80F}" destId="{366A44B0-6B12-6945-960A-2FC260A21010}" srcOrd="0" destOrd="0" presId="urn:microsoft.com/office/officeart/2005/8/layout/vList2"/>
    <dgm:cxn modelId="{0B33452A-0591-4968-BF0D-4CA2A968E0CE}" srcId="{45D91A44-C073-40E3-928B-9963FE6705F6}" destId="{3094CE3C-0785-4E40-9007-9938E7B8878E}" srcOrd="1" destOrd="0" parTransId="{304388F3-6C2E-4E9E-81BE-2ED305D580BF}" sibTransId="{EC62A577-CF58-4043-B8AF-BEDFAAF87EF8}"/>
    <dgm:cxn modelId="{85F9EE7A-0E0D-4820-ABA0-3B9C8C5C3423}" srcId="{45D91A44-C073-40E3-928B-9963FE6705F6}" destId="{1590AE9A-BD95-4449-9BF0-A95995DEE80F}" srcOrd="0" destOrd="0" parTransId="{536FD625-DC28-4F62-8054-F9540486E289}" sibTransId="{5E725157-7980-4F76-8B29-5C29C12312B0}"/>
    <dgm:cxn modelId="{DE50D898-6E55-4DC1-BFB3-457DAA52ACA1}" srcId="{45D91A44-C073-40E3-928B-9963FE6705F6}" destId="{2C7B6F52-972F-4A57-A82F-B370937C8291}" srcOrd="2" destOrd="0" parTransId="{5A2BEC3E-D663-478B-A98D-E1B1F69BADA0}" sibTransId="{99CDE443-3ADA-4C11-9F55-16D7FD07A7DA}"/>
    <dgm:cxn modelId="{24C4D4E8-6A5A-BF47-BA3C-78794C3EC507}" type="presOf" srcId="{2C7B6F52-972F-4A57-A82F-B370937C8291}" destId="{ACB29BBC-4047-3F42-8A2E-9F67D3450ED6}" srcOrd="0" destOrd="0" presId="urn:microsoft.com/office/officeart/2005/8/layout/vList2"/>
    <dgm:cxn modelId="{7C38E2FE-DEE8-8F4B-B44A-6347D9E79563}" type="presOf" srcId="{45D91A44-C073-40E3-928B-9963FE6705F6}" destId="{D56F0C06-5AE9-3E48-B610-E3AF0D47AFA3}" srcOrd="0" destOrd="0" presId="urn:microsoft.com/office/officeart/2005/8/layout/vList2"/>
    <dgm:cxn modelId="{ECFBC695-7A0D-C346-9284-93D4B6FCD66A}" type="presParOf" srcId="{D56F0C06-5AE9-3E48-B610-E3AF0D47AFA3}" destId="{366A44B0-6B12-6945-960A-2FC260A21010}" srcOrd="0" destOrd="0" presId="urn:microsoft.com/office/officeart/2005/8/layout/vList2"/>
    <dgm:cxn modelId="{6BDCC0D5-C86F-D044-8B3A-18F981D4410C}" type="presParOf" srcId="{D56F0C06-5AE9-3E48-B610-E3AF0D47AFA3}" destId="{E89F3D5B-ADB5-E640-B94F-3DCCD5B9EDA9}" srcOrd="1" destOrd="0" presId="urn:microsoft.com/office/officeart/2005/8/layout/vList2"/>
    <dgm:cxn modelId="{2CA15955-90D6-A540-AE80-508062652379}" type="presParOf" srcId="{D56F0C06-5AE9-3E48-B610-E3AF0D47AFA3}" destId="{74FDDDE5-AB97-774F-8120-3A02E8EFE48C}" srcOrd="2" destOrd="0" presId="urn:microsoft.com/office/officeart/2005/8/layout/vList2"/>
    <dgm:cxn modelId="{03D7666F-7D15-2245-B849-50F5BAE70E4F}" type="presParOf" srcId="{D56F0C06-5AE9-3E48-B610-E3AF0D47AFA3}" destId="{0D5A0AD2-F627-644B-A1C9-0EB4A8E57B94}" srcOrd="3" destOrd="0" presId="urn:microsoft.com/office/officeart/2005/8/layout/vList2"/>
    <dgm:cxn modelId="{1676B9A6-1A2D-6F41-AAE6-341AFC6F6F59}" type="presParOf" srcId="{D56F0C06-5AE9-3E48-B610-E3AF0D47AFA3}" destId="{ACB29BBC-4047-3F42-8A2E-9F67D3450ED6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020754-DA7B-485F-A3BE-F472F574AAC0}" type="doc">
      <dgm:prSet loTypeId="urn:microsoft.com/office/officeart/2018/2/layout/IconVerticalSolidList" loCatId="icon" qsTypeId="urn:microsoft.com/office/officeart/2005/8/quickstyle/simple1#30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AB44E5A3-653E-4084-AFA1-E6285CAA5DB2}">
      <dgm:prSet/>
      <dgm:spPr/>
      <dgm:t>
        <a:bodyPr/>
        <a:lstStyle/>
        <a:p>
          <a:r>
            <a:rPr lang="en-US"/>
            <a:t>Write down three things you currently do as a creative or professional practitioner.</a:t>
          </a:r>
        </a:p>
      </dgm:t>
    </dgm:pt>
    <dgm:pt modelId="{F1BE7C3A-66A4-4A16-A8C3-B1CF209AD8BD}" type="parTrans" cxnId="{00572EE1-8320-4757-90FC-07A3AD7F2B31}">
      <dgm:prSet/>
      <dgm:spPr/>
      <dgm:t>
        <a:bodyPr/>
        <a:lstStyle/>
        <a:p>
          <a:endParaRPr lang="en-US"/>
        </a:p>
      </dgm:t>
    </dgm:pt>
    <dgm:pt modelId="{BF8EDA8F-274B-459E-8C18-477390F5C7F1}" type="sibTrans" cxnId="{00572EE1-8320-4757-90FC-07A3AD7F2B31}">
      <dgm:prSet/>
      <dgm:spPr/>
      <dgm:t>
        <a:bodyPr/>
        <a:lstStyle/>
        <a:p>
          <a:endParaRPr lang="en-US"/>
        </a:p>
      </dgm:t>
    </dgm:pt>
    <dgm:pt modelId="{C22FD984-DDFB-41FA-8199-8DD8F5949770}">
      <dgm:prSet/>
      <dgm:spPr/>
      <dgm:t>
        <a:bodyPr/>
        <a:lstStyle/>
        <a:p>
          <a:r>
            <a:rPr lang="en-US" dirty="0"/>
            <a:t>For example: I make things, I design things, I teach, I build things, I perform, I code, curate, manage, communicate, experiment, I solve problems.</a:t>
          </a:r>
        </a:p>
      </dgm:t>
    </dgm:pt>
    <dgm:pt modelId="{8DD9BADA-DE92-4FEC-AA52-25EE00D3BE39}" type="parTrans" cxnId="{8CB703D9-DAB5-4AB7-8881-2BB7C3BC7557}">
      <dgm:prSet/>
      <dgm:spPr/>
      <dgm:t>
        <a:bodyPr/>
        <a:lstStyle/>
        <a:p>
          <a:endParaRPr lang="en-US"/>
        </a:p>
      </dgm:t>
    </dgm:pt>
    <dgm:pt modelId="{07858862-9F75-4FB8-8100-F71FCCB274FD}" type="sibTrans" cxnId="{8CB703D9-DAB5-4AB7-8881-2BB7C3BC7557}">
      <dgm:prSet/>
      <dgm:spPr/>
      <dgm:t>
        <a:bodyPr/>
        <a:lstStyle/>
        <a:p>
          <a:endParaRPr lang="en-US"/>
        </a:p>
      </dgm:t>
    </dgm:pt>
    <dgm:pt modelId="{ACFFCC0B-75BA-4667-A776-330D34DAAD26}">
      <dgm:prSet/>
      <dgm:spPr/>
      <dgm:t>
        <a:bodyPr/>
        <a:lstStyle/>
        <a:p>
          <a:r>
            <a:rPr lang="en-US"/>
            <a:t>Now ask: Which of these activities involve asking questions?</a:t>
          </a:r>
        </a:p>
      </dgm:t>
    </dgm:pt>
    <dgm:pt modelId="{6C96304A-1E78-46BA-A214-79898D477831}" type="parTrans" cxnId="{2F197730-C38E-40AA-BBD5-AD30A3C74E28}">
      <dgm:prSet/>
      <dgm:spPr/>
      <dgm:t>
        <a:bodyPr/>
        <a:lstStyle/>
        <a:p>
          <a:endParaRPr lang="en-US"/>
        </a:p>
      </dgm:t>
    </dgm:pt>
    <dgm:pt modelId="{76062860-74CB-4732-B5C3-632546D929E0}" type="sibTrans" cxnId="{2F197730-C38E-40AA-BBD5-AD30A3C74E28}">
      <dgm:prSet/>
      <dgm:spPr/>
      <dgm:t>
        <a:bodyPr/>
        <a:lstStyle/>
        <a:p>
          <a:endParaRPr lang="en-US"/>
        </a:p>
      </dgm:t>
    </dgm:pt>
    <dgm:pt modelId="{3B05930E-7B2B-4A44-BB78-E638345DD5E8}">
      <dgm:prSet/>
      <dgm:spPr/>
      <dgm:t>
        <a:bodyPr/>
        <a:lstStyle/>
        <a:p>
          <a:r>
            <a:rPr lang="en-US"/>
            <a:t>Which involve producing knowledge, even if you do not normally call it 'research'?</a:t>
          </a:r>
        </a:p>
      </dgm:t>
    </dgm:pt>
    <dgm:pt modelId="{6CA88911-F0D5-4B79-974F-B09A4962A94E}" type="parTrans" cxnId="{B0DBAFDD-D992-4237-B48C-03216203F198}">
      <dgm:prSet/>
      <dgm:spPr/>
      <dgm:t>
        <a:bodyPr/>
        <a:lstStyle/>
        <a:p>
          <a:endParaRPr lang="en-US"/>
        </a:p>
      </dgm:t>
    </dgm:pt>
    <dgm:pt modelId="{9F9B1C8C-63B5-4DEE-BBBA-B3311A468537}" type="sibTrans" cxnId="{B0DBAFDD-D992-4237-B48C-03216203F198}">
      <dgm:prSet/>
      <dgm:spPr/>
      <dgm:t>
        <a:bodyPr/>
        <a:lstStyle/>
        <a:p>
          <a:endParaRPr lang="en-US"/>
        </a:p>
      </dgm:t>
    </dgm:pt>
    <dgm:pt modelId="{3593BBD6-0E77-496F-AD27-179F9E8E1DDC}" type="pres">
      <dgm:prSet presAssocID="{AC020754-DA7B-485F-A3BE-F472F574AAC0}" presName="root" presStyleCnt="0">
        <dgm:presLayoutVars>
          <dgm:dir/>
          <dgm:resizeHandles val="exact"/>
        </dgm:presLayoutVars>
      </dgm:prSet>
      <dgm:spPr/>
    </dgm:pt>
    <dgm:pt modelId="{64D1A377-F976-40C1-A4E8-CF01B9E0CA6A}" type="pres">
      <dgm:prSet presAssocID="{AB44E5A3-653E-4084-AFA1-E6285CAA5DB2}" presName="compNode" presStyleCnt="0"/>
      <dgm:spPr/>
    </dgm:pt>
    <dgm:pt modelId="{87B157F1-6810-4A72-B383-AAA76C014A07}" type="pres">
      <dgm:prSet presAssocID="{AB44E5A3-653E-4084-AFA1-E6285CAA5DB2}" presName="bgRect" presStyleLbl="bgShp" presStyleIdx="0" presStyleCnt="4"/>
      <dgm:spPr/>
    </dgm:pt>
    <dgm:pt modelId="{279E024B-5194-4DB0-83FD-1B0DAC345D90}" type="pres">
      <dgm:prSet presAssocID="{AB44E5A3-653E-4084-AFA1-E6285CAA5DB2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88C93196-203E-42C8-898A-EF01B2ACC462}" type="pres">
      <dgm:prSet presAssocID="{AB44E5A3-653E-4084-AFA1-E6285CAA5DB2}" presName="spaceRect" presStyleCnt="0"/>
      <dgm:spPr/>
    </dgm:pt>
    <dgm:pt modelId="{EB58FD7D-9C63-4052-9C1A-CFD2F919C01D}" type="pres">
      <dgm:prSet presAssocID="{AB44E5A3-653E-4084-AFA1-E6285CAA5DB2}" presName="parTx" presStyleLbl="revTx" presStyleIdx="0" presStyleCnt="4">
        <dgm:presLayoutVars>
          <dgm:chMax val="0"/>
          <dgm:chPref val="0"/>
        </dgm:presLayoutVars>
      </dgm:prSet>
      <dgm:spPr/>
    </dgm:pt>
    <dgm:pt modelId="{B44DAAD0-147B-4CD4-9177-C76D33B0604A}" type="pres">
      <dgm:prSet presAssocID="{BF8EDA8F-274B-459E-8C18-477390F5C7F1}" presName="sibTrans" presStyleCnt="0"/>
      <dgm:spPr/>
    </dgm:pt>
    <dgm:pt modelId="{402B73A1-0735-439B-810C-7D3DA8DE17B8}" type="pres">
      <dgm:prSet presAssocID="{C22FD984-DDFB-41FA-8199-8DD8F5949770}" presName="compNode" presStyleCnt="0"/>
      <dgm:spPr/>
    </dgm:pt>
    <dgm:pt modelId="{13050F12-5F90-4E44-BA02-2ACC68CCB930}" type="pres">
      <dgm:prSet presAssocID="{C22FD984-DDFB-41FA-8199-8DD8F5949770}" presName="bgRect" presStyleLbl="bgShp" presStyleIdx="1" presStyleCnt="4"/>
      <dgm:spPr/>
    </dgm:pt>
    <dgm:pt modelId="{BF5B8F5A-6700-4A3C-BDDE-AD62CF73B182}" type="pres">
      <dgm:prSet presAssocID="{C22FD984-DDFB-41FA-8199-8DD8F5949770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arget Audience"/>
        </a:ext>
      </dgm:extLst>
    </dgm:pt>
    <dgm:pt modelId="{1D88510E-E3D1-4E8A-9788-2CB460E9B89B}" type="pres">
      <dgm:prSet presAssocID="{C22FD984-DDFB-41FA-8199-8DD8F5949770}" presName="spaceRect" presStyleCnt="0"/>
      <dgm:spPr/>
    </dgm:pt>
    <dgm:pt modelId="{95195970-60AC-45FA-A347-586ED5798E01}" type="pres">
      <dgm:prSet presAssocID="{C22FD984-DDFB-41FA-8199-8DD8F5949770}" presName="parTx" presStyleLbl="revTx" presStyleIdx="1" presStyleCnt="4">
        <dgm:presLayoutVars>
          <dgm:chMax val="0"/>
          <dgm:chPref val="0"/>
        </dgm:presLayoutVars>
      </dgm:prSet>
      <dgm:spPr/>
    </dgm:pt>
    <dgm:pt modelId="{2EDE1318-50B9-462C-8EE5-60FB666E5D17}" type="pres">
      <dgm:prSet presAssocID="{07858862-9F75-4FB8-8100-F71FCCB274FD}" presName="sibTrans" presStyleCnt="0"/>
      <dgm:spPr/>
    </dgm:pt>
    <dgm:pt modelId="{76EAE3C0-99E2-4FB5-81AC-A6AD55E24690}" type="pres">
      <dgm:prSet presAssocID="{ACFFCC0B-75BA-4667-A776-330D34DAAD26}" presName="compNode" presStyleCnt="0"/>
      <dgm:spPr/>
    </dgm:pt>
    <dgm:pt modelId="{320E3E2B-437D-4A88-9DAB-53B9C602F58E}" type="pres">
      <dgm:prSet presAssocID="{ACFFCC0B-75BA-4667-A776-330D34DAAD26}" presName="bgRect" presStyleLbl="bgShp" presStyleIdx="2" presStyleCnt="4"/>
      <dgm:spPr/>
    </dgm:pt>
    <dgm:pt modelId="{6C80AD83-6577-47DC-99FB-37897AAFA122}" type="pres">
      <dgm:prSet presAssocID="{ACFFCC0B-75BA-4667-A776-330D34DAAD26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 mark"/>
        </a:ext>
      </dgm:extLst>
    </dgm:pt>
    <dgm:pt modelId="{9488B67B-B0A0-4E0B-8697-BB2FAD2E80A8}" type="pres">
      <dgm:prSet presAssocID="{ACFFCC0B-75BA-4667-A776-330D34DAAD26}" presName="spaceRect" presStyleCnt="0"/>
      <dgm:spPr/>
    </dgm:pt>
    <dgm:pt modelId="{A58C6845-FE59-4857-89AB-43DB77476CE6}" type="pres">
      <dgm:prSet presAssocID="{ACFFCC0B-75BA-4667-A776-330D34DAAD26}" presName="parTx" presStyleLbl="revTx" presStyleIdx="2" presStyleCnt="4">
        <dgm:presLayoutVars>
          <dgm:chMax val="0"/>
          <dgm:chPref val="0"/>
        </dgm:presLayoutVars>
      </dgm:prSet>
      <dgm:spPr/>
    </dgm:pt>
    <dgm:pt modelId="{BB5D71C2-5AB0-4055-AF4B-54AFBDD2C226}" type="pres">
      <dgm:prSet presAssocID="{76062860-74CB-4732-B5C3-632546D929E0}" presName="sibTrans" presStyleCnt="0"/>
      <dgm:spPr/>
    </dgm:pt>
    <dgm:pt modelId="{32092368-C1B6-418C-BC64-553962D39481}" type="pres">
      <dgm:prSet presAssocID="{3B05930E-7B2B-4A44-BB78-E638345DD5E8}" presName="compNode" presStyleCnt="0"/>
      <dgm:spPr/>
    </dgm:pt>
    <dgm:pt modelId="{C0668C11-7AA0-4BCE-ACC3-95B60520F1F0}" type="pres">
      <dgm:prSet presAssocID="{3B05930E-7B2B-4A44-BB78-E638345DD5E8}" presName="bgRect" presStyleLbl="bgShp" presStyleIdx="3" presStyleCnt="4"/>
      <dgm:spPr/>
    </dgm:pt>
    <dgm:pt modelId="{F079F992-2120-4ECE-B17E-75D70452452A}" type="pres">
      <dgm:prSet presAssocID="{3B05930E-7B2B-4A44-BB78-E638345DD5E8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938B1C4D-C120-493A-9BBE-B29358F03AFC}" type="pres">
      <dgm:prSet presAssocID="{3B05930E-7B2B-4A44-BB78-E638345DD5E8}" presName="spaceRect" presStyleCnt="0"/>
      <dgm:spPr/>
    </dgm:pt>
    <dgm:pt modelId="{B327111D-70DE-48B3-B7FE-3E513FEBB4BD}" type="pres">
      <dgm:prSet presAssocID="{3B05930E-7B2B-4A44-BB78-E638345DD5E8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2F197730-C38E-40AA-BBD5-AD30A3C74E28}" srcId="{AC020754-DA7B-485F-A3BE-F472F574AAC0}" destId="{ACFFCC0B-75BA-4667-A776-330D34DAAD26}" srcOrd="2" destOrd="0" parTransId="{6C96304A-1E78-46BA-A214-79898D477831}" sibTransId="{76062860-74CB-4732-B5C3-632546D929E0}"/>
    <dgm:cxn modelId="{04875787-47CD-483D-B23A-B52644D8BA48}" type="presOf" srcId="{AC020754-DA7B-485F-A3BE-F472F574AAC0}" destId="{3593BBD6-0E77-496F-AD27-179F9E8E1DDC}" srcOrd="0" destOrd="0" presId="urn:microsoft.com/office/officeart/2018/2/layout/IconVerticalSolidList"/>
    <dgm:cxn modelId="{EBBC508F-97EC-4D6C-99FB-D232FA6B7E6F}" type="presOf" srcId="{C22FD984-DDFB-41FA-8199-8DD8F5949770}" destId="{95195970-60AC-45FA-A347-586ED5798E01}" srcOrd="0" destOrd="0" presId="urn:microsoft.com/office/officeart/2018/2/layout/IconVerticalSolidList"/>
    <dgm:cxn modelId="{15327791-978D-4159-BFCF-A8BFB9FF57FB}" type="presOf" srcId="{ACFFCC0B-75BA-4667-A776-330D34DAAD26}" destId="{A58C6845-FE59-4857-89AB-43DB77476CE6}" srcOrd="0" destOrd="0" presId="urn:microsoft.com/office/officeart/2018/2/layout/IconVerticalSolidList"/>
    <dgm:cxn modelId="{6CF342A3-D557-4E92-91EF-E1658A621EA0}" type="presOf" srcId="{AB44E5A3-653E-4084-AFA1-E6285CAA5DB2}" destId="{EB58FD7D-9C63-4052-9C1A-CFD2F919C01D}" srcOrd="0" destOrd="0" presId="urn:microsoft.com/office/officeart/2018/2/layout/IconVerticalSolidList"/>
    <dgm:cxn modelId="{42BFC8B3-5805-4A5C-A11D-A6B5671A182F}" type="presOf" srcId="{3B05930E-7B2B-4A44-BB78-E638345DD5E8}" destId="{B327111D-70DE-48B3-B7FE-3E513FEBB4BD}" srcOrd="0" destOrd="0" presId="urn:microsoft.com/office/officeart/2018/2/layout/IconVerticalSolidList"/>
    <dgm:cxn modelId="{8CB703D9-DAB5-4AB7-8881-2BB7C3BC7557}" srcId="{AC020754-DA7B-485F-A3BE-F472F574AAC0}" destId="{C22FD984-DDFB-41FA-8199-8DD8F5949770}" srcOrd="1" destOrd="0" parTransId="{8DD9BADA-DE92-4FEC-AA52-25EE00D3BE39}" sibTransId="{07858862-9F75-4FB8-8100-F71FCCB274FD}"/>
    <dgm:cxn modelId="{B0DBAFDD-D992-4237-B48C-03216203F198}" srcId="{AC020754-DA7B-485F-A3BE-F472F574AAC0}" destId="{3B05930E-7B2B-4A44-BB78-E638345DD5E8}" srcOrd="3" destOrd="0" parTransId="{6CA88911-F0D5-4B79-974F-B09A4962A94E}" sibTransId="{9F9B1C8C-63B5-4DEE-BBBA-B3311A468537}"/>
    <dgm:cxn modelId="{00572EE1-8320-4757-90FC-07A3AD7F2B31}" srcId="{AC020754-DA7B-485F-A3BE-F472F574AAC0}" destId="{AB44E5A3-653E-4084-AFA1-E6285CAA5DB2}" srcOrd="0" destOrd="0" parTransId="{F1BE7C3A-66A4-4A16-A8C3-B1CF209AD8BD}" sibTransId="{BF8EDA8F-274B-459E-8C18-477390F5C7F1}"/>
    <dgm:cxn modelId="{30543291-7B5D-4E64-94E1-120B246190B8}" type="presParOf" srcId="{3593BBD6-0E77-496F-AD27-179F9E8E1DDC}" destId="{64D1A377-F976-40C1-A4E8-CF01B9E0CA6A}" srcOrd="0" destOrd="0" presId="urn:microsoft.com/office/officeart/2018/2/layout/IconVerticalSolidList"/>
    <dgm:cxn modelId="{1AF94392-3288-45B2-9D64-7DA267696044}" type="presParOf" srcId="{64D1A377-F976-40C1-A4E8-CF01B9E0CA6A}" destId="{87B157F1-6810-4A72-B383-AAA76C014A07}" srcOrd="0" destOrd="0" presId="urn:microsoft.com/office/officeart/2018/2/layout/IconVerticalSolidList"/>
    <dgm:cxn modelId="{695CB9FA-0ED6-4535-A554-1109598689E5}" type="presParOf" srcId="{64D1A377-F976-40C1-A4E8-CF01B9E0CA6A}" destId="{279E024B-5194-4DB0-83FD-1B0DAC345D90}" srcOrd="1" destOrd="0" presId="urn:microsoft.com/office/officeart/2018/2/layout/IconVerticalSolidList"/>
    <dgm:cxn modelId="{2D3A449B-3900-455D-A38B-1748A65FE370}" type="presParOf" srcId="{64D1A377-F976-40C1-A4E8-CF01B9E0CA6A}" destId="{88C93196-203E-42C8-898A-EF01B2ACC462}" srcOrd="2" destOrd="0" presId="urn:microsoft.com/office/officeart/2018/2/layout/IconVerticalSolidList"/>
    <dgm:cxn modelId="{59C4EA7E-B2B0-49F8-BFA2-8663A52A78F5}" type="presParOf" srcId="{64D1A377-F976-40C1-A4E8-CF01B9E0CA6A}" destId="{EB58FD7D-9C63-4052-9C1A-CFD2F919C01D}" srcOrd="3" destOrd="0" presId="urn:microsoft.com/office/officeart/2018/2/layout/IconVerticalSolidList"/>
    <dgm:cxn modelId="{E7587036-4557-4D30-9B6D-BEC4D7B7B323}" type="presParOf" srcId="{3593BBD6-0E77-496F-AD27-179F9E8E1DDC}" destId="{B44DAAD0-147B-4CD4-9177-C76D33B0604A}" srcOrd="1" destOrd="0" presId="urn:microsoft.com/office/officeart/2018/2/layout/IconVerticalSolidList"/>
    <dgm:cxn modelId="{22D5F922-8653-429E-9260-6C7C184F130A}" type="presParOf" srcId="{3593BBD6-0E77-496F-AD27-179F9E8E1DDC}" destId="{402B73A1-0735-439B-810C-7D3DA8DE17B8}" srcOrd="2" destOrd="0" presId="urn:microsoft.com/office/officeart/2018/2/layout/IconVerticalSolidList"/>
    <dgm:cxn modelId="{4685C498-508E-4FEB-9CB3-F3993C70DD54}" type="presParOf" srcId="{402B73A1-0735-439B-810C-7D3DA8DE17B8}" destId="{13050F12-5F90-4E44-BA02-2ACC68CCB930}" srcOrd="0" destOrd="0" presId="urn:microsoft.com/office/officeart/2018/2/layout/IconVerticalSolidList"/>
    <dgm:cxn modelId="{39034BBE-1E9E-47B0-822A-E7F385286314}" type="presParOf" srcId="{402B73A1-0735-439B-810C-7D3DA8DE17B8}" destId="{BF5B8F5A-6700-4A3C-BDDE-AD62CF73B182}" srcOrd="1" destOrd="0" presId="urn:microsoft.com/office/officeart/2018/2/layout/IconVerticalSolidList"/>
    <dgm:cxn modelId="{830AA6EA-59E6-43F9-8004-6A8D77F9164D}" type="presParOf" srcId="{402B73A1-0735-439B-810C-7D3DA8DE17B8}" destId="{1D88510E-E3D1-4E8A-9788-2CB460E9B89B}" srcOrd="2" destOrd="0" presId="urn:microsoft.com/office/officeart/2018/2/layout/IconVerticalSolidList"/>
    <dgm:cxn modelId="{59B6502D-F2BB-4A59-95F1-5B9A4D4A63DF}" type="presParOf" srcId="{402B73A1-0735-439B-810C-7D3DA8DE17B8}" destId="{95195970-60AC-45FA-A347-586ED5798E01}" srcOrd="3" destOrd="0" presId="urn:microsoft.com/office/officeart/2018/2/layout/IconVerticalSolidList"/>
    <dgm:cxn modelId="{437BA315-D38D-4B1A-9992-E2BF0224D194}" type="presParOf" srcId="{3593BBD6-0E77-496F-AD27-179F9E8E1DDC}" destId="{2EDE1318-50B9-462C-8EE5-60FB666E5D17}" srcOrd="3" destOrd="0" presId="urn:microsoft.com/office/officeart/2018/2/layout/IconVerticalSolidList"/>
    <dgm:cxn modelId="{E865D98B-1462-4F64-83C2-F1063BFC50DF}" type="presParOf" srcId="{3593BBD6-0E77-496F-AD27-179F9E8E1DDC}" destId="{76EAE3C0-99E2-4FB5-81AC-A6AD55E24690}" srcOrd="4" destOrd="0" presId="urn:microsoft.com/office/officeart/2018/2/layout/IconVerticalSolidList"/>
    <dgm:cxn modelId="{A8B08D9D-8F9E-431C-A9D4-34586ACC597E}" type="presParOf" srcId="{76EAE3C0-99E2-4FB5-81AC-A6AD55E24690}" destId="{320E3E2B-437D-4A88-9DAB-53B9C602F58E}" srcOrd="0" destOrd="0" presId="urn:microsoft.com/office/officeart/2018/2/layout/IconVerticalSolidList"/>
    <dgm:cxn modelId="{B9FC4684-F1DC-47D4-811F-39415768B8A8}" type="presParOf" srcId="{76EAE3C0-99E2-4FB5-81AC-A6AD55E24690}" destId="{6C80AD83-6577-47DC-99FB-37897AAFA122}" srcOrd="1" destOrd="0" presId="urn:microsoft.com/office/officeart/2018/2/layout/IconVerticalSolidList"/>
    <dgm:cxn modelId="{A0AAA687-948A-41D2-BD1C-F2A229B3B45F}" type="presParOf" srcId="{76EAE3C0-99E2-4FB5-81AC-A6AD55E24690}" destId="{9488B67B-B0A0-4E0B-8697-BB2FAD2E80A8}" srcOrd="2" destOrd="0" presId="urn:microsoft.com/office/officeart/2018/2/layout/IconVerticalSolidList"/>
    <dgm:cxn modelId="{B75669AE-17AE-4456-860B-17B5EEAC7377}" type="presParOf" srcId="{76EAE3C0-99E2-4FB5-81AC-A6AD55E24690}" destId="{A58C6845-FE59-4857-89AB-43DB77476CE6}" srcOrd="3" destOrd="0" presId="urn:microsoft.com/office/officeart/2018/2/layout/IconVerticalSolidList"/>
    <dgm:cxn modelId="{BBD43BBB-55F0-4DE9-B729-78D70D459829}" type="presParOf" srcId="{3593BBD6-0E77-496F-AD27-179F9E8E1DDC}" destId="{BB5D71C2-5AB0-4055-AF4B-54AFBDD2C226}" srcOrd="5" destOrd="0" presId="urn:microsoft.com/office/officeart/2018/2/layout/IconVerticalSolidList"/>
    <dgm:cxn modelId="{2329EE3A-4AB2-489E-B324-52E50683138A}" type="presParOf" srcId="{3593BBD6-0E77-496F-AD27-179F9E8E1DDC}" destId="{32092368-C1B6-418C-BC64-553962D39481}" srcOrd="6" destOrd="0" presId="urn:microsoft.com/office/officeart/2018/2/layout/IconVerticalSolidList"/>
    <dgm:cxn modelId="{F3808B70-CBDE-4C95-BF3C-CB94AE91A540}" type="presParOf" srcId="{32092368-C1B6-418C-BC64-553962D39481}" destId="{C0668C11-7AA0-4BCE-ACC3-95B60520F1F0}" srcOrd="0" destOrd="0" presId="urn:microsoft.com/office/officeart/2018/2/layout/IconVerticalSolidList"/>
    <dgm:cxn modelId="{54F25BAA-7CFE-4735-9E1A-1E3B58C47602}" type="presParOf" srcId="{32092368-C1B6-418C-BC64-553962D39481}" destId="{F079F992-2120-4ECE-B17E-75D70452452A}" srcOrd="1" destOrd="0" presId="urn:microsoft.com/office/officeart/2018/2/layout/IconVerticalSolidList"/>
    <dgm:cxn modelId="{408A87AA-3E70-444C-8637-61367EAC9647}" type="presParOf" srcId="{32092368-C1B6-418C-BC64-553962D39481}" destId="{938B1C4D-C120-493A-9BBE-B29358F03AFC}" srcOrd="2" destOrd="0" presId="urn:microsoft.com/office/officeart/2018/2/layout/IconVerticalSolidList"/>
    <dgm:cxn modelId="{DED74DAD-A589-4EB2-8E6C-0998C1E3947C}" type="presParOf" srcId="{32092368-C1B6-418C-BC64-553962D39481}" destId="{B327111D-70DE-48B3-B7FE-3E513FEBB4B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F51D3F9-42D2-43BE-AA0B-070CCA642D75}" type="doc">
      <dgm:prSet loTypeId="urn:microsoft.com/office/officeart/2018/2/layout/IconVerticalSolidList" loCatId="icon" qsTypeId="urn:microsoft.com/office/officeart/2005/8/quickstyle/simple1#45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BEEF71AE-01D2-4303-A54B-D9F870CE6754}">
      <dgm:prSet/>
      <dgm:spPr/>
      <dgm:t>
        <a:bodyPr/>
        <a:lstStyle/>
        <a:p>
          <a:r>
            <a:rPr lang="en-US"/>
            <a:t>Making something can be practice without being research.</a:t>
          </a:r>
        </a:p>
      </dgm:t>
    </dgm:pt>
    <dgm:pt modelId="{A810E928-8FC6-46F7-9C0C-30A09FF0D4D9}" type="parTrans" cxnId="{ED33BBE6-7B72-47FD-8803-9C5CD4C03B6E}">
      <dgm:prSet/>
      <dgm:spPr/>
      <dgm:t>
        <a:bodyPr/>
        <a:lstStyle/>
        <a:p>
          <a:endParaRPr lang="en-US"/>
        </a:p>
      </dgm:t>
    </dgm:pt>
    <dgm:pt modelId="{531E6B7C-37D6-4BD1-8B96-184F4BF17C38}" type="sibTrans" cxnId="{ED33BBE6-7B72-47FD-8803-9C5CD4C03B6E}">
      <dgm:prSet/>
      <dgm:spPr/>
      <dgm:t>
        <a:bodyPr/>
        <a:lstStyle/>
        <a:p>
          <a:endParaRPr lang="en-US"/>
        </a:p>
      </dgm:t>
    </dgm:pt>
    <dgm:pt modelId="{5272A0E9-E7DA-488B-AD6E-44A317411BC8}">
      <dgm:prSet/>
      <dgm:spPr/>
      <dgm:t>
        <a:bodyPr/>
        <a:lstStyle/>
        <a:p>
          <a:r>
            <a:rPr lang="en-US" dirty="0"/>
            <a:t>Research </a:t>
          </a:r>
          <a:r>
            <a:rPr lang="en-US" b="1" dirty="0"/>
            <a:t>requires a question</a:t>
          </a:r>
          <a:r>
            <a:rPr lang="en-US" dirty="0"/>
            <a:t>, a </a:t>
          </a:r>
          <a:r>
            <a:rPr lang="en-US" b="1" dirty="0"/>
            <a:t>purpose </a:t>
          </a:r>
          <a:r>
            <a:rPr lang="en-US" dirty="0"/>
            <a:t>and a </a:t>
          </a:r>
          <a:r>
            <a:rPr lang="en-US" b="1" dirty="0"/>
            <a:t>reason for investigating</a:t>
          </a:r>
          <a:r>
            <a:rPr lang="en-US" dirty="0"/>
            <a:t>.</a:t>
          </a:r>
        </a:p>
      </dgm:t>
    </dgm:pt>
    <dgm:pt modelId="{F72DC3E0-DA28-4A57-825E-142D438001DA}" type="parTrans" cxnId="{4BC25F71-E3A2-44B1-B285-E407B9FD41B1}">
      <dgm:prSet/>
      <dgm:spPr/>
      <dgm:t>
        <a:bodyPr/>
        <a:lstStyle/>
        <a:p>
          <a:endParaRPr lang="en-US"/>
        </a:p>
      </dgm:t>
    </dgm:pt>
    <dgm:pt modelId="{C1C1CA78-6155-4AF1-A3C2-95559D5420CF}" type="sibTrans" cxnId="{4BC25F71-E3A2-44B1-B285-E407B9FD41B1}">
      <dgm:prSet/>
      <dgm:spPr/>
      <dgm:t>
        <a:bodyPr/>
        <a:lstStyle/>
        <a:p>
          <a:endParaRPr lang="en-US"/>
        </a:p>
      </dgm:t>
    </dgm:pt>
    <dgm:pt modelId="{13485307-4D0E-46C3-A8D3-0F5539CBE7B3}">
      <dgm:prSet/>
      <dgm:spPr/>
      <dgm:t>
        <a:bodyPr/>
        <a:lstStyle/>
        <a:p>
          <a:r>
            <a:rPr lang="en-US" dirty="0"/>
            <a:t>It involves </a:t>
          </a:r>
          <a:r>
            <a:rPr lang="en-US" b="1" dirty="0"/>
            <a:t>engaging with existing knowledge </a:t>
          </a:r>
          <a:r>
            <a:rPr lang="en-US" dirty="0"/>
            <a:t>and </a:t>
          </a:r>
          <a:r>
            <a:rPr lang="en-US" b="1" dirty="0"/>
            <a:t>making sense of what you discover.</a:t>
          </a:r>
        </a:p>
      </dgm:t>
    </dgm:pt>
    <dgm:pt modelId="{EB11D73F-C2EA-42B0-8FFD-979E02D1112C}" type="parTrans" cxnId="{93B6858E-5612-4ED9-864F-17552CBEFD30}">
      <dgm:prSet/>
      <dgm:spPr/>
      <dgm:t>
        <a:bodyPr/>
        <a:lstStyle/>
        <a:p>
          <a:endParaRPr lang="en-US"/>
        </a:p>
      </dgm:t>
    </dgm:pt>
    <dgm:pt modelId="{BB4A90DD-A6D4-4961-A0C1-0EAE1A24AC02}" type="sibTrans" cxnId="{93B6858E-5612-4ED9-864F-17552CBEFD30}">
      <dgm:prSet/>
      <dgm:spPr/>
      <dgm:t>
        <a:bodyPr/>
        <a:lstStyle/>
        <a:p>
          <a:endParaRPr lang="en-US"/>
        </a:p>
      </dgm:t>
    </dgm:pt>
    <dgm:pt modelId="{246FE1EF-6F9B-4D58-B759-D411613A1DB9}">
      <dgm:prSet/>
      <dgm:spPr/>
      <dgm:t>
        <a:bodyPr/>
        <a:lstStyle/>
        <a:p>
          <a:r>
            <a:rPr lang="en-US" dirty="0"/>
            <a:t>It should produce or </a:t>
          </a:r>
          <a:r>
            <a:rPr lang="en-US" b="1" dirty="0"/>
            <a:t>develop knowledge, understanding or insight</a:t>
          </a:r>
          <a:r>
            <a:rPr lang="en-US" dirty="0"/>
            <a:t> that can be communicated and examined.</a:t>
          </a:r>
        </a:p>
      </dgm:t>
    </dgm:pt>
    <dgm:pt modelId="{306ADB83-5750-4EE4-9731-7818117C8F00}" type="parTrans" cxnId="{3BF5BBD5-847A-409C-AB66-13BE740EB9A9}">
      <dgm:prSet/>
      <dgm:spPr/>
      <dgm:t>
        <a:bodyPr/>
        <a:lstStyle/>
        <a:p>
          <a:endParaRPr lang="en-US"/>
        </a:p>
      </dgm:t>
    </dgm:pt>
    <dgm:pt modelId="{E157F25E-B0A2-4656-825F-B8D7338E9024}" type="sibTrans" cxnId="{3BF5BBD5-847A-409C-AB66-13BE740EB9A9}">
      <dgm:prSet/>
      <dgm:spPr/>
      <dgm:t>
        <a:bodyPr/>
        <a:lstStyle/>
        <a:p>
          <a:endParaRPr lang="en-US"/>
        </a:p>
      </dgm:t>
    </dgm:pt>
    <dgm:pt modelId="{6F7D0C16-7D6E-4178-823F-76DD9AB23A8E}" type="pres">
      <dgm:prSet presAssocID="{4F51D3F9-42D2-43BE-AA0B-070CCA642D75}" presName="root" presStyleCnt="0">
        <dgm:presLayoutVars>
          <dgm:dir/>
          <dgm:resizeHandles val="exact"/>
        </dgm:presLayoutVars>
      </dgm:prSet>
      <dgm:spPr/>
    </dgm:pt>
    <dgm:pt modelId="{85FA3840-25A3-4328-A4C7-9CDCCFDB9CDE}" type="pres">
      <dgm:prSet presAssocID="{BEEF71AE-01D2-4303-A54B-D9F870CE6754}" presName="compNode" presStyleCnt="0"/>
      <dgm:spPr/>
    </dgm:pt>
    <dgm:pt modelId="{3FCE5F99-0F84-4189-B31D-EDAE41845510}" type="pres">
      <dgm:prSet presAssocID="{BEEF71AE-01D2-4303-A54B-D9F870CE6754}" presName="bgRect" presStyleLbl="bgShp" presStyleIdx="0" presStyleCnt="4"/>
      <dgm:spPr/>
    </dgm:pt>
    <dgm:pt modelId="{183245E2-4211-4862-AB90-A8DCB02C0A6A}" type="pres">
      <dgm:prSet presAssocID="{BEEF71AE-01D2-4303-A54B-D9F870CE6754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5760F8A0-4274-4150-82FB-805E5E37F3B6}" type="pres">
      <dgm:prSet presAssocID="{BEEF71AE-01D2-4303-A54B-D9F870CE6754}" presName="spaceRect" presStyleCnt="0"/>
      <dgm:spPr/>
    </dgm:pt>
    <dgm:pt modelId="{2FFCEC1D-BDA8-41A5-9188-B141A6C6AA87}" type="pres">
      <dgm:prSet presAssocID="{BEEF71AE-01D2-4303-A54B-D9F870CE6754}" presName="parTx" presStyleLbl="revTx" presStyleIdx="0" presStyleCnt="4">
        <dgm:presLayoutVars>
          <dgm:chMax val="0"/>
          <dgm:chPref val="0"/>
        </dgm:presLayoutVars>
      </dgm:prSet>
      <dgm:spPr/>
    </dgm:pt>
    <dgm:pt modelId="{E7A7937B-5264-4005-8DE0-4552F43F554E}" type="pres">
      <dgm:prSet presAssocID="{531E6B7C-37D6-4BD1-8B96-184F4BF17C38}" presName="sibTrans" presStyleCnt="0"/>
      <dgm:spPr/>
    </dgm:pt>
    <dgm:pt modelId="{AC0321DF-156C-4AA2-ADAC-AF50F2A31843}" type="pres">
      <dgm:prSet presAssocID="{5272A0E9-E7DA-488B-AD6E-44A317411BC8}" presName="compNode" presStyleCnt="0"/>
      <dgm:spPr/>
    </dgm:pt>
    <dgm:pt modelId="{15C1331C-CC7D-4703-8D37-D5CEA1C8B9C4}" type="pres">
      <dgm:prSet presAssocID="{5272A0E9-E7DA-488B-AD6E-44A317411BC8}" presName="bgRect" presStyleLbl="bgShp" presStyleIdx="1" presStyleCnt="4"/>
      <dgm:spPr/>
    </dgm:pt>
    <dgm:pt modelId="{D889E571-7C56-4C53-9009-63FD2E0065DB}" type="pres">
      <dgm:prSet presAssocID="{5272A0E9-E7DA-488B-AD6E-44A317411BC8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 mark"/>
        </a:ext>
      </dgm:extLst>
    </dgm:pt>
    <dgm:pt modelId="{A3A892F0-9ABE-4459-A985-D7A4DA223DFF}" type="pres">
      <dgm:prSet presAssocID="{5272A0E9-E7DA-488B-AD6E-44A317411BC8}" presName="spaceRect" presStyleCnt="0"/>
      <dgm:spPr/>
    </dgm:pt>
    <dgm:pt modelId="{8C747651-E2B5-483F-8F60-317DEA706C85}" type="pres">
      <dgm:prSet presAssocID="{5272A0E9-E7DA-488B-AD6E-44A317411BC8}" presName="parTx" presStyleLbl="revTx" presStyleIdx="1" presStyleCnt="4">
        <dgm:presLayoutVars>
          <dgm:chMax val="0"/>
          <dgm:chPref val="0"/>
        </dgm:presLayoutVars>
      </dgm:prSet>
      <dgm:spPr/>
    </dgm:pt>
    <dgm:pt modelId="{72D87A63-3140-4022-A165-683A52329C36}" type="pres">
      <dgm:prSet presAssocID="{C1C1CA78-6155-4AF1-A3C2-95559D5420CF}" presName="sibTrans" presStyleCnt="0"/>
      <dgm:spPr/>
    </dgm:pt>
    <dgm:pt modelId="{FDFC0E1D-0540-4216-BE4D-35C47A566BFD}" type="pres">
      <dgm:prSet presAssocID="{13485307-4D0E-46C3-A8D3-0F5539CBE7B3}" presName="compNode" presStyleCnt="0"/>
      <dgm:spPr/>
    </dgm:pt>
    <dgm:pt modelId="{D94C8B61-CC8E-4BF6-AB0A-FBF02841DB54}" type="pres">
      <dgm:prSet presAssocID="{13485307-4D0E-46C3-A8D3-0F5539CBE7B3}" presName="bgRect" presStyleLbl="bgShp" presStyleIdx="2" presStyleCnt="4"/>
      <dgm:spPr/>
    </dgm:pt>
    <dgm:pt modelId="{37F2C076-37FD-464E-87EB-25A939654CAB}" type="pres">
      <dgm:prSet presAssocID="{13485307-4D0E-46C3-A8D3-0F5539CBE7B3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FE6E1BD3-9BE5-4FD3-A3A7-61B54A760927}" type="pres">
      <dgm:prSet presAssocID="{13485307-4D0E-46C3-A8D3-0F5539CBE7B3}" presName="spaceRect" presStyleCnt="0"/>
      <dgm:spPr/>
    </dgm:pt>
    <dgm:pt modelId="{DEF2CDB2-9C60-4041-BA60-9DB84A7DC9A6}" type="pres">
      <dgm:prSet presAssocID="{13485307-4D0E-46C3-A8D3-0F5539CBE7B3}" presName="parTx" presStyleLbl="revTx" presStyleIdx="2" presStyleCnt="4">
        <dgm:presLayoutVars>
          <dgm:chMax val="0"/>
          <dgm:chPref val="0"/>
        </dgm:presLayoutVars>
      </dgm:prSet>
      <dgm:spPr/>
    </dgm:pt>
    <dgm:pt modelId="{66925CB5-4566-4F23-B3CB-E446B2C0F1DD}" type="pres">
      <dgm:prSet presAssocID="{BB4A90DD-A6D4-4961-A0C1-0EAE1A24AC02}" presName="sibTrans" presStyleCnt="0"/>
      <dgm:spPr/>
    </dgm:pt>
    <dgm:pt modelId="{BADF6FC1-61F7-4B02-B5D0-11F0B8045E71}" type="pres">
      <dgm:prSet presAssocID="{246FE1EF-6F9B-4D58-B759-D411613A1DB9}" presName="compNode" presStyleCnt="0"/>
      <dgm:spPr/>
    </dgm:pt>
    <dgm:pt modelId="{DDBE8848-B161-48BF-9CD8-8347CAB98992}" type="pres">
      <dgm:prSet presAssocID="{246FE1EF-6F9B-4D58-B759-D411613A1DB9}" presName="bgRect" presStyleLbl="bgShp" presStyleIdx="3" presStyleCnt="4"/>
      <dgm:spPr/>
    </dgm:pt>
    <dgm:pt modelId="{F48320FB-1BF4-43A4-8CFA-C47BCB0E9C91}" type="pres">
      <dgm:prSet presAssocID="{246FE1EF-6F9B-4D58-B759-D411613A1DB9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F17AFE0F-F220-42EA-A9DD-D4B2ADD4E14A}" type="pres">
      <dgm:prSet presAssocID="{246FE1EF-6F9B-4D58-B759-D411613A1DB9}" presName="spaceRect" presStyleCnt="0"/>
      <dgm:spPr/>
    </dgm:pt>
    <dgm:pt modelId="{746673B2-EAF8-4B96-B56E-9132FC48B950}" type="pres">
      <dgm:prSet presAssocID="{246FE1EF-6F9B-4D58-B759-D411613A1DB9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DEFCFB2F-FC91-4A4C-9113-2E1E42B6B430}" type="presOf" srcId="{13485307-4D0E-46C3-A8D3-0F5539CBE7B3}" destId="{DEF2CDB2-9C60-4041-BA60-9DB84A7DC9A6}" srcOrd="0" destOrd="0" presId="urn:microsoft.com/office/officeart/2018/2/layout/IconVerticalSolidList"/>
    <dgm:cxn modelId="{66658D3D-EAC9-4427-9EBD-0E84BFD5093D}" type="presOf" srcId="{246FE1EF-6F9B-4D58-B759-D411613A1DB9}" destId="{746673B2-EAF8-4B96-B56E-9132FC48B950}" srcOrd="0" destOrd="0" presId="urn:microsoft.com/office/officeart/2018/2/layout/IconVerticalSolidList"/>
    <dgm:cxn modelId="{D0A3575A-A83F-4EF3-9E46-6B79D182A389}" type="presOf" srcId="{BEEF71AE-01D2-4303-A54B-D9F870CE6754}" destId="{2FFCEC1D-BDA8-41A5-9188-B141A6C6AA87}" srcOrd="0" destOrd="0" presId="urn:microsoft.com/office/officeart/2018/2/layout/IconVerticalSolidList"/>
    <dgm:cxn modelId="{4BC25F71-E3A2-44B1-B285-E407B9FD41B1}" srcId="{4F51D3F9-42D2-43BE-AA0B-070CCA642D75}" destId="{5272A0E9-E7DA-488B-AD6E-44A317411BC8}" srcOrd="1" destOrd="0" parTransId="{F72DC3E0-DA28-4A57-825E-142D438001DA}" sibTransId="{C1C1CA78-6155-4AF1-A3C2-95559D5420CF}"/>
    <dgm:cxn modelId="{96C66479-402E-437C-9DCD-982EB85EA37E}" type="presOf" srcId="{5272A0E9-E7DA-488B-AD6E-44A317411BC8}" destId="{8C747651-E2B5-483F-8F60-317DEA706C85}" srcOrd="0" destOrd="0" presId="urn:microsoft.com/office/officeart/2018/2/layout/IconVerticalSolidList"/>
    <dgm:cxn modelId="{93B6858E-5612-4ED9-864F-17552CBEFD30}" srcId="{4F51D3F9-42D2-43BE-AA0B-070CCA642D75}" destId="{13485307-4D0E-46C3-A8D3-0F5539CBE7B3}" srcOrd="2" destOrd="0" parTransId="{EB11D73F-C2EA-42B0-8FFD-979E02D1112C}" sibTransId="{BB4A90DD-A6D4-4961-A0C1-0EAE1A24AC02}"/>
    <dgm:cxn modelId="{3BF5BBD5-847A-409C-AB66-13BE740EB9A9}" srcId="{4F51D3F9-42D2-43BE-AA0B-070CCA642D75}" destId="{246FE1EF-6F9B-4D58-B759-D411613A1DB9}" srcOrd="3" destOrd="0" parTransId="{306ADB83-5750-4EE4-9731-7818117C8F00}" sibTransId="{E157F25E-B0A2-4656-825F-B8D7338E9024}"/>
    <dgm:cxn modelId="{ED33BBE6-7B72-47FD-8803-9C5CD4C03B6E}" srcId="{4F51D3F9-42D2-43BE-AA0B-070CCA642D75}" destId="{BEEF71AE-01D2-4303-A54B-D9F870CE6754}" srcOrd="0" destOrd="0" parTransId="{A810E928-8FC6-46F7-9C0C-30A09FF0D4D9}" sibTransId="{531E6B7C-37D6-4BD1-8B96-184F4BF17C38}"/>
    <dgm:cxn modelId="{0148A7F9-E454-47CE-BD50-F282A1BCFCE0}" type="presOf" srcId="{4F51D3F9-42D2-43BE-AA0B-070CCA642D75}" destId="{6F7D0C16-7D6E-4178-823F-76DD9AB23A8E}" srcOrd="0" destOrd="0" presId="urn:microsoft.com/office/officeart/2018/2/layout/IconVerticalSolidList"/>
    <dgm:cxn modelId="{51884467-895D-4ED8-9FAF-3D1E45BD076A}" type="presParOf" srcId="{6F7D0C16-7D6E-4178-823F-76DD9AB23A8E}" destId="{85FA3840-25A3-4328-A4C7-9CDCCFDB9CDE}" srcOrd="0" destOrd="0" presId="urn:microsoft.com/office/officeart/2018/2/layout/IconVerticalSolidList"/>
    <dgm:cxn modelId="{1BFF6F41-99C5-4B53-B5A2-95EAA013B744}" type="presParOf" srcId="{85FA3840-25A3-4328-A4C7-9CDCCFDB9CDE}" destId="{3FCE5F99-0F84-4189-B31D-EDAE41845510}" srcOrd="0" destOrd="0" presId="urn:microsoft.com/office/officeart/2018/2/layout/IconVerticalSolidList"/>
    <dgm:cxn modelId="{CC12BB25-4AE2-490B-A334-CBC3D1A07196}" type="presParOf" srcId="{85FA3840-25A3-4328-A4C7-9CDCCFDB9CDE}" destId="{183245E2-4211-4862-AB90-A8DCB02C0A6A}" srcOrd="1" destOrd="0" presId="urn:microsoft.com/office/officeart/2018/2/layout/IconVerticalSolidList"/>
    <dgm:cxn modelId="{F38E12EE-9273-4E1A-887F-AF03DD076F7D}" type="presParOf" srcId="{85FA3840-25A3-4328-A4C7-9CDCCFDB9CDE}" destId="{5760F8A0-4274-4150-82FB-805E5E37F3B6}" srcOrd="2" destOrd="0" presId="urn:microsoft.com/office/officeart/2018/2/layout/IconVerticalSolidList"/>
    <dgm:cxn modelId="{E76F47B7-8683-455B-8672-CEF8BB56CA59}" type="presParOf" srcId="{85FA3840-25A3-4328-A4C7-9CDCCFDB9CDE}" destId="{2FFCEC1D-BDA8-41A5-9188-B141A6C6AA87}" srcOrd="3" destOrd="0" presId="urn:microsoft.com/office/officeart/2018/2/layout/IconVerticalSolidList"/>
    <dgm:cxn modelId="{5283A96D-E576-43BE-97D6-503F96A05A6E}" type="presParOf" srcId="{6F7D0C16-7D6E-4178-823F-76DD9AB23A8E}" destId="{E7A7937B-5264-4005-8DE0-4552F43F554E}" srcOrd="1" destOrd="0" presId="urn:microsoft.com/office/officeart/2018/2/layout/IconVerticalSolidList"/>
    <dgm:cxn modelId="{316ED079-6939-431E-9D8C-19AECF2A3E74}" type="presParOf" srcId="{6F7D0C16-7D6E-4178-823F-76DD9AB23A8E}" destId="{AC0321DF-156C-4AA2-ADAC-AF50F2A31843}" srcOrd="2" destOrd="0" presId="urn:microsoft.com/office/officeart/2018/2/layout/IconVerticalSolidList"/>
    <dgm:cxn modelId="{1F4BA65F-FB74-4A93-90EC-AB146D4234A7}" type="presParOf" srcId="{AC0321DF-156C-4AA2-ADAC-AF50F2A31843}" destId="{15C1331C-CC7D-4703-8D37-D5CEA1C8B9C4}" srcOrd="0" destOrd="0" presId="urn:microsoft.com/office/officeart/2018/2/layout/IconVerticalSolidList"/>
    <dgm:cxn modelId="{A99EE234-D624-4675-A3C8-C5EABC0E975A}" type="presParOf" srcId="{AC0321DF-156C-4AA2-ADAC-AF50F2A31843}" destId="{D889E571-7C56-4C53-9009-63FD2E0065DB}" srcOrd="1" destOrd="0" presId="urn:microsoft.com/office/officeart/2018/2/layout/IconVerticalSolidList"/>
    <dgm:cxn modelId="{09EB92C6-6ECC-43CB-801B-421E23B440BF}" type="presParOf" srcId="{AC0321DF-156C-4AA2-ADAC-AF50F2A31843}" destId="{A3A892F0-9ABE-4459-A985-D7A4DA223DFF}" srcOrd="2" destOrd="0" presId="urn:microsoft.com/office/officeart/2018/2/layout/IconVerticalSolidList"/>
    <dgm:cxn modelId="{34374B35-E840-41AB-92F6-FA1447900843}" type="presParOf" srcId="{AC0321DF-156C-4AA2-ADAC-AF50F2A31843}" destId="{8C747651-E2B5-483F-8F60-317DEA706C85}" srcOrd="3" destOrd="0" presId="urn:microsoft.com/office/officeart/2018/2/layout/IconVerticalSolidList"/>
    <dgm:cxn modelId="{D29E4753-042C-4061-92A0-7E3C564737D2}" type="presParOf" srcId="{6F7D0C16-7D6E-4178-823F-76DD9AB23A8E}" destId="{72D87A63-3140-4022-A165-683A52329C36}" srcOrd="3" destOrd="0" presId="urn:microsoft.com/office/officeart/2018/2/layout/IconVerticalSolidList"/>
    <dgm:cxn modelId="{9A2A128F-3B10-48B2-882B-B18F8725767F}" type="presParOf" srcId="{6F7D0C16-7D6E-4178-823F-76DD9AB23A8E}" destId="{FDFC0E1D-0540-4216-BE4D-35C47A566BFD}" srcOrd="4" destOrd="0" presId="urn:microsoft.com/office/officeart/2018/2/layout/IconVerticalSolidList"/>
    <dgm:cxn modelId="{90F0FA3F-91BB-4B99-A81C-3509B4122DE2}" type="presParOf" srcId="{FDFC0E1D-0540-4216-BE4D-35C47A566BFD}" destId="{D94C8B61-CC8E-4BF6-AB0A-FBF02841DB54}" srcOrd="0" destOrd="0" presId="urn:microsoft.com/office/officeart/2018/2/layout/IconVerticalSolidList"/>
    <dgm:cxn modelId="{DC9D0AFB-3840-464D-99D9-17E9340A0BCF}" type="presParOf" srcId="{FDFC0E1D-0540-4216-BE4D-35C47A566BFD}" destId="{37F2C076-37FD-464E-87EB-25A939654CAB}" srcOrd="1" destOrd="0" presId="urn:microsoft.com/office/officeart/2018/2/layout/IconVerticalSolidList"/>
    <dgm:cxn modelId="{2E15853D-EE7C-4362-B1B2-DC07F7A9FC99}" type="presParOf" srcId="{FDFC0E1D-0540-4216-BE4D-35C47A566BFD}" destId="{FE6E1BD3-9BE5-4FD3-A3A7-61B54A760927}" srcOrd="2" destOrd="0" presId="urn:microsoft.com/office/officeart/2018/2/layout/IconVerticalSolidList"/>
    <dgm:cxn modelId="{A0950C1F-58AD-4919-ABEA-ED37B3638031}" type="presParOf" srcId="{FDFC0E1D-0540-4216-BE4D-35C47A566BFD}" destId="{DEF2CDB2-9C60-4041-BA60-9DB84A7DC9A6}" srcOrd="3" destOrd="0" presId="urn:microsoft.com/office/officeart/2018/2/layout/IconVerticalSolidList"/>
    <dgm:cxn modelId="{72C5DD0B-7FC4-4BDA-895A-D654A1DB7566}" type="presParOf" srcId="{6F7D0C16-7D6E-4178-823F-76DD9AB23A8E}" destId="{66925CB5-4566-4F23-B3CB-E446B2C0F1DD}" srcOrd="5" destOrd="0" presId="urn:microsoft.com/office/officeart/2018/2/layout/IconVerticalSolidList"/>
    <dgm:cxn modelId="{F05CCFC4-C169-409F-AB08-08B90E054C20}" type="presParOf" srcId="{6F7D0C16-7D6E-4178-823F-76DD9AB23A8E}" destId="{BADF6FC1-61F7-4B02-B5D0-11F0B8045E71}" srcOrd="6" destOrd="0" presId="urn:microsoft.com/office/officeart/2018/2/layout/IconVerticalSolidList"/>
    <dgm:cxn modelId="{F83A82CB-E271-4F6E-8DD3-39D3EF72A144}" type="presParOf" srcId="{BADF6FC1-61F7-4B02-B5D0-11F0B8045E71}" destId="{DDBE8848-B161-48BF-9CD8-8347CAB98992}" srcOrd="0" destOrd="0" presId="urn:microsoft.com/office/officeart/2018/2/layout/IconVerticalSolidList"/>
    <dgm:cxn modelId="{66C48212-3876-4DEC-AB5C-30F239CB6D71}" type="presParOf" srcId="{BADF6FC1-61F7-4B02-B5D0-11F0B8045E71}" destId="{F48320FB-1BF4-43A4-8CFA-C47BCB0E9C91}" srcOrd="1" destOrd="0" presId="urn:microsoft.com/office/officeart/2018/2/layout/IconVerticalSolidList"/>
    <dgm:cxn modelId="{AE3F52B1-0BA7-4D85-8D42-8A62D45859D3}" type="presParOf" srcId="{BADF6FC1-61F7-4B02-B5D0-11F0B8045E71}" destId="{F17AFE0F-F220-42EA-A9DD-D4B2ADD4E14A}" srcOrd="2" destOrd="0" presId="urn:microsoft.com/office/officeart/2018/2/layout/IconVerticalSolidList"/>
    <dgm:cxn modelId="{F5458E36-3AC3-45A9-B258-DF2672DB08CF}" type="presParOf" srcId="{BADF6FC1-61F7-4B02-B5D0-11F0B8045E71}" destId="{746673B2-EAF8-4B96-B56E-9132FC48B95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E8F0760-12B1-49A7-AC22-41AAA379904A}" type="doc">
      <dgm:prSet loTypeId="urn:microsoft.com/office/officeart/2005/8/layout/vList2" loCatId="list" qsTypeId="urn:microsoft.com/office/officeart/2005/8/quickstyle/simple1#163" qsCatId="simple" csTypeId="urn:microsoft.com/office/officeart/2005/8/colors/colorful2#17" csCatId="colorful"/>
      <dgm:spPr/>
      <dgm:t>
        <a:bodyPr/>
        <a:lstStyle/>
        <a:p>
          <a:endParaRPr lang="en-US"/>
        </a:p>
      </dgm:t>
    </dgm:pt>
    <dgm:pt modelId="{3A521F3E-3644-4782-B3F7-5234EEF8C410}">
      <dgm:prSet/>
      <dgm:spPr/>
      <dgm:t>
        <a:bodyPr/>
        <a:lstStyle/>
        <a:p>
          <a:r>
            <a:rPr lang="en-US" dirty="0"/>
            <a:t>A practitioner-researcher works between professional/creative practice and research.</a:t>
          </a:r>
        </a:p>
      </dgm:t>
    </dgm:pt>
    <dgm:pt modelId="{EC169672-73BF-4150-A9DD-E124FE760EE5}" type="parTrans" cxnId="{D5EC9242-8D9D-4D7F-8034-081293458563}">
      <dgm:prSet/>
      <dgm:spPr/>
      <dgm:t>
        <a:bodyPr/>
        <a:lstStyle/>
        <a:p>
          <a:endParaRPr lang="en-US"/>
        </a:p>
      </dgm:t>
    </dgm:pt>
    <dgm:pt modelId="{54449FDA-2D59-480D-AD71-7D79720CE5F6}" type="sibTrans" cxnId="{D5EC9242-8D9D-4D7F-8034-081293458563}">
      <dgm:prSet/>
      <dgm:spPr/>
      <dgm:t>
        <a:bodyPr/>
        <a:lstStyle/>
        <a:p>
          <a:endParaRPr lang="en-US"/>
        </a:p>
      </dgm:t>
    </dgm:pt>
    <dgm:pt modelId="{DC089B79-3F0F-4FF6-B674-C7A6779CE9FD}">
      <dgm:prSet/>
      <dgm:spPr/>
      <dgm:t>
        <a:bodyPr/>
        <a:lstStyle/>
        <a:p>
          <a:r>
            <a:rPr lang="en-US"/>
            <a:t>You bring knowledge from your practice into the research.</a:t>
          </a:r>
        </a:p>
      </dgm:t>
    </dgm:pt>
    <dgm:pt modelId="{D6B89F9D-133C-4E1D-B13C-A1A3026992EB}" type="parTrans" cxnId="{1BE2D410-B521-48CA-836C-7AB1BD9E169B}">
      <dgm:prSet/>
      <dgm:spPr/>
      <dgm:t>
        <a:bodyPr/>
        <a:lstStyle/>
        <a:p>
          <a:endParaRPr lang="en-US"/>
        </a:p>
      </dgm:t>
    </dgm:pt>
    <dgm:pt modelId="{42B52F81-BE49-4DC4-88CD-55BAE0F33AF5}" type="sibTrans" cxnId="{1BE2D410-B521-48CA-836C-7AB1BD9E169B}">
      <dgm:prSet/>
      <dgm:spPr/>
      <dgm:t>
        <a:bodyPr/>
        <a:lstStyle/>
        <a:p>
          <a:endParaRPr lang="en-US"/>
        </a:p>
      </dgm:t>
    </dgm:pt>
    <dgm:pt modelId="{9DD3E574-89A2-4665-BD0F-E522462FE460}">
      <dgm:prSet/>
      <dgm:spPr/>
      <dgm:t>
        <a:bodyPr/>
        <a:lstStyle/>
        <a:p>
          <a:r>
            <a:rPr lang="en-US"/>
            <a:t>Your practice may generate questions, provide a context for investigation, or become part of the research process.</a:t>
          </a:r>
        </a:p>
      </dgm:t>
    </dgm:pt>
    <dgm:pt modelId="{473B25B3-0848-4124-95DA-72D39F9485C3}" type="parTrans" cxnId="{33C1F3B0-8420-4E78-9376-B1126B31E04F}">
      <dgm:prSet/>
      <dgm:spPr/>
      <dgm:t>
        <a:bodyPr/>
        <a:lstStyle/>
        <a:p>
          <a:endParaRPr lang="en-US"/>
        </a:p>
      </dgm:t>
    </dgm:pt>
    <dgm:pt modelId="{C4955F0A-8154-4B9F-A477-C26EB7652807}" type="sibTrans" cxnId="{33C1F3B0-8420-4E78-9376-B1126B31E04F}">
      <dgm:prSet/>
      <dgm:spPr/>
      <dgm:t>
        <a:bodyPr/>
        <a:lstStyle/>
        <a:p>
          <a:endParaRPr lang="en-US"/>
        </a:p>
      </dgm:t>
    </dgm:pt>
    <dgm:pt modelId="{B73F972F-49B8-4AAA-A41E-6735FE649EF1}">
      <dgm:prSet/>
      <dgm:spPr/>
      <dgm:t>
        <a:bodyPr/>
        <a:lstStyle/>
        <a:p>
          <a:r>
            <a:rPr lang="en-US"/>
            <a:t>You also bring research thinking back into your practice.</a:t>
          </a:r>
        </a:p>
      </dgm:t>
    </dgm:pt>
    <dgm:pt modelId="{296C1902-8065-45C3-8552-02D5A5621CCF}" type="parTrans" cxnId="{1BF16E65-48C8-410F-A9FF-4029E9299C8C}">
      <dgm:prSet/>
      <dgm:spPr/>
      <dgm:t>
        <a:bodyPr/>
        <a:lstStyle/>
        <a:p>
          <a:endParaRPr lang="en-US"/>
        </a:p>
      </dgm:t>
    </dgm:pt>
    <dgm:pt modelId="{D5314158-A631-49B2-989A-26F2994EFFB5}" type="sibTrans" cxnId="{1BF16E65-48C8-410F-A9FF-4029E9299C8C}">
      <dgm:prSet/>
      <dgm:spPr/>
      <dgm:t>
        <a:bodyPr/>
        <a:lstStyle/>
        <a:p>
          <a:endParaRPr lang="en-US"/>
        </a:p>
      </dgm:t>
    </dgm:pt>
    <dgm:pt modelId="{2F7AC71F-AC8E-4824-AA75-EA68C7023783}">
      <dgm:prSet/>
      <dgm:spPr/>
      <dgm:t>
        <a:bodyPr/>
        <a:lstStyle/>
        <a:p>
          <a:r>
            <a:rPr lang="en-US"/>
            <a:t>The relationship should be critical rather than simply descriptive.</a:t>
          </a:r>
        </a:p>
      </dgm:t>
    </dgm:pt>
    <dgm:pt modelId="{94CD0917-0EDC-4C15-A0E3-03003E47A750}" type="parTrans" cxnId="{AF978D33-A700-4968-9119-3506FF617E80}">
      <dgm:prSet/>
      <dgm:spPr/>
      <dgm:t>
        <a:bodyPr/>
        <a:lstStyle/>
        <a:p>
          <a:endParaRPr lang="en-US"/>
        </a:p>
      </dgm:t>
    </dgm:pt>
    <dgm:pt modelId="{28BE4245-8AFA-46C4-B6BD-871E816D72A2}" type="sibTrans" cxnId="{AF978D33-A700-4968-9119-3506FF617E80}">
      <dgm:prSet/>
      <dgm:spPr/>
      <dgm:t>
        <a:bodyPr/>
        <a:lstStyle/>
        <a:p>
          <a:endParaRPr lang="en-US"/>
        </a:p>
      </dgm:t>
    </dgm:pt>
    <dgm:pt modelId="{D5CE9A1C-164B-5E42-BFB7-DE20B61C5006}" type="pres">
      <dgm:prSet presAssocID="{BE8F0760-12B1-49A7-AC22-41AAA379904A}" presName="linear" presStyleCnt="0">
        <dgm:presLayoutVars>
          <dgm:animLvl val="lvl"/>
          <dgm:resizeHandles val="exact"/>
        </dgm:presLayoutVars>
      </dgm:prSet>
      <dgm:spPr/>
    </dgm:pt>
    <dgm:pt modelId="{0D66DEF4-435D-774B-9317-DB198F98625C}" type="pres">
      <dgm:prSet presAssocID="{3A521F3E-3644-4782-B3F7-5234EEF8C410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5608B15D-26FE-8848-B35B-3A97153E2CA4}" type="pres">
      <dgm:prSet presAssocID="{54449FDA-2D59-480D-AD71-7D79720CE5F6}" presName="spacer" presStyleCnt="0"/>
      <dgm:spPr/>
    </dgm:pt>
    <dgm:pt modelId="{012B8A97-E40D-0048-82DF-4183C698604D}" type="pres">
      <dgm:prSet presAssocID="{DC089B79-3F0F-4FF6-B674-C7A6779CE9FD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9873618F-55DA-C74F-8670-84B249174B19}" type="pres">
      <dgm:prSet presAssocID="{42B52F81-BE49-4DC4-88CD-55BAE0F33AF5}" presName="spacer" presStyleCnt="0"/>
      <dgm:spPr/>
    </dgm:pt>
    <dgm:pt modelId="{AAD323E1-B3FA-B543-B601-1A356CCE5F67}" type="pres">
      <dgm:prSet presAssocID="{9DD3E574-89A2-4665-BD0F-E522462FE460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6704155E-73BA-014A-B602-75F9E7FB3D37}" type="pres">
      <dgm:prSet presAssocID="{C4955F0A-8154-4B9F-A477-C26EB7652807}" presName="spacer" presStyleCnt="0"/>
      <dgm:spPr/>
    </dgm:pt>
    <dgm:pt modelId="{1357BD3E-665F-A44F-85ED-1DA117A431C5}" type="pres">
      <dgm:prSet presAssocID="{B73F972F-49B8-4AAA-A41E-6735FE649EF1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FF02242A-ACF5-B743-BC99-E12586208538}" type="pres">
      <dgm:prSet presAssocID="{D5314158-A631-49B2-989A-26F2994EFFB5}" presName="spacer" presStyleCnt="0"/>
      <dgm:spPr/>
    </dgm:pt>
    <dgm:pt modelId="{8ACD5EA1-0767-9E46-911F-8052417B9F36}" type="pres">
      <dgm:prSet presAssocID="{2F7AC71F-AC8E-4824-AA75-EA68C7023783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1BE2D410-B521-48CA-836C-7AB1BD9E169B}" srcId="{BE8F0760-12B1-49A7-AC22-41AAA379904A}" destId="{DC089B79-3F0F-4FF6-B674-C7A6779CE9FD}" srcOrd="1" destOrd="0" parTransId="{D6B89F9D-133C-4E1D-B13C-A1A3026992EB}" sibTransId="{42B52F81-BE49-4DC4-88CD-55BAE0F33AF5}"/>
    <dgm:cxn modelId="{39A46516-2471-8548-B493-90111ECA9233}" type="presOf" srcId="{3A521F3E-3644-4782-B3F7-5234EEF8C410}" destId="{0D66DEF4-435D-774B-9317-DB198F98625C}" srcOrd="0" destOrd="0" presId="urn:microsoft.com/office/officeart/2005/8/layout/vList2"/>
    <dgm:cxn modelId="{BAC2581B-A239-1447-A95D-94FE50289A05}" type="presOf" srcId="{B73F972F-49B8-4AAA-A41E-6735FE649EF1}" destId="{1357BD3E-665F-A44F-85ED-1DA117A431C5}" srcOrd="0" destOrd="0" presId="urn:microsoft.com/office/officeart/2005/8/layout/vList2"/>
    <dgm:cxn modelId="{D508DA24-1D57-E14F-BE11-89CE2262A332}" type="presOf" srcId="{2F7AC71F-AC8E-4824-AA75-EA68C7023783}" destId="{8ACD5EA1-0767-9E46-911F-8052417B9F36}" srcOrd="0" destOrd="0" presId="urn:microsoft.com/office/officeart/2005/8/layout/vList2"/>
    <dgm:cxn modelId="{AF978D33-A700-4968-9119-3506FF617E80}" srcId="{BE8F0760-12B1-49A7-AC22-41AAA379904A}" destId="{2F7AC71F-AC8E-4824-AA75-EA68C7023783}" srcOrd="4" destOrd="0" parTransId="{94CD0917-0EDC-4C15-A0E3-03003E47A750}" sibTransId="{28BE4245-8AFA-46C4-B6BD-871E816D72A2}"/>
    <dgm:cxn modelId="{D5EC9242-8D9D-4D7F-8034-081293458563}" srcId="{BE8F0760-12B1-49A7-AC22-41AAA379904A}" destId="{3A521F3E-3644-4782-B3F7-5234EEF8C410}" srcOrd="0" destOrd="0" parTransId="{EC169672-73BF-4150-A9DD-E124FE760EE5}" sibTransId="{54449FDA-2D59-480D-AD71-7D79720CE5F6}"/>
    <dgm:cxn modelId="{D0EF6949-720E-1840-B34D-FCEF91258F70}" type="presOf" srcId="{BE8F0760-12B1-49A7-AC22-41AAA379904A}" destId="{D5CE9A1C-164B-5E42-BFB7-DE20B61C5006}" srcOrd="0" destOrd="0" presId="urn:microsoft.com/office/officeart/2005/8/layout/vList2"/>
    <dgm:cxn modelId="{1BF16E65-48C8-410F-A9FF-4029E9299C8C}" srcId="{BE8F0760-12B1-49A7-AC22-41AAA379904A}" destId="{B73F972F-49B8-4AAA-A41E-6735FE649EF1}" srcOrd="3" destOrd="0" parTransId="{296C1902-8065-45C3-8552-02D5A5621CCF}" sibTransId="{D5314158-A631-49B2-989A-26F2994EFFB5}"/>
    <dgm:cxn modelId="{2B346467-7C71-1D40-BFD0-15BF5E4E8F3D}" type="presOf" srcId="{9DD3E574-89A2-4665-BD0F-E522462FE460}" destId="{AAD323E1-B3FA-B543-B601-1A356CCE5F67}" srcOrd="0" destOrd="0" presId="urn:microsoft.com/office/officeart/2005/8/layout/vList2"/>
    <dgm:cxn modelId="{33C1F3B0-8420-4E78-9376-B1126B31E04F}" srcId="{BE8F0760-12B1-49A7-AC22-41AAA379904A}" destId="{9DD3E574-89A2-4665-BD0F-E522462FE460}" srcOrd="2" destOrd="0" parTransId="{473B25B3-0848-4124-95DA-72D39F9485C3}" sibTransId="{C4955F0A-8154-4B9F-A477-C26EB7652807}"/>
    <dgm:cxn modelId="{9B2269DA-4B53-3D44-8BFF-C618195A0232}" type="presOf" srcId="{DC089B79-3F0F-4FF6-B674-C7A6779CE9FD}" destId="{012B8A97-E40D-0048-82DF-4183C698604D}" srcOrd="0" destOrd="0" presId="urn:microsoft.com/office/officeart/2005/8/layout/vList2"/>
    <dgm:cxn modelId="{DCDD83B3-7AE4-854F-A503-04F256F16CF7}" type="presParOf" srcId="{D5CE9A1C-164B-5E42-BFB7-DE20B61C5006}" destId="{0D66DEF4-435D-774B-9317-DB198F98625C}" srcOrd="0" destOrd="0" presId="urn:microsoft.com/office/officeart/2005/8/layout/vList2"/>
    <dgm:cxn modelId="{BA1BA981-ABE7-7041-9FD3-7E5CE982B8A7}" type="presParOf" srcId="{D5CE9A1C-164B-5E42-BFB7-DE20B61C5006}" destId="{5608B15D-26FE-8848-B35B-3A97153E2CA4}" srcOrd="1" destOrd="0" presId="urn:microsoft.com/office/officeart/2005/8/layout/vList2"/>
    <dgm:cxn modelId="{08BF0960-22EC-AC4A-A96F-901BAE31C7A7}" type="presParOf" srcId="{D5CE9A1C-164B-5E42-BFB7-DE20B61C5006}" destId="{012B8A97-E40D-0048-82DF-4183C698604D}" srcOrd="2" destOrd="0" presId="urn:microsoft.com/office/officeart/2005/8/layout/vList2"/>
    <dgm:cxn modelId="{FC4C7E96-3A6C-5845-A78C-73AAC9AECBAC}" type="presParOf" srcId="{D5CE9A1C-164B-5E42-BFB7-DE20B61C5006}" destId="{9873618F-55DA-C74F-8670-84B249174B19}" srcOrd="3" destOrd="0" presId="urn:microsoft.com/office/officeart/2005/8/layout/vList2"/>
    <dgm:cxn modelId="{44834C64-E2CF-C74F-9B2A-52E217575885}" type="presParOf" srcId="{D5CE9A1C-164B-5E42-BFB7-DE20B61C5006}" destId="{AAD323E1-B3FA-B543-B601-1A356CCE5F67}" srcOrd="4" destOrd="0" presId="urn:microsoft.com/office/officeart/2005/8/layout/vList2"/>
    <dgm:cxn modelId="{FE54AAE7-D448-DB4D-8BEC-92256A09FC5B}" type="presParOf" srcId="{D5CE9A1C-164B-5E42-BFB7-DE20B61C5006}" destId="{6704155E-73BA-014A-B602-75F9E7FB3D37}" srcOrd="5" destOrd="0" presId="urn:microsoft.com/office/officeart/2005/8/layout/vList2"/>
    <dgm:cxn modelId="{1D7E99F8-FF65-AA40-9005-E80A2579C88C}" type="presParOf" srcId="{D5CE9A1C-164B-5E42-BFB7-DE20B61C5006}" destId="{1357BD3E-665F-A44F-85ED-1DA117A431C5}" srcOrd="6" destOrd="0" presId="urn:microsoft.com/office/officeart/2005/8/layout/vList2"/>
    <dgm:cxn modelId="{7B4ED077-EE04-A74C-92D9-4C7A5606A5C5}" type="presParOf" srcId="{D5CE9A1C-164B-5E42-BFB7-DE20B61C5006}" destId="{FF02242A-ACF5-B743-BC99-E12586208538}" srcOrd="7" destOrd="0" presId="urn:microsoft.com/office/officeart/2005/8/layout/vList2"/>
    <dgm:cxn modelId="{EDD48334-B431-684A-AD84-E41F076F7B6B}" type="presParOf" srcId="{D5CE9A1C-164B-5E42-BFB7-DE20B61C5006}" destId="{8ACD5EA1-0767-9E46-911F-8052417B9F36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4EC1A0C-EBD5-4700-A784-284E4341E33F}" type="doc">
      <dgm:prSet loTypeId="urn:microsoft.com/office/officeart/2008/layout/LinedList" loCatId="list" qsTypeId="urn:microsoft.com/office/officeart/2005/8/quickstyle/simple1#173" qsCatId="simple" csTypeId="urn:microsoft.com/office/officeart/2005/8/colors/colorful2#19" csCatId="colorful" phldr="1"/>
      <dgm:spPr/>
      <dgm:t>
        <a:bodyPr/>
        <a:lstStyle/>
        <a:p>
          <a:endParaRPr lang="en-US"/>
        </a:p>
      </dgm:t>
    </dgm:pt>
    <dgm:pt modelId="{30F58AD7-0803-4B2F-B0DD-9C326BF75863}">
      <dgm:prSet/>
      <dgm:spPr/>
      <dgm:t>
        <a:bodyPr/>
        <a:lstStyle/>
        <a:p>
          <a:r>
            <a:rPr lang="en-US"/>
            <a:t>What questions repeatedly emerge from your professional work?</a:t>
          </a:r>
        </a:p>
      </dgm:t>
    </dgm:pt>
    <dgm:pt modelId="{A8C5D0F4-5A23-4C8E-AAE7-27636119FBBC}" type="parTrans" cxnId="{E8C2AF4F-D7C8-4BD1-9FB0-CB182A4E8E09}">
      <dgm:prSet/>
      <dgm:spPr/>
      <dgm:t>
        <a:bodyPr/>
        <a:lstStyle/>
        <a:p>
          <a:endParaRPr lang="en-US"/>
        </a:p>
      </dgm:t>
    </dgm:pt>
    <dgm:pt modelId="{079AFDA9-BB42-4FF8-96E1-B2821A61197A}" type="sibTrans" cxnId="{E8C2AF4F-D7C8-4BD1-9FB0-CB182A4E8E09}">
      <dgm:prSet/>
      <dgm:spPr/>
      <dgm:t>
        <a:bodyPr/>
        <a:lstStyle/>
        <a:p>
          <a:endParaRPr lang="en-US"/>
        </a:p>
      </dgm:t>
    </dgm:pt>
    <dgm:pt modelId="{249C6B69-1296-4C4F-A3FB-18BB049F2096}">
      <dgm:prSet/>
      <dgm:spPr/>
      <dgm:t>
        <a:bodyPr/>
        <a:lstStyle/>
        <a:p>
          <a:r>
            <a:rPr lang="en-US"/>
            <a:t>What problems, tensions or gaps have you noticed?</a:t>
          </a:r>
        </a:p>
      </dgm:t>
    </dgm:pt>
    <dgm:pt modelId="{15468340-1AB3-4F04-AA3D-13921561C0C5}" type="parTrans" cxnId="{8B7065BA-B42A-4937-B0FD-8204E801B8D6}">
      <dgm:prSet/>
      <dgm:spPr/>
      <dgm:t>
        <a:bodyPr/>
        <a:lstStyle/>
        <a:p>
          <a:endParaRPr lang="en-US"/>
        </a:p>
      </dgm:t>
    </dgm:pt>
    <dgm:pt modelId="{EEBEA8D4-8448-4DE3-A510-1AEE25A01DD5}" type="sibTrans" cxnId="{8B7065BA-B42A-4937-B0FD-8204E801B8D6}">
      <dgm:prSet/>
      <dgm:spPr/>
      <dgm:t>
        <a:bodyPr/>
        <a:lstStyle/>
        <a:p>
          <a:endParaRPr lang="en-US"/>
        </a:p>
      </dgm:t>
    </dgm:pt>
    <dgm:pt modelId="{CC4F19BB-65BB-416A-82E1-AE589C895057}">
      <dgm:prSet/>
      <dgm:spPr/>
      <dgm:t>
        <a:bodyPr/>
        <a:lstStyle/>
        <a:p>
          <a:r>
            <a:rPr lang="en-US"/>
            <a:t>What do you do that others in your field might learn from?</a:t>
          </a:r>
        </a:p>
      </dgm:t>
    </dgm:pt>
    <dgm:pt modelId="{2FE61FD7-1E23-49B0-9FB0-19B0FE5DAF7A}" type="parTrans" cxnId="{CB51835A-B151-46D0-BBD3-82C85A856DEC}">
      <dgm:prSet/>
      <dgm:spPr/>
      <dgm:t>
        <a:bodyPr/>
        <a:lstStyle/>
        <a:p>
          <a:endParaRPr lang="en-US"/>
        </a:p>
      </dgm:t>
    </dgm:pt>
    <dgm:pt modelId="{F54786AE-3713-4A3F-82D1-35E690A0B337}" type="sibTrans" cxnId="{CB51835A-B151-46D0-BBD3-82C85A856DEC}">
      <dgm:prSet/>
      <dgm:spPr/>
      <dgm:t>
        <a:bodyPr/>
        <a:lstStyle/>
        <a:p>
          <a:endParaRPr lang="en-US"/>
        </a:p>
      </dgm:t>
    </dgm:pt>
    <dgm:pt modelId="{6141FF7B-A952-4259-9E41-C8CC04005610}">
      <dgm:prSet/>
      <dgm:spPr/>
      <dgm:t>
        <a:bodyPr/>
        <a:lstStyle/>
        <a:p>
          <a:r>
            <a:rPr lang="en-US"/>
            <a:t>What do you want to understand differently?</a:t>
          </a:r>
        </a:p>
      </dgm:t>
    </dgm:pt>
    <dgm:pt modelId="{F437AF39-F61D-42E6-AECA-C6A52118AF5E}" type="parTrans" cxnId="{82112EB1-6F8A-44BC-ADC1-13875C3F2236}">
      <dgm:prSet/>
      <dgm:spPr/>
      <dgm:t>
        <a:bodyPr/>
        <a:lstStyle/>
        <a:p>
          <a:endParaRPr lang="en-US"/>
        </a:p>
      </dgm:t>
    </dgm:pt>
    <dgm:pt modelId="{7CE45157-F0C9-40B4-BE78-D49C4B518023}" type="sibTrans" cxnId="{82112EB1-6F8A-44BC-ADC1-13875C3F2236}">
      <dgm:prSet/>
      <dgm:spPr/>
      <dgm:t>
        <a:bodyPr/>
        <a:lstStyle/>
        <a:p>
          <a:endParaRPr lang="en-US"/>
        </a:p>
      </dgm:t>
    </dgm:pt>
    <dgm:pt modelId="{9BA97F83-85A6-B245-87AB-BE80BE7A733C}" type="pres">
      <dgm:prSet presAssocID="{64EC1A0C-EBD5-4700-A784-284E4341E33F}" presName="vert0" presStyleCnt="0">
        <dgm:presLayoutVars>
          <dgm:dir/>
          <dgm:animOne val="branch"/>
          <dgm:animLvl val="lvl"/>
        </dgm:presLayoutVars>
      </dgm:prSet>
      <dgm:spPr/>
    </dgm:pt>
    <dgm:pt modelId="{A46B59FF-B981-AC47-A01C-476A6C757BD9}" type="pres">
      <dgm:prSet presAssocID="{30F58AD7-0803-4B2F-B0DD-9C326BF75863}" presName="thickLine" presStyleLbl="alignNode1" presStyleIdx="0" presStyleCnt="4"/>
      <dgm:spPr/>
    </dgm:pt>
    <dgm:pt modelId="{8D14463F-5108-DC46-9613-A62F382B1318}" type="pres">
      <dgm:prSet presAssocID="{30F58AD7-0803-4B2F-B0DD-9C326BF75863}" presName="horz1" presStyleCnt="0"/>
      <dgm:spPr/>
    </dgm:pt>
    <dgm:pt modelId="{BA6EE3C2-5980-FF41-AF11-55C59E3707AC}" type="pres">
      <dgm:prSet presAssocID="{30F58AD7-0803-4B2F-B0DD-9C326BF75863}" presName="tx1" presStyleLbl="revTx" presStyleIdx="0" presStyleCnt="4"/>
      <dgm:spPr/>
    </dgm:pt>
    <dgm:pt modelId="{29E83ABF-1AF7-4947-807D-2542E56821E8}" type="pres">
      <dgm:prSet presAssocID="{30F58AD7-0803-4B2F-B0DD-9C326BF75863}" presName="vert1" presStyleCnt="0"/>
      <dgm:spPr/>
    </dgm:pt>
    <dgm:pt modelId="{273A9BBE-5471-0343-A94A-293FEBB5B85C}" type="pres">
      <dgm:prSet presAssocID="{249C6B69-1296-4C4F-A3FB-18BB049F2096}" presName="thickLine" presStyleLbl="alignNode1" presStyleIdx="1" presStyleCnt="4"/>
      <dgm:spPr/>
    </dgm:pt>
    <dgm:pt modelId="{10F6630F-2655-8A45-A73D-2A89940F9C5C}" type="pres">
      <dgm:prSet presAssocID="{249C6B69-1296-4C4F-A3FB-18BB049F2096}" presName="horz1" presStyleCnt="0"/>
      <dgm:spPr/>
    </dgm:pt>
    <dgm:pt modelId="{2CE07400-CBC4-974E-8673-5816DE85AB1E}" type="pres">
      <dgm:prSet presAssocID="{249C6B69-1296-4C4F-A3FB-18BB049F2096}" presName="tx1" presStyleLbl="revTx" presStyleIdx="1" presStyleCnt="4"/>
      <dgm:spPr/>
    </dgm:pt>
    <dgm:pt modelId="{40BE02A3-92BF-524D-A305-308AE28E94C9}" type="pres">
      <dgm:prSet presAssocID="{249C6B69-1296-4C4F-A3FB-18BB049F2096}" presName="vert1" presStyleCnt="0"/>
      <dgm:spPr/>
    </dgm:pt>
    <dgm:pt modelId="{EC5E1E7B-A6D2-D14F-A3AF-DCCD20DC7621}" type="pres">
      <dgm:prSet presAssocID="{CC4F19BB-65BB-416A-82E1-AE589C895057}" presName="thickLine" presStyleLbl="alignNode1" presStyleIdx="2" presStyleCnt="4"/>
      <dgm:spPr/>
    </dgm:pt>
    <dgm:pt modelId="{A44470BC-12F3-4B44-9089-F310A13A2A41}" type="pres">
      <dgm:prSet presAssocID="{CC4F19BB-65BB-416A-82E1-AE589C895057}" presName="horz1" presStyleCnt="0"/>
      <dgm:spPr/>
    </dgm:pt>
    <dgm:pt modelId="{2487350A-7607-074D-B8C8-C0E28595EEAE}" type="pres">
      <dgm:prSet presAssocID="{CC4F19BB-65BB-416A-82E1-AE589C895057}" presName="tx1" presStyleLbl="revTx" presStyleIdx="2" presStyleCnt="4"/>
      <dgm:spPr/>
    </dgm:pt>
    <dgm:pt modelId="{5AF75783-971E-434E-A1ED-4CB5FEB55FAB}" type="pres">
      <dgm:prSet presAssocID="{CC4F19BB-65BB-416A-82E1-AE589C895057}" presName="vert1" presStyleCnt="0"/>
      <dgm:spPr/>
    </dgm:pt>
    <dgm:pt modelId="{4188CB0C-9091-1749-BE58-5066EF258DA0}" type="pres">
      <dgm:prSet presAssocID="{6141FF7B-A952-4259-9E41-C8CC04005610}" presName="thickLine" presStyleLbl="alignNode1" presStyleIdx="3" presStyleCnt="4"/>
      <dgm:spPr/>
    </dgm:pt>
    <dgm:pt modelId="{D2698FD5-F78F-BA4A-BF50-0EB9134D921C}" type="pres">
      <dgm:prSet presAssocID="{6141FF7B-A952-4259-9E41-C8CC04005610}" presName="horz1" presStyleCnt="0"/>
      <dgm:spPr/>
    </dgm:pt>
    <dgm:pt modelId="{A8541115-88E0-4745-8BE8-7210F8120C90}" type="pres">
      <dgm:prSet presAssocID="{6141FF7B-A952-4259-9E41-C8CC04005610}" presName="tx1" presStyleLbl="revTx" presStyleIdx="3" presStyleCnt="4"/>
      <dgm:spPr/>
    </dgm:pt>
    <dgm:pt modelId="{2DB474D3-120E-FB42-BE90-D8DC1B7279A4}" type="pres">
      <dgm:prSet presAssocID="{6141FF7B-A952-4259-9E41-C8CC04005610}" presName="vert1" presStyleCnt="0"/>
      <dgm:spPr/>
    </dgm:pt>
  </dgm:ptLst>
  <dgm:cxnLst>
    <dgm:cxn modelId="{E824410A-E82A-7F45-8E3C-5D8D4EF26576}" type="presOf" srcId="{249C6B69-1296-4C4F-A3FB-18BB049F2096}" destId="{2CE07400-CBC4-974E-8673-5816DE85AB1E}" srcOrd="0" destOrd="0" presId="urn:microsoft.com/office/officeart/2008/layout/LinedList"/>
    <dgm:cxn modelId="{CB89A738-970F-1D4B-B7C8-7DEC9C7A0917}" type="presOf" srcId="{6141FF7B-A952-4259-9E41-C8CC04005610}" destId="{A8541115-88E0-4745-8BE8-7210F8120C90}" srcOrd="0" destOrd="0" presId="urn:microsoft.com/office/officeart/2008/layout/LinedList"/>
    <dgm:cxn modelId="{7566CA48-7E1F-214E-96A9-8C94430BCE01}" type="presOf" srcId="{CC4F19BB-65BB-416A-82E1-AE589C895057}" destId="{2487350A-7607-074D-B8C8-C0E28595EEAE}" srcOrd="0" destOrd="0" presId="urn:microsoft.com/office/officeart/2008/layout/LinedList"/>
    <dgm:cxn modelId="{E8C2AF4F-D7C8-4BD1-9FB0-CB182A4E8E09}" srcId="{64EC1A0C-EBD5-4700-A784-284E4341E33F}" destId="{30F58AD7-0803-4B2F-B0DD-9C326BF75863}" srcOrd="0" destOrd="0" parTransId="{A8C5D0F4-5A23-4C8E-AAE7-27636119FBBC}" sibTransId="{079AFDA9-BB42-4FF8-96E1-B2821A61197A}"/>
    <dgm:cxn modelId="{CB51835A-B151-46D0-BBD3-82C85A856DEC}" srcId="{64EC1A0C-EBD5-4700-A784-284E4341E33F}" destId="{CC4F19BB-65BB-416A-82E1-AE589C895057}" srcOrd="2" destOrd="0" parTransId="{2FE61FD7-1E23-49B0-9FB0-19B0FE5DAF7A}" sibTransId="{F54786AE-3713-4A3F-82D1-35E690A0B337}"/>
    <dgm:cxn modelId="{1DD46084-AE3B-F14A-BE06-14DAA76C61E2}" type="presOf" srcId="{64EC1A0C-EBD5-4700-A784-284E4341E33F}" destId="{9BA97F83-85A6-B245-87AB-BE80BE7A733C}" srcOrd="0" destOrd="0" presId="urn:microsoft.com/office/officeart/2008/layout/LinedList"/>
    <dgm:cxn modelId="{76F9A19F-FE63-7948-803F-26993B24E2F1}" type="presOf" srcId="{30F58AD7-0803-4B2F-B0DD-9C326BF75863}" destId="{BA6EE3C2-5980-FF41-AF11-55C59E3707AC}" srcOrd="0" destOrd="0" presId="urn:microsoft.com/office/officeart/2008/layout/LinedList"/>
    <dgm:cxn modelId="{82112EB1-6F8A-44BC-ADC1-13875C3F2236}" srcId="{64EC1A0C-EBD5-4700-A784-284E4341E33F}" destId="{6141FF7B-A952-4259-9E41-C8CC04005610}" srcOrd="3" destOrd="0" parTransId="{F437AF39-F61D-42E6-AECA-C6A52118AF5E}" sibTransId="{7CE45157-F0C9-40B4-BE78-D49C4B518023}"/>
    <dgm:cxn modelId="{8B7065BA-B42A-4937-B0FD-8204E801B8D6}" srcId="{64EC1A0C-EBD5-4700-A784-284E4341E33F}" destId="{249C6B69-1296-4C4F-A3FB-18BB049F2096}" srcOrd="1" destOrd="0" parTransId="{15468340-1AB3-4F04-AA3D-13921561C0C5}" sibTransId="{EEBEA8D4-8448-4DE3-A510-1AEE25A01DD5}"/>
    <dgm:cxn modelId="{59F1626F-788B-3044-A09E-95D73AAB517A}" type="presParOf" srcId="{9BA97F83-85A6-B245-87AB-BE80BE7A733C}" destId="{A46B59FF-B981-AC47-A01C-476A6C757BD9}" srcOrd="0" destOrd="0" presId="urn:microsoft.com/office/officeart/2008/layout/LinedList"/>
    <dgm:cxn modelId="{7E8D97F3-5D90-074A-852D-32D74957A815}" type="presParOf" srcId="{9BA97F83-85A6-B245-87AB-BE80BE7A733C}" destId="{8D14463F-5108-DC46-9613-A62F382B1318}" srcOrd="1" destOrd="0" presId="urn:microsoft.com/office/officeart/2008/layout/LinedList"/>
    <dgm:cxn modelId="{F8B5B991-160B-F84A-A94B-746CDAC7C24D}" type="presParOf" srcId="{8D14463F-5108-DC46-9613-A62F382B1318}" destId="{BA6EE3C2-5980-FF41-AF11-55C59E3707AC}" srcOrd="0" destOrd="0" presId="urn:microsoft.com/office/officeart/2008/layout/LinedList"/>
    <dgm:cxn modelId="{08CEC4D8-83A8-4947-8320-69E23935E059}" type="presParOf" srcId="{8D14463F-5108-DC46-9613-A62F382B1318}" destId="{29E83ABF-1AF7-4947-807D-2542E56821E8}" srcOrd="1" destOrd="0" presId="urn:microsoft.com/office/officeart/2008/layout/LinedList"/>
    <dgm:cxn modelId="{0F609161-F515-B14F-B6A3-5E1F21D39740}" type="presParOf" srcId="{9BA97F83-85A6-B245-87AB-BE80BE7A733C}" destId="{273A9BBE-5471-0343-A94A-293FEBB5B85C}" srcOrd="2" destOrd="0" presId="urn:microsoft.com/office/officeart/2008/layout/LinedList"/>
    <dgm:cxn modelId="{A1E4ADC8-128A-844D-8C85-E18AE31AD3E8}" type="presParOf" srcId="{9BA97F83-85A6-B245-87AB-BE80BE7A733C}" destId="{10F6630F-2655-8A45-A73D-2A89940F9C5C}" srcOrd="3" destOrd="0" presId="urn:microsoft.com/office/officeart/2008/layout/LinedList"/>
    <dgm:cxn modelId="{A67C0B8C-8F3C-B14C-88FE-37B43A7BC75D}" type="presParOf" srcId="{10F6630F-2655-8A45-A73D-2A89940F9C5C}" destId="{2CE07400-CBC4-974E-8673-5816DE85AB1E}" srcOrd="0" destOrd="0" presId="urn:microsoft.com/office/officeart/2008/layout/LinedList"/>
    <dgm:cxn modelId="{048C379D-300E-CA45-8967-C4B67D2F36CA}" type="presParOf" srcId="{10F6630F-2655-8A45-A73D-2A89940F9C5C}" destId="{40BE02A3-92BF-524D-A305-308AE28E94C9}" srcOrd="1" destOrd="0" presId="urn:microsoft.com/office/officeart/2008/layout/LinedList"/>
    <dgm:cxn modelId="{44A08367-CFF1-B045-BA15-775B43F426CC}" type="presParOf" srcId="{9BA97F83-85A6-B245-87AB-BE80BE7A733C}" destId="{EC5E1E7B-A6D2-D14F-A3AF-DCCD20DC7621}" srcOrd="4" destOrd="0" presId="urn:microsoft.com/office/officeart/2008/layout/LinedList"/>
    <dgm:cxn modelId="{584EEB70-52E7-114A-804B-2F916E8186CE}" type="presParOf" srcId="{9BA97F83-85A6-B245-87AB-BE80BE7A733C}" destId="{A44470BC-12F3-4B44-9089-F310A13A2A41}" srcOrd="5" destOrd="0" presId="urn:microsoft.com/office/officeart/2008/layout/LinedList"/>
    <dgm:cxn modelId="{4B55F28D-404F-FC4E-8197-9E4AB95E23C6}" type="presParOf" srcId="{A44470BC-12F3-4B44-9089-F310A13A2A41}" destId="{2487350A-7607-074D-B8C8-C0E28595EEAE}" srcOrd="0" destOrd="0" presId="urn:microsoft.com/office/officeart/2008/layout/LinedList"/>
    <dgm:cxn modelId="{9A432CE4-BD3A-0B4A-920F-DB8EC3B34464}" type="presParOf" srcId="{A44470BC-12F3-4B44-9089-F310A13A2A41}" destId="{5AF75783-971E-434E-A1ED-4CB5FEB55FAB}" srcOrd="1" destOrd="0" presId="urn:microsoft.com/office/officeart/2008/layout/LinedList"/>
    <dgm:cxn modelId="{A5FCA8C0-FD05-364C-B17E-604E277A8F6B}" type="presParOf" srcId="{9BA97F83-85A6-B245-87AB-BE80BE7A733C}" destId="{4188CB0C-9091-1749-BE58-5066EF258DA0}" srcOrd="6" destOrd="0" presId="urn:microsoft.com/office/officeart/2008/layout/LinedList"/>
    <dgm:cxn modelId="{F1F8A71C-0C1F-A34A-8DFA-F43C6A7FD01B}" type="presParOf" srcId="{9BA97F83-85A6-B245-87AB-BE80BE7A733C}" destId="{D2698FD5-F78F-BA4A-BF50-0EB9134D921C}" srcOrd="7" destOrd="0" presId="urn:microsoft.com/office/officeart/2008/layout/LinedList"/>
    <dgm:cxn modelId="{7CCAD2F4-80C9-BB47-AF18-BF8053C3F634}" type="presParOf" srcId="{D2698FD5-F78F-BA4A-BF50-0EB9134D921C}" destId="{A8541115-88E0-4745-8BE8-7210F8120C90}" srcOrd="0" destOrd="0" presId="urn:microsoft.com/office/officeart/2008/layout/LinedList"/>
    <dgm:cxn modelId="{F742CD8C-DDA6-B440-A62A-0D86325431C0}" type="presParOf" srcId="{D2698FD5-F78F-BA4A-BF50-0EB9134D921C}" destId="{2DB474D3-120E-FB42-BE90-D8DC1B7279A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E7B211C-A170-468F-8DBB-D30076C1E8D3}" type="doc">
      <dgm:prSet loTypeId="urn:microsoft.com/office/officeart/2016/7/layout/VerticalHollowActionList" loCatId="List" qsTypeId="urn:microsoft.com/office/officeart/2005/8/quickstyle/simple1#183" qsCatId="simple" csTypeId="urn:microsoft.com/office/officeart/2005/8/colors/accent1_2#97" csCatId="accent1"/>
      <dgm:spPr/>
      <dgm:t>
        <a:bodyPr/>
        <a:lstStyle/>
        <a:p>
          <a:endParaRPr lang="en-US"/>
        </a:p>
      </dgm:t>
    </dgm:pt>
    <dgm:pt modelId="{327A94E5-C988-4A3F-A806-3F289D20AF5B}">
      <dgm:prSet/>
      <dgm:spPr/>
      <dgm:t>
        <a:bodyPr/>
        <a:lstStyle/>
        <a:p>
          <a:r>
            <a:rPr lang="en-US"/>
            <a:t>Start</a:t>
          </a:r>
        </a:p>
      </dgm:t>
    </dgm:pt>
    <dgm:pt modelId="{9CC09572-56AA-4621-927C-A8192F403F05}" type="parTrans" cxnId="{4F120176-3B23-434E-8DF1-2B47257E1E9E}">
      <dgm:prSet/>
      <dgm:spPr/>
      <dgm:t>
        <a:bodyPr/>
        <a:lstStyle/>
        <a:p>
          <a:endParaRPr lang="en-US"/>
        </a:p>
      </dgm:t>
    </dgm:pt>
    <dgm:pt modelId="{02403806-D61E-48C9-A0A2-B0F914C6FC92}" type="sibTrans" cxnId="{4F120176-3B23-434E-8DF1-2B47257E1E9E}">
      <dgm:prSet/>
      <dgm:spPr/>
      <dgm:t>
        <a:bodyPr/>
        <a:lstStyle/>
        <a:p>
          <a:endParaRPr lang="en-US"/>
        </a:p>
      </dgm:t>
    </dgm:pt>
    <dgm:pt modelId="{2671FA18-DB79-4BCA-BC53-418CCB7A2C25}">
      <dgm:prSet/>
      <dgm:spPr/>
      <dgm:t>
        <a:bodyPr/>
        <a:lstStyle/>
        <a:p>
          <a:r>
            <a:rPr lang="en-US"/>
            <a:t>Start with something you already know.</a:t>
          </a:r>
        </a:p>
      </dgm:t>
    </dgm:pt>
    <dgm:pt modelId="{CB0B1C99-8E63-4C57-BA17-28C65A909056}" type="parTrans" cxnId="{A6F43A38-CC9E-45F8-BB07-20264A7B7929}">
      <dgm:prSet/>
      <dgm:spPr/>
      <dgm:t>
        <a:bodyPr/>
        <a:lstStyle/>
        <a:p>
          <a:endParaRPr lang="en-US"/>
        </a:p>
      </dgm:t>
    </dgm:pt>
    <dgm:pt modelId="{A4CE7ECD-55C0-49B9-B75E-B8F09BF92546}" type="sibTrans" cxnId="{A6F43A38-CC9E-45F8-BB07-20264A7B7929}">
      <dgm:prSet/>
      <dgm:spPr/>
      <dgm:t>
        <a:bodyPr/>
        <a:lstStyle/>
        <a:p>
          <a:endParaRPr lang="en-US"/>
        </a:p>
      </dgm:t>
    </dgm:pt>
    <dgm:pt modelId="{8DCF8424-FC7F-429C-BFC8-A6C3FF4007DA}">
      <dgm:prSet/>
      <dgm:spPr/>
      <dgm:t>
        <a:bodyPr/>
        <a:lstStyle/>
        <a:p>
          <a:r>
            <a:rPr lang="en-US"/>
            <a:t>Notice</a:t>
          </a:r>
        </a:p>
      </dgm:t>
    </dgm:pt>
    <dgm:pt modelId="{D64045A6-38C0-4BCF-8423-2AE5D1709837}" type="parTrans" cxnId="{89983EA0-F08F-4B12-B904-60FF665D58E3}">
      <dgm:prSet/>
      <dgm:spPr/>
      <dgm:t>
        <a:bodyPr/>
        <a:lstStyle/>
        <a:p>
          <a:endParaRPr lang="en-US"/>
        </a:p>
      </dgm:t>
    </dgm:pt>
    <dgm:pt modelId="{433BBA50-EF63-4DEB-AF39-7BED6C9EC168}" type="sibTrans" cxnId="{89983EA0-F08F-4B12-B904-60FF665D58E3}">
      <dgm:prSet/>
      <dgm:spPr/>
      <dgm:t>
        <a:bodyPr/>
        <a:lstStyle/>
        <a:p>
          <a:endParaRPr lang="en-US"/>
        </a:p>
      </dgm:t>
    </dgm:pt>
    <dgm:pt modelId="{E7662EFD-0622-4220-A13F-AE412ED1DEA3}">
      <dgm:prSet/>
      <dgm:spPr/>
      <dgm:t>
        <a:bodyPr/>
        <a:lstStyle/>
        <a:p>
          <a:r>
            <a:rPr lang="en-US"/>
            <a:t>Notice something that interests, troubles or challenges you.</a:t>
          </a:r>
        </a:p>
      </dgm:t>
    </dgm:pt>
    <dgm:pt modelId="{9A187109-6284-4D6E-AC35-BAD8F1BB25F4}" type="parTrans" cxnId="{B7E0F387-B61A-4E95-A3F6-28C311E9FE79}">
      <dgm:prSet/>
      <dgm:spPr/>
      <dgm:t>
        <a:bodyPr/>
        <a:lstStyle/>
        <a:p>
          <a:endParaRPr lang="en-US"/>
        </a:p>
      </dgm:t>
    </dgm:pt>
    <dgm:pt modelId="{570582C7-3358-4E7B-A270-7FE2681F0C20}" type="sibTrans" cxnId="{B7E0F387-B61A-4E95-A3F6-28C311E9FE79}">
      <dgm:prSet/>
      <dgm:spPr/>
      <dgm:t>
        <a:bodyPr/>
        <a:lstStyle/>
        <a:p>
          <a:endParaRPr lang="en-US"/>
        </a:p>
      </dgm:t>
    </dgm:pt>
    <dgm:pt modelId="{57B5F34F-132E-4565-A61E-A801A5BDF889}">
      <dgm:prSet/>
      <dgm:spPr/>
      <dgm:t>
        <a:bodyPr/>
        <a:lstStyle/>
        <a:p>
          <a:r>
            <a:rPr lang="en-US"/>
            <a:t>Turn</a:t>
          </a:r>
        </a:p>
      </dgm:t>
    </dgm:pt>
    <dgm:pt modelId="{04326CEC-4716-44B0-A0FF-152BBD9A26A9}" type="parTrans" cxnId="{113730C0-557B-4A12-9684-750FED7D8C86}">
      <dgm:prSet/>
      <dgm:spPr/>
      <dgm:t>
        <a:bodyPr/>
        <a:lstStyle/>
        <a:p>
          <a:endParaRPr lang="en-US"/>
        </a:p>
      </dgm:t>
    </dgm:pt>
    <dgm:pt modelId="{78A75134-1A85-4380-8F97-51E182000F8B}" type="sibTrans" cxnId="{113730C0-557B-4A12-9684-750FED7D8C86}">
      <dgm:prSet/>
      <dgm:spPr/>
      <dgm:t>
        <a:bodyPr/>
        <a:lstStyle/>
        <a:p>
          <a:endParaRPr lang="en-US"/>
        </a:p>
      </dgm:t>
    </dgm:pt>
    <dgm:pt modelId="{66607B83-9B92-4E79-BF83-E85165B8D5F6}">
      <dgm:prSet/>
      <dgm:spPr/>
      <dgm:t>
        <a:bodyPr/>
        <a:lstStyle/>
        <a:p>
          <a:r>
            <a:rPr lang="en-US"/>
            <a:t>Turn that into a question.</a:t>
          </a:r>
        </a:p>
      </dgm:t>
    </dgm:pt>
    <dgm:pt modelId="{A2D55A1E-0CAB-4535-B79C-C392D66589DF}" type="parTrans" cxnId="{918586C5-4154-4577-BA44-0AAB0993611F}">
      <dgm:prSet/>
      <dgm:spPr/>
      <dgm:t>
        <a:bodyPr/>
        <a:lstStyle/>
        <a:p>
          <a:endParaRPr lang="en-US"/>
        </a:p>
      </dgm:t>
    </dgm:pt>
    <dgm:pt modelId="{572B53B0-4C55-4267-96EA-E64934F19FAA}" type="sibTrans" cxnId="{918586C5-4154-4577-BA44-0AAB0993611F}">
      <dgm:prSet/>
      <dgm:spPr/>
      <dgm:t>
        <a:bodyPr/>
        <a:lstStyle/>
        <a:p>
          <a:endParaRPr lang="en-US"/>
        </a:p>
      </dgm:t>
    </dgm:pt>
    <dgm:pt modelId="{83F3C8BC-DB23-4438-959B-831F8F032F6A}">
      <dgm:prSet/>
      <dgm:spPr/>
      <dgm:t>
        <a:bodyPr/>
        <a:lstStyle/>
        <a:p>
          <a:r>
            <a:rPr lang="en-US" dirty="0"/>
            <a:t>Investigate</a:t>
          </a:r>
        </a:p>
      </dgm:t>
    </dgm:pt>
    <dgm:pt modelId="{E89B2A2E-0D18-4AC4-8555-A115CF79149A}" type="parTrans" cxnId="{099B1456-7EFD-400D-B086-9A85E5D99EEC}">
      <dgm:prSet/>
      <dgm:spPr/>
      <dgm:t>
        <a:bodyPr/>
        <a:lstStyle/>
        <a:p>
          <a:endParaRPr lang="en-US"/>
        </a:p>
      </dgm:t>
    </dgm:pt>
    <dgm:pt modelId="{639E06AC-EB48-4886-A7D5-37CD2529E7AE}" type="sibTrans" cxnId="{099B1456-7EFD-400D-B086-9A85E5D99EEC}">
      <dgm:prSet/>
      <dgm:spPr/>
      <dgm:t>
        <a:bodyPr/>
        <a:lstStyle/>
        <a:p>
          <a:endParaRPr lang="en-US"/>
        </a:p>
      </dgm:t>
    </dgm:pt>
    <dgm:pt modelId="{15ECFEF2-5122-409F-9F77-D4C1F5D7F1BE}">
      <dgm:prSet/>
      <dgm:spPr/>
      <dgm:t>
        <a:bodyPr/>
        <a:lstStyle/>
        <a:p>
          <a:r>
            <a:rPr lang="en-US"/>
            <a:t>Investigate the question critically.</a:t>
          </a:r>
        </a:p>
      </dgm:t>
    </dgm:pt>
    <dgm:pt modelId="{483B9D84-85FD-4601-A6D1-6D307DC124D1}" type="parTrans" cxnId="{1868C530-FA37-4D64-BB38-52347793D1FA}">
      <dgm:prSet/>
      <dgm:spPr/>
      <dgm:t>
        <a:bodyPr/>
        <a:lstStyle/>
        <a:p>
          <a:endParaRPr lang="en-US"/>
        </a:p>
      </dgm:t>
    </dgm:pt>
    <dgm:pt modelId="{D97860F0-569D-4A5E-BC24-D39195A70141}" type="sibTrans" cxnId="{1868C530-FA37-4D64-BB38-52347793D1FA}">
      <dgm:prSet/>
      <dgm:spPr/>
      <dgm:t>
        <a:bodyPr/>
        <a:lstStyle/>
        <a:p>
          <a:endParaRPr lang="en-US"/>
        </a:p>
      </dgm:t>
    </dgm:pt>
    <dgm:pt modelId="{C3E47A8B-E8CB-4AE3-B376-FD5C4B572423}">
      <dgm:prSet/>
      <dgm:spPr/>
      <dgm:t>
        <a:bodyPr/>
        <a:lstStyle/>
        <a:p>
          <a:r>
            <a:rPr lang="en-US"/>
            <a:t>Connect</a:t>
          </a:r>
        </a:p>
      </dgm:t>
    </dgm:pt>
    <dgm:pt modelId="{C8E868F6-1B09-4C80-B7DD-F82A482F0CA3}" type="parTrans" cxnId="{583232E3-3B55-4331-945D-FB0F1BDCB091}">
      <dgm:prSet/>
      <dgm:spPr/>
      <dgm:t>
        <a:bodyPr/>
        <a:lstStyle/>
        <a:p>
          <a:endParaRPr lang="en-US"/>
        </a:p>
      </dgm:t>
    </dgm:pt>
    <dgm:pt modelId="{F300ACCB-EC0F-45DB-AB5E-89B232A4FBEA}" type="sibTrans" cxnId="{583232E3-3B55-4331-945D-FB0F1BDCB091}">
      <dgm:prSet/>
      <dgm:spPr/>
      <dgm:t>
        <a:bodyPr/>
        <a:lstStyle/>
        <a:p>
          <a:endParaRPr lang="en-US"/>
        </a:p>
      </dgm:t>
    </dgm:pt>
    <dgm:pt modelId="{4CF15DF2-32F3-4FEF-822D-7986EF07E131}">
      <dgm:prSet/>
      <dgm:spPr/>
      <dgm:t>
        <a:bodyPr/>
        <a:lstStyle/>
        <a:p>
          <a:r>
            <a:rPr lang="en-US"/>
            <a:t>Connect your thinking to existing knowledge.</a:t>
          </a:r>
        </a:p>
      </dgm:t>
    </dgm:pt>
    <dgm:pt modelId="{C6113FC5-AFA0-4A3E-80CF-843B228BF5A8}" type="parTrans" cxnId="{EBE169A9-2A0D-45FF-9316-B32D2FE6289B}">
      <dgm:prSet/>
      <dgm:spPr/>
      <dgm:t>
        <a:bodyPr/>
        <a:lstStyle/>
        <a:p>
          <a:endParaRPr lang="en-US"/>
        </a:p>
      </dgm:t>
    </dgm:pt>
    <dgm:pt modelId="{1D29C719-51CE-486B-85D5-333117456558}" type="sibTrans" cxnId="{EBE169A9-2A0D-45FF-9316-B32D2FE6289B}">
      <dgm:prSet/>
      <dgm:spPr/>
      <dgm:t>
        <a:bodyPr/>
        <a:lstStyle/>
        <a:p>
          <a:endParaRPr lang="en-US"/>
        </a:p>
      </dgm:t>
    </dgm:pt>
    <dgm:pt modelId="{A484BE80-C6BF-46BF-8EBD-EC7630612E3D}">
      <dgm:prSet/>
      <dgm:spPr/>
      <dgm:t>
        <a:bodyPr/>
        <a:lstStyle/>
        <a:p>
          <a:r>
            <a:rPr lang="en-US"/>
            <a:t>Develop</a:t>
          </a:r>
        </a:p>
      </dgm:t>
    </dgm:pt>
    <dgm:pt modelId="{EC3F0AB3-DBF7-46B5-9F30-FFE3A8601F7E}" type="parTrans" cxnId="{DD2BED3A-CE3C-4E14-8349-38C80656E10D}">
      <dgm:prSet/>
      <dgm:spPr/>
      <dgm:t>
        <a:bodyPr/>
        <a:lstStyle/>
        <a:p>
          <a:endParaRPr lang="en-US"/>
        </a:p>
      </dgm:t>
    </dgm:pt>
    <dgm:pt modelId="{13C54BCB-FA0A-4FCD-8BB4-E0094498F9BE}" type="sibTrans" cxnId="{DD2BED3A-CE3C-4E14-8349-38C80656E10D}">
      <dgm:prSet/>
      <dgm:spPr/>
      <dgm:t>
        <a:bodyPr/>
        <a:lstStyle/>
        <a:p>
          <a:endParaRPr lang="en-US"/>
        </a:p>
      </dgm:t>
    </dgm:pt>
    <dgm:pt modelId="{68184189-2E40-4BAA-A562-DE1A05F6B413}">
      <dgm:prSet/>
      <dgm:spPr/>
      <dgm:t>
        <a:bodyPr/>
        <a:lstStyle/>
        <a:p>
          <a:r>
            <a:rPr lang="en-US"/>
            <a:t>Develop new understanding, insight or knowledge.</a:t>
          </a:r>
        </a:p>
      </dgm:t>
    </dgm:pt>
    <dgm:pt modelId="{E3610319-68AE-4BBF-82AE-145B017384A0}" type="parTrans" cxnId="{FA0B1F3D-DEB1-45C1-9315-6FA1593A395A}">
      <dgm:prSet/>
      <dgm:spPr/>
      <dgm:t>
        <a:bodyPr/>
        <a:lstStyle/>
        <a:p>
          <a:endParaRPr lang="en-US"/>
        </a:p>
      </dgm:t>
    </dgm:pt>
    <dgm:pt modelId="{2F3FD30B-36A1-4A25-8D00-41FDE94EC7D3}" type="sibTrans" cxnId="{FA0B1F3D-DEB1-45C1-9315-6FA1593A395A}">
      <dgm:prSet/>
      <dgm:spPr/>
      <dgm:t>
        <a:bodyPr/>
        <a:lstStyle/>
        <a:p>
          <a:endParaRPr lang="en-US"/>
        </a:p>
      </dgm:t>
    </dgm:pt>
    <dgm:pt modelId="{0983E8E6-55FB-EB4F-80F2-9993D5EB1CEF}" type="pres">
      <dgm:prSet presAssocID="{4E7B211C-A170-468F-8DBB-D30076C1E8D3}" presName="Name0" presStyleCnt="0">
        <dgm:presLayoutVars>
          <dgm:dir/>
          <dgm:animLvl val="lvl"/>
          <dgm:resizeHandles val="exact"/>
        </dgm:presLayoutVars>
      </dgm:prSet>
      <dgm:spPr/>
    </dgm:pt>
    <dgm:pt modelId="{16A8BBB1-456B-1A45-A9B6-43048EFB11F1}" type="pres">
      <dgm:prSet presAssocID="{327A94E5-C988-4A3F-A806-3F289D20AF5B}" presName="linNode" presStyleCnt="0"/>
      <dgm:spPr/>
    </dgm:pt>
    <dgm:pt modelId="{9F6DD1E8-060A-2046-BBE1-22F714049541}" type="pres">
      <dgm:prSet presAssocID="{327A94E5-C988-4A3F-A806-3F289D20AF5B}" presName="parentText" presStyleLbl="solidFgAcc1" presStyleIdx="0" presStyleCnt="6">
        <dgm:presLayoutVars>
          <dgm:chMax val="1"/>
          <dgm:bulletEnabled/>
        </dgm:presLayoutVars>
      </dgm:prSet>
      <dgm:spPr/>
    </dgm:pt>
    <dgm:pt modelId="{D5988001-E6D0-C44A-8A39-C20BFE5DB644}" type="pres">
      <dgm:prSet presAssocID="{327A94E5-C988-4A3F-A806-3F289D20AF5B}" presName="descendantText" presStyleLbl="alignNode1" presStyleIdx="0" presStyleCnt="6">
        <dgm:presLayoutVars>
          <dgm:bulletEnabled/>
        </dgm:presLayoutVars>
      </dgm:prSet>
      <dgm:spPr/>
    </dgm:pt>
    <dgm:pt modelId="{3327C889-CB05-6748-98EE-D964AC3C9FE3}" type="pres">
      <dgm:prSet presAssocID="{02403806-D61E-48C9-A0A2-B0F914C6FC92}" presName="sp" presStyleCnt="0"/>
      <dgm:spPr/>
    </dgm:pt>
    <dgm:pt modelId="{A4339CB3-0190-3341-8604-EED9FB2B7BBB}" type="pres">
      <dgm:prSet presAssocID="{8DCF8424-FC7F-429C-BFC8-A6C3FF4007DA}" presName="linNode" presStyleCnt="0"/>
      <dgm:spPr/>
    </dgm:pt>
    <dgm:pt modelId="{9DD80ACA-F30C-0F47-B2CB-D8AD5719202B}" type="pres">
      <dgm:prSet presAssocID="{8DCF8424-FC7F-429C-BFC8-A6C3FF4007DA}" presName="parentText" presStyleLbl="solidFgAcc1" presStyleIdx="1" presStyleCnt="6">
        <dgm:presLayoutVars>
          <dgm:chMax val="1"/>
          <dgm:bulletEnabled/>
        </dgm:presLayoutVars>
      </dgm:prSet>
      <dgm:spPr/>
    </dgm:pt>
    <dgm:pt modelId="{0AD22CBE-B3FE-FC4C-A579-F0F11443D6C1}" type="pres">
      <dgm:prSet presAssocID="{8DCF8424-FC7F-429C-BFC8-A6C3FF4007DA}" presName="descendantText" presStyleLbl="alignNode1" presStyleIdx="1" presStyleCnt="6">
        <dgm:presLayoutVars>
          <dgm:bulletEnabled/>
        </dgm:presLayoutVars>
      </dgm:prSet>
      <dgm:spPr/>
    </dgm:pt>
    <dgm:pt modelId="{6DB6F177-2BE6-5940-B25D-CC532194EEB6}" type="pres">
      <dgm:prSet presAssocID="{433BBA50-EF63-4DEB-AF39-7BED6C9EC168}" presName="sp" presStyleCnt="0"/>
      <dgm:spPr/>
    </dgm:pt>
    <dgm:pt modelId="{C482F56B-835B-6B4A-AD38-17A3514E6BF1}" type="pres">
      <dgm:prSet presAssocID="{57B5F34F-132E-4565-A61E-A801A5BDF889}" presName="linNode" presStyleCnt="0"/>
      <dgm:spPr/>
    </dgm:pt>
    <dgm:pt modelId="{0DAA54E7-FE96-214B-A9DE-E0AA702AC47B}" type="pres">
      <dgm:prSet presAssocID="{57B5F34F-132E-4565-A61E-A801A5BDF889}" presName="parentText" presStyleLbl="solidFgAcc1" presStyleIdx="2" presStyleCnt="6">
        <dgm:presLayoutVars>
          <dgm:chMax val="1"/>
          <dgm:bulletEnabled/>
        </dgm:presLayoutVars>
      </dgm:prSet>
      <dgm:spPr/>
    </dgm:pt>
    <dgm:pt modelId="{CD8BBFDE-84D0-244C-9E4D-93BA0C433170}" type="pres">
      <dgm:prSet presAssocID="{57B5F34F-132E-4565-A61E-A801A5BDF889}" presName="descendantText" presStyleLbl="alignNode1" presStyleIdx="2" presStyleCnt="6">
        <dgm:presLayoutVars>
          <dgm:bulletEnabled/>
        </dgm:presLayoutVars>
      </dgm:prSet>
      <dgm:spPr/>
    </dgm:pt>
    <dgm:pt modelId="{00575C47-ED35-8946-B0B2-A14F6B8A590B}" type="pres">
      <dgm:prSet presAssocID="{78A75134-1A85-4380-8F97-51E182000F8B}" presName="sp" presStyleCnt="0"/>
      <dgm:spPr/>
    </dgm:pt>
    <dgm:pt modelId="{3829058F-8667-4E4A-8F6E-C758A577E60A}" type="pres">
      <dgm:prSet presAssocID="{83F3C8BC-DB23-4438-959B-831F8F032F6A}" presName="linNode" presStyleCnt="0"/>
      <dgm:spPr/>
    </dgm:pt>
    <dgm:pt modelId="{D62653A5-2D60-6C4A-BE20-75F4E226D324}" type="pres">
      <dgm:prSet presAssocID="{83F3C8BC-DB23-4438-959B-831F8F032F6A}" presName="parentText" presStyleLbl="solidFgAcc1" presStyleIdx="3" presStyleCnt="6">
        <dgm:presLayoutVars>
          <dgm:chMax val="1"/>
          <dgm:bulletEnabled/>
        </dgm:presLayoutVars>
      </dgm:prSet>
      <dgm:spPr/>
    </dgm:pt>
    <dgm:pt modelId="{171DD2E8-A78A-7E46-89B1-54284178B1FB}" type="pres">
      <dgm:prSet presAssocID="{83F3C8BC-DB23-4438-959B-831F8F032F6A}" presName="descendantText" presStyleLbl="alignNode1" presStyleIdx="3" presStyleCnt="6">
        <dgm:presLayoutVars>
          <dgm:bulletEnabled/>
        </dgm:presLayoutVars>
      </dgm:prSet>
      <dgm:spPr/>
    </dgm:pt>
    <dgm:pt modelId="{E88A708B-B069-394B-A437-8EAF64AF5954}" type="pres">
      <dgm:prSet presAssocID="{639E06AC-EB48-4886-A7D5-37CD2529E7AE}" presName="sp" presStyleCnt="0"/>
      <dgm:spPr/>
    </dgm:pt>
    <dgm:pt modelId="{7B471727-00AC-2F4A-9A3C-2859F003E298}" type="pres">
      <dgm:prSet presAssocID="{C3E47A8B-E8CB-4AE3-B376-FD5C4B572423}" presName="linNode" presStyleCnt="0"/>
      <dgm:spPr/>
    </dgm:pt>
    <dgm:pt modelId="{CAF4A10C-81EA-B448-AC84-A84749A0F7BC}" type="pres">
      <dgm:prSet presAssocID="{C3E47A8B-E8CB-4AE3-B376-FD5C4B572423}" presName="parentText" presStyleLbl="solidFgAcc1" presStyleIdx="4" presStyleCnt="6">
        <dgm:presLayoutVars>
          <dgm:chMax val="1"/>
          <dgm:bulletEnabled/>
        </dgm:presLayoutVars>
      </dgm:prSet>
      <dgm:spPr/>
    </dgm:pt>
    <dgm:pt modelId="{31B4C73B-F395-6A46-99BC-60CF4811091F}" type="pres">
      <dgm:prSet presAssocID="{C3E47A8B-E8CB-4AE3-B376-FD5C4B572423}" presName="descendantText" presStyleLbl="alignNode1" presStyleIdx="4" presStyleCnt="6">
        <dgm:presLayoutVars>
          <dgm:bulletEnabled/>
        </dgm:presLayoutVars>
      </dgm:prSet>
      <dgm:spPr/>
    </dgm:pt>
    <dgm:pt modelId="{553B6DF6-1269-DB47-99E3-805D19E6FF3B}" type="pres">
      <dgm:prSet presAssocID="{F300ACCB-EC0F-45DB-AB5E-89B232A4FBEA}" presName="sp" presStyleCnt="0"/>
      <dgm:spPr/>
    </dgm:pt>
    <dgm:pt modelId="{7927DB46-3A7E-624C-976D-EE7A38DDCB95}" type="pres">
      <dgm:prSet presAssocID="{A484BE80-C6BF-46BF-8EBD-EC7630612E3D}" presName="linNode" presStyleCnt="0"/>
      <dgm:spPr/>
    </dgm:pt>
    <dgm:pt modelId="{6B6B2118-52C8-6644-8C52-5E2496EAF803}" type="pres">
      <dgm:prSet presAssocID="{A484BE80-C6BF-46BF-8EBD-EC7630612E3D}" presName="parentText" presStyleLbl="solidFgAcc1" presStyleIdx="5" presStyleCnt="6">
        <dgm:presLayoutVars>
          <dgm:chMax val="1"/>
          <dgm:bulletEnabled/>
        </dgm:presLayoutVars>
      </dgm:prSet>
      <dgm:spPr/>
    </dgm:pt>
    <dgm:pt modelId="{78BB823E-22A1-E740-8BA1-68DB19BF4AB7}" type="pres">
      <dgm:prSet presAssocID="{A484BE80-C6BF-46BF-8EBD-EC7630612E3D}" presName="descendantText" presStyleLbl="alignNode1" presStyleIdx="5" presStyleCnt="6">
        <dgm:presLayoutVars>
          <dgm:bulletEnabled/>
        </dgm:presLayoutVars>
      </dgm:prSet>
      <dgm:spPr/>
    </dgm:pt>
  </dgm:ptLst>
  <dgm:cxnLst>
    <dgm:cxn modelId="{8B3D1815-389F-0449-8D2F-8D7F9AE61AA6}" type="presOf" srcId="{57B5F34F-132E-4565-A61E-A801A5BDF889}" destId="{0DAA54E7-FE96-214B-A9DE-E0AA702AC47B}" srcOrd="0" destOrd="0" presId="urn:microsoft.com/office/officeart/2016/7/layout/VerticalHollowActionList"/>
    <dgm:cxn modelId="{92EC4C15-9EA5-8D4F-9E40-F754D54F01A2}" type="presOf" srcId="{4E7B211C-A170-468F-8DBB-D30076C1E8D3}" destId="{0983E8E6-55FB-EB4F-80F2-9993D5EB1CEF}" srcOrd="0" destOrd="0" presId="urn:microsoft.com/office/officeart/2016/7/layout/VerticalHollowActionList"/>
    <dgm:cxn modelId="{BFBED21E-BF01-594E-9C05-1C0F47107E4E}" type="presOf" srcId="{327A94E5-C988-4A3F-A806-3F289D20AF5B}" destId="{9F6DD1E8-060A-2046-BBE1-22F714049541}" srcOrd="0" destOrd="0" presId="urn:microsoft.com/office/officeart/2016/7/layout/VerticalHollowActionList"/>
    <dgm:cxn modelId="{FAF10027-DC6B-064C-A1FC-67AB553A53A1}" type="presOf" srcId="{8DCF8424-FC7F-429C-BFC8-A6C3FF4007DA}" destId="{9DD80ACA-F30C-0F47-B2CB-D8AD5719202B}" srcOrd="0" destOrd="0" presId="urn:microsoft.com/office/officeart/2016/7/layout/VerticalHollowActionList"/>
    <dgm:cxn modelId="{1868C530-FA37-4D64-BB38-52347793D1FA}" srcId="{83F3C8BC-DB23-4438-959B-831F8F032F6A}" destId="{15ECFEF2-5122-409F-9F77-D4C1F5D7F1BE}" srcOrd="0" destOrd="0" parTransId="{483B9D84-85FD-4601-A6D1-6D307DC124D1}" sibTransId="{D97860F0-569D-4A5E-BC24-D39195A70141}"/>
    <dgm:cxn modelId="{A6F43A38-CC9E-45F8-BB07-20264A7B7929}" srcId="{327A94E5-C988-4A3F-A806-3F289D20AF5B}" destId="{2671FA18-DB79-4BCA-BC53-418CCB7A2C25}" srcOrd="0" destOrd="0" parTransId="{CB0B1C99-8E63-4C57-BA17-28C65A909056}" sibTransId="{A4CE7ECD-55C0-49B9-B75E-B8F09BF92546}"/>
    <dgm:cxn modelId="{DD2BED3A-CE3C-4E14-8349-38C80656E10D}" srcId="{4E7B211C-A170-468F-8DBB-D30076C1E8D3}" destId="{A484BE80-C6BF-46BF-8EBD-EC7630612E3D}" srcOrd="5" destOrd="0" parTransId="{EC3F0AB3-DBF7-46B5-9F30-FFE3A8601F7E}" sibTransId="{13C54BCB-FA0A-4FCD-8BB4-E0094498F9BE}"/>
    <dgm:cxn modelId="{FA0B1F3D-DEB1-45C1-9315-6FA1593A395A}" srcId="{A484BE80-C6BF-46BF-8EBD-EC7630612E3D}" destId="{68184189-2E40-4BAA-A562-DE1A05F6B413}" srcOrd="0" destOrd="0" parTransId="{E3610319-68AE-4BBF-82AE-145B017384A0}" sibTransId="{2F3FD30B-36A1-4A25-8D00-41FDE94EC7D3}"/>
    <dgm:cxn modelId="{18C2E649-4BF0-0D4A-BEC9-77585B7A9F29}" type="presOf" srcId="{66607B83-9B92-4E79-BF83-E85165B8D5F6}" destId="{CD8BBFDE-84D0-244C-9E4D-93BA0C433170}" srcOrd="0" destOrd="0" presId="urn:microsoft.com/office/officeart/2016/7/layout/VerticalHollowActionList"/>
    <dgm:cxn modelId="{7385D54C-034D-EF49-96B6-0CEB2FFB5194}" type="presOf" srcId="{C3E47A8B-E8CB-4AE3-B376-FD5C4B572423}" destId="{CAF4A10C-81EA-B448-AC84-A84749A0F7BC}" srcOrd="0" destOrd="0" presId="urn:microsoft.com/office/officeart/2016/7/layout/VerticalHollowActionList"/>
    <dgm:cxn modelId="{099B1456-7EFD-400D-B086-9A85E5D99EEC}" srcId="{4E7B211C-A170-468F-8DBB-D30076C1E8D3}" destId="{83F3C8BC-DB23-4438-959B-831F8F032F6A}" srcOrd="3" destOrd="0" parTransId="{E89B2A2E-0D18-4AC4-8555-A115CF79149A}" sibTransId="{639E06AC-EB48-4886-A7D5-37CD2529E7AE}"/>
    <dgm:cxn modelId="{24BE6E5F-138D-EE45-977E-6FED6A2FF1FC}" type="presOf" srcId="{15ECFEF2-5122-409F-9F77-D4C1F5D7F1BE}" destId="{171DD2E8-A78A-7E46-89B1-54284178B1FB}" srcOrd="0" destOrd="0" presId="urn:microsoft.com/office/officeart/2016/7/layout/VerticalHollowActionList"/>
    <dgm:cxn modelId="{3F3BB364-D7BF-014F-9B9C-D53A62B043E1}" type="presOf" srcId="{83F3C8BC-DB23-4438-959B-831F8F032F6A}" destId="{D62653A5-2D60-6C4A-BE20-75F4E226D324}" srcOrd="0" destOrd="0" presId="urn:microsoft.com/office/officeart/2016/7/layout/VerticalHollowActionList"/>
    <dgm:cxn modelId="{4F120176-3B23-434E-8DF1-2B47257E1E9E}" srcId="{4E7B211C-A170-468F-8DBB-D30076C1E8D3}" destId="{327A94E5-C988-4A3F-A806-3F289D20AF5B}" srcOrd="0" destOrd="0" parTransId="{9CC09572-56AA-4621-927C-A8192F403F05}" sibTransId="{02403806-D61E-48C9-A0A2-B0F914C6FC92}"/>
    <dgm:cxn modelId="{B7E0F387-B61A-4E95-A3F6-28C311E9FE79}" srcId="{8DCF8424-FC7F-429C-BFC8-A6C3FF4007DA}" destId="{E7662EFD-0622-4220-A13F-AE412ED1DEA3}" srcOrd="0" destOrd="0" parTransId="{9A187109-6284-4D6E-AC35-BAD8F1BB25F4}" sibTransId="{570582C7-3358-4E7B-A270-7FE2681F0C20}"/>
    <dgm:cxn modelId="{89983EA0-F08F-4B12-B904-60FF665D58E3}" srcId="{4E7B211C-A170-468F-8DBB-D30076C1E8D3}" destId="{8DCF8424-FC7F-429C-BFC8-A6C3FF4007DA}" srcOrd="1" destOrd="0" parTransId="{D64045A6-38C0-4BCF-8423-2AE5D1709837}" sibTransId="{433BBA50-EF63-4DEB-AF39-7BED6C9EC168}"/>
    <dgm:cxn modelId="{EBE169A9-2A0D-45FF-9316-B32D2FE6289B}" srcId="{C3E47A8B-E8CB-4AE3-B376-FD5C4B572423}" destId="{4CF15DF2-32F3-4FEF-822D-7986EF07E131}" srcOrd="0" destOrd="0" parTransId="{C6113FC5-AFA0-4A3E-80CF-843B228BF5A8}" sibTransId="{1D29C719-51CE-486B-85D5-333117456558}"/>
    <dgm:cxn modelId="{87F1F0B1-718A-CF48-B9DF-61B0A0C5A77C}" type="presOf" srcId="{68184189-2E40-4BAA-A562-DE1A05F6B413}" destId="{78BB823E-22A1-E740-8BA1-68DB19BF4AB7}" srcOrd="0" destOrd="0" presId="urn:microsoft.com/office/officeart/2016/7/layout/VerticalHollowActionList"/>
    <dgm:cxn modelId="{F9C5FBBA-EE29-A94F-821E-3897DAF0D3A0}" type="presOf" srcId="{4CF15DF2-32F3-4FEF-822D-7986EF07E131}" destId="{31B4C73B-F395-6A46-99BC-60CF4811091F}" srcOrd="0" destOrd="0" presId="urn:microsoft.com/office/officeart/2016/7/layout/VerticalHollowActionList"/>
    <dgm:cxn modelId="{113730C0-557B-4A12-9684-750FED7D8C86}" srcId="{4E7B211C-A170-468F-8DBB-D30076C1E8D3}" destId="{57B5F34F-132E-4565-A61E-A801A5BDF889}" srcOrd="2" destOrd="0" parTransId="{04326CEC-4716-44B0-A0FF-152BBD9A26A9}" sibTransId="{78A75134-1A85-4380-8F97-51E182000F8B}"/>
    <dgm:cxn modelId="{3F81F2C2-FE64-2549-851A-7FE5B1602610}" type="presOf" srcId="{2671FA18-DB79-4BCA-BC53-418CCB7A2C25}" destId="{D5988001-E6D0-C44A-8A39-C20BFE5DB644}" srcOrd="0" destOrd="0" presId="urn:microsoft.com/office/officeart/2016/7/layout/VerticalHollowActionList"/>
    <dgm:cxn modelId="{918586C5-4154-4577-BA44-0AAB0993611F}" srcId="{57B5F34F-132E-4565-A61E-A801A5BDF889}" destId="{66607B83-9B92-4E79-BF83-E85165B8D5F6}" srcOrd="0" destOrd="0" parTransId="{A2D55A1E-0CAB-4535-B79C-C392D66589DF}" sibTransId="{572B53B0-4C55-4267-96EA-E64934F19FAA}"/>
    <dgm:cxn modelId="{B48663CC-B2AA-424E-BF23-D6ADBDE4DBDA}" type="presOf" srcId="{A484BE80-C6BF-46BF-8EBD-EC7630612E3D}" destId="{6B6B2118-52C8-6644-8C52-5E2496EAF803}" srcOrd="0" destOrd="0" presId="urn:microsoft.com/office/officeart/2016/7/layout/VerticalHollowActionList"/>
    <dgm:cxn modelId="{583232E3-3B55-4331-945D-FB0F1BDCB091}" srcId="{4E7B211C-A170-468F-8DBB-D30076C1E8D3}" destId="{C3E47A8B-E8CB-4AE3-B376-FD5C4B572423}" srcOrd="4" destOrd="0" parTransId="{C8E868F6-1B09-4C80-B7DD-F82A482F0CA3}" sibTransId="{F300ACCB-EC0F-45DB-AB5E-89B232A4FBEA}"/>
    <dgm:cxn modelId="{4A7C3BFE-820D-3746-B97C-3E5C49207DC1}" type="presOf" srcId="{E7662EFD-0622-4220-A13F-AE412ED1DEA3}" destId="{0AD22CBE-B3FE-FC4C-A579-F0F11443D6C1}" srcOrd="0" destOrd="0" presId="urn:microsoft.com/office/officeart/2016/7/layout/VerticalHollowActionList"/>
    <dgm:cxn modelId="{911B2896-6252-EE49-ADAF-D312970D0614}" type="presParOf" srcId="{0983E8E6-55FB-EB4F-80F2-9993D5EB1CEF}" destId="{16A8BBB1-456B-1A45-A9B6-43048EFB11F1}" srcOrd="0" destOrd="0" presId="urn:microsoft.com/office/officeart/2016/7/layout/VerticalHollowActionList"/>
    <dgm:cxn modelId="{301DCBD3-4DFF-AC4E-9131-36511B8A29FE}" type="presParOf" srcId="{16A8BBB1-456B-1A45-A9B6-43048EFB11F1}" destId="{9F6DD1E8-060A-2046-BBE1-22F714049541}" srcOrd="0" destOrd="0" presId="urn:microsoft.com/office/officeart/2016/7/layout/VerticalHollowActionList"/>
    <dgm:cxn modelId="{F6A3D23A-DD7C-F147-A7BD-378C3AD95C31}" type="presParOf" srcId="{16A8BBB1-456B-1A45-A9B6-43048EFB11F1}" destId="{D5988001-E6D0-C44A-8A39-C20BFE5DB644}" srcOrd="1" destOrd="0" presId="urn:microsoft.com/office/officeart/2016/7/layout/VerticalHollowActionList"/>
    <dgm:cxn modelId="{4AA31453-5E20-B840-B20B-BEBE44B5F821}" type="presParOf" srcId="{0983E8E6-55FB-EB4F-80F2-9993D5EB1CEF}" destId="{3327C889-CB05-6748-98EE-D964AC3C9FE3}" srcOrd="1" destOrd="0" presId="urn:microsoft.com/office/officeart/2016/7/layout/VerticalHollowActionList"/>
    <dgm:cxn modelId="{187623BE-6C3D-A04E-BB25-8894264D638A}" type="presParOf" srcId="{0983E8E6-55FB-EB4F-80F2-9993D5EB1CEF}" destId="{A4339CB3-0190-3341-8604-EED9FB2B7BBB}" srcOrd="2" destOrd="0" presId="urn:microsoft.com/office/officeart/2016/7/layout/VerticalHollowActionList"/>
    <dgm:cxn modelId="{21B393E7-F98A-F04B-A248-99609189FE7F}" type="presParOf" srcId="{A4339CB3-0190-3341-8604-EED9FB2B7BBB}" destId="{9DD80ACA-F30C-0F47-B2CB-D8AD5719202B}" srcOrd="0" destOrd="0" presId="urn:microsoft.com/office/officeart/2016/7/layout/VerticalHollowActionList"/>
    <dgm:cxn modelId="{3FD67F5B-8AAF-9F47-8055-BE3205336D48}" type="presParOf" srcId="{A4339CB3-0190-3341-8604-EED9FB2B7BBB}" destId="{0AD22CBE-B3FE-FC4C-A579-F0F11443D6C1}" srcOrd="1" destOrd="0" presId="urn:microsoft.com/office/officeart/2016/7/layout/VerticalHollowActionList"/>
    <dgm:cxn modelId="{98DDC181-3DAF-9F45-B8A8-683AFCFD65A3}" type="presParOf" srcId="{0983E8E6-55FB-EB4F-80F2-9993D5EB1CEF}" destId="{6DB6F177-2BE6-5940-B25D-CC532194EEB6}" srcOrd="3" destOrd="0" presId="urn:microsoft.com/office/officeart/2016/7/layout/VerticalHollowActionList"/>
    <dgm:cxn modelId="{3CA6C8CF-0C51-FD49-9E52-B855FDA191F5}" type="presParOf" srcId="{0983E8E6-55FB-EB4F-80F2-9993D5EB1CEF}" destId="{C482F56B-835B-6B4A-AD38-17A3514E6BF1}" srcOrd="4" destOrd="0" presId="urn:microsoft.com/office/officeart/2016/7/layout/VerticalHollowActionList"/>
    <dgm:cxn modelId="{5A0D22F3-11F5-9C4D-9427-1124D236C56E}" type="presParOf" srcId="{C482F56B-835B-6B4A-AD38-17A3514E6BF1}" destId="{0DAA54E7-FE96-214B-A9DE-E0AA702AC47B}" srcOrd="0" destOrd="0" presId="urn:microsoft.com/office/officeart/2016/7/layout/VerticalHollowActionList"/>
    <dgm:cxn modelId="{42A5B62B-7903-484A-A4D6-C9F9D76B800E}" type="presParOf" srcId="{C482F56B-835B-6B4A-AD38-17A3514E6BF1}" destId="{CD8BBFDE-84D0-244C-9E4D-93BA0C433170}" srcOrd="1" destOrd="0" presId="urn:microsoft.com/office/officeart/2016/7/layout/VerticalHollowActionList"/>
    <dgm:cxn modelId="{79F048F9-FBE4-D041-809D-712C92319027}" type="presParOf" srcId="{0983E8E6-55FB-EB4F-80F2-9993D5EB1CEF}" destId="{00575C47-ED35-8946-B0B2-A14F6B8A590B}" srcOrd="5" destOrd="0" presId="urn:microsoft.com/office/officeart/2016/7/layout/VerticalHollowActionList"/>
    <dgm:cxn modelId="{DE814F1F-6CF2-9F44-A895-48A1D09726A4}" type="presParOf" srcId="{0983E8E6-55FB-EB4F-80F2-9993D5EB1CEF}" destId="{3829058F-8667-4E4A-8F6E-C758A577E60A}" srcOrd="6" destOrd="0" presId="urn:microsoft.com/office/officeart/2016/7/layout/VerticalHollowActionList"/>
    <dgm:cxn modelId="{6EFFF572-4AAF-9E4C-88C8-EED4A904CD95}" type="presParOf" srcId="{3829058F-8667-4E4A-8F6E-C758A577E60A}" destId="{D62653A5-2D60-6C4A-BE20-75F4E226D324}" srcOrd="0" destOrd="0" presId="urn:microsoft.com/office/officeart/2016/7/layout/VerticalHollowActionList"/>
    <dgm:cxn modelId="{749088A3-15FF-EC4E-B21D-5EF020CE1770}" type="presParOf" srcId="{3829058F-8667-4E4A-8F6E-C758A577E60A}" destId="{171DD2E8-A78A-7E46-89B1-54284178B1FB}" srcOrd="1" destOrd="0" presId="urn:microsoft.com/office/officeart/2016/7/layout/VerticalHollowActionList"/>
    <dgm:cxn modelId="{08135165-AEBA-1343-ABEE-3C10AE95CB53}" type="presParOf" srcId="{0983E8E6-55FB-EB4F-80F2-9993D5EB1CEF}" destId="{E88A708B-B069-394B-A437-8EAF64AF5954}" srcOrd="7" destOrd="0" presId="urn:microsoft.com/office/officeart/2016/7/layout/VerticalHollowActionList"/>
    <dgm:cxn modelId="{0317C056-2183-FF4E-AA14-6474FD9CE76F}" type="presParOf" srcId="{0983E8E6-55FB-EB4F-80F2-9993D5EB1CEF}" destId="{7B471727-00AC-2F4A-9A3C-2859F003E298}" srcOrd="8" destOrd="0" presId="urn:microsoft.com/office/officeart/2016/7/layout/VerticalHollowActionList"/>
    <dgm:cxn modelId="{11018542-882F-2842-91A7-5538B0C3F1BC}" type="presParOf" srcId="{7B471727-00AC-2F4A-9A3C-2859F003E298}" destId="{CAF4A10C-81EA-B448-AC84-A84749A0F7BC}" srcOrd="0" destOrd="0" presId="urn:microsoft.com/office/officeart/2016/7/layout/VerticalHollowActionList"/>
    <dgm:cxn modelId="{DDDCE81D-F64F-7646-A545-6B5AF16A8ACC}" type="presParOf" srcId="{7B471727-00AC-2F4A-9A3C-2859F003E298}" destId="{31B4C73B-F395-6A46-99BC-60CF4811091F}" srcOrd="1" destOrd="0" presId="urn:microsoft.com/office/officeart/2016/7/layout/VerticalHollowActionList"/>
    <dgm:cxn modelId="{6A25ACDC-9E6C-DB4F-9062-7970D8EF488E}" type="presParOf" srcId="{0983E8E6-55FB-EB4F-80F2-9993D5EB1CEF}" destId="{553B6DF6-1269-DB47-99E3-805D19E6FF3B}" srcOrd="9" destOrd="0" presId="urn:microsoft.com/office/officeart/2016/7/layout/VerticalHollowActionList"/>
    <dgm:cxn modelId="{79CFB8D5-1BEA-D943-AD0B-3E065B62569C}" type="presParOf" srcId="{0983E8E6-55FB-EB4F-80F2-9993D5EB1CEF}" destId="{7927DB46-3A7E-624C-976D-EE7A38DDCB95}" srcOrd="10" destOrd="0" presId="urn:microsoft.com/office/officeart/2016/7/layout/VerticalHollowActionList"/>
    <dgm:cxn modelId="{02D2B432-EED1-5740-9F6A-AADE4D1BDA04}" type="presParOf" srcId="{7927DB46-3A7E-624C-976D-EE7A38DDCB95}" destId="{6B6B2118-52C8-6644-8C52-5E2496EAF803}" srcOrd="0" destOrd="0" presId="urn:microsoft.com/office/officeart/2016/7/layout/VerticalHollowActionList"/>
    <dgm:cxn modelId="{A31B024F-14F9-8C4B-AD84-6BDE4D28D85A}" type="presParOf" srcId="{7927DB46-3A7E-624C-976D-EE7A38DDCB95}" destId="{78BB823E-22A1-E740-8BA1-68DB19BF4AB7}" srcOrd="1" destOrd="0" presId="urn:microsoft.com/office/officeart/2016/7/layout/VerticalHollowAc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CC8064F-20B8-4470-9B17-DF7545726454}" type="doc">
      <dgm:prSet loTypeId="urn:microsoft.com/office/officeart/2008/layout/LinedList" loCatId="list" qsTypeId="urn:microsoft.com/office/officeart/2005/8/quickstyle/simple1#214" qsCatId="simple" csTypeId="urn:microsoft.com/office/officeart/2005/8/colors/accent0_3#2" csCatId="mainScheme" phldr="1"/>
      <dgm:spPr/>
      <dgm:t>
        <a:bodyPr/>
        <a:lstStyle/>
        <a:p>
          <a:endParaRPr lang="en-US"/>
        </a:p>
      </dgm:t>
    </dgm:pt>
    <dgm:pt modelId="{80CF5A36-E5A0-4D4D-A2A9-733F19766174}">
      <dgm:prSet/>
      <dgm:spPr/>
      <dgm:t>
        <a:bodyPr/>
        <a:lstStyle/>
        <a:p>
          <a:r>
            <a:rPr lang="en-US" b="1" dirty="0"/>
            <a:t>Choose one aspect of your practice that interests you</a:t>
          </a:r>
          <a:r>
            <a:rPr lang="en-US" dirty="0"/>
            <a:t>.</a:t>
          </a:r>
        </a:p>
      </dgm:t>
    </dgm:pt>
    <dgm:pt modelId="{0DBC9C4F-3498-4E59-A0BF-A7ECFA146641}" type="parTrans" cxnId="{83A3F588-E992-44DD-9A99-8C1528591219}">
      <dgm:prSet/>
      <dgm:spPr/>
      <dgm:t>
        <a:bodyPr/>
        <a:lstStyle/>
        <a:p>
          <a:endParaRPr lang="en-US"/>
        </a:p>
      </dgm:t>
    </dgm:pt>
    <dgm:pt modelId="{2ED579E5-2EEE-4829-82C1-FC5F50794CBA}" type="sibTrans" cxnId="{83A3F588-E992-44DD-9A99-8C1528591219}">
      <dgm:prSet/>
      <dgm:spPr/>
      <dgm:t>
        <a:bodyPr/>
        <a:lstStyle/>
        <a:p>
          <a:endParaRPr lang="en-US"/>
        </a:p>
      </dgm:t>
    </dgm:pt>
    <dgm:pt modelId="{CF600336-F46F-4933-AB9A-6B35B5518AE5}">
      <dgm:prSet/>
      <dgm:spPr/>
      <dgm:t>
        <a:bodyPr/>
        <a:lstStyle/>
        <a:p>
          <a:r>
            <a:rPr lang="en-US" dirty="0"/>
            <a:t>1. Complete: 'I have noticed that…'</a:t>
          </a:r>
        </a:p>
      </dgm:t>
    </dgm:pt>
    <dgm:pt modelId="{7006968C-1668-44F9-84C7-43E5302440F0}" type="parTrans" cxnId="{18F3CFFC-32E6-4424-BF99-FFBF3480E0CD}">
      <dgm:prSet/>
      <dgm:spPr/>
      <dgm:t>
        <a:bodyPr/>
        <a:lstStyle/>
        <a:p>
          <a:endParaRPr lang="en-US"/>
        </a:p>
      </dgm:t>
    </dgm:pt>
    <dgm:pt modelId="{C16A9FBD-CAE5-4675-BB59-4DD1DCDC61D1}" type="sibTrans" cxnId="{18F3CFFC-32E6-4424-BF99-FFBF3480E0CD}">
      <dgm:prSet/>
      <dgm:spPr/>
      <dgm:t>
        <a:bodyPr/>
        <a:lstStyle/>
        <a:p>
          <a:endParaRPr lang="en-US"/>
        </a:p>
      </dgm:t>
    </dgm:pt>
    <dgm:pt modelId="{AC18CB5B-C25E-4575-9954-BA73E633AD4A}">
      <dgm:prSet/>
      <dgm:spPr/>
      <dgm:t>
        <a:bodyPr/>
        <a:lstStyle/>
        <a:p>
          <a:r>
            <a:rPr lang="en-US" dirty="0"/>
            <a:t>2. Then: 'This makes me wonder…'</a:t>
          </a:r>
        </a:p>
      </dgm:t>
    </dgm:pt>
    <dgm:pt modelId="{0A0EA851-D538-4DF2-B0C8-E48940CDA947}" type="parTrans" cxnId="{15C71A6D-4A77-40A0-89A4-02795ADA26C8}">
      <dgm:prSet/>
      <dgm:spPr/>
      <dgm:t>
        <a:bodyPr/>
        <a:lstStyle/>
        <a:p>
          <a:endParaRPr lang="en-US"/>
        </a:p>
      </dgm:t>
    </dgm:pt>
    <dgm:pt modelId="{DD97D63F-4E9A-4935-9034-D2531C4950E1}" type="sibTrans" cxnId="{15C71A6D-4A77-40A0-89A4-02795ADA26C8}">
      <dgm:prSet/>
      <dgm:spPr/>
      <dgm:t>
        <a:bodyPr/>
        <a:lstStyle/>
        <a:p>
          <a:endParaRPr lang="en-US"/>
        </a:p>
      </dgm:t>
    </dgm:pt>
    <dgm:pt modelId="{170A24D6-F926-43E8-A5DD-1863D0DFB7EF}">
      <dgm:prSet/>
      <dgm:spPr/>
      <dgm:t>
        <a:bodyPr/>
        <a:lstStyle/>
        <a:p>
          <a:r>
            <a:rPr lang="en-US" dirty="0"/>
            <a:t>3. Then: 'I would like to understand/investigate…'</a:t>
          </a:r>
        </a:p>
      </dgm:t>
    </dgm:pt>
    <dgm:pt modelId="{18D5FECF-8B58-441E-A815-4E4246784BA9}" type="parTrans" cxnId="{AA61F2CD-E85F-4B97-B34F-A09071BF533F}">
      <dgm:prSet/>
      <dgm:spPr/>
      <dgm:t>
        <a:bodyPr/>
        <a:lstStyle/>
        <a:p>
          <a:endParaRPr lang="en-US"/>
        </a:p>
      </dgm:t>
    </dgm:pt>
    <dgm:pt modelId="{6DFD1681-2253-4B13-97E5-16B2F8CFD110}" type="sibTrans" cxnId="{AA61F2CD-E85F-4B97-B34F-A09071BF533F}">
      <dgm:prSet/>
      <dgm:spPr/>
      <dgm:t>
        <a:bodyPr/>
        <a:lstStyle/>
        <a:p>
          <a:endParaRPr lang="en-US"/>
        </a:p>
      </dgm:t>
    </dgm:pt>
    <dgm:pt modelId="{59EBED22-C5DA-48FC-800E-67E114DDE135}">
      <dgm:prSet/>
      <dgm:spPr/>
      <dgm:t>
        <a:bodyPr/>
        <a:lstStyle/>
        <a:p>
          <a:r>
            <a:rPr lang="en-US" dirty="0"/>
            <a:t>4. Finally: 'A possible research question is…'</a:t>
          </a:r>
        </a:p>
      </dgm:t>
    </dgm:pt>
    <dgm:pt modelId="{8B969DE8-103A-4C1A-996D-478546DF68AA}" type="parTrans" cxnId="{EBA83622-4E22-4F63-BB62-7C77A25965A4}">
      <dgm:prSet/>
      <dgm:spPr/>
      <dgm:t>
        <a:bodyPr/>
        <a:lstStyle/>
        <a:p>
          <a:endParaRPr lang="en-US"/>
        </a:p>
      </dgm:t>
    </dgm:pt>
    <dgm:pt modelId="{56C6BACE-9C2C-4258-976A-E00F052D3BB8}" type="sibTrans" cxnId="{EBA83622-4E22-4F63-BB62-7C77A25965A4}">
      <dgm:prSet/>
      <dgm:spPr/>
      <dgm:t>
        <a:bodyPr/>
        <a:lstStyle/>
        <a:p>
          <a:endParaRPr lang="en-US"/>
        </a:p>
      </dgm:t>
    </dgm:pt>
    <dgm:pt modelId="{500CA8D4-A08C-8948-A865-9352A38E4173}" type="pres">
      <dgm:prSet presAssocID="{CCC8064F-20B8-4470-9B17-DF7545726454}" presName="vert0" presStyleCnt="0">
        <dgm:presLayoutVars>
          <dgm:dir/>
          <dgm:animOne val="branch"/>
          <dgm:animLvl val="lvl"/>
        </dgm:presLayoutVars>
      </dgm:prSet>
      <dgm:spPr/>
    </dgm:pt>
    <dgm:pt modelId="{29088142-2D99-6A4B-AF89-3395141C0902}" type="pres">
      <dgm:prSet presAssocID="{80CF5A36-E5A0-4D4D-A2A9-733F19766174}" presName="thickLine" presStyleLbl="alignNode1" presStyleIdx="0" presStyleCnt="5"/>
      <dgm:spPr/>
    </dgm:pt>
    <dgm:pt modelId="{8ABC311F-4844-6D47-B983-D617B709FEC1}" type="pres">
      <dgm:prSet presAssocID="{80CF5A36-E5A0-4D4D-A2A9-733F19766174}" presName="horz1" presStyleCnt="0"/>
      <dgm:spPr/>
    </dgm:pt>
    <dgm:pt modelId="{E0C3E608-A9D7-8347-AD52-B58980B24929}" type="pres">
      <dgm:prSet presAssocID="{80CF5A36-E5A0-4D4D-A2A9-733F19766174}" presName="tx1" presStyleLbl="revTx" presStyleIdx="0" presStyleCnt="5"/>
      <dgm:spPr/>
    </dgm:pt>
    <dgm:pt modelId="{161CD467-8ACF-D64C-BE02-0BC4973E8550}" type="pres">
      <dgm:prSet presAssocID="{80CF5A36-E5A0-4D4D-A2A9-733F19766174}" presName="vert1" presStyleCnt="0"/>
      <dgm:spPr/>
    </dgm:pt>
    <dgm:pt modelId="{692DF73F-596D-AB4A-8EFA-AE757D62BB40}" type="pres">
      <dgm:prSet presAssocID="{CF600336-F46F-4933-AB9A-6B35B5518AE5}" presName="thickLine" presStyleLbl="alignNode1" presStyleIdx="1" presStyleCnt="5"/>
      <dgm:spPr/>
    </dgm:pt>
    <dgm:pt modelId="{7568842A-9119-A542-9321-32A891C64151}" type="pres">
      <dgm:prSet presAssocID="{CF600336-F46F-4933-AB9A-6B35B5518AE5}" presName="horz1" presStyleCnt="0"/>
      <dgm:spPr/>
    </dgm:pt>
    <dgm:pt modelId="{FD617AF6-830B-9441-959D-4E4BAC5EF63B}" type="pres">
      <dgm:prSet presAssocID="{CF600336-F46F-4933-AB9A-6B35B5518AE5}" presName="tx1" presStyleLbl="revTx" presStyleIdx="1" presStyleCnt="5"/>
      <dgm:spPr/>
    </dgm:pt>
    <dgm:pt modelId="{99768471-49CA-7049-BFCB-2419F827031C}" type="pres">
      <dgm:prSet presAssocID="{CF600336-F46F-4933-AB9A-6B35B5518AE5}" presName="vert1" presStyleCnt="0"/>
      <dgm:spPr/>
    </dgm:pt>
    <dgm:pt modelId="{9539D66B-EF35-A942-AC63-75961735D77E}" type="pres">
      <dgm:prSet presAssocID="{AC18CB5B-C25E-4575-9954-BA73E633AD4A}" presName="thickLine" presStyleLbl="alignNode1" presStyleIdx="2" presStyleCnt="5"/>
      <dgm:spPr/>
    </dgm:pt>
    <dgm:pt modelId="{B69D6CAF-E7DE-154B-8BC4-5865826D5BFB}" type="pres">
      <dgm:prSet presAssocID="{AC18CB5B-C25E-4575-9954-BA73E633AD4A}" presName="horz1" presStyleCnt="0"/>
      <dgm:spPr/>
    </dgm:pt>
    <dgm:pt modelId="{4CD42849-F184-A445-8B73-830333B02E05}" type="pres">
      <dgm:prSet presAssocID="{AC18CB5B-C25E-4575-9954-BA73E633AD4A}" presName="tx1" presStyleLbl="revTx" presStyleIdx="2" presStyleCnt="5"/>
      <dgm:spPr/>
    </dgm:pt>
    <dgm:pt modelId="{16BC0349-C992-2C48-AB4D-668E941A7B33}" type="pres">
      <dgm:prSet presAssocID="{AC18CB5B-C25E-4575-9954-BA73E633AD4A}" presName="vert1" presStyleCnt="0"/>
      <dgm:spPr/>
    </dgm:pt>
    <dgm:pt modelId="{704721A8-7588-7A48-B9A8-8FDF211444E6}" type="pres">
      <dgm:prSet presAssocID="{170A24D6-F926-43E8-A5DD-1863D0DFB7EF}" presName="thickLine" presStyleLbl="alignNode1" presStyleIdx="3" presStyleCnt="5"/>
      <dgm:spPr/>
    </dgm:pt>
    <dgm:pt modelId="{EC9E0750-098A-0B4C-B1C5-23B25DB96B84}" type="pres">
      <dgm:prSet presAssocID="{170A24D6-F926-43E8-A5DD-1863D0DFB7EF}" presName="horz1" presStyleCnt="0"/>
      <dgm:spPr/>
    </dgm:pt>
    <dgm:pt modelId="{C1AC48CB-92FD-5E46-982A-940D3437BDEB}" type="pres">
      <dgm:prSet presAssocID="{170A24D6-F926-43E8-A5DD-1863D0DFB7EF}" presName="tx1" presStyleLbl="revTx" presStyleIdx="3" presStyleCnt="5"/>
      <dgm:spPr/>
    </dgm:pt>
    <dgm:pt modelId="{070D427E-E60F-8946-94D5-6A149695EB8F}" type="pres">
      <dgm:prSet presAssocID="{170A24D6-F926-43E8-A5DD-1863D0DFB7EF}" presName="vert1" presStyleCnt="0"/>
      <dgm:spPr/>
    </dgm:pt>
    <dgm:pt modelId="{04EF358C-589E-9D43-A2F3-E5AA65D114EC}" type="pres">
      <dgm:prSet presAssocID="{59EBED22-C5DA-48FC-800E-67E114DDE135}" presName="thickLine" presStyleLbl="alignNode1" presStyleIdx="4" presStyleCnt="5"/>
      <dgm:spPr/>
    </dgm:pt>
    <dgm:pt modelId="{84ED5F96-9F0E-9E47-B240-6EB8389F591D}" type="pres">
      <dgm:prSet presAssocID="{59EBED22-C5DA-48FC-800E-67E114DDE135}" presName="horz1" presStyleCnt="0"/>
      <dgm:spPr/>
    </dgm:pt>
    <dgm:pt modelId="{FB8E5A50-6091-A64C-8EB6-D0460D95234C}" type="pres">
      <dgm:prSet presAssocID="{59EBED22-C5DA-48FC-800E-67E114DDE135}" presName="tx1" presStyleLbl="revTx" presStyleIdx="4" presStyleCnt="5"/>
      <dgm:spPr/>
    </dgm:pt>
    <dgm:pt modelId="{6F880BE0-24EF-D542-BCBE-090052C6C823}" type="pres">
      <dgm:prSet presAssocID="{59EBED22-C5DA-48FC-800E-67E114DDE135}" presName="vert1" presStyleCnt="0"/>
      <dgm:spPr/>
    </dgm:pt>
  </dgm:ptLst>
  <dgm:cxnLst>
    <dgm:cxn modelId="{EBA83622-4E22-4F63-BB62-7C77A25965A4}" srcId="{CCC8064F-20B8-4470-9B17-DF7545726454}" destId="{59EBED22-C5DA-48FC-800E-67E114DDE135}" srcOrd="4" destOrd="0" parTransId="{8B969DE8-103A-4C1A-996D-478546DF68AA}" sibTransId="{56C6BACE-9C2C-4258-976A-E00F052D3BB8}"/>
    <dgm:cxn modelId="{9C035C2D-FA29-1647-870B-032B28F071C4}" type="presOf" srcId="{CF600336-F46F-4933-AB9A-6B35B5518AE5}" destId="{FD617AF6-830B-9441-959D-4E4BAC5EF63B}" srcOrd="0" destOrd="0" presId="urn:microsoft.com/office/officeart/2008/layout/LinedList"/>
    <dgm:cxn modelId="{C4F25C40-4052-5B4A-B590-2BBDD7E455F4}" type="presOf" srcId="{170A24D6-F926-43E8-A5DD-1863D0DFB7EF}" destId="{C1AC48CB-92FD-5E46-982A-940D3437BDEB}" srcOrd="0" destOrd="0" presId="urn:microsoft.com/office/officeart/2008/layout/LinedList"/>
    <dgm:cxn modelId="{DDA30057-C979-6745-AEB5-CCB5F08CE35C}" type="presOf" srcId="{59EBED22-C5DA-48FC-800E-67E114DDE135}" destId="{FB8E5A50-6091-A64C-8EB6-D0460D95234C}" srcOrd="0" destOrd="0" presId="urn:microsoft.com/office/officeart/2008/layout/LinedList"/>
    <dgm:cxn modelId="{F6B2D46C-18BC-D841-8070-DCB81DFFA7CF}" type="presOf" srcId="{80CF5A36-E5A0-4D4D-A2A9-733F19766174}" destId="{E0C3E608-A9D7-8347-AD52-B58980B24929}" srcOrd="0" destOrd="0" presId="urn:microsoft.com/office/officeart/2008/layout/LinedList"/>
    <dgm:cxn modelId="{15C71A6D-4A77-40A0-89A4-02795ADA26C8}" srcId="{CCC8064F-20B8-4470-9B17-DF7545726454}" destId="{AC18CB5B-C25E-4575-9954-BA73E633AD4A}" srcOrd="2" destOrd="0" parTransId="{0A0EA851-D538-4DF2-B0C8-E48940CDA947}" sibTransId="{DD97D63F-4E9A-4935-9034-D2531C4950E1}"/>
    <dgm:cxn modelId="{83A3F588-E992-44DD-9A99-8C1528591219}" srcId="{CCC8064F-20B8-4470-9B17-DF7545726454}" destId="{80CF5A36-E5A0-4D4D-A2A9-733F19766174}" srcOrd="0" destOrd="0" parTransId="{0DBC9C4F-3498-4E59-A0BF-A7ECFA146641}" sibTransId="{2ED579E5-2EEE-4829-82C1-FC5F50794CBA}"/>
    <dgm:cxn modelId="{1C08ED91-BA1D-9440-A674-DB7F9287F397}" type="presOf" srcId="{CCC8064F-20B8-4470-9B17-DF7545726454}" destId="{500CA8D4-A08C-8948-A865-9352A38E4173}" srcOrd="0" destOrd="0" presId="urn:microsoft.com/office/officeart/2008/layout/LinedList"/>
    <dgm:cxn modelId="{AA61F2CD-E85F-4B97-B34F-A09071BF533F}" srcId="{CCC8064F-20B8-4470-9B17-DF7545726454}" destId="{170A24D6-F926-43E8-A5DD-1863D0DFB7EF}" srcOrd="3" destOrd="0" parTransId="{18D5FECF-8B58-441E-A815-4E4246784BA9}" sibTransId="{6DFD1681-2253-4B13-97E5-16B2F8CFD110}"/>
    <dgm:cxn modelId="{49FF7EE2-FAF9-784D-83E9-6D38D8593154}" type="presOf" srcId="{AC18CB5B-C25E-4575-9954-BA73E633AD4A}" destId="{4CD42849-F184-A445-8B73-830333B02E05}" srcOrd="0" destOrd="0" presId="urn:microsoft.com/office/officeart/2008/layout/LinedList"/>
    <dgm:cxn modelId="{18F3CFFC-32E6-4424-BF99-FFBF3480E0CD}" srcId="{CCC8064F-20B8-4470-9B17-DF7545726454}" destId="{CF600336-F46F-4933-AB9A-6B35B5518AE5}" srcOrd="1" destOrd="0" parTransId="{7006968C-1668-44F9-84C7-43E5302440F0}" sibTransId="{C16A9FBD-CAE5-4675-BB59-4DD1DCDC61D1}"/>
    <dgm:cxn modelId="{AA85E2A2-41D7-5A48-A675-E190AE70A4C0}" type="presParOf" srcId="{500CA8D4-A08C-8948-A865-9352A38E4173}" destId="{29088142-2D99-6A4B-AF89-3395141C0902}" srcOrd="0" destOrd="0" presId="urn:microsoft.com/office/officeart/2008/layout/LinedList"/>
    <dgm:cxn modelId="{29041F67-500E-5849-9758-A0863B91EB21}" type="presParOf" srcId="{500CA8D4-A08C-8948-A865-9352A38E4173}" destId="{8ABC311F-4844-6D47-B983-D617B709FEC1}" srcOrd="1" destOrd="0" presId="urn:microsoft.com/office/officeart/2008/layout/LinedList"/>
    <dgm:cxn modelId="{6C9F37F1-ADAE-1743-9E5F-062BB2A9376B}" type="presParOf" srcId="{8ABC311F-4844-6D47-B983-D617B709FEC1}" destId="{E0C3E608-A9D7-8347-AD52-B58980B24929}" srcOrd="0" destOrd="0" presId="urn:microsoft.com/office/officeart/2008/layout/LinedList"/>
    <dgm:cxn modelId="{2BB01F6A-37A7-5942-9B11-C94024A956BC}" type="presParOf" srcId="{8ABC311F-4844-6D47-B983-D617B709FEC1}" destId="{161CD467-8ACF-D64C-BE02-0BC4973E8550}" srcOrd="1" destOrd="0" presId="urn:microsoft.com/office/officeart/2008/layout/LinedList"/>
    <dgm:cxn modelId="{3FEC98B4-94EC-7E4B-AA38-58751254850F}" type="presParOf" srcId="{500CA8D4-A08C-8948-A865-9352A38E4173}" destId="{692DF73F-596D-AB4A-8EFA-AE757D62BB40}" srcOrd="2" destOrd="0" presId="urn:microsoft.com/office/officeart/2008/layout/LinedList"/>
    <dgm:cxn modelId="{5E1C9CCC-16E9-B74D-8B9C-CB9BD7E5C8C2}" type="presParOf" srcId="{500CA8D4-A08C-8948-A865-9352A38E4173}" destId="{7568842A-9119-A542-9321-32A891C64151}" srcOrd="3" destOrd="0" presId="urn:microsoft.com/office/officeart/2008/layout/LinedList"/>
    <dgm:cxn modelId="{FB6180AC-EB38-0244-9832-6342E226B9E5}" type="presParOf" srcId="{7568842A-9119-A542-9321-32A891C64151}" destId="{FD617AF6-830B-9441-959D-4E4BAC5EF63B}" srcOrd="0" destOrd="0" presId="urn:microsoft.com/office/officeart/2008/layout/LinedList"/>
    <dgm:cxn modelId="{4FB91AC4-14A7-F946-854B-5EAC0DD03747}" type="presParOf" srcId="{7568842A-9119-A542-9321-32A891C64151}" destId="{99768471-49CA-7049-BFCB-2419F827031C}" srcOrd="1" destOrd="0" presId="urn:microsoft.com/office/officeart/2008/layout/LinedList"/>
    <dgm:cxn modelId="{33D62384-461F-9C45-ACBE-E1114B06474E}" type="presParOf" srcId="{500CA8D4-A08C-8948-A865-9352A38E4173}" destId="{9539D66B-EF35-A942-AC63-75961735D77E}" srcOrd="4" destOrd="0" presId="urn:microsoft.com/office/officeart/2008/layout/LinedList"/>
    <dgm:cxn modelId="{8561C41F-0AB9-A940-A232-977982FBA420}" type="presParOf" srcId="{500CA8D4-A08C-8948-A865-9352A38E4173}" destId="{B69D6CAF-E7DE-154B-8BC4-5865826D5BFB}" srcOrd="5" destOrd="0" presId="urn:microsoft.com/office/officeart/2008/layout/LinedList"/>
    <dgm:cxn modelId="{AE926A39-401B-2D4E-A632-73196398118A}" type="presParOf" srcId="{B69D6CAF-E7DE-154B-8BC4-5865826D5BFB}" destId="{4CD42849-F184-A445-8B73-830333B02E05}" srcOrd="0" destOrd="0" presId="urn:microsoft.com/office/officeart/2008/layout/LinedList"/>
    <dgm:cxn modelId="{916BCD51-5E36-8A43-9C8E-46E859F7B294}" type="presParOf" srcId="{B69D6CAF-E7DE-154B-8BC4-5865826D5BFB}" destId="{16BC0349-C992-2C48-AB4D-668E941A7B33}" srcOrd="1" destOrd="0" presId="urn:microsoft.com/office/officeart/2008/layout/LinedList"/>
    <dgm:cxn modelId="{0DBD1896-6AB4-D645-9942-783F38009679}" type="presParOf" srcId="{500CA8D4-A08C-8948-A865-9352A38E4173}" destId="{704721A8-7588-7A48-B9A8-8FDF211444E6}" srcOrd="6" destOrd="0" presId="urn:microsoft.com/office/officeart/2008/layout/LinedList"/>
    <dgm:cxn modelId="{2B87BC5B-4874-E04B-AE85-F74736D08EE9}" type="presParOf" srcId="{500CA8D4-A08C-8948-A865-9352A38E4173}" destId="{EC9E0750-098A-0B4C-B1C5-23B25DB96B84}" srcOrd="7" destOrd="0" presId="urn:microsoft.com/office/officeart/2008/layout/LinedList"/>
    <dgm:cxn modelId="{2E2F4CD3-AA95-2C41-B7AF-FC3FDC42CA02}" type="presParOf" srcId="{EC9E0750-098A-0B4C-B1C5-23B25DB96B84}" destId="{C1AC48CB-92FD-5E46-982A-940D3437BDEB}" srcOrd="0" destOrd="0" presId="urn:microsoft.com/office/officeart/2008/layout/LinedList"/>
    <dgm:cxn modelId="{2C1C1AD1-DCA2-B14A-ACE3-A98A61EF5BC3}" type="presParOf" srcId="{EC9E0750-098A-0B4C-B1C5-23B25DB96B84}" destId="{070D427E-E60F-8946-94D5-6A149695EB8F}" srcOrd="1" destOrd="0" presId="urn:microsoft.com/office/officeart/2008/layout/LinedList"/>
    <dgm:cxn modelId="{2FE29957-688D-644B-9D39-FD3C2E78512E}" type="presParOf" srcId="{500CA8D4-A08C-8948-A865-9352A38E4173}" destId="{04EF358C-589E-9D43-A2F3-E5AA65D114EC}" srcOrd="8" destOrd="0" presId="urn:microsoft.com/office/officeart/2008/layout/LinedList"/>
    <dgm:cxn modelId="{BBC7AC32-BDCB-8449-A119-B85A7CABBEC8}" type="presParOf" srcId="{500CA8D4-A08C-8948-A865-9352A38E4173}" destId="{84ED5F96-9F0E-9E47-B240-6EB8389F591D}" srcOrd="9" destOrd="0" presId="urn:microsoft.com/office/officeart/2008/layout/LinedList"/>
    <dgm:cxn modelId="{4FF16D64-E0BB-3E47-80A4-85AC9F43463A}" type="presParOf" srcId="{84ED5F96-9F0E-9E47-B240-6EB8389F591D}" destId="{FB8E5A50-6091-A64C-8EB6-D0460D95234C}" srcOrd="0" destOrd="0" presId="urn:microsoft.com/office/officeart/2008/layout/LinedList"/>
    <dgm:cxn modelId="{BE6D14F9-6C5F-024C-808F-C6288FB69E2A}" type="presParOf" srcId="{84ED5F96-9F0E-9E47-B240-6EB8389F591D}" destId="{6F880BE0-24EF-D542-BCBE-090052C6C82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5AF994E-53C7-4027-813C-8F527B058534}" type="doc">
      <dgm:prSet loTypeId="urn:microsoft.com/office/officeart/2018/2/layout/IconVerticalSolidList" loCatId="icon" qsTypeId="urn:microsoft.com/office/officeart/2005/8/quickstyle/simple1#300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194CCFB7-02D2-4564-87FA-2CB4F36B3B91}">
      <dgm:prSet/>
      <dgm:spPr/>
      <dgm:t>
        <a:bodyPr/>
        <a:lstStyle/>
        <a:p>
          <a:r>
            <a:rPr lang="en-US"/>
            <a:t>My practice is…</a:t>
          </a:r>
        </a:p>
      </dgm:t>
    </dgm:pt>
    <dgm:pt modelId="{BAB0C927-132A-4DB5-BDEB-C3D8D02ADAED}" type="parTrans" cxnId="{7853EF97-531A-447E-9D4C-AF6B3BF77115}">
      <dgm:prSet/>
      <dgm:spPr/>
      <dgm:t>
        <a:bodyPr/>
        <a:lstStyle/>
        <a:p>
          <a:endParaRPr lang="en-US"/>
        </a:p>
      </dgm:t>
    </dgm:pt>
    <dgm:pt modelId="{D41FF61A-0019-4574-A7FC-D81FAB54D212}" type="sibTrans" cxnId="{7853EF97-531A-447E-9D4C-AF6B3BF77115}">
      <dgm:prSet/>
      <dgm:spPr/>
      <dgm:t>
        <a:bodyPr/>
        <a:lstStyle/>
        <a:p>
          <a:endParaRPr lang="en-US"/>
        </a:p>
      </dgm:t>
    </dgm:pt>
    <dgm:pt modelId="{490143E1-56FB-4767-A957-394898229C1A}">
      <dgm:prSet/>
      <dgm:spPr/>
      <dgm:t>
        <a:bodyPr/>
        <a:lstStyle/>
        <a:p>
          <a:r>
            <a:rPr lang="en-US"/>
            <a:t>My professional context is…</a:t>
          </a:r>
        </a:p>
      </dgm:t>
    </dgm:pt>
    <dgm:pt modelId="{54531EBB-23C1-4F16-B641-D2E7AB871C03}" type="parTrans" cxnId="{45415847-3074-4C0D-A416-710E72F34248}">
      <dgm:prSet/>
      <dgm:spPr/>
      <dgm:t>
        <a:bodyPr/>
        <a:lstStyle/>
        <a:p>
          <a:endParaRPr lang="en-US"/>
        </a:p>
      </dgm:t>
    </dgm:pt>
    <dgm:pt modelId="{08B3F9C0-E360-4153-B4B1-F05C56C3DDB8}" type="sibTrans" cxnId="{45415847-3074-4C0D-A416-710E72F34248}">
      <dgm:prSet/>
      <dgm:spPr/>
      <dgm:t>
        <a:bodyPr/>
        <a:lstStyle/>
        <a:p>
          <a:endParaRPr lang="en-US"/>
        </a:p>
      </dgm:t>
    </dgm:pt>
    <dgm:pt modelId="{2117B9C4-91F7-45A9-8EE2-58F4484CCB69}">
      <dgm:prSet/>
      <dgm:spPr/>
      <dgm:t>
        <a:bodyPr/>
        <a:lstStyle/>
        <a:p>
          <a:r>
            <a:rPr lang="en-US"/>
            <a:t>I am interested in…</a:t>
          </a:r>
        </a:p>
      </dgm:t>
    </dgm:pt>
    <dgm:pt modelId="{441F9A49-D51C-4356-8DE9-D21466AC2FB8}" type="parTrans" cxnId="{385B025C-9C8F-450F-8017-5960C5173FDA}">
      <dgm:prSet/>
      <dgm:spPr/>
      <dgm:t>
        <a:bodyPr/>
        <a:lstStyle/>
        <a:p>
          <a:endParaRPr lang="en-US"/>
        </a:p>
      </dgm:t>
    </dgm:pt>
    <dgm:pt modelId="{18823020-49FE-4D7C-9908-AAD65F5DDCFC}" type="sibTrans" cxnId="{385B025C-9C8F-450F-8017-5960C5173FDA}">
      <dgm:prSet/>
      <dgm:spPr/>
      <dgm:t>
        <a:bodyPr/>
        <a:lstStyle/>
        <a:p>
          <a:endParaRPr lang="en-US"/>
        </a:p>
      </dgm:t>
    </dgm:pt>
    <dgm:pt modelId="{FC0DE0FF-6663-4A42-84A2-7481D0516082}">
      <dgm:prSet/>
      <dgm:spPr/>
      <dgm:t>
        <a:bodyPr/>
        <a:lstStyle/>
        <a:p>
          <a:r>
            <a:rPr lang="en-US"/>
            <a:t>I have noticed…</a:t>
          </a:r>
        </a:p>
      </dgm:t>
    </dgm:pt>
    <dgm:pt modelId="{701A7ADE-713D-4783-9DCD-3E2382736122}" type="parTrans" cxnId="{39F568FE-77C8-4026-942A-07708F4D119E}">
      <dgm:prSet/>
      <dgm:spPr/>
      <dgm:t>
        <a:bodyPr/>
        <a:lstStyle/>
        <a:p>
          <a:endParaRPr lang="en-US"/>
        </a:p>
      </dgm:t>
    </dgm:pt>
    <dgm:pt modelId="{59BF7C18-EDAD-41E1-BA21-355B98346395}" type="sibTrans" cxnId="{39F568FE-77C8-4026-942A-07708F4D119E}">
      <dgm:prSet/>
      <dgm:spPr/>
      <dgm:t>
        <a:bodyPr/>
        <a:lstStyle/>
        <a:p>
          <a:endParaRPr lang="en-US"/>
        </a:p>
      </dgm:t>
    </dgm:pt>
    <dgm:pt modelId="{5C4F452E-9A3B-467F-A7D4-4269BD910D76}">
      <dgm:prSet/>
      <dgm:spPr/>
      <dgm:t>
        <a:bodyPr/>
        <a:lstStyle/>
        <a:p>
          <a:r>
            <a:rPr lang="en-US"/>
            <a:t>I want to understand…</a:t>
          </a:r>
        </a:p>
      </dgm:t>
    </dgm:pt>
    <dgm:pt modelId="{45829E34-F074-4A65-AD5A-B5A8A4AE0EA1}" type="parTrans" cxnId="{C5187CFC-0102-4E7A-A25B-6C5721432D7F}">
      <dgm:prSet/>
      <dgm:spPr/>
      <dgm:t>
        <a:bodyPr/>
        <a:lstStyle/>
        <a:p>
          <a:endParaRPr lang="en-US"/>
        </a:p>
      </dgm:t>
    </dgm:pt>
    <dgm:pt modelId="{DC416581-3B66-4DF4-9227-9D904B3A8DD4}" type="sibTrans" cxnId="{C5187CFC-0102-4E7A-A25B-6C5721432D7F}">
      <dgm:prSet/>
      <dgm:spPr/>
      <dgm:t>
        <a:bodyPr/>
        <a:lstStyle/>
        <a:p>
          <a:endParaRPr lang="en-US"/>
        </a:p>
      </dgm:t>
    </dgm:pt>
    <dgm:pt modelId="{ABE02935-B61B-41B3-9B93-10B4F10E80DF}">
      <dgm:prSet/>
      <dgm:spPr/>
      <dgm:t>
        <a:bodyPr/>
        <a:lstStyle/>
        <a:p>
          <a:r>
            <a:rPr lang="en-US"/>
            <a:t>A possible research question is…</a:t>
          </a:r>
        </a:p>
      </dgm:t>
    </dgm:pt>
    <dgm:pt modelId="{2D8BCA02-74AD-4866-A7D6-C151784A6C9E}" type="parTrans" cxnId="{4C6BA50D-1EFE-4BFA-B42C-CCBDF1E09151}">
      <dgm:prSet/>
      <dgm:spPr/>
      <dgm:t>
        <a:bodyPr/>
        <a:lstStyle/>
        <a:p>
          <a:endParaRPr lang="en-US"/>
        </a:p>
      </dgm:t>
    </dgm:pt>
    <dgm:pt modelId="{86F5B895-65C3-4F8E-A355-11D1D1ABA675}" type="sibTrans" cxnId="{4C6BA50D-1EFE-4BFA-B42C-CCBDF1E09151}">
      <dgm:prSet/>
      <dgm:spPr/>
      <dgm:t>
        <a:bodyPr/>
        <a:lstStyle/>
        <a:p>
          <a:endParaRPr lang="en-US"/>
        </a:p>
      </dgm:t>
    </dgm:pt>
    <dgm:pt modelId="{BAFD2465-C9B5-44C5-9B81-83491AA1AE0E}">
      <dgm:prSet/>
      <dgm:spPr/>
      <dgm:t>
        <a:bodyPr/>
        <a:lstStyle/>
        <a:p>
          <a:r>
            <a:rPr lang="en-US"/>
            <a:t>This could matter because…</a:t>
          </a:r>
        </a:p>
      </dgm:t>
    </dgm:pt>
    <dgm:pt modelId="{3B9ECA15-C688-4E11-BF8C-620F68EF5B4B}" type="parTrans" cxnId="{E694C181-4634-4468-AEB9-6CC4684A9B02}">
      <dgm:prSet/>
      <dgm:spPr/>
      <dgm:t>
        <a:bodyPr/>
        <a:lstStyle/>
        <a:p>
          <a:endParaRPr lang="en-US"/>
        </a:p>
      </dgm:t>
    </dgm:pt>
    <dgm:pt modelId="{90CACE01-CECE-43F9-B986-82F3A972B759}" type="sibTrans" cxnId="{E694C181-4634-4468-AEB9-6CC4684A9B02}">
      <dgm:prSet/>
      <dgm:spPr/>
      <dgm:t>
        <a:bodyPr/>
        <a:lstStyle/>
        <a:p>
          <a:endParaRPr lang="en-US"/>
        </a:p>
      </dgm:t>
    </dgm:pt>
    <dgm:pt modelId="{05062950-5BDD-4530-966E-229EC5D931B9}" type="pres">
      <dgm:prSet presAssocID="{35AF994E-53C7-4027-813C-8F527B058534}" presName="root" presStyleCnt="0">
        <dgm:presLayoutVars>
          <dgm:dir/>
          <dgm:resizeHandles val="exact"/>
        </dgm:presLayoutVars>
      </dgm:prSet>
      <dgm:spPr/>
    </dgm:pt>
    <dgm:pt modelId="{676286EB-3DE3-465F-ABD3-277E27187B6E}" type="pres">
      <dgm:prSet presAssocID="{194CCFB7-02D2-4564-87FA-2CB4F36B3B91}" presName="compNode" presStyleCnt="0"/>
      <dgm:spPr/>
    </dgm:pt>
    <dgm:pt modelId="{77A3A56C-6115-4394-8D23-6978C4146485}" type="pres">
      <dgm:prSet presAssocID="{194CCFB7-02D2-4564-87FA-2CB4F36B3B91}" presName="bgRect" presStyleLbl="bgShp" presStyleIdx="0" presStyleCnt="7"/>
      <dgm:spPr/>
    </dgm:pt>
    <dgm:pt modelId="{8E8BF548-EBD5-4D74-A53F-4A0BB88EE854}" type="pres">
      <dgm:prSet presAssocID="{194CCFB7-02D2-4564-87FA-2CB4F36B3B91}" presName="iconRect" presStyleLbl="node1" presStyleIdx="0" presStyleCnt="7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9CD36BB0-37BF-47CB-A3F0-DD65C6C41AFE}" type="pres">
      <dgm:prSet presAssocID="{194CCFB7-02D2-4564-87FA-2CB4F36B3B91}" presName="spaceRect" presStyleCnt="0"/>
      <dgm:spPr/>
    </dgm:pt>
    <dgm:pt modelId="{82E0588E-6680-4954-8151-807CFB4C386A}" type="pres">
      <dgm:prSet presAssocID="{194CCFB7-02D2-4564-87FA-2CB4F36B3B91}" presName="parTx" presStyleLbl="revTx" presStyleIdx="0" presStyleCnt="7">
        <dgm:presLayoutVars>
          <dgm:chMax val="0"/>
          <dgm:chPref val="0"/>
        </dgm:presLayoutVars>
      </dgm:prSet>
      <dgm:spPr/>
    </dgm:pt>
    <dgm:pt modelId="{68F3CD23-7DE2-4488-A13B-80CF7DCBA428}" type="pres">
      <dgm:prSet presAssocID="{D41FF61A-0019-4574-A7FC-D81FAB54D212}" presName="sibTrans" presStyleCnt="0"/>
      <dgm:spPr/>
    </dgm:pt>
    <dgm:pt modelId="{3E8DBC99-76F5-4A92-98FF-16393497E219}" type="pres">
      <dgm:prSet presAssocID="{490143E1-56FB-4767-A957-394898229C1A}" presName="compNode" presStyleCnt="0"/>
      <dgm:spPr/>
    </dgm:pt>
    <dgm:pt modelId="{252E0505-B59D-459C-9209-63668E856D45}" type="pres">
      <dgm:prSet presAssocID="{490143E1-56FB-4767-A957-394898229C1A}" presName="bgRect" presStyleLbl="bgShp" presStyleIdx="1" presStyleCnt="7"/>
      <dgm:spPr/>
    </dgm:pt>
    <dgm:pt modelId="{C43CEE1E-9475-45FC-A6BE-1B3D7B76CB73}" type="pres">
      <dgm:prSet presAssocID="{490143E1-56FB-4767-A957-394898229C1A}" presName="iconRect" presStyleLbl="node1" presStyleIdx="1" presStyleCnt="7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ploma Roll"/>
        </a:ext>
      </dgm:extLst>
    </dgm:pt>
    <dgm:pt modelId="{EB12B73F-9291-4DB4-83B1-1A68F726DB3B}" type="pres">
      <dgm:prSet presAssocID="{490143E1-56FB-4767-A957-394898229C1A}" presName="spaceRect" presStyleCnt="0"/>
      <dgm:spPr/>
    </dgm:pt>
    <dgm:pt modelId="{EAC0222F-9663-4957-81AB-528EE622364B}" type="pres">
      <dgm:prSet presAssocID="{490143E1-56FB-4767-A957-394898229C1A}" presName="parTx" presStyleLbl="revTx" presStyleIdx="1" presStyleCnt="7">
        <dgm:presLayoutVars>
          <dgm:chMax val="0"/>
          <dgm:chPref val="0"/>
        </dgm:presLayoutVars>
      </dgm:prSet>
      <dgm:spPr/>
    </dgm:pt>
    <dgm:pt modelId="{BC5A6FC5-6E1C-42AB-8E87-8338F4C61205}" type="pres">
      <dgm:prSet presAssocID="{08B3F9C0-E360-4153-B4B1-F05C56C3DDB8}" presName="sibTrans" presStyleCnt="0"/>
      <dgm:spPr/>
    </dgm:pt>
    <dgm:pt modelId="{337638D9-5865-4527-AED3-150852F252D1}" type="pres">
      <dgm:prSet presAssocID="{2117B9C4-91F7-45A9-8EE2-58F4484CCB69}" presName="compNode" presStyleCnt="0"/>
      <dgm:spPr/>
    </dgm:pt>
    <dgm:pt modelId="{7F22202D-F90E-467E-93BA-2F315A538949}" type="pres">
      <dgm:prSet presAssocID="{2117B9C4-91F7-45A9-8EE2-58F4484CCB69}" presName="bgRect" presStyleLbl="bgShp" presStyleIdx="2" presStyleCnt="7"/>
      <dgm:spPr/>
    </dgm:pt>
    <dgm:pt modelId="{B3EB5BF3-181A-451A-8B38-C8AD7DE228C3}" type="pres">
      <dgm:prSet presAssocID="{2117B9C4-91F7-45A9-8EE2-58F4484CCB69}" presName="iconRect" presStyleLbl="node1" presStyleIdx="2" presStyleCnt="7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arget Audience"/>
        </a:ext>
      </dgm:extLst>
    </dgm:pt>
    <dgm:pt modelId="{4755D877-925F-4845-AC9D-2EBC5F4FEFD4}" type="pres">
      <dgm:prSet presAssocID="{2117B9C4-91F7-45A9-8EE2-58F4484CCB69}" presName="spaceRect" presStyleCnt="0"/>
      <dgm:spPr/>
    </dgm:pt>
    <dgm:pt modelId="{7A38E9A8-3443-482B-B325-9E8312D702C5}" type="pres">
      <dgm:prSet presAssocID="{2117B9C4-91F7-45A9-8EE2-58F4484CCB69}" presName="parTx" presStyleLbl="revTx" presStyleIdx="2" presStyleCnt="7">
        <dgm:presLayoutVars>
          <dgm:chMax val="0"/>
          <dgm:chPref val="0"/>
        </dgm:presLayoutVars>
      </dgm:prSet>
      <dgm:spPr/>
    </dgm:pt>
    <dgm:pt modelId="{E77477DE-5518-4564-864C-81447760D517}" type="pres">
      <dgm:prSet presAssocID="{18823020-49FE-4D7C-9908-AAD65F5DDCFC}" presName="sibTrans" presStyleCnt="0"/>
      <dgm:spPr/>
    </dgm:pt>
    <dgm:pt modelId="{A1FF0C77-E255-4CAE-A917-8DC21B5EA180}" type="pres">
      <dgm:prSet presAssocID="{FC0DE0FF-6663-4A42-84A2-7481D0516082}" presName="compNode" presStyleCnt="0"/>
      <dgm:spPr/>
    </dgm:pt>
    <dgm:pt modelId="{1ADB3EE4-35E5-4A96-A539-FC9A1DF68B8D}" type="pres">
      <dgm:prSet presAssocID="{FC0DE0FF-6663-4A42-84A2-7481D0516082}" presName="bgRect" presStyleLbl="bgShp" presStyleIdx="3" presStyleCnt="7"/>
      <dgm:spPr/>
    </dgm:pt>
    <dgm:pt modelId="{5F5E0550-6EA9-431C-AA72-3F0297B1140F}" type="pres">
      <dgm:prSet presAssocID="{FC0DE0FF-6663-4A42-84A2-7481D0516082}" presName="iconRect" presStyleLbl="node1" presStyleIdx="3" presStyleCnt="7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fe jacket"/>
        </a:ext>
      </dgm:extLst>
    </dgm:pt>
    <dgm:pt modelId="{68EDFBB7-6108-4D70-BF4A-B5070BDB9B12}" type="pres">
      <dgm:prSet presAssocID="{FC0DE0FF-6663-4A42-84A2-7481D0516082}" presName="spaceRect" presStyleCnt="0"/>
      <dgm:spPr/>
    </dgm:pt>
    <dgm:pt modelId="{3B256ADB-6DEC-443C-84F6-38E3B8AFAD37}" type="pres">
      <dgm:prSet presAssocID="{FC0DE0FF-6663-4A42-84A2-7481D0516082}" presName="parTx" presStyleLbl="revTx" presStyleIdx="3" presStyleCnt="7">
        <dgm:presLayoutVars>
          <dgm:chMax val="0"/>
          <dgm:chPref val="0"/>
        </dgm:presLayoutVars>
      </dgm:prSet>
      <dgm:spPr/>
    </dgm:pt>
    <dgm:pt modelId="{472D97C3-3277-43EF-B4C3-54FFB268B1A4}" type="pres">
      <dgm:prSet presAssocID="{59BF7C18-EDAD-41E1-BA21-355B98346395}" presName="sibTrans" presStyleCnt="0"/>
      <dgm:spPr/>
    </dgm:pt>
    <dgm:pt modelId="{43716A38-F4A4-48EA-9B48-D301D4485113}" type="pres">
      <dgm:prSet presAssocID="{5C4F452E-9A3B-467F-A7D4-4269BD910D76}" presName="compNode" presStyleCnt="0"/>
      <dgm:spPr/>
    </dgm:pt>
    <dgm:pt modelId="{A404CA4D-DAE1-4F92-836F-76DAFBB2790B}" type="pres">
      <dgm:prSet presAssocID="{5C4F452E-9A3B-467F-A7D4-4269BD910D76}" presName="bgRect" presStyleLbl="bgShp" presStyleIdx="4" presStyleCnt="7"/>
      <dgm:spPr/>
    </dgm:pt>
    <dgm:pt modelId="{2EE911D7-6734-4997-878D-690553611B2F}" type="pres">
      <dgm:prSet presAssocID="{5C4F452E-9A3B-467F-A7D4-4269BD910D76}" presName="iconRect" presStyleLbl="node1" presStyleIdx="4" presStyleCnt="7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ar"/>
        </a:ext>
      </dgm:extLst>
    </dgm:pt>
    <dgm:pt modelId="{EF4211E7-F308-46DB-BA6F-5D38A9D73DFE}" type="pres">
      <dgm:prSet presAssocID="{5C4F452E-9A3B-467F-A7D4-4269BD910D76}" presName="spaceRect" presStyleCnt="0"/>
      <dgm:spPr/>
    </dgm:pt>
    <dgm:pt modelId="{F190A8B5-0185-4742-A3BA-C812D937DCC1}" type="pres">
      <dgm:prSet presAssocID="{5C4F452E-9A3B-467F-A7D4-4269BD910D76}" presName="parTx" presStyleLbl="revTx" presStyleIdx="4" presStyleCnt="7">
        <dgm:presLayoutVars>
          <dgm:chMax val="0"/>
          <dgm:chPref val="0"/>
        </dgm:presLayoutVars>
      </dgm:prSet>
      <dgm:spPr/>
    </dgm:pt>
    <dgm:pt modelId="{3EBDFD09-68C2-4DC6-942D-0ED3488DCDB5}" type="pres">
      <dgm:prSet presAssocID="{DC416581-3B66-4DF4-9227-9D904B3A8DD4}" presName="sibTrans" presStyleCnt="0"/>
      <dgm:spPr/>
    </dgm:pt>
    <dgm:pt modelId="{9B5709DD-7A80-41A0-B668-BADD755A4408}" type="pres">
      <dgm:prSet presAssocID="{ABE02935-B61B-41B3-9B93-10B4F10E80DF}" presName="compNode" presStyleCnt="0"/>
      <dgm:spPr/>
    </dgm:pt>
    <dgm:pt modelId="{F480BEA4-BA56-4A36-AA1D-C39D55F68BA3}" type="pres">
      <dgm:prSet presAssocID="{ABE02935-B61B-41B3-9B93-10B4F10E80DF}" presName="bgRect" presStyleLbl="bgShp" presStyleIdx="5" presStyleCnt="7"/>
      <dgm:spPr/>
    </dgm:pt>
    <dgm:pt modelId="{0C68D859-D9F1-4565-B306-FBBD4619E102}" type="pres">
      <dgm:prSet presAssocID="{ABE02935-B61B-41B3-9B93-10B4F10E80DF}" presName="iconRect" presStyleLbl="node1" presStyleIdx="5" presStyleCnt="7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 mark"/>
        </a:ext>
      </dgm:extLst>
    </dgm:pt>
    <dgm:pt modelId="{0380F33F-A1A5-4C88-98E4-A563C7C41570}" type="pres">
      <dgm:prSet presAssocID="{ABE02935-B61B-41B3-9B93-10B4F10E80DF}" presName="spaceRect" presStyleCnt="0"/>
      <dgm:spPr/>
    </dgm:pt>
    <dgm:pt modelId="{8D2C5F0C-A0AA-470A-9895-850927AE29E7}" type="pres">
      <dgm:prSet presAssocID="{ABE02935-B61B-41B3-9B93-10B4F10E80DF}" presName="parTx" presStyleLbl="revTx" presStyleIdx="5" presStyleCnt="7">
        <dgm:presLayoutVars>
          <dgm:chMax val="0"/>
          <dgm:chPref val="0"/>
        </dgm:presLayoutVars>
      </dgm:prSet>
      <dgm:spPr/>
    </dgm:pt>
    <dgm:pt modelId="{51B939D5-00E1-42F7-81FF-6B7EEAFF5B02}" type="pres">
      <dgm:prSet presAssocID="{86F5B895-65C3-4F8E-A355-11D1D1ABA675}" presName="sibTrans" presStyleCnt="0"/>
      <dgm:spPr/>
    </dgm:pt>
    <dgm:pt modelId="{A064687E-BA95-49F6-928E-1D570663D27F}" type="pres">
      <dgm:prSet presAssocID="{BAFD2465-C9B5-44C5-9B81-83491AA1AE0E}" presName="compNode" presStyleCnt="0"/>
      <dgm:spPr/>
    </dgm:pt>
    <dgm:pt modelId="{93342632-98A2-4DB3-AE3C-755F83E8088A}" type="pres">
      <dgm:prSet presAssocID="{BAFD2465-C9B5-44C5-9B81-83491AA1AE0E}" presName="bgRect" presStyleLbl="bgShp" presStyleIdx="6" presStyleCnt="7"/>
      <dgm:spPr/>
    </dgm:pt>
    <dgm:pt modelId="{C017ED09-1882-4BB1-827E-4656FF217D38}" type="pres">
      <dgm:prSet presAssocID="{BAFD2465-C9B5-44C5-9B81-83491AA1AE0E}" presName="iconRect" presStyleLbl="node1" presStyleIdx="6" presStyleCnt="7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D4BBC1C4-7480-4163-A954-4E8BC0D4EB2A}" type="pres">
      <dgm:prSet presAssocID="{BAFD2465-C9B5-44C5-9B81-83491AA1AE0E}" presName="spaceRect" presStyleCnt="0"/>
      <dgm:spPr/>
    </dgm:pt>
    <dgm:pt modelId="{2F715B23-B5B4-411F-B066-F4DDFA76750F}" type="pres">
      <dgm:prSet presAssocID="{BAFD2465-C9B5-44C5-9B81-83491AA1AE0E}" presName="parTx" presStyleLbl="revTx" presStyleIdx="6" presStyleCnt="7">
        <dgm:presLayoutVars>
          <dgm:chMax val="0"/>
          <dgm:chPref val="0"/>
        </dgm:presLayoutVars>
      </dgm:prSet>
      <dgm:spPr/>
    </dgm:pt>
  </dgm:ptLst>
  <dgm:cxnLst>
    <dgm:cxn modelId="{4C6BA50D-1EFE-4BFA-B42C-CCBDF1E09151}" srcId="{35AF994E-53C7-4027-813C-8F527B058534}" destId="{ABE02935-B61B-41B3-9B93-10B4F10E80DF}" srcOrd="5" destOrd="0" parTransId="{2D8BCA02-74AD-4866-A7D6-C151784A6C9E}" sibTransId="{86F5B895-65C3-4F8E-A355-11D1D1ABA675}"/>
    <dgm:cxn modelId="{45415847-3074-4C0D-A416-710E72F34248}" srcId="{35AF994E-53C7-4027-813C-8F527B058534}" destId="{490143E1-56FB-4767-A957-394898229C1A}" srcOrd="1" destOrd="0" parTransId="{54531EBB-23C1-4F16-B641-D2E7AB871C03}" sibTransId="{08B3F9C0-E360-4153-B4B1-F05C56C3DDB8}"/>
    <dgm:cxn modelId="{385B025C-9C8F-450F-8017-5960C5173FDA}" srcId="{35AF994E-53C7-4027-813C-8F527B058534}" destId="{2117B9C4-91F7-45A9-8EE2-58F4484CCB69}" srcOrd="2" destOrd="0" parTransId="{441F9A49-D51C-4356-8DE9-D21466AC2FB8}" sibTransId="{18823020-49FE-4D7C-9908-AAD65F5DDCFC}"/>
    <dgm:cxn modelId="{2B605F65-54E5-479B-84EC-075E6B36242C}" type="presOf" srcId="{BAFD2465-C9B5-44C5-9B81-83491AA1AE0E}" destId="{2F715B23-B5B4-411F-B066-F4DDFA76750F}" srcOrd="0" destOrd="0" presId="urn:microsoft.com/office/officeart/2018/2/layout/IconVerticalSolidList"/>
    <dgm:cxn modelId="{E694C181-4634-4468-AEB9-6CC4684A9B02}" srcId="{35AF994E-53C7-4027-813C-8F527B058534}" destId="{BAFD2465-C9B5-44C5-9B81-83491AA1AE0E}" srcOrd="6" destOrd="0" parTransId="{3B9ECA15-C688-4E11-BF8C-620F68EF5B4B}" sibTransId="{90CACE01-CECE-43F9-B986-82F3A972B759}"/>
    <dgm:cxn modelId="{53A96194-058E-4769-9C77-4FA36A4FC49C}" type="presOf" srcId="{490143E1-56FB-4767-A957-394898229C1A}" destId="{EAC0222F-9663-4957-81AB-528EE622364B}" srcOrd="0" destOrd="0" presId="urn:microsoft.com/office/officeart/2018/2/layout/IconVerticalSolidList"/>
    <dgm:cxn modelId="{7853EF97-531A-447E-9D4C-AF6B3BF77115}" srcId="{35AF994E-53C7-4027-813C-8F527B058534}" destId="{194CCFB7-02D2-4564-87FA-2CB4F36B3B91}" srcOrd="0" destOrd="0" parTransId="{BAB0C927-132A-4DB5-BDEB-C3D8D02ADAED}" sibTransId="{D41FF61A-0019-4574-A7FC-D81FAB54D212}"/>
    <dgm:cxn modelId="{1C8662AA-9778-4666-B28E-4EB6DFCCEBBE}" type="presOf" srcId="{194CCFB7-02D2-4564-87FA-2CB4F36B3B91}" destId="{82E0588E-6680-4954-8151-807CFB4C386A}" srcOrd="0" destOrd="0" presId="urn:microsoft.com/office/officeart/2018/2/layout/IconVerticalSolidList"/>
    <dgm:cxn modelId="{D2230DBC-2C79-4FFD-898B-FE131AD315EC}" type="presOf" srcId="{2117B9C4-91F7-45A9-8EE2-58F4484CCB69}" destId="{7A38E9A8-3443-482B-B325-9E8312D702C5}" srcOrd="0" destOrd="0" presId="urn:microsoft.com/office/officeart/2018/2/layout/IconVerticalSolidList"/>
    <dgm:cxn modelId="{EB5C92C3-2EB5-4EF6-B8CF-4670CF82090C}" type="presOf" srcId="{ABE02935-B61B-41B3-9B93-10B4F10E80DF}" destId="{8D2C5F0C-A0AA-470A-9895-850927AE29E7}" srcOrd="0" destOrd="0" presId="urn:microsoft.com/office/officeart/2018/2/layout/IconVerticalSolidList"/>
    <dgm:cxn modelId="{59BEDED8-3552-4D01-8350-E9E120C14657}" type="presOf" srcId="{5C4F452E-9A3B-467F-A7D4-4269BD910D76}" destId="{F190A8B5-0185-4742-A3BA-C812D937DCC1}" srcOrd="0" destOrd="0" presId="urn:microsoft.com/office/officeart/2018/2/layout/IconVerticalSolidList"/>
    <dgm:cxn modelId="{03D7CEE1-C837-4DD7-8026-2C13BC4AA69C}" type="presOf" srcId="{FC0DE0FF-6663-4A42-84A2-7481D0516082}" destId="{3B256ADB-6DEC-443C-84F6-38E3B8AFAD37}" srcOrd="0" destOrd="0" presId="urn:microsoft.com/office/officeart/2018/2/layout/IconVerticalSolidList"/>
    <dgm:cxn modelId="{AD7FB5E4-A0D7-45B3-B90A-CBBB6F74E240}" type="presOf" srcId="{35AF994E-53C7-4027-813C-8F527B058534}" destId="{05062950-5BDD-4530-966E-229EC5D931B9}" srcOrd="0" destOrd="0" presId="urn:microsoft.com/office/officeart/2018/2/layout/IconVerticalSolidList"/>
    <dgm:cxn modelId="{C5187CFC-0102-4E7A-A25B-6C5721432D7F}" srcId="{35AF994E-53C7-4027-813C-8F527B058534}" destId="{5C4F452E-9A3B-467F-A7D4-4269BD910D76}" srcOrd="4" destOrd="0" parTransId="{45829E34-F074-4A65-AD5A-B5A8A4AE0EA1}" sibTransId="{DC416581-3B66-4DF4-9227-9D904B3A8DD4}"/>
    <dgm:cxn modelId="{39F568FE-77C8-4026-942A-07708F4D119E}" srcId="{35AF994E-53C7-4027-813C-8F527B058534}" destId="{FC0DE0FF-6663-4A42-84A2-7481D0516082}" srcOrd="3" destOrd="0" parTransId="{701A7ADE-713D-4783-9DCD-3E2382736122}" sibTransId="{59BF7C18-EDAD-41E1-BA21-355B98346395}"/>
    <dgm:cxn modelId="{1517F7F8-E4EA-4F7B-8753-F28506107BC6}" type="presParOf" srcId="{05062950-5BDD-4530-966E-229EC5D931B9}" destId="{676286EB-3DE3-465F-ABD3-277E27187B6E}" srcOrd="0" destOrd="0" presId="urn:microsoft.com/office/officeart/2018/2/layout/IconVerticalSolidList"/>
    <dgm:cxn modelId="{7AADF94A-4864-4D03-BE65-5D802E43012C}" type="presParOf" srcId="{676286EB-3DE3-465F-ABD3-277E27187B6E}" destId="{77A3A56C-6115-4394-8D23-6978C4146485}" srcOrd="0" destOrd="0" presId="urn:microsoft.com/office/officeart/2018/2/layout/IconVerticalSolidList"/>
    <dgm:cxn modelId="{0EBD673F-0FBC-4FD8-BE39-A0328F509C84}" type="presParOf" srcId="{676286EB-3DE3-465F-ABD3-277E27187B6E}" destId="{8E8BF548-EBD5-4D74-A53F-4A0BB88EE854}" srcOrd="1" destOrd="0" presId="urn:microsoft.com/office/officeart/2018/2/layout/IconVerticalSolidList"/>
    <dgm:cxn modelId="{188E2E17-8297-41FF-869C-91664B5E2BEC}" type="presParOf" srcId="{676286EB-3DE3-465F-ABD3-277E27187B6E}" destId="{9CD36BB0-37BF-47CB-A3F0-DD65C6C41AFE}" srcOrd="2" destOrd="0" presId="urn:microsoft.com/office/officeart/2018/2/layout/IconVerticalSolidList"/>
    <dgm:cxn modelId="{BC414160-0710-4964-8C69-D7347081B4D7}" type="presParOf" srcId="{676286EB-3DE3-465F-ABD3-277E27187B6E}" destId="{82E0588E-6680-4954-8151-807CFB4C386A}" srcOrd="3" destOrd="0" presId="urn:microsoft.com/office/officeart/2018/2/layout/IconVerticalSolidList"/>
    <dgm:cxn modelId="{0A6E4BA8-3BEB-4DA7-BC6D-9C0F380D5BF5}" type="presParOf" srcId="{05062950-5BDD-4530-966E-229EC5D931B9}" destId="{68F3CD23-7DE2-4488-A13B-80CF7DCBA428}" srcOrd="1" destOrd="0" presId="urn:microsoft.com/office/officeart/2018/2/layout/IconVerticalSolidList"/>
    <dgm:cxn modelId="{4010F916-99B1-4ECE-9368-299820E7C8AA}" type="presParOf" srcId="{05062950-5BDD-4530-966E-229EC5D931B9}" destId="{3E8DBC99-76F5-4A92-98FF-16393497E219}" srcOrd="2" destOrd="0" presId="urn:microsoft.com/office/officeart/2018/2/layout/IconVerticalSolidList"/>
    <dgm:cxn modelId="{4E5513E3-8FA8-4B3B-92EE-C866ABA97101}" type="presParOf" srcId="{3E8DBC99-76F5-4A92-98FF-16393497E219}" destId="{252E0505-B59D-459C-9209-63668E856D45}" srcOrd="0" destOrd="0" presId="urn:microsoft.com/office/officeart/2018/2/layout/IconVerticalSolidList"/>
    <dgm:cxn modelId="{E9954690-37D2-4BE3-833B-B560846766FE}" type="presParOf" srcId="{3E8DBC99-76F5-4A92-98FF-16393497E219}" destId="{C43CEE1E-9475-45FC-A6BE-1B3D7B76CB73}" srcOrd="1" destOrd="0" presId="urn:microsoft.com/office/officeart/2018/2/layout/IconVerticalSolidList"/>
    <dgm:cxn modelId="{711E99E3-1EB8-4FD1-AA33-0B7FECB1CDDD}" type="presParOf" srcId="{3E8DBC99-76F5-4A92-98FF-16393497E219}" destId="{EB12B73F-9291-4DB4-83B1-1A68F726DB3B}" srcOrd="2" destOrd="0" presId="urn:microsoft.com/office/officeart/2018/2/layout/IconVerticalSolidList"/>
    <dgm:cxn modelId="{52EEFF27-F82D-4552-A8A7-F13E9D0200D0}" type="presParOf" srcId="{3E8DBC99-76F5-4A92-98FF-16393497E219}" destId="{EAC0222F-9663-4957-81AB-528EE622364B}" srcOrd="3" destOrd="0" presId="urn:microsoft.com/office/officeart/2018/2/layout/IconVerticalSolidList"/>
    <dgm:cxn modelId="{E04411F2-441E-45C6-956E-C5E7A37DFDAD}" type="presParOf" srcId="{05062950-5BDD-4530-966E-229EC5D931B9}" destId="{BC5A6FC5-6E1C-42AB-8E87-8338F4C61205}" srcOrd="3" destOrd="0" presId="urn:microsoft.com/office/officeart/2018/2/layout/IconVerticalSolidList"/>
    <dgm:cxn modelId="{9515F52F-3758-4A8B-9E4C-06B477D3A7EC}" type="presParOf" srcId="{05062950-5BDD-4530-966E-229EC5D931B9}" destId="{337638D9-5865-4527-AED3-150852F252D1}" srcOrd="4" destOrd="0" presId="urn:microsoft.com/office/officeart/2018/2/layout/IconVerticalSolidList"/>
    <dgm:cxn modelId="{E338C66D-B616-4A0E-BA2C-D4F29A6FA011}" type="presParOf" srcId="{337638D9-5865-4527-AED3-150852F252D1}" destId="{7F22202D-F90E-467E-93BA-2F315A538949}" srcOrd="0" destOrd="0" presId="urn:microsoft.com/office/officeart/2018/2/layout/IconVerticalSolidList"/>
    <dgm:cxn modelId="{19F5329D-C61C-4EC5-AD5B-447D6EE14A8F}" type="presParOf" srcId="{337638D9-5865-4527-AED3-150852F252D1}" destId="{B3EB5BF3-181A-451A-8B38-C8AD7DE228C3}" srcOrd="1" destOrd="0" presId="urn:microsoft.com/office/officeart/2018/2/layout/IconVerticalSolidList"/>
    <dgm:cxn modelId="{F8E40FD9-A189-4E01-8C32-5A60E55CDE2D}" type="presParOf" srcId="{337638D9-5865-4527-AED3-150852F252D1}" destId="{4755D877-925F-4845-AC9D-2EBC5F4FEFD4}" srcOrd="2" destOrd="0" presId="urn:microsoft.com/office/officeart/2018/2/layout/IconVerticalSolidList"/>
    <dgm:cxn modelId="{7C92A4DA-838F-41EE-B2D9-F4C79C1A1115}" type="presParOf" srcId="{337638D9-5865-4527-AED3-150852F252D1}" destId="{7A38E9A8-3443-482B-B325-9E8312D702C5}" srcOrd="3" destOrd="0" presId="urn:microsoft.com/office/officeart/2018/2/layout/IconVerticalSolidList"/>
    <dgm:cxn modelId="{46F6907B-53F9-4ED8-B9B5-0785CF4FE4E5}" type="presParOf" srcId="{05062950-5BDD-4530-966E-229EC5D931B9}" destId="{E77477DE-5518-4564-864C-81447760D517}" srcOrd="5" destOrd="0" presId="urn:microsoft.com/office/officeart/2018/2/layout/IconVerticalSolidList"/>
    <dgm:cxn modelId="{B76D4CDA-8F55-4DF4-B1F0-722ED30F2327}" type="presParOf" srcId="{05062950-5BDD-4530-966E-229EC5D931B9}" destId="{A1FF0C77-E255-4CAE-A917-8DC21B5EA180}" srcOrd="6" destOrd="0" presId="urn:microsoft.com/office/officeart/2018/2/layout/IconVerticalSolidList"/>
    <dgm:cxn modelId="{4CF1376B-68F6-47EF-AC00-21785849740A}" type="presParOf" srcId="{A1FF0C77-E255-4CAE-A917-8DC21B5EA180}" destId="{1ADB3EE4-35E5-4A96-A539-FC9A1DF68B8D}" srcOrd="0" destOrd="0" presId="urn:microsoft.com/office/officeart/2018/2/layout/IconVerticalSolidList"/>
    <dgm:cxn modelId="{E0ED3ACB-CA3B-4331-92DF-438601BDF26F}" type="presParOf" srcId="{A1FF0C77-E255-4CAE-A917-8DC21B5EA180}" destId="{5F5E0550-6EA9-431C-AA72-3F0297B1140F}" srcOrd="1" destOrd="0" presId="urn:microsoft.com/office/officeart/2018/2/layout/IconVerticalSolidList"/>
    <dgm:cxn modelId="{0F00AD47-8C06-4171-9723-FE4E04ED0734}" type="presParOf" srcId="{A1FF0C77-E255-4CAE-A917-8DC21B5EA180}" destId="{68EDFBB7-6108-4D70-BF4A-B5070BDB9B12}" srcOrd="2" destOrd="0" presId="urn:microsoft.com/office/officeart/2018/2/layout/IconVerticalSolidList"/>
    <dgm:cxn modelId="{38E66B24-8322-4847-A1EE-B68C9F9116A4}" type="presParOf" srcId="{A1FF0C77-E255-4CAE-A917-8DC21B5EA180}" destId="{3B256ADB-6DEC-443C-84F6-38E3B8AFAD37}" srcOrd="3" destOrd="0" presId="urn:microsoft.com/office/officeart/2018/2/layout/IconVerticalSolidList"/>
    <dgm:cxn modelId="{CEFA2619-AF50-4954-A377-7CC9F845DF58}" type="presParOf" srcId="{05062950-5BDD-4530-966E-229EC5D931B9}" destId="{472D97C3-3277-43EF-B4C3-54FFB268B1A4}" srcOrd="7" destOrd="0" presId="urn:microsoft.com/office/officeart/2018/2/layout/IconVerticalSolidList"/>
    <dgm:cxn modelId="{EC4460A9-29D6-4270-A0EE-BBC20C34ACBC}" type="presParOf" srcId="{05062950-5BDD-4530-966E-229EC5D931B9}" destId="{43716A38-F4A4-48EA-9B48-D301D4485113}" srcOrd="8" destOrd="0" presId="urn:microsoft.com/office/officeart/2018/2/layout/IconVerticalSolidList"/>
    <dgm:cxn modelId="{5327E790-BCF9-416B-B4AC-95E4E58FCB2C}" type="presParOf" srcId="{43716A38-F4A4-48EA-9B48-D301D4485113}" destId="{A404CA4D-DAE1-4F92-836F-76DAFBB2790B}" srcOrd="0" destOrd="0" presId="urn:microsoft.com/office/officeart/2018/2/layout/IconVerticalSolidList"/>
    <dgm:cxn modelId="{61065F3D-D084-4A2A-9012-E846E1C75DA0}" type="presParOf" srcId="{43716A38-F4A4-48EA-9B48-D301D4485113}" destId="{2EE911D7-6734-4997-878D-690553611B2F}" srcOrd="1" destOrd="0" presId="urn:microsoft.com/office/officeart/2018/2/layout/IconVerticalSolidList"/>
    <dgm:cxn modelId="{2DC2C151-4E1E-41B6-9602-4D31DA95EB8E}" type="presParOf" srcId="{43716A38-F4A4-48EA-9B48-D301D4485113}" destId="{EF4211E7-F308-46DB-BA6F-5D38A9D73DFE}" srcOrd="2" destOrd="0" presId="urn:microsoft.com/office/officeart/2018/2/layout/IconVerticalSolidList"/>
    <dgm:cxn modelId="{F40829A0-FD47-4344-B7C6-FECA68C11B17}" type="presParOf" srcId="{43716A38-F4A4-48EA-9B48-D301D4485113}" destId="{F190A8B5-0185-4742-A3BA-C812D937DCC1}" srcOrd="3" destOrd="0" presId="urn:microsoft.com/office/officeart/2018/2/layout/IconVerticalSolidList"/>
    <dgm:cxn modelId="{CEA1C3B2-87DD-498F-A909-F54A4837EB0D}" type="presParOf" srcId="{05062950-5BDD-4530-966E-229EC5D931B9}" destId="{3EBDFD09-68C2-4DC6-942D-0ED3488DCDB5}" srcOrd="9" destOrd="0" presId="urn:microsoft.com/office/officeart/2018/2/layout/IconVerticalSolidList"/>
    <dgm:cxn modelId="{E36505A5-BC2C-4B43-9656-8154ABCE8E7D}" type="presParOf" srcId="{05062950-5BDD-4530-966E-229EC5D931B9}" destId="{9B5709DD-7A80-41A0-B668-BADD755A4408}" srcOrd="10" destOrd="0" presId="urn:microsoft.com/office/officeart/2018/2/layout/IconVerticalSolidList"/>
    <dgm:cxn modelId="{97B6B2C3-7410-4546-8521-BD25C02E6AD6}" type="presParOf" srcId="{9B5709DD-7A80-41A0-B668-BADD755A4408}" destId="{F480BEA4-BA56-4A36-AA1D-C39D55F68BA3}" srcOrd="0" destOrd="0" presId="urn:microsoft.com/office/officeart/2018/2/layout/IconVerticalSolidList"/>
    <dgm:cxn modelId="{FBFC258C-BD23-4187-91A5-ACEEF0D7F5BC}" type="presParOf" srcId="{9B5709DD-7A80-41A0-B668-BADD755A4408}" destId="{0C68D859-D9F1-4565-B306-FBBD4619E102}" srcOrd="1" destOrd="0" presId="urn:microsoft.com/office/officeart/2018/2/layout/IconVerticalSolidList"/>
    <dgm:cxn modelId="{EA770C09-955F-4C4F-A86F-D30E77756035}" type="presParOf" srcId="{9B5709DD-7A80-41A0-B668-BADD755A4408}" destId="{0380F33F-A1A5-4C88-98E4-A563C7C41570}" srcOrd="2" destOrd="0" presId="urn:microsoft.com/office/officeart/2018/2/layout/IconVerticalSolidList"/>
    <dgm:cxn modelId="{64AC853E-F159-4D66-986B-9E1AA5F78654}" type="presParOf" srcId="{9B5709DD-7A80-41A0-B668-BADD755A4408}" destId="{8D2C5F0C-A0AA-470A-9895-850927AE29E7}" srcOrd="3" destOrd="0" presId="urn:microsoft.com/office/officeart/2018/2/layout/IconVerticalSolidList"/>
    <dgm:cxn modelId="{CE997224-1B81-456F-BAB7-5F6F4E12A63F}" type="presParOf" srcId="{05062950-5BDD-4530-966E-229EC5D931B9}" destId="{51B939D5-00E1-42F7-81FF-6B7EEAFF5B02}" srcOrd="11" destOrd="0" presId="urn:microsoft.com/office/officeart/2018/2/layout/IconVerticalSolidList"/>
    <dgm:cxn modelId="{F9EF6995-2279-46EF-9A8A-C3074763551D}" type="presParOf" srcId="{05062950-5BDD-4530-966E-229EC5D931B9}" destId="{A064687E-BA95-49F6-928E-1D570663D27F}" srcOrd="12" destOrd="0" presId="urn:microsoft.com/office/officeart/2018/2/layout/IconVerticalSolidList"/>
    <dgm:cxn modelId="{6C71B7D8-1A3C-4AB5-833D-B9B01BC78262}" type="presParOf" srcId="{A064687E-BA95-49F6-928E-1D570663D27F}" destId="{93342632-98A2-4DB3-AE3C-755F83E8088A}" srcOrd="0" destOrd="0" presId="urn:microsoft.com/office/officeart/2018/2/layout/IconVerticalSolidList"/>
    <dgm:cxn modelId="{7D21C7F0-DDB9-45B0-B026-3D148269F116}" type="presParOf" srcId="{A064687E-BA95-49F6-928E-1D570663D27F}" destId="{C017ED09-1882-4BB1-827E-4656FF217D38}" srcOrd="1" destOrd="0" presId="urn:microsoft.com/office/officeart/2018/2/layout/IconVerticalSolidList"/>
    <dgm:cxn modelId="{B4431F97-900E-40AC-8BEF-B0D9C767E0DB}" type="presParOf" srcId="{A064687E-BA95-49F6-928E-1D570663D27F}" destId="{D4BBC1C4-7480-4163-A954-4E8BC0D4EB2A}" srcOrd="2" destOrd="0" presId="urn:microsoft.com/office/officeart/2018/2/layout/IconVerticalSolidList"/>
    <dgm:cxn modelId="{24A925DD-0C27-4BF2-86BA-1CBAC637A26F}" type="presParOf" srcId="{A064687E-BA95-49F6-928E-1D570663D27F}" destId="{2F715B23-B5B4-411F-B066-F4DDFA76750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6A44B0-6B12-6945-960A-2FC260A21010}">
      <dsp:nvSpPr>
        <dsp:cNvPr id="0" name=""/>
        <dsp:cNvSpPr/>
      </dsp:nvSpPr>
      <dsp:spPr>
        <a:xfrm>
          <a:off x="0" y="62993"/>
          <a:ext cx="6245265" cy="17596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What makes doctoral research different from simply being a creative practitioner?</a:t>
          </a:r>
        </a:p>
      </dsp:txBody>
      <dsp:txXfrm>
        <a:off x="85900" y="148893"/>
        <a:ext cx="6073465" cy="1587880"/>
      </dsp:txXfrm>
    </dsp:sp>
    <dsp:sp modelId="{74FDDDE5-AB97-774F-8120-3A02E8EFE48C}">
      <dsp:nvSpPr>
        <dsp:cNvPr id="0" name=""/>
        <dsp:cNvSpPr/>
      </dsp:nvSpPr>
      <dsp:spPr>
        <a:xfrm>
          <a:off x="0" y="1914833"/>
          <a:ext cx="6245265" cy="1759680"/>
        </a:xfrm>
        <a:prstGeom prst="roundRect">
          <a:avLst/>
        </a:prstGeom>
        <a:solidFill>
          <a:schemeClr val="accent2">
            <a:hueOff val="2340760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What does it mean to become a practitioner-researcher?</a:t>
          </a:r>
        </a:p>
      </dsp:txBody>
      <dsp:txXfrm>
        <a:off x="85900" y="2000733"/>
        <a:ext cx="6073465" cy="1587880"/>
      </dsp:txXfrm>
    </dsp:sp>
    <dsp:sp modelId="{ACB29BBC-4047-3F42-8A2E-9F67D3450ED6}">
      <dsp:nvSpPr>
        <dsp:cNvPr id="0" name=""/>
        <dsp:cNvSpPr/>
      </dsp:nvSpPr>
      <dsp:spPr>
        <a:xfrm>
          <a:off x="0" y="3766673"/>
          <a:ext cx="6245265" cy="1759680"/>
        </a:xfrm>
        <a:prstGeom prst="roundRect">
          <a:avLst/>
        </a:prstGeom>
        <a:solidFill>
          <a:schemeClr val="accent2">
            <a:hueOff val="4681520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/>
            <a:t>How can your professional and creative practice become a site of research?</a:t>
          </a:r>
        </a:p>
      </dsp:txBody>
      <dsp:txXfrm>
        <a:off x="85900" y="3852573"/>
        <a:ext cx="6073465" cy="15878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B157F1-6810-4A72-B383-AAA76C014A07}">
      <dsp:nvSpPr>
        <dsp:cNvPr id="0" name=""/>
        <dsp:cNvSpPr/>
      </dsp:nvSpPr>
      <dsp:spPr>
        <a:xfrm>
          <a:off x="0" y="2254"/>
          <a:ext cx="5842095" cy="114249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9E024B-5194-4DB0-83FD-1B0DAC345D90}">
      <dsp:nvSpPr>
        <dsp:cNvPr id="0" name=""/>
        <dsp:cNvSpPr/>
      </dsp:nvSpPr>
      <dsp:spPr>
        <a:xfrm>
          <a:off x="345605" y="259316"/>
          <a:ext cx="628374" cy="62837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58FD7D-9C63-4052-9C1A-CFD2F919C01D}">
      <dsp:nvSpPr>
        <dsp:cNvPr id="0" name=""/>
        <dsp:cNvSpPr/>
      </dsp:nvSpPr>
      <dsp:spPr>
        <a:xfrm>
          <a:off x="1319585" y="2254"/>
          <a:ext cx="4522509" cy="11424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14" tIns="120914" rIns="120914" bIns="120914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Write down three things you currently do as a creative or professional practitioner.</a:t>
          </a:r>
        </a:p>
      </dsp:txBody>
      <dsp:txXfrm>
        <a:off x="1319585" y="2254"/>
        <a:ext cx="4522509" cy="1142498"/>
      </dsp:txXfrm>
    </dsp:sp>
    <dsp:sp modelId="{13050F12-5F90-4E44-BA02-2ACC68CCB930}">
      <dsp:nvSpPr>
        <dsp:cNvPr id="0" name=""/>
        <dsp:cNvSpPr/>
      </dsp:nvSpPr>
      <dsp:spPr>
        <a:xfrm>
          <a:off x="0" y="1430377"/>
          <a:ext cx="5842095" cy="114249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5B8F5A-6700-4A3C-BDDE-AD62CF73B182}">
      <dsp:nvSpPr>
        <dsp:cNvPr id="0" name=""/>
        <dsp:cNvSpPr/>
      </dsp:nvSpPr>
      <dsp:spPr>
        <a:xfrm>
          <a:off x="345605" y="1687439"/>
          <a:ext cx="628374" cy="62837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195970-60AC-45FA-A347-586ED5798E01}">
      <dsp:nvSpPr>
        <dsp:cNvPr id="0" name=""/>
        <dsp:cNvSpPr/>
      </dsp:nvSpPr>
      <dsp:spPr>
        <a:xfrm>
          <a:off x="1319585" y="1430377"/>
          <a:ext cx="4522509" cy="11424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14" tIns="120914" rIns="120914" bIns="120914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For example: I make things, I design things, I teach, I build things, I perform, I code, curate, manage, communicate, experiment, I solve problems.</a:t>
          </a:r>
        </a:p>
      </dsp:txBody>
      <dsp:txXfrm>
        <a:off x="1319585" y="1430377"/>
        <a:ext cx="4522509" cy="1142498"/>
      </dsp:txXfrm>
    </dsp:sp>
    <dsp:sp modelId="{320E3E2B-437D-4A88-9DAB-53B9C602F58E}">
      <dsp:nvSpPr>
        <dsp:cNvPr id="0" name=""/>
        <dsp:cNvSpPr/>
      </dsp:nvSpPr>
      <dsp:spPr>
        <a:xfrm>
          <a:off x="0" y="2858500"/>
          <a:ext cx="5842095" cy="114249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80AD83-6577-47DC-99FB-37897AAFA122}">
      <dsp:nvSpPr>
        <dsp:cNvPr id="0" name=""/>
        <dsp:cNvSpPr/>
      </dsp:nvSpPr>
      <dsp:spPr>
        <a:xfrm>
          <a:off x="345605" y="3115562"/>
          <a:ext cx="628374" cy="62837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8C6845-FE59-4857-89AB-43DB77476CE6}">
      <dsp:nvSpPr>
        <dsp:cNvPr id="0" name=""/>
        <dsp:cNvSpPr/>
      </dsp:nvSpPr>
      <dsp:spPr>
        <a:xfrm>
          <a:off x="1319585" y="2858500"/>
          <a:ext cx="4522509" cy="11424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14" tIns="120914" rIns="120914" bIns="120914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Now ask: Which of these activities involve asking questions?</a:t>
          </a:r>
        </a:p>
      </dsp:txBody>
      <dsp:txXfrm>
        <a:off x="1319585" y="2858500"/>
        <a:ext cx="4522509" cy="1142498"/>
      </dsp:txXfrm>
    </dsp:sp>
    <dsp:sp modelId="{C0668C11-7AA0-4BCE-ACC3-95B60520F1F0}">
      <dsp:nvSpPr>
        <dsp:cNvPr id="0" name=""/>
        <dsp:cNvSpPr/>
      </dsp:nvSpPr>
      <dsp:spPr>
        <a:xfrm>
          <a:off x="0" y="4286623"/>
          <a:ext cx="5842095" cy="114249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79F992-2120-4ECE-B17E-75D70452452A}">
      <dsp:nvSpPr>
        <dsp:cNvPr id="0" name=""/>
        <dsp:cNvSpPr/>
      </dsp:nvSpPr>
      <dsp:spPr>
        <a:xfrm>
          <a:off x="345605" y="4543685"/>
          <a:ext cx="628374" cy="62837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27111D-70DE-48B3-B7FE-3E513FEBB4BD}">
      <dsp:nvSpPr>
        <dsp:cNvPr id="0" name=""/>
        <dsp:cNvSpPr/>
      </dsp:nvSpPr>
      <dsp:spPr>
        <a:xfrm>
          <a:off x="1319585" y="4286623"/>
          <a:ext cx="4522509" cy="11424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14" tIns="120914" rIns="120914" bIns="120914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Which involve producing knowledge, even if you do not normally call it 'research'?</a:t>
          </a:r>
        </a:p>
      </dsp:txBody>
      <dsp:txXfrm>
        <a:off x="1319585" y="4286623"/>
        <a:ext cx="4522509" cy="114249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CE5F99-0F84-4189-B31D-EDAE41845510}">
      <dsp:nvSpPr>
        <dsp:cNvPr id="0" name=""/>
        <dsp:cNvSpPr/>
      </dsp:nvSpPr>
      <dsp:spPr>
        <a:xfrm>
          <a:off x="0" y="2284"/>
          <a:ext cx="5861090" cy="115759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3245E2-4211-4862-AB90-A8DCB02C0A6A}">
      <dsp:nvSpPr>
        <dsp:cNvPr id="0" name=""/>
        <dsp:cNvSpPr/>
      </dsp:nvSpPr>
      <dsp:spPr>
        <a:xfrm>
          <a:off x="350172" y="262743"/>
          <a:ext cx="636677" cy="63667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FCEC1D-BDA8-41A5-9188-B141A6C6AA87}">
      <dsp:nvSpPr>
        <dsp:cNvPr id="0" name=""/>
        <dsp:cNvSpPr/>
      </dsp:nvSpPr>
      <dsp:spPr>
        <a:xfrm>
          <a:off x="1337023" y="2284"/>
          <a:ext cx="4524066" cy="11575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512" tIns="122512" rIns="122512" bIns="122512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Making something can be practice without being research.</a:t>
          </a:r>
        </a:p>
      </dsp:txBody>
      <dsp:txXfrm>
        <a:off x="1337023" y="2284"/>
        <a:ext cx="4524066" cy="1157596"/>
      </dsp:txXfrm>
    </dsp:sp>
    <dsp:sp modelId="{15C1331C-CC7D-4703-8D37-D5CEA1C8B9C4}">
      <dsp:nvSpPr>
        <dsp:cNvPr id="0" name=""/>
        <dsp:cNvSpPr/>
      </dsp:nvSpPr>
      <dsp:spPr>
        <a:xfrm>
          <a:off x="0" y="1449279"/>
          <a:ext cx="5861090" cy="115759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89E571-7C56-4C53-9009-63FD2E0065DB}">
      <dsp:nvSpPr>
        <dsp:cNvPr id="0" name=""/>
        <dsp:cNvSpPr/>
      </dsp:nvSpPr>
      <dsp:spPr>
        <a:xfrm>
          <a:off x="350172" y="1709738"/>
          <a:ext cx="636677" cy="63667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747651-E2B5-483F-8F60-317DEA706C85}">
      <dsp:nvSpPr>
        <dsp:cNvPr id="0" name=""/>
        <dsp:cNvSpPr/>
      </dsp:nvSpPr>
      <dsp:spPr>
        <a:xfrm>
          <a:off x="1337023" y="1449279"/>
          <a:ext cx="4524066" cy="11575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512" tIns="122512" rIns="122512" bIns="122512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Research </a:t>
          </a:r>
          <a:r>
            <a:rPr lang="en-US" sz="2000" b="1" kern="1200" dirty="0"/>
            <a:t>requires a question</a:t>
          </a:r>
          <a:r>
            <a:rPr lang="en-US" sz="2000" kern="1200" dirty="0"/>
            <a:t>, a </a:t>
          </a:r>
          <a:r>
            <a:rPr lang="en-US" sz="2000" b="1" kern="1200" dirty="0"/>
            <a:t>purpose </a:t>
          </a:r>
          <a:r>
            <a:rPr lang="en-US" sz="2000" kern="1200" dirty="0"/>
            <a:t>and a </a:t>
          </a:r>
          <a:r>
            <a:rPr lang="en-US" sz="2000" b="1" kern="1200" dirty="0"/>
            <a:t>reason for investigating</a:t>
          </a:r>
          <a:r>
            <a:rPr lang="en-US" sz="2000" kern="1200" dirty="0"/>
            <a:t>.</a:t>
          </a:r>
        </a:p>
      </dsp:txBody>
      <dsp:txXfrm>
        <a:off x="1337023" y="1449279"/>
        <a:ext cx="4524066" cy="1157596"/>
      </dsp:txXfrm>
    </dsp:sp>
    <dsp:sp modelId="{D94C8B61-CC8E-4BF6-AB0A-FBF02841DB54}">
      <dsp:nvSpPr>
        <dsp:cNvPr id="0" name=""/>
        <dsp:cNvSpPr/>
      </dsp:nvSpPr>
      <dsp:spPr>
        <a:xfrm>
          <a:off x="0" y="2896274"/>
          <a:ext cx="5861090" cy="115759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F2C076-37FD-464E-87EB-25A939654CAB}">
      <dsp:nvSpPr>
        <dsp:cNvPr id="0" name=""/>
        <dsp:cNvSpPr/>
      </dsp:nvSpPr>
      <dsp:spPr>
        <a:xfrm>
          <a:off x="350172" y="3156733"/>
          <a:ext cx="636677" cy="63667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F2CDB2-9C60-4041-BA60-9DB84A7DC9A6}">
      <dsp:nvSpPr>
        <dsp:cNvPr id="0" name=""/>
        <dsp:cNvSpPr/>
      </dsp:nvSpPr>
      <dsp:spPr>
        <a:xfrm>
          <a:off x="1337023" y="2896274"/>
          <a:ext cx="4524066" cy="11575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512" tIns="122512" rIns="122512" bIns="122512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It involves </a:t>
          </a:r>
          <a:r>
            <a:rPr lang="en-US" sz="2000" b="1" kern="1200" dirty="0"/>
            <a:t>engaging with existing knowledge </a:t>
          </a:r>
          <a:r>
            <a:rPr lang="en-US" sz="2000" kern="1200" dirty="0"/>
            <a:t>and </a:t>
          </a:r>
          <a:r>
            <a:rPr lang="en-US" sz="2000" b="1" kern="1200" dirty="0"/>
            <a:t>making sense of what you discover.</a:t>
          </a:r>
        </a:p>
      </dsp:txBody>
      <dsp:txXfrm>
        <a:off x="1337023" y="2896274"/>
        <a:ext cx="4524066" cy="1157596"/>
      </dsp:txXfrm>
    </dsp:sp>
    <dsp:sp modelId="{DDBE8848-B161-48BF-9CD8-8347CAB98992}">
      <dsp:nvSpPr>
        <dsp:cNvPr id="0" name=""/>
        <dsp:cNvSpPr/>
      </dsp:nvSpPr>
      <dsp:spPr>
        <a:xfrm>
          <a:off x="0" y="4343269"/>
          <a:ext cx="5861090" cy="115759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8320FB-1BF4-43A4-8CFA-C47BCB0E9C91}">
      <dsp:nvSpPr>
        <dsp:cNvPr id="0" name=""/>
        <dsp:cNvSpPr/>
      </dsp:nvSpPr>
      <dsp:spPr>
        <a:xfrm>
          <a:off x="350172" y="4603728"/>
          <a:ext cx="636677" cy="63667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6673B2-EAF8-4B96-B56E-9132FC48B950}">
      <dsp:nvSpPr>
        <dsp:cNvPr id="0" name=""/>
        <dsp:cNvSpPr/>
      </dsp:nvSpPr>
      <dsp:spPr>
        <a:xfrm>
          <a:off x="1337023" y="4343269"/>
          <a:ext cx="4524066" cy="11575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512" tIns="122512" rIns="122512" bIns="122512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It should produce or </a:t>
          </a:r>
          <a:r>
            <a:rPr lang="en-US" sz="2000" b="1" kern="1200" dirty="0"/>
            <a:t>develop knowledge, understanding or insight</a:t>
          </a:r>
          <a:r>
            <a:rPr lang="en-US" sz="2000" kern="1200" dirty="0"/>
            <a:t> that can be communicated and examined.</a:t>
          </a:r>
        </a:p>
      </dsp:txBody>
      <dsp:txXfrm>
        <a:off x="1337023" y="4343269"/>
        <a:ext cx="4524066" cy="115759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66DEF4-435D-774B-9317-DB198F98625C}">
      <dsp:nvSpPr>
        <dsp:cNvPr id="0" name=""/>
        <dsp:cNvSpPr/>
      </dsp:nvSpPr>
      <dsp:spPr>
        <a:xfrm>
          <a:off x="0" y="453450"/>
          <a:ext cx="6900512" cy="8751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A practitioner-researcher works between professional/creative practice and research.</a:t>
          </a:r>
        </a:p>
      </dsp:txBody>
      <dsp:txXfrm>
        <a:off x="42722" y="496172"/>
        <a:ext cx="6815068" cy="789716"/>
      </dsp:txXfrm>
    </dsp:sp>
    <dsp:sp modelId="{012B8A97-E40D-0048-82DF-4183C698604D}">
      <dsp:nvSpPr>
        <dsp:cNvPr id="0" name=""/>
        <dsp:cNvSpPr/>
      </dsp:nvSpPr>
      <dsp:spPr>
        <a:xfrm>
          <a:off x="0" y="1391970"/>
          <a:ext cx="6900512" cy="875160"/>
        </a:xfrm>
        <a:prstGeom prst="roundRect">
          <a:avLst/>
        </a:prstGeom>
        <a:solidFill>
          <a:schemeClr val="accent2">
            <a:hueOff val="1170380"/>
            <a:satOff val="-1460"/>
            <a:lumOff val="34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You bring knowledge from your practice into the research.</a:t>
          </a:r>
        </a:p>
      </dsp:txBody>
      <dsp:txXfrm>
        <a:off x="42722" y="1434692"/>
        <a:ext cx="6815068" cy="789716"/>
      </dsp:txXfrm>
    </dsp:sp>
    <dsp:sp modelId="{AAD323E1-B3FA-B543-B601-1A356CCE5F67}">
      <dsp:nvSpPr>
        <dsp:cNvPr id="0" name=""/>
        <dsp:cNvSpPr/>
      </dsp:nvSpPr>
      <dsp:spPr>
        <a:xfrm>
          <a:off x="0" y="2330490"/>
          <a:ext cx="6900512" cy="875160"/>
        </a:xfrm>
        <a:prstGeom prst="roundRect">
          <a:avLst/>
        </a:prstGeom>
        <a:solidFill>
          <a:schemeClr val="accent2">
            <a:hueOff val="2340760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Your practice may generate questions, provide a context for investigation, or become part of the research process.</a:t>
          </a:r>
        </a:p>
      </dsp:txBody>
      <dsp:txXfrm>
        <a:off x="42722" y="2373212"/>
        <a:ext cx="6815068" cy="789716"/>
      </dsp:txXfrm>
    </dsp:sp>
    <dsp:sp modelId="{1357BD3E-665F-A44F-85ED-1DA117A431C5}">
      <dsp:nvSpPr>
        <dsp:cNvPr id="0" name=""/>
        <dsp:cNvSpPr/>
      </dsp:nvSpPr>
      <dsp:spPr>
        <a:xfrm>
          <a:off x="0" y="3269010"/>
          <a:ext cx="6900512" cy="875160"/>
        </a:xfrm>
        <a:prstGeom prst="roundRect">
          <a:avLst/>
        </a:prstGeom>
        <a:solidFill>
          <a:schemeClr val="accent2">
            <a:hueOff val="3511140"/>
            <a:satOff val="-4379"/>
            <a:lumOff val="10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You also bring research thinking back into your practice.</a:t>
          </a:r>
        </a:p>
      </dsp:txBody>
      <dsp:txXfrm>
        <a:off x="42722" y="3311732"/>
        <a:ext cx="6815068" cy="789716"/>
      </dsp:txXfrm>
    </dsp:sp>
    <dsp:sp modelId="{8ACD5EA1-0767-9E46-911F-8052417B9F36}">
      <dsp:nvSpPr>
        <dsp:cNvPr id="0" name=""/>
        <dsp:cNvSpPr/>
      </dsp:nvSpPr>
      <dsp:spPr>
        <a:xfrm>
          <a:off x="0" y="4207530"/>
          <a:ext cx="6900512" cy="875160"/>
        </a:xfrm>
        <a:prstGeom prst="roundRect">
          <a:avLst/>
        </a:prstGeom>
        <a:solidFill>
          <a:schemeClr val="accent2">
            <a:hueOff val="4681520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The relationship should be critical rather than simply descriptive.</a:t>
          </a:r>
        </a:p>
      </dsp:txBody>
      <dsp:txXfrm>
        <a:off x="42722" y="4250252"/>
        <a:ext cx="6815068" cy="78971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6B59FF-B981-AC47-A01C-476A6C757BD9}">
      <dsp:nvSpPr>
        <dsp:cNvPr id="0" name=""/>
        <dsp:cNvSpPr/>
      </dsp:nvSpPr>
      <dsp:spPr>
        <a:xfrm>
          <a:off x="0" y="0"/>
          <a:ext cx="69005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6EE3C2-5980-FF41-AF11-55C59E3707AC}">
      <dsp:nvSpPr>
        <dsp:cNvPr id="0" name=""/>
        <dsp:cNvSpPr/>
      </dsp:nvSpPr>
      <dsp:spPr>
        <a:xfrm>
          <a:off x="0" y="0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What questions repeatedly emerge from your professional work?</a:t>
          </a:r>
        </a:p>
      </dsp:txBody>
      <dsp:txXfrm>
        <a:off x="0" y="0"/>
        <a:ext cx="6900512" cy="1384035"/>
      </dsp:txXfrm>
    </dsp:sp>
    <dsp:sp modelId="{273A9BBE-5471-0343-A94A-293FEBB5B85C}">
      <dsp:nvSpPr>
        <dsp:cNvPr id="0" name=""/>
        <dsp:cNvSpPr/>
      </dsp:nvSpPr>
      <dsp:spPr>
        <a:xfrm>
          <a:off x="0" y="1384035"/>
          <a:ext cx="6900512" cy="0"/>
        </a:xfrm>
        <a:prstGeom prst="line">
          <a:avLst/>
        </a:prstGeom>
        <a:solidFill>
          <a:schemeClr val="accent2">
            <a:hueOff val="1560507"/>
            <a:satOff val="-1946"/>
            <a:lumOff val="458"/>
            <a:alphaOff val="0"/>
          </a:schemeClr>
        </a:solidFill>
        <a:ln w="25400" cap="flat" cmpd="sng" algn="ctr">
          <a:solidFill>
            <a:schemeClr val="accent2">
              <a:hueOff val="1560507"/>
              <a:satOff val="-1946"/>
              <a:lumOff val="45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E07400-CBC4-974E-8673-5816DE85AB1E}">
      <dsp:nvSpPr>
        <dsp:cNvPr id="0" name=""/>
        <dsp:cNvSpPr/>
      </dsp:nvSpPr>
      <dsp:spPr>
        <a:xfrm>
          <a:off x="0" y="1384035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What problems, tensions or gaps have you noticed?</a:t>
          </a:r>
        </a:p>
      </dsp:txBody>
      <dsp:txXfrm>
        <a:off x="0" y="1384035"/>
        <a:ext cx="6900512" cy="1384035"/>
      </dsp:txXfrm>
    </dsp:sp>
    <dsp:sp modelId="{EC5E1E7B-A6D2-D14F-A3AF-DCCD20DC7621}">
      <dsp:nvSpPr>
        <dsp:cNvPr id="0" name=""/>
        <dsp:cNvSpPr/>
      </dsp:nvSpPr>
      <dsp:spPr>
        <a:xfrm>
          <a:off x="0" y="2768070"/>
          <a:ext cx="6900512" cy="0"/>
        </a:xfrm>
        <a:prstGeom prst="line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 w="25400" cap="flat" cmpd="sng" algn="ctr">
          <a:solidFill>
            <a:schemeClr val="accent2">
              <a:hueOff val="3121013"/>
              <a:satOff val="-3893"/>
              <a:lumOff val="91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87350A-7607-074D-B8C8-C0E28595EEAE}">
      <dsp:nvSpPr>
        <dsp:cNvPr id="0" name=""/>
        <dsp:cNvSpPr/>
      </dsp:nvSpPr>
      <dsp:spPr>
        <a:xfrm>
          <a:off x="0" y="2768070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What do you do that others in your field might learn from?</a:t>
          </a:r>
        </a:p>
      </dsp:txBody>
      <dsp:txXfrm>
        <a:off x="0" y="2768070"/>
        <a:ext cx="6900512" cy="1384035"/>
      </dsp:txXfrm>
    </dsp:sp>
    <dsp:sp modelId="{4188CB0C-9091-1749-BE58-5066EF258DA0}">
      <dsp:nvSpPr>
        <dsp:cNvPr id="0" name=""/>
        <dsp:cNvSpPr/>
      </dsp:nvSpPr>
      <dsp:spPr>
        <a:xfrm>
          <a:off x="0" y="4152105"/>
          <a:ext cx="6900512" cy="0"/>
        </a:xfrm>
        <a:prstGeom prst="line">
          <a:avLst/>
        </a:prstGeom>
        <a:solidFill>
          <a:schemeClr val="accent2">
            <a:hueOff val="4681520"/>
            <a:satOff val="-5839"/>
            <a:lumOff val="1373"/>
            <a:alphaOff val="0"/>
          </a:schemeClr>
        </a:solidFill>
        <a:ln w="25400" cap="flat" cmpd="sng" algn="ctr">
          <a:solidFill>
            <a:schemeClr val="accent2">
              <a:hueOff val="4681520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541115-88E0-4745-8BE8-7210F8120C90}">
      <dsp:nvSpPr>
        <dsp:cNvPr id="0" name=""/>
        <dsp:cNvSpPr/>
      </dsp:nvSpPr>
      <dsp:spPr>
        <a:xfrm>
          <a:off x="0" y="4152105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What do you want to understand differently?</a:t>
          </a:r>
        </a:p>
      </dsp:txBody>
      <dsp:txXfrm>
        <a:off x="0" y="4152105"/>
        <a:ext cx="6900512" cy="138403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988001-E6D0-C44A-8A39-C20BFE5DB644}">
      <dsp:nvSpPr>
        <dsp:cNvPr id="0" name=""/>
        <dsp:cNvSpPr/>
      </dsp:nvSpPr>
      <dsp:spPr>
        <a:xfrm>
          <a:off x="2157984" y="613"/>
          <a:ext cx="8631936" cy="79809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484" tIns="202715" rIns="167484" bIns="202715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Start with something you already know.</a:t>
          </a:r>
        </a:p>
      </dsp:txBody>
      <dsp:txXfrm>
        <a:off x="2157984" y="613"/>
        <a:ext cx="8631936" cy="798090"/>
      </dsp:txXfrm>
    </dsp:sp>
    <dsp:sp modelId="{9F6DD1E8-060A-2046-BBE1-22F714049541}">
      <dsp:nvSpPr>
        <dsp:cNvPr id="0" name=""/>
        <dsp:cNvSpPr/>
      </dsp:nvSpPr>
      <dsp:spPr>
        <a:xfrm>
          <a:off x="0" y="613"/>
          <a:ext cx="2157984" cy="7980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193" tIns="78834" rIns="114193" bIns="78834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Start</a:t>
          </a:r>
        </a:p>
      </dsp:txBody>
      <dsp:txXfrm>
        <a:off x="0" y="613"/>
        <a:ext cx="2157984" cy="798090"/>
      </dsp:txXfrm>
    </dsp:sp>
    <dsp:sp modelId="{0AD22CBE-B3FE-FC4C-A579-F0F11443D6C1}">
      <dsp:nvSpPr>
        <dsp:cNvPr id="0" name=""/>
        <dsp:cNvSpPr/>
      </dsp:nvSpPr>
      <dsp:spPr>
        <a:xfrm>
          <a:off x="2157984" y="846590"/>
          <a:ext cx="8631936" cy="79809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484" tIns="202715" rIns="167484" bIns="202715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Notice something that interests, troubles or challenges you.</a:t>
          </a:r>
        </a:p>
      </dsp:txBody>
      <dsp:txXfrm>
        <a:off x="2157984" y="846590"/>
        <a:ext cx="8631936" cy="798090"/>
      </dsp:txXfrm>
    </dsp:sp>
    <dsp:sp modelId="{9DD80ACA-F30C-0F47-B2CB-D8AD5719202B}">
      <dsp:nvSpPr>
        <dsp:cNvPr id="0" name=""/>
        <dsp:cNvSpPr/>
      </dsp:nvSpPr>
      <dsp:spPr>
        <a:xfrm>
          <a:off x="0" y="846590"/>
          <a:ext cx="2157984" cy="7980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193" tIns="78834" rIns="114193" bIns="78834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Notice</a:t>
          </a:r>
        </a:p>
      </dsp:txBody>
      <dsp:txXfrm>
        <a:off x="0" y="846590"/>
        <a:ext cx="2157984" cy="798090"/>
      </dsp:txXfrm>
    </dsp:sp>
    <dsp:sp modelId="{CD8BBFDE-84D0-244C-9E4D-93BA0C433170}">
      <dsp:nvSpPr>
        <dsp:cNvPr id="0" name=""/>
        <dsp:cNvSpPr/>
      </dsp:nvSpPr>
      <dsp:spPr>
        <a:xfrm>
          <a:off x="2157984" y="1692566"/>
          <a:ext cx="8631936" cy="79809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484" tIns="202715" rIns="167484" bIns="202715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Turn that into a question.</a:t>
          </a:r>
        </a:p>
      </dsp:txBody>
      <dsp:txXfrm>
        <a:off x="2157984" y="1692566"/>
        <a:ext cx="8631936" cy="798090"/>
      </dsp:txXfrm>
    </dsp:sp>
    <dsp:sp modelId="{0DAA54E7-FE96-214B-A9DE-E0AA702AC47B}">
      <dsp:nvSpPr>
        <dsp:cNvPr id="0" name=""/>
        <dsp:cNvSpPr/>
      </dsp:nvSpPr>
      <dsp:spPr>
        <a:xfrm>
          <a:off x="0" y="1692566"/>
          <a:ext cx="2157984" cy="7980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193" tIns="78834" rIns="114193" bIns="78834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Turn</a:t>
          </a:r>
        </a:p>
      </dsp:txBody>
      <dsp:txXfrm>
        <a:off x="0" y="1692566"/>
        <a:ext cx="2157984" cy="798090"/>
      </dsp:txXfrm>
    </dsp:sp>
    <dsp:sp modelId="{171DD2E8-A78A-7E46-89B1-54284178B1FB}">
      <dsp:nvSpPr>
        <dsp:cNvPr id="0" name=""/>
        <dsp:cNvSpPr/>
      </dsp:nvSpPr>
      <dsp:spPr>
        <a:xfrm>
          <a:off x="2157984" y="2538542"/>
          <a:ext cx="8631936" cy="79809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484" tIns="202715" rIns="167484" bIns="202715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Investigate the question critically.</a:t>
          </a:r>
        </a:p>
      </dsp:txBody>
      <dsp:txXfrm>
        <a:off x="2157984" y="2538542"/>
        <a:ext cx="8631936" cy="798090"/>
      </dsp:txXfrm>
    </dsp:sp>
    <dsp:sp modelId="{D62653A5-2D60-6C4A-BE20-75F4E226D324}">
      <dsp:nvSpPr>
        <dsp:cNvPr id="0" name=""/>
        <dsp:cNvSpPr/>
      </dsp:nvSpPr>
      <dsp:spPr>
        <a:xfrm>
          <a:off x="0" y="2538542"/>
          <a:ext cx="2157984" cy="7980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193" tIns="78834" rIns="114193" bIns="78834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Investigate</a:t>
          </a:r>
        </a:p>
      </dsp:txBody>
      <dsp:txXfrm>
        <a:off x="0" y="2538542"/>
        <a:ext cx="2157984" cy="798090"/>
      </dsp:txXfrm>
    </dsp:sp>
    <dsp:sp modelId="{31B4C73B-F395-6A46-99BC-60CF4811091F}">
      <dsp:nvSpPr>
        <dsp:cNvPr id="0" name=""/>
        <dsp:cNvSpPr/>
      </dsp:nvSpPr>
      <dsp:spPr>
        <a:xfrm>
          <a:off x="2157984" y="3384518"/>
          <a:ext cx="8631936" cy="79809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484" tIns="202715" rIns="167484" bIns="202715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Connect your thinking to existing knowledge.</a:t>
          </a:r>
        </a:p>
      </dsp:txBody>
      <dsp:txXfrm>
        <a:off x="2157984" y="3384518"/>
        <a:ext cx="8631936" cy="798090"/>
      </dsp:txXfrm>
    </dsp:sp>
    <dsp:sp modelId="{CAF4A10C-81EA-B448-AC84-A84749A0F7BC}">
      <dsp:nvSpPr>
        <dsp:cNvPr id="0" name=""/>
        <dsp:cNvSpPr/>
      </dsp:nvSpPr>
      <dsp:spPr>
        <a:xfrm>
          <a:off x="0" y="3384518"/>
          <a:ext cx="2157984" cy="7980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193" tIns="78834" rIns="114193" bIns="78834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Connect</a:t>
          </a:r>
        </a:p>
      </dsp:txBody>
      <dsp:txXfrm>
        <a:off x="0" y="3384518"/>
        <a:ext cx="2157984" cy="798090"/>
      </dsp:txXfrm>
    </dsp:sp>
    <dsp:sp modelId="{78BB823E-22A1-E740-8BA1-68DB19BF4AB7}">
      <dsp:nvSpPr>
        <dsp:cNvPr id="0" name=""/>
        <dsp:cNvSpPr/>
      </dsp:nvSpPr>
      <dsp:spPr>
        <a:xfrm>
          <a:off x="2157984" y="4230495"/>
          <a:ext cx="8631936" cy="79809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484" tIns="202715" rIns="167484" bIns="202715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Develop new understanding, insight or knowledge.</a:t>
          </a:r>
        </a:p>
      </dsp:txBody>
      <dsp:txXfrm>
        <a:off x="2157984" y="4230495"/>
        <a:ext cx="8631936" cy="798090"/>
      </dsp:txXfrm>
    </dsp:sp>
    <dsp:sp modelId="{6B6B2118-52C8-6644-8C52-5E2496EAF803}">
      <dsp:nvSpPr>
        <dsp:cNvPr id="0" name=""/>
        <dsp:cNvSpPr/>
      </dsp:nvSpPr>
      <dsp:spPr>
        <a:xfrm>
          <a:off x="0" y="4230495"/>
          <a:ext cx="2157984" cy="7980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193" tIns="78834" rIns="114193" bIns="78834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Develop</a:t>
          </a:r>
        </a:p>
      </dsp:txBody>
      <dsp:txXfrm>
        <a:off x="0" y="4230495"/>
        <a:ext cx="2157984" cy="79809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088142-2D99-6A4B-AF89-3395141C0902}">
      <dsp:nvSpPr>
        <dsp:cNvPr id="0" name=""/>
        <dsp:cNvSpPr/>
      </dsp:nvSpPr>
      <dsp:spPr>
        <a:xfrm>
          <a:off x="0" y="531"/>
          <a:ext cx="10515600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C3E608-A9D7-8347-AD52-B58980B24929}">
      <dsp:nvSpPr>
        <dsp:cNvPr id="0" name=""/>
        <dsp:cNvSpPr/>
      </dsp:nvSpPr>
      <dsp:spPr>
        <a:xfrm>
          <a:off x="0" y="531"/>
          <a:ext cx="10515600" cy="8702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/>
            <a:t>Choose one aspect of your practice that interests you</a:t>
          </a:r>
          <a:r>
            <a:rPr lang="en-US" sz="3600" kern="1200" dirty="0"/>
            <a:t>.</a:t>
          </a:r>
        </a:p>
      </dsp:txBody>
      <dsp:txXfrm>
        <a:off x="0" y="531"/>
        <a:ext cx="10515600" cy="870296"/>
      </dsp:txXfrm>
    </dsp:sp>
    <dsp:sp modelId="{692DF73F-596D-AB4A-8EFA-AE757D62BB40}">
      <dsp:nvSpPr>
        <dsp:cNvPr id="0" name=""/>
        <dsp:cNvSpPr/>
      </dsp:nvSpPr>
      <dsp:spPr>
        <a:xfrm>
          <a:off x="0" y="870827"/>
          <a:ext cx="10515600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617AF6-830B-9441-959D-4E4BAC5EF63B}">
      <dsp:nvSpPr>
        <dsp:cNvPr id="0" name=""/>
        <dsp:cNvSpPr/>
      </dsp:nvSpPr>
      <dsp:spPr>
        <a:xfrm>
          <a:off x="0" y="870827"/>
          <a:ext cx="10515600" cy="8702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/>
            <a:t>1. Complete: 'I have noticed that…'</a:t>
          </a:r>
        </a:p>
      </dsp:txBody>
      <dsp:txXfrm>
        <a:off x="0" y="870827"/>
        <a:ext cx="10515600" cy="870296"/>
      </dsp:txXfrm>
    </dsp:sp>
    <dsp:sp modelId="{9539D66B-EF35-A942-AC63-75961735D77E}">
      <dsp:nvSpPr>
        <dsp:cNvPr id="0" name=""/>
        <dsp:cNvSpPr/>
      </dsp:nvSpPr>
      <dsp:spPr>
        <a:xfrm>
          <a:off x="0" y="1741123"/>
          <a:ext cx="10515600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D42849-F184-A445-8B73-830333B02E05}">
      <dsp:nvSpPr>
        <dsp:cNvPr id="0" name=""/>
        <dsp:cNvSpPr/>
      </dsp:nvSpPr>
      <dsp:spPr>
        <a:xfrm>
          <a:off x="0" y="1741123"/>
          <a:ext cx="10515600" cy="8702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/>
            <a:t>2. Then: 'This makes me wonder…'</a:t>
          </a:r>
        </a:p>
      </dsp:txBody>
      <dsp:txXfrm>
        <a:off x="0" y="1741123"/>
        <a:ext cx="10515600" cy="870296"/>
      </dsp:txXfrm>
    </dsp:sp>
    <dsp:sp modelId="{704721A8-7588-7A48-B9A8-8FDF211444E6}">
      <dsp:nvSpPr>
        <dsp:cNvPr id="0" name=""/>
        <dsp:cNvSpPr/>
      </dsp:nvSpPr>
      <dsp:spPr>
        <a:xfrm>
          <a:off x="0" y="2611420"/>
          <a:ext cx="10515600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AC48CB-92FD-5E46-982A-940D3437BDEB}">
      <dsp:nvSpPr>
        <dsp:cNvPr id="0" name=""/>
        <dsp:cNvSpPr/>
      </dsp:nvSpPr>
      <dsp:spPr>
        <a:xfrm>
          <a:off x="0" y="2611420"/>
          <a:ext cx="10515600" cy="8702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/>
            <a:t>3. Then: 'I would like to understand/investigate…'</a:t>
          </a:r>
        </a:p>
      </dsp:txBody>
      <dsp:txXfrm>
        <a:off x="0" y="2611420"/>
        <a:ext cx="10515600" cy="870296"/>
      </dsp:txXfrm>
    </dsp:sp>
    <dsp:sp modelId="{04EF358C-589E-9D43-A2F3-E5AA65D114EC}">
      <dsp:nvSpPr>
        <dsp:cNvPr id="0" name=""/>
        <dsp:cNvSpPr/>
      </dsp:nvSpPr>
      <dsp:spPr>
        <a:xfrm>
          <a:off x="0" y="3481716"/>
          <a:ext cx="10515600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8E5A50-6091-A64C-8EB6-D0460D95234C}">
      <dsp:nvSpPr>
        <dsp:cNvPr id="0" name=""/>
        <dsp:cNvSpPr/>
      </dsp:nvSpPr>
      <dsp:spPr>
        <a:xfrm>
          <a:off x="0" y="3481716"/>
          <a:ext cx="10515600" cy="8702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/>
            <a:t>4. Finally: 'A possible research question is…'</a:t>
          </a:r>
        </a:p>
      </dsp:txBody>
      <dsp:txXfrm>
        <a:off x="0" y="3481716"/>
        <a:ext cx="10515600" cy="87029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A3A56C-6115-4394-8D23-6978C4146485}">
      <dsp:nvSpPr>
        <dsp:cNvPr id="0" name=""/>
        <dsp:cNvSpPr/>
      </dsp:nvSpPr>
      <dsp:spPr>
        <a:xfrm>
          <a:off x="0" y="470"/>
          <a:ext cx="5861090" cy="64731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8BF548-EBD5-4D74-A53F-4A0BB88EE854}">
      <dsp:nvSpPr>
        <dsp:cNvPr id="0" name=""/>
        <dsp:cNvSpPr/>
      </dsp:nvSpPr>
      <dsp:spPr>
        <a:xfrm>
          <a:off x="195813" y="146116"/>
          <a:ext cx="356025" cy="35602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E0588E-6680-4954-8151-807CFB4C386A}">
      <dsp:nvSpPr>
        <dsp:cNvPr id="0" name=""/>
        <dsp:cNvSpPr/>
      </dsp:nvSpPr>
      <dsp:spPr>
        <a:xfrm>
          <a:off x="747653" y="470"/>
          <a:ext cx="5113436" cy="6473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08" tIns="68508" rIns="68508" bIns="68508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My practice is…</a:t>
          </a:r>
        </a:p>
      </dsp:txBody>
      <dsp:txXfrm>
        <a:off x="747653" y="470"/>
        <a:ext cx="5113436" cy="647318"/>
      </dsp:txXfrm>
    </dsp:sp>
    <dsp:sp modelId="{252E0505-B59D-459C-9209-63668E856D45}">
      <dsp:nvSpPr>
        <dsp:cNvPr id="0" name=""/>
        <dsp:cNvSpPr/>
      </dsp:nvSpPr>
      <dsp:spPr>
        <a:xfrm>
          <a:off x="0" y="809618"/>
          <a:ext cx="5861090" cy="64731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3CEE1E-9475-45FC-A6BE-1B3D7B76CB73}">
      <dsp:nvSpPr>
        <dsp:cNvPr id="0" name=""/>
        <dsp:cNvSpPr/>
      </dsp:nvSpPr>
      <dsp:spPr>
        <a:xfrm>
          <a:off x="195813" y="955265"/>
          <a:ext cx="356025" cy="35602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C0222F-9663-4957-81AB-528EE622364B}">
      <dsp:nvSpPr>
        <dsp:cNvPr id="0" name=""/>
        <dsp:cNvSpPr/>
      </dsp:nvSpPr>
      <dsp:spPr>
        <a:xfrm>
          <a:off x="747653" y="809618"/>
          <a:ext cx="5113436" cy="6473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08" tIns="68508" rIns="68508" bIns="68508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My professional context is…</a:t>
          </a:r>
        </a:p>
      </dsp:txBody>
      <dsp:txXfrm>
        <a:off x="747653" y="809618"/>
        <a:ext cx="5113436" cy="647318"/>
      </dsp:txXfrm>
    </dsp:sp>
    <dsp:sp modelId="{7F22202D-F90E-467E-93BA-2F315A538949}">
      <dsp:nvSpPr>
        <dsp:cNvPr id="0" name=""/>
        <dsp:cNvSpPr/>
      </dsp:nvSpPr>
      <dsp:spPr>
        <a:xfrm>
          <a:off x="0" y="1618767"/>
          <a:ext cx="5861090" cy="64731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EB5BF3-181A-451A-8B38-C8AD7DE228C3}">
      <dsp:nvSpPr>
        <dsp:cNvPr id="0" name=""/>
        <dsp:cNvSpPr/>
      </dsp:nvSpPr>
      <dsp:spPr>
        <a:xfrm>
          <a:off x="195813" y="1764413"/>
          <a:ext cx="356025" cy="35602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38E9A8-3443-482B-B325-9E8312D702C5}">
      <dsp:nvSpPr>
        <dsp:cNvPr id="0" name=""/>
        <dsp:cNvSpPr/>
      </dsp:nvSpPr>
      <dsp:spPr>
        <a:xfrm>
          <a:off x="747653" y="1618767"/>
          <a:ext cx="5113436" cy="6473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08" tIns="68508" rIns="68508" bIns="68508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I am interested in…</a:t>
          </a:r>
        </a:p>
      </dsp:txBody>
      <dsp:txXfrm>
        <a:off x="747653" y="1618767"/>
        <a:ext cx="5113436" cy="647318"/>
      </dsp:txXfrm>
    </dsp:sp>
    <dsp:sp modelId="{1ADB3EE4-35E5-4A96-A539-FC9A1DF68B8D}">
      <dsp:nvSpPr>
        <dsp:cNvPr id="0" name=""/>
        <dsp:cNvSpPr/>
      </dsp:nvSpPr>
      <dsp:spPr>
        <a:xfrm>
          <a:off x="0" y="2427915"/>
          <a:ext cx="5861090" cy="64731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5E0550-6EA9-431C-AA72-3F0297B1140F}">
      <dsp:nvSpPr>
        <dsp:cNvPr id="0" name=""/>
        <dsp:cNvSpPr/>
      </dsp:nvSpPr>
      <dsp:spPr>
        <a:xfrm>
          <a:off x="195813" y="2573562"/>
          <a:ext cx="356025" cy="35602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256ADB-6DEC-443C-84F6-38E3B8AFAD37}">
      <dsp:nvSpPr>
        <dsp:cNvPr id="0" name=""/>
        <dsp:cNvSpPr/>
      </dsp:nvSpPr>
      <dsp:spPr>
        <a:xfrm>
          <a:off x="747653" y="2427915"/>
          <a:ext cx="5113436" cy="6473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08" tIns="68508" rIns="68508" bIns="68508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I have noticed…</a:t>
          </a:r>
        </a:p>
      </dsp:txBody>
      <dsp:txXfrm>
        <a:off x="747653" y="2427915"/>
        <a:ext cx="5113436" cy="647318"/>
      </dsp:txXfrm>
    </dsp:sp>
    <dsp:sp modelId="{A404CA4D-DAE1-4F92-836F-76DAFBB2790B}">
      <dsp:nvSpPr>
        <dsp:cNvPr id="0" name=""/>
        <dsp:cNvSpPr/>
      </dsp:nvSpPr>
      <dsp:spPr>
        <a:xfrm>
          <a:off x="0" y="3237064"/>
          <a:ext cx="5861090" cy="64731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E911D7-6734-4997-878D-690553611B2F}">
      <dsp:nvSpPr>
        <dsp:cNvPr id="0" name=""/>
        <dsp:cNvSpPr/>
      </dsp:nvSpPr>
      <dsp:spPr>
        <a:xfrm>
          <a:off x="195813" y="3382710"/>
          <a:ext cx="356025" cy="35602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90A8B5-0185-4742-A3BA-C812D937DCC1}">
      <dsp:nvSpPr>
        <dsp:cNvPr id="0" name=""/>
        <dsp:cNvSpPr/>
      </dsp:nvSpPr>
      <dsp:spPr>
        <a:xfrm>
          <a:off x="747653" y="3237064"/>
          <a:ext cx="5113436" cy="6473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08" tIns="68508" rIns="68508" bIns="68508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I want to understand…</a:t>
          </a:r>
        </a:p>
      </dsp:txBody>
      <dsp:txXfrm>
        <a:off x="747653" y="3237064"/>
        <a:ext cx="5113436" cy="647318"/>
      </dsp:txXfrm>
    </dsp:sp>
    <dsp:sp modelId="{F480BEA4-BA56-4A36-AA1D-C39D55F68BA3}">
      <dsp:nvSpPr>
        <dsp:cNvPr id="0" name=""/>
        <dsp:cNvSpPr/>
      </dsp:nvSpPr>
      <dsp:spPr>
        <a:xfrm>
          <a:off x="0" y="4046212"/>
          <a:ext cx="5861090" cy="64731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68D859-D9F1-4565-B306-FBBD4619E102}">
      <dsp:nvSpPr>
        <dsp:cNvPr id="0" name=""/>
        <dsp:cNvSpPr/>
      </dsp:nvSpPr>
      <dsp:spPr>
        <a:xfrm>
          <a:off x="195813" y="4191859"/>
          <a:ext cx="356025" cy="35602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2C5F0C-A0AA-470A-9895-850927AE29E7}">
      <dsp:nvSpPr>
        <dsp:cNvPr id="0" name=""/>
        <dsp:cNvSpPr/>
      </dsp:nvSpPr>
      <dsp:spPr>
        <a:xfrm>
          <a:off x="747653" y="4046212"/>
          <a:ext cx="5113436" cy="6473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08" tIns="68508" rIns="68508" bIns="68508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A possible research question is…</a:t>
          </a:r>
        </a:p>
      </dsp:txBody>
      <dsp:txXfrm>
        <a:off x="747653" y="4046212"/>
        <a:ext cx="5113436" cy="647318"/>
      </dsp:txXfrm>
    </dsp:sp>
    <dsp:sp modelId="{93342632-98A2-4DB3-AE3C-755F83E8088A}">
      <dsp:nvSpPr>
        <dsp:cNvPr id="0" name=""/>
        <dsp:cNvSpPr/>
      </dsp:nvSpPr>
      <dsp:spPr>
        <a:xfrm>
          <a:off x="0" y="4855360"/>
          <a:ext cx="5861090" cy="64731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17ED09-1882-4BB1-827E-4656FF217D38}">
      <dsp:nvSpPr>
        <dsp:cNvPr id="0" name=""/>
        <dsp:cNvSpPr/>
      </dsp:nvSpPr>
      <dsp:spPr>
        <a:xfrm>
          <a:off x="195813" y="5001007"/>
          <a:ext cx="356025" cy="35602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715B23-B5B4-411F-B066-F4DDFA76750F}">
      <dsp:nvSpPr>
        <dsp:cNvPr id="0" name=""/>
        <dsp:cNvSpPr/>
      </dsp:nvSpPr>
      <dsp:spPr>
        <a:xfrm>
          <a:off x="747653" y="4855360"/>
          <a:ext cx="5113436" cy="6473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08" tIns="68508" rIns="68508" bIns="68508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This could matter because…</a:t>
          </a:r>
        </a:p>
      </dsp:txBody>
      <dsp:txXfrm>
        <a:off x="747653" y="4855360"/>
        <a:ext cx="5113436" cy="6473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6/7/layout/VerticalHollowActionList">
  <dgm:title val="Vertical Hollow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solidFgAcc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30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4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16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#17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#18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#21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#300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0-05T14:16:59.249"/>
    </inkml:context>
    <inkml:brush xml:id="br0">
      <inkml:brushProperty name="width" value="0.025" units="cm"/>
      <inkml:brushProperty name="height" value="0.025" units="cm"/>
      <inkml:brushProperty name="color" value="#0D0D0D"/>
    </inkml:brush>
  </inkml:definitions>
  <inkml:trace contextRef="#ctx0" brushRef="#br0">1 101 24575,'0'9'0,"0"5"0,0 4 0,2-3 0,6-5 0,3-10 0,5-9 0,-2-10 0,-1-6 0,1-2 0,-6 1 0,3 5 0,-2 3 0,1 5 0,1 7 0,-1 3 0,-4 6 0,-2 6 0,-3 9 0,-1 7 0,0 1 0,0 0 0,0-3 0,0-1 0,0-1 0,0-5 0,0-2 0,0-4 0,3-5 0,0-2 0,0-5 0,0-8 0,-2-17 0,-1-11 0,0-8 0,0 4 0,0 13 0,0 10 0,3 13 0,2 20 0,2 23 0,0 21 0,-3 9 0,-2-4 0,-2-11 0,0-8 0,0-4 0,0-8 0,0-8 0,0-10 0,0-10 0,0-12 0,0-14 0,-7-36 0,-6-19 0,-4 0 0,2 16 0,3 35 0,6 17 0,3 8 0,0 1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03T11:42:00.645"/>
    </inkml:context>
    <inkml:brush xml:id="br0">
      <inkml:brushProperty name="width" value="0.35" units="cm"/>
      <inkml:brushProperty name="height" value="0.35" units="cm"/>
      <inkml:brushProperty name="color" value="#0D0D0D"/>
    </inkml:brush>
  </inkml:definitions>
  <inkml:trace contextRef="#ctx0" brushRef="#br0">857 161 24575,'7'51'0,"7"6"0,8 1 0,4-9 0,-5-17 0,-2-14 0,-6-7 0,-4-7 0,-2-10 0,-3-12 0,-1-14 0,0-7 0,1 1 0,0 4 0,-1 7 0,-3 4 0,0 7 0,2 7 0,4 5 0,10-1 0,9-12 0,18-16 0,8-13 0,1 0 0,-8 13 0,-18 19 0,-14 15 0,-7 17 0,-5 9 0,0 4 0,-1 2 0,-4-8 0,-5-5 0,-5-6 0,-4-3 0,0-1 0,1-2 0,1-3 0,5-1 0,1-4 0,1 0 0,0 0 0,1 0 0,2 8 0,4-1 0,2 8 0,1-3 0,0 2 0,0 3 0,0 1 0,0 3 0,0-2 0,0 2 0,0 1 0,0-4 0,-3-4 0,-2-7 0,-7-9 0,-9-11 0,-8-12 0,-9-7 0,-13-4 0,-11-1 0,-14 7 0,-12 3 0,-10 10 0,47 10 0,-1 2 0,-41-2 0,16 3 0,22 2 0,17 2 0,12 0 0,8-1 0,6-5 0,6-6 0,1-7 0,-1-5 0,-3 6 0,-2 5 0,1 8 0,-1 4 0,0 1 0,-2 0 0,-1 0 0,0 0 0,-2 0 0,2 0 0,1 0 0,2 0 0,2 0 0,0 0 0,-1 0 0,1 0 0,0 2 0,2 5 0,2 4 0,2 3 0,2 5 0,1 4 0,0 4 0,0 1 0,0-1 0,2-3 0,1-3 0,4 2 0,4-1 0,2-2 0,3-5 0,-2-8 0,0-4 0,-3-3 0,-2 2 0,0 1 0,1 1 0,1-1 0,3-2 0,2-1 0,-1-3 0,1-4 0,-1 0 0,1-2 0,2 2 0,3 2 0,5 1 0,6 3 0,3 1 0,-1 0 0,-5 0 0,-9 0 0,-5 0 0,-3 0 0,0 0 0,-1 0 0,0 0 0,0 0 0,2 0 0,2 0 0,1 0 0,-3 3 0,1 3 0,-2 4 0,1 1 0,0-2 0,-2-3 0,1-1 0,-4 0 0,1 0 0,-1-2 0,-2 6 0,1-1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0-03T11:42:00.646"/>
    </inkml:context>
    <inkml:brush xml:id="br0">
      <inkml:brushProperty name="width" value="0.35" units="cm"/>
      <inkml:brushProperty name="height" value="0.35" units="cm"/>
      <inkml:brushProperty name="color" value="#898A9D"/>
    </inkml:brush>
  </inkml:definitions>
  <inkml:trace contextRef="#ctx0" brushRef="#br0">967 306 24575,'0'36'0,"0"-7"0,2-19 0,1-4 0,6-1 0,4 2 0,6 4 0,6 4 0,2 0 0,-2-4 0,-8-4 0,-7-10 0,-4-13 0,-1-3 0,-1-13 0,-1 6 0,-6 8 0,-1 4 0,-3 3 0,-3-4 0,-2-4 0,-3 2 0,0 4 0,2 7 0,1 3 0,-1 3 0,1-3 0,-2-1 0,-1 1 0,-3 0 0,-4 3 0,-7 0 0,-8 0 0,-5 0 0,-8 0 0,-4 0 0,0 6 0,7 4 0,8 3 0,9 0 0,9-5 0,3-3 0,6-3 0,1-2 0,0 0 0,-2 0 0,1-3 0,-3-1 0,-2-3 0,-2 0 0,0 0 0,3 0 0,1 3 0,1 0 0,0 4 0,2 0 0,-1 0 0,-2 0 0,-1 0 0,-4 0 0,-2 0 0,2 0 0,3 0 0,5 0 0,4 0 0,-2-2 0,5 11 0,-2-1 0,6 12 0,1-5 0,0-1 0,0-3 0,0-3 0,0 5 0,0-2 0,0 3 0,0-4 0,0-3 0,0 3 0,0-2 0,16 1 0,1-5 0,12-2 0,-5-6 0,-4-4 0,-1-6 0,-1-3 0,-1 0 0,1 3 0,0 7 0,6 4 0,9 3 0,5 0 0,4 0 0,-2 0 0,-4 0 0,-6 0 0,-7 0 0,-9 4 0,-7 2 0,-3 1 0,1 6 0,0-1 0,6 7 0,-4 3 0,3 2 0,-2 2 0,0-1 0,-1-5 0,0-3 0,0-1 0,-3-3 0,-1 0 0,-3 0 0,0-2 0,-2-4 0,-16-2 0,-3-3 0,-19-2 0,0 0 0,-6 0 0,0 0 0,0 0 0,1 0 0,-3-3 0,-7-9 0,-6-8 0,-1-5 0,4-3 0,7 4 0,10 2 0,12 0 0,13 4 0,11 1 0,4 4 0,1 4 0,0 0 0,0 0 0,3 0 0,3-3 0,2-1 0,-2-1 0,-2-5 0,0-2 0,-1-8 0,1-8 0,0-6 0,-4-9 0,0 4 0,0 8 0,0 11 0,0 18 0,-6 43 0,4-9 0,-4 31 0,6-22 0,0-2 0,0-6 0,0-8 0,0-7 0,0-2 0,0 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B0BD61-4789-0545-AA5A-0580B93ADFE3}" type="datetimeFigureOut">
              <a:rPr lang="en-US" smtClean="0"/>
              <a:t>9/26/26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E4898E-4644-3A4B-ABA8-796048CD1B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4007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E4898E-4644-3A4B-ABA8-796048CD1BD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4161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E4898E-4644-3A4B-ABA8-796048CD1BD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3176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E4898E-4644-3A4B-ABA8-796048CD1BD6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65678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E4898E-4644-3A4B-ABA8-796048CD1BD6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3956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E4898E-4644-3A4B-ABA8-796048CD1BD6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0228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637B14-8618-E448-9C1C-6C06F1617ACC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1021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637B14-8618-E448-9C1C-6C06F1617ACC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52489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E4898E-4644-3A4B-ABA8-796048CD1BD6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7066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E4898E-4644-3A4B-ABA8-796048CD1BD6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9243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E4898E-4644-3A4B-ABA8-796048CD1BD6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1552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E4898E-4644-3A4B-ABA8-796048CD1BD6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9416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E4898E-4644-3A4B-ABA8-796048CD1BD6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86678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E4898E-4644-3A4B-ABA8-796048CD1BD6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9802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E4898E-4644-3A4B-ABA8-796048CD1BD6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4624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E4898E-4644-3A4B-ABA8-796048CD1BD6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53540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9/26/26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9/26/26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9/26/26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customXml" Target="../ink/ink3.xml"/><Relationship Id="rId3" Type="http://schemas.openxmlformats.org/officeDocument/2006/relationships/customXml" Target="../ink/ink1.xml"/><Relationship Id="rId7" Type="http://schemas.openxmlformats.org/officeDocument/2006/relationships/image" Target="NUL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2.xml"/><Relationship Id="rId5" Type="http://schemas.openxmlformats.org/officeDocument/2006/relationships/image" Target="../media/image2.png"/><Relationship Id="rId4" Type="http://schemas.openxmlformats.org/officeDocument/2006/relationships/image" Target="NULL"/><Relationship Id="rId9" Type="http://schemas.openxmlformats.org/officeDocument/2006/relationships/image" Target="NUL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sv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Slide Background Fill">
            <a:extLst>
              <a:ext uri="{FF2B5EF4-FFF2-40B4-BE49-F238E27FC236}">
                <a16:creationId xmlns:a16="http://schemas.microsoft.com/office/drawing/2014/main" id="{C7D023E4-8DE1-436E-9847-ED6A4B4B0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4556D3F-F9E0-4DD4-A96F-6A8297B924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2929"/>
            <a:ext cx="12188952" cy="3490956"/>
            <a:chOff x="651279" y="598259"/>
            <a:chExt cx="10889442" cy="5680742"/>
          </a:xfrm>
        </p:grpSpPr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86D4FF5D-6473-4BE3-A6EC-40CE250274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993888FB-861F-4B4A-819C-BEB6D558A8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67E69DB5-61CD-2770-5760-306962A2EB1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8" r="4" b="4"/>
          <a:stretch>
            <a:fillRect/>
          </a:stretch>
        </p:blipFill>
        <p:spPr>
          <a:xfrm>
            <a:off x="6803647" y="1065276"/>
            <a:ext cx="4730214" cy="4727448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65EABBED-2B80-4B13-A7A8-1D34C4A027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0" y="0"/>
            <a:chExt cx="12188952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73A7A746-A7C1-443C-9B24-406D222452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D71425D-6031-4121-BA40-815DACCD0E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67A43343-A25B-49D5-9967-D5647ADF70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F066E434-22B6-48A1-BC19-A80163E819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35470CE2-E5F8-489C-84E9-775AE8D3E3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12435DD6-F0FB-492A-9267-CE09EC2C5D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5B17117C-64EA-4B8B-9DDC-D10E947C46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8894" y="1480515"/>
            <a:ext cx="5633531" cy="2226769"/>
          </a:xfrm>
        </p:spPr>
        <p:txBody>
          <a:bodyPr anchor="ctr">
            <a:normAutofit fontScale="90000"/>
          </a:bodyPr>
          <a:lstStyle/>
          <a:p>
            <a:pPr algn="l"/>
            <a:r>
              <a:rPr lang="en-GB" sz="4800" dirty="0">
                <a:solidFill>
                  <a:schemeClr val="bg1"/>
                </a:solidFill>
              </a:rPr>
              <a:t>Week 1</a:t>
            </a:r>
            <a:br>
              <a:rPr lang="en-GB" sz="4800" dirty="0">
                <a:solidFill>
                  <a:schemeClr val="bg1"/>
                </a:solidFill>
              </a:rPr>
            </a:br>
            <a:r>
              <a:rPr lang="en-GB" sz="3100" dirty="0">
                <a:solidFill>
                  <a:schemeClr val="bg1"/>
                </a:solidFill>
              </a:rPr>
              <a:t>What is my position as a doctoral practitioner? </a:t>
            </a:r>
            <a:br>
              <a:rPr lang="en-GB" sz="4800" dirty="0"/>
            </a:br>
            <a:endParaRPr lang="en-GB" sz="4800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89708" y="3640633"/>
            <a:ext cx="5631417" cy="2487212"/>
          </a:xfrm>
        </p:spPr>
        <p:txBody>
          <a:bodyPr anchor="t">
            <a:normAutofit/>
          </a:bodyPr>
          <a:lstStyle/>
          <a:p>
            <a:r>
              <a:rPr lang="en-GB" sz="4000" dirty="0">
                <a:solidFill>
                  <a:schemeClr val="tx1"/>
                </a:solidFill>
              </a:rPr>
              <a:t>Session 1: </a:t>
            </a:r>
          </a:p>
          <a:p>
            <a:r>
              <a:rPr lang="en-GB" sz="4000" dirty="0">
                <a:solidFill>
                  <a:schemeClr val="tx1"/>
                </a:solidFill>
              </a:rPr>
              <a:t>From Practitioner to Practitioner-Researcher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731475-72CE-9623-3883-C7ED5C8199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3F7D812-CCEC-40D5-3D2A-E49FB2BE9214}"/>
              </a:ext>
            </a:extLst>
          </p:cNvPr>
          <p:cNvSpPr txBox="1"/>
          <p:nvPr/>
        </p:nvSpPr>
        <p:spPr>
          <a:xfrm>
            <a:off x="8469052" y="197345"/>
            <a:ext cx="3372825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GB" b="0" i="0" u="none" strike="noStrike" dirty="0">
              <a:solidFill>
                <a:srgbClr val="000000"/>
              </a:solidFill>
              <a:effectLst/>
            </a:endParaRPr>
          </a:p>
          <a:p>
            <a:pPr algn="l"/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The modules throughout the year </a:t>
            </a:r>
            <a:r>
              <a:rPr lang="en-GB" dirty="0">
                <a:solidFill>
                  <a:srgbClr val="000000"/>
                </a:solidFill>
              </a:rPr>
              <a:t>are design so that you can focus on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 </a:t>
            </a:r>
            <a:r>
              <a:rPr lang="en-GB" dirty="0">
                <a:solidFill>
                  <a:srgbClr val="000000"/>
                </a:solidFill>
              </a:rPr>
              <a:t>the development of your research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 </a:t>
            </a:r>
            <a:r>
              <a:rPr lang="en-GB" dirty="0">
                <a:solidFill>
                  <a:srgbClr val="000000"/>
                </a:solidFill>
              </a:rPr>
              <a:t>design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, with each </a:t>
            </a:r>
            <a:r>
              <a:rPr lang="en-GB" b="1" i="0" u="none" strike="noStrike" dirty="0">
                <a:solidFill>
                  <a:srgbClr val="000000"/>
                </a:solidFill>
                <a:effectLst/>
              </a:rPr>
              <a:t>module contributing to different aspect of the project's development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. </a:t>
            </a:r>
          </a:p>
          <a:p>
            <a:pPr algn="l"/>
            <a:endParaRPr lang="en-GB" dirty="0">
              <a:solidFill>
                <a:srgbClr val="000000"/>
              </a:solidFill>
            </a:endParaRPr>
          </a:p>
          <a:p>
            <a:pPr algn="l"/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This approach allows you to </a:t>
            </a:r>
            <a:r>
              <a:rPr lang="en-GB" b="1" i="0" u="none" strike="noStrike" dirty="0">
                <a:solidFill>
                  <a:srgbClr val="000000"/>
                </a:solidFill>
                <a:effectLst/>
              </a:rPr>
              <a:t>explore new ideas 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and </a:t>
            </a:r>
            <a:r>
              <a:rPr lang="en-GB" b="1" i="0" u="none" strike="noStrike" dirty="0">
                <a:solidFill>
                  <a:srgbClr val="000000"/>
                </a:solidFill>
                <a:effectLst/>
              </a:rPr>
              <a:t>evolve your thinking . </a:t>
            </a:r>
          </a:p>
          <a:p>
            <a:pPr algn="l"/>
            <a:endParaRPr lang="en-GB" dirty="0">
              <a:solidFill>
                <a:srgbClr val="000000"/>
              </a:solidFill>
            </a:endParaRPr>
          </a:p>
          <a:p>
            <a:pPr algn="l"/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However, it’s important to note that you </a:t>
            </a:r>
            <a:r>
              <a:rPr lang="en-GB" b="1" i="0" u="none" strike="noStrike" dirty="0">
                <a:solidFill>
                  <a:srgbClr val="000000"/>
                </a:solidFill>
                <a:effectLst/>
              </a:rPr>
              <a:t>cannot hand in the same work 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for multiple modules. Each submission must be new, </a:t>
            </a:r>
            <a:r>
              <a:rPr lang="en-GB" b="1" i="0" u="none" strike="noStrike" dirty="0">
                <a:solidFill>
                  <a:srgbClr val="000000"/>
                </a:solidFill>
                <a:effectLst/>
              </a:rPr>
              <a:t> building on, or developing from, a single research idea, 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showing </a:t>
            </a:r>
            <a:r>
              <a:rPr lang="en-GB" b="1" i="0" u="none" strike="noStrike" dirty="0">
                <a:solidFill>
                  <a:srgbClr val="000000"/>
                </a:solidFill>
                <a:effectLst/>
              </a:rPr>
              <a:t>progression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 over time.  In the aim to develop a fully fledged research plan for part 2.  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948C2231-2D03-838D-0E51-D150C10B8685}"/>
                  </a:ext>
                </a:extLst>
              </p14:cNvPr>
              <p14:cNvContentPartPr/>
              <p14:nvPr/>
            </p14:nvContentPartPr>
            <p14:xfrm>
              <a:off x="545807" y="1961797"/>
              <a:ext cx="68760" cy="16272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948C2231-2D03-838D-0E51-D150C10B8685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41464" y="1957477"/>
                <a:ext cx="77445" cy="171360"/>
              </a:xfrm>
              <a:prstGeom prst="rect">
                <a:avLst/>
              </a:prstGeom>
            </p:spPr>
          </p:pic>
        </mc:Fallback>
      </mc:AlternateContent>
      <p:pic>
        <p:nvPicPr>
          <p:cNvPr id="11" name="Picture 10">
            <a:extLst>
              <a:ext uri="{FF2B5EF4-FFF2-40B4-BE49-F238E27FC236}">
                <a16:creationId xmlns:a16="http://schemas.microsoft.com/office/drawing/2014/main" id="{04BFF17D-219D-68FD-F24E-02C3A128FA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749286"/>
            <a:ext cx="8099441" cy="335942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F2B3A70-466E-C7B4-5B75-223158EDCBD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54841"/>
          <a:stretch>
            <a:fillRect/>
          </a:stretch>
        </p:blipFill>
        <p:spPr>
          <a:xfrm>
            <a:off x="29029" y="1749286"/>
            <a:ext cx="3657600" cy="3359427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6905EFEC-2589-4990-73A2-E557E9A1A86A}"/>
                  </a:ext>
                </a:extLst>
              </p14:cNvPr>
              <p14:cNvContentPartPr/>
              <p14:nvPr/>
            </p14:nvContentPartPr>
            <p14:xfrm>
              <a:off x="173927" y="1930477"/>
              <a:ext cx="467280" cy="15876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6905EFEC-2589-4990-73A2-E557E9A1A86A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10975" y="1867477"/>
                <a:ext cx="592823" cy="284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967DB35B-C1C5-CFF3-86C6-D6E1E4831269}"/>
                  </a:ext>
                </a:extLst>
              </p14:cNvPr>
              <p14:cNvContentPartPr/>
              <p14:nvPr/>
            </p14:nvContentPartPr>
            <p14:xfrm>
              <a:off x="3825047" y="1872877"/>
              <a:ext cx="408600" cy="21924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967DB35B-C1C5-CFF3-86C6-D6E1E4831269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762047" y="1809877"/>
                <a:ext cx="534240" cy="344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100157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9394" y="1070800"/>
            <a:ext cx="3939688" cy="558312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 defTabSz="914400">
              <a:lnSpc>
                <a:spcPct val="90000"/>
              </a:lnSpc>
            </a:pPr>
            <a:r>
              <a:rPr lang="en-US" sz="8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Today’s question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8A96C309-DCEC-E198-E3FB-404E6FADA1D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49352483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A7E003E-EE76-4207-A774-A645C37F1D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FBD77573-9EF2-4C35-8285-A1CF6FBB0E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5511704" cy="6858000"/>
          </a:xfrm>
          <a:custGeom>
            <a:avLst/>
            <a:gdLst>
              <a:gd name="connsiteX0" fmla="*/ 5511704 w 5511704"/>
              <a:gd name="connsiteY0" fmla="*/ 0 h 6886576"/>
              <a:gd name="connsiteX1" fmla="*/ 1008599 w 5511704"/>
              <a:gd name="connsiteY1" fmla="*/ 0 h 6886576"/>
              <a:gd name="connsiteX2" fmla="*/ 1310975 w 5511704"/>
              <a:gd name="connsiteY2" fmla="*/ 110728 h 6886576"/>
              <a:gd name="connsiteX3" fmla="*/ 1267362 w 5511704"/>
              <a:gd name="connsiteY3" fmla="*/ 135731 h 6886576"/>
              <a:gd name="connsiteX4" fmla="*/ 1005692 w 5511704"/>
              <a:gd name="connsiteY4" fmla="*/ 71437 h 6886576"/>
              <a:gd name="connsiteX5" fmla="*/ 953358 w 5511704"/>
              <a:gd name="connsiteY5" fmla="*/ 89297 h 6886576"/>
              <a:gd name="connsiteX6" fmla="*/ 979525 w 5511704"/>
              <a:gd name="connsiteY6" fmla="*/ 164307 h 6886576"/>
              <a:gd name="connsiteX7" fmla="*/ 1092915 w 5511704"/>
              <a:gd name="connsiteY7" fmla="*/ 192882 h 6886576"/>
              <a:gd name="connsiteX8" fmla="*/ 1270270 w 5511704"/>
              <a:gd name="connsiteY8" fmla="*/ 375047 h 6886576"/>
              <a:gd name="connsiteX9" fmla="*/ 1002784 w 5511704"/>
              <a:gd name="connsiteY9" fmla="*/ 353615 h 6886576"/>
              <a:gd name="connsiteX10" fmla="*/ 956265 w 5511704"/>
              <a:gd name="connsiteY10" fmla="*/ 396479 h 6886576"/>
              <a:gd name="connsiteX11" fmla="*/ 938820 w 5511704"/>
              <a:gd name="connsiteY11" fmla="*/ 453629 h 6886576"/>
              <a:gd name="connsiteX12" fmla="*/ 860319 w 5511704"/>
              <a:gd name="connsiteY12" fmla="*/ 360759 h 6886576"/>
              <a:gd name="connsiteX13" fmla="*/ 793447 w 5511704"/>
              <a:gd name="connsiteY13" fmla="*/ 335757 h 6886576"/>
              <a:gd name="connsiteX14" fmla="*/ 773095 w 5511704"/>
              <a:gd name="connsiteY14" fmla="*/ 417910 h 6886576"/>
              <a:gd name="connsiteX15" fmla="*/ 834151 w 5511704"/>
              <a:gd name="connsiteY15" fmla="*/ 507206 h 6886576"/>
              <a:gd name="connsiteX16" fmla="*/ 996969 w 5511704"/>
              <a:gd name="connsiteY16" fmla="*/ 560785 h 6886576"/>
              <a:gd name="connsiteX17" fmla="*/ 822522 w 5511704"/>
              <a:gd name="connsiteY17" fmla="*/ 560785 h 6886576"/>
              <a:gd name="connsiteX18" fmla="*/ 621908 w 5511704"/>
              <a:gd name="connsiteY18" fmla="*/ 525066 h 6886576"/>
              <a:gd name="connsiteX19" fmla="*/ 409664 w 5511704"/>
              <a:gd name="connsiteY19" fmla="*/ 535781 h 6886576"/>
              <a:gd name="connsiteX20" fmla="*/ 209049 w 5511704"/>
              <a:gd name="connsiteY20" fmla="*/ 464344 h 6886576"/>
              <a:gd name="connsiteX21" fmla="*/ 5527 w 5511704"/>
              <a:gd name="connsiteY21" fmla="*/ 467916 h 6886576"/>
              <a:gd name="connsiteX22" fmla="*/ 906838 w 5511704"/>
              <a:gd name="connsiteY22" fmla="*/ 914400 h 6886576"/>
              <a:gd name="connsiteX23" fmla="*/ 863226 w 5511704"/>
              <a:gd name="connsiteY23" fmla="*/ 925116 h 6886576"/>
              <a:gd name="connsiteX24" fmla="*/ 805077 w 5511704"/>
              <a:gd name="connsiteY24" fmla="*/ 953691 h 6886576"/>
              <a:gd name="connsiteX25" fmla="*/ 848689 w 5511704"/>
              <a:gd name="connsiteY25" fmla="*/ 1010841 h 6886576"/>
              <a:gd name="connsiteX26" fmla="*/ 1084193 w 5511704"/>
              <a:gd name="connsiteY26" fmla="*/ 1117997 h 6886576"/>
              <a:gd name="connsiteX27" fmla="*/ 1142342 w 5511704"/>
              <a:gd name="connsiteY27" fmla="*/ 1225153 h 6886576"/>
              <a:gd name="connsiteX28" fmla="*/ 1069655 w 5511704"/>
              <a:gd name="connsiteY28" fmla="*/ 1214438 h 6886576"/>
              <a:gd name="connsiteX29" fmla="*/ 1005692 w 5511704"/>
              <a:gd name="connsiteY29" fmla="*/ 1235869 h 6886576"/>
              <a:gd name="connsiteX30" fmla="*/ 1031858 w 5511704"/>
              <a:gd name="connsiteY30" fmla="*/ 1371600 h 6886576"/>
              <a:gd name="connsiteX31" fmla="*/ 1366216 w 5511704"/>
              <a:gd name="connsiteY31" fmla="*/ 1546622 h 6886576"/>
              <a:gd name="connsiteX32" fmla="*/ 1395290 w 5511704"/>
              <a:gd name="connsiteY32" fmla="*/ 1603772 h 6886576"/>
              <a:gd name="connsiteX33" fmla="*/ 1354586 w 5511704"/>
              <a:gd name="connsiteY33" fmla="*/ 1643063 h 6886576"/>
              <a:gd name="connsiteX34" fmla="*/ 1247011 w 5511704"/>
              <a:gd name="connsiteY34" fmla="*/ 1664494 h 6886576"/>
              <a:gd name="connsiteX35" fmla="*/ 1398198 w 5511704"/>
              <a:gd name="connsiteY35" fmla="*/ 1857375 h 6886576"/>
              <a:gd name="connsiteX36" fmla="*/ 1453440 w 5511704"/>
              <a:gd name="connsiteY36" fmla="*/ 1910954 h 6886576"/>
              <a:gd name="connsiteX37" fmla="*/ 1549386 w 5511704"/>
              <a:gd name="connsiteY37" fmla="*/ 1993106 h 6886576"/>
              <a:gd name="connsiteX38" fmla="*/ 1549386 w 5511704"/>
              <a:gd name="connsiteY38" fmla="*/ 2021681 h 6886576"/>
              <a:gd name="connsiteX39" fmla="*/ 1421458 w 5511704"/>
              <a:gd name="connsiteY39" fmla="*/ 2110978 h 6886576"/>
              <a:gd name="connsiteX40" fmla="*/ 1188861 w 5511704"/>
              <a:gd name="connsiteY40" fmla="*/ 2085976 h 6886576"/>
              <a:gd name="connsiteX41" fmla="*/ 1531941 w 5511704"/>
              <a:gd name="connsiteY41" fmla="*/ 2218135 h 6886576"/>
              <a:gd name="connsiteX42" fmla="*/ 421293 w 5511704"/>
              <a:gd name="connsiteY42" fmla="*/ 1900238 h 6886576"/>
              <a:gd name="connsiteX43" fmla="*/ 491072 w 5511704"/>
              <a:gd name="connsiteY43" fmla="*/ 1982391 h 6886576"/>
              <a:gd name="connsiteX44" fmla="*/ 880671 w 5511704"/>
              <a:gd name="connsiteY44" fmla="*/ 2200276 h 6886576"/>
              <a:gd name="connsiteX45" fmla="*/ 991154 w 5511704"/>
              <a:gd name="connsiteY45" fmla="*/ 2336007 h 6886576"/>
              <a:gd name="connsiteX46" fmla="*/ 1107453 w 5511704"/>
              <a:gd name="connsiteY46" fmla="*/ 2411016 h 6886576"/>
              <a:gd name="connsiteX47" fmla="*/ 1270270 w 5511704"/>
              <a:gd name="connsiteY47" fmla="*/ 2411016 h 6886576"/>
              <a:gd name="connsiteX48" fmla="*/ 1386568 w 5511704"/>
              <a:gd name="connsiteY48" fmla="*/ 2528889 h 6886576"/>
              <a:gd name="connsiteX49" fmla="*/ 1267362 w 5511704"/>
              <a:gd name="connsiteY49" fmla="*/ 2553891 h 6886576"/>
              <a:gd name="connsiteX50" fmla="*/ 1127805 w 5511704"/>
              <a:gd name="connsiteY50" fmla="*/ 2536032 h 6886576"/>
              <a:gd name="connsiteX51" fmla="*/ 970802 w 5511704"/>
              <a:gd name="connsiteY51" fmla="*/ 2575322 h 6886576"/>
              <a:gd name="connsiteX52" fmla="*/ 825429 w 5511704"/>
              <a:gd name="connsiteY52" fmla="*/ 2543176 h 6886576"/>
              <a:gd name="connsiteX53" fmla="*/ 650982 w 5511704"/>
              <a:gd name="connsiteY53" fmla="*/ 2564607 h 6886576"/>
              <a:gd name="connsiteX54" fmla="*/ 595740 w 5511704"/>
              <a:gd name="connsiteY54" fmla="*/ 2703909 h 6886576"/>
              <a:gd name="connsiteX55" fmla="*/ 578296 w 5511704"/>
              <a:gd name="connsiteY55" fmla="*/ 2714626 h 6886576"/>
              <a:gd name="connsiteX56" fmla="*/ 255568 w 5511704"/>
              <a:gd name="connsiteY56" fmla="*/ 2936081 h 6886576"/>
              <a:gd name="connsiteX57" fmla="*/ 165437 w 5511704"/>
              <a:gd name="connsiteY57" fmla="*/ 2953941 h 6886576"/>
              <a:gd name="connsiteX58" fmla="*/ 697501 w 5511704"/>
              <a:gd name="connsiteY58" fmla="*/ 3343275 h 6886576"/>
              <a:gd name="connsiteX59" fmla="*/ 339884 w 5511704"/>
              <a:gd name="connsiteY59" fmla="*/ 3243263 h 6886576"/>
              <a:gd name="connsiteX60" fmla="*/ 290458 w 5511704"/>
              <a:gd name="connsiteY60" fmla="*/ 3407569 h 6886576"/>
              <a:gd name="connsiteX61" fmla="*/ 459090 w 5511704"/>
              <a:gd name="connsiteY61" fmla="*/ 3554016 h 6886576"/>
              <a:gd name="connsiteX62" fmla="*/ 520147 w 5511704"/>
              <a:gd name="connsiteY62" fmla="*/ 3843338 h 6886576"/>
              <a:gd name="connsiteX63" fmla="*/ 491072 w 5511704"/>
              <a:gd name="connsiteY63" fmla="*/ 4107657 h 6886576"/>
              <a:gd name="connsiteX64" fmla="*/ 418386 w 5511704"/>
              <a:gd name="connsiteY64" fmla="*/ 4189810 h 6886576"/>
              <a:gd name="connsiteX65" fmla="*/ 313718 w 5511704"/>
              <a:gd name="connsiteY65" fmla="*/ 4339829 h 6886576"/>
              <a:gd name="connsiteX66" fmla="*/ 249753 w 5511704"/>
              <a:gd name="connsiteY66" fmla="*/ 4432698 h 6886576"/>
              <a:gd name="connsiteX67" fmla="*/ 25879 w 5511704"/>
              <a:gd name="connsiteY67" fmla="*/ 4396979 h 6886576"/>
              <a:gd name="connsiteX68" fmla="*/ 325347 w 5511704"/>
              <a:gd name="connsiteY68" fmla="*/ 4632722 h 6886576"/>
              <a:gd name="connsiteX69" fmla="*/ 84029 w 5511704"/>
              <a:gd name="connsiteY69" fmla="*/ 4604147 h 6886576"/>
              <a:gd name="connsiteX70" fmla="*/ 5527 w 5511704"/>
              <a:gd name="connsiteY70" fmla="*/ 4622007 h 6886576"/>
              <a:gd name="connsiteX71" fmla="*/ 49139 w 5511704"/>
              <a:gd name="connsiteY71" fmla="*/ 4697016 h 6886576"/>
              <a:gd name="connsiteX72" fmla="*/ 226494 w 5511704"/>
              <a:gd name="connsiteY72" fmla="*/ 4825604 h 6886576"/>
              <a:gd name="connsiteX73" fmla="*/ 592833 w 5511704"/>
              <a:gd name="connsiteY73" fmla="*/ 5175647 h 6886576"/>
              <a:gd name="connsiteX74" fmla="*/ 238123 w 5511704"/>
              <a:gd name="connsiteY74" fmla="*/ 5014913 h 6886576"/>
              <a:gd name="connsiteX75" fmla="*/ 610278 w 5511704"/>
              <a:gd name="connsiteY75" fmla="*/ 5375673 h 6886576"/>
              <a:gd name="connsiteX76" fmla="*/ 691686 w 5511704"/>
              <a:gd name="connsiteY76" fmla="*/ 5497116 h 6886576"/>
              <a:gd name="connsiteX77" fmla="*/ 860319 w 5511704"/>
              <a:gd name="connsiteY77" fmla="*/ 5793582 h 6886576"/>
              <a:gd name="connsiteX78" fmla="*/ 851597 w 5511704"/>
              <a:gd name="connsiteY78" fmla="*/ 5825729 h 6886576"/>
              <a:gd name="connsiteX79" fmla="*/ 659704 w 5511704"/>
              <a:gd name="connsiteY79" fmla="*/ 5779295 h 6886576"/>
              <a:gd name="connsiteX80" fmla="*/ 909746 w 5511704"/>
              <a:gd name="connsiteY80" fmla="*/ 6029326 h 6886576"/>
              <a:gd name="connsiteX81" fmla="*/ 1168509 w 5511704"/>
              <a:gd name="connsiteY81" fmla="*/ 6222207 h 6886576"/>
              <a:gd name="connsiteX82" fmla="*/ 985339 w 5511704"/>
              <a:gd name="connsiteY82" fmla="*/ 6193632 h 6886576"/>
              <a:gd name="connsiteX83" fmla="*/ 732391 w 5511704"/>
              <a:gd name="connsiteY83" fmla="*/ 6082904 h 6886576"/>
              <a:gd name="connsiteX84" fmla="*/ 645167 w 5511704"/>
              <a:gd name="connsiteY84" fmla="*/ 6125766 h 6886576"/>
              <a:gd name="connsiteX85" fmla="*/ 883579 w 5511704"/>
              <a:gd name="connsiteY85" fmla="*/ 6307932 h 6886576"/>
              <a:gd name="connsiteX86" fmla="*/ 1020229 w 5511704"/>
              <a:gd name="connsiteY86" fmla="*/ 6393657 h 6886576"/>
              <a:gd name="connsiteX87" fmla="*/ 1075471 w 5511704"/>
              <a:gd name="connsiteY87" fmla="*/ 6457950 h 6886576"/>
              <a:gd name="connsiteX88" fmla="*/ 1232473 w 5511704"/>
              <a:gd name="connsiteY88" fmla="*/ 6686551 h 6886576"/>
              <a:gd name="connsiteX89" fmla="*/ 1592997 w 5511704"/>
              <a:gd name="connsiteY89" fmla="*/ 6886576 h 6886576"/>
              <a:gd name="connsiteX90" fmla="*/ 5511704 w 5511704"/>
              <a:gd name="connsiteY90" fmla="*/ 6886576 h 688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5511704" h="6886576">
                <a:moveTo>
                  <a:pt x="5511704" y="0"/>
                </a:moveTo>
                <a:lnTo>
                  <a:pt x="1008599" y="0"/>
                </a:lnTo>
                <a:cubicBezTo>
                  <a:pt x="1110360" y="35719"/>
                  <a:pt x="1209214" y="78581"/>
                  <a:pt x="1310975" y="110728"/>
                </a:cubicBezTo>
                <a:cubicBezTo>
                  <a:pt x="1296437" y="146447"/>
                  <a:pt x="1281900" y="139303"/>
                  <a:pt x="1267362" y="135731"/>
                </a:cubicBezTo>
                <a:cubicBezTo>
                  <a:pt x="1180139" y="121445"/>
                  <a:pt x="1090008" y="110728"/>
                  <a:pt x="1005692" y="71437"/>
                </a:cubicBezTo>
                <a:cubicBezTo>
                  <a:pt x="985339" y="64294"/>
                  <a:pt x="962080" y="64294"/>
                  <a:pt x="953358" y="89297"/>
                </a:cubicBezTo>
                <a:cubicBezTo>
                  <a:pt x="938820" y="125016"/>
                  <a:pt x="959172" y="146447"/>
                  <a:pt x="979525" y="164307"/>
                </a:cubicBezTo>
                <a:cubicBezTo>
                  <a:pt x="1014414" y="196453"/>
                  <a:pt x="1055118" y="189310"/>
                  <a:pt x="1092915" y="192882"/>
                </a:cubicBezTo>
                <a:cubicBezTo>
                  <a:pt x="1197583" y="210741"/>
                  <a:pt x="1247011" y="260747"/>
                  <a:pt x="1270270" y="375047"/>
                </a:cubicBezTo>
                <a:cubicBezTo>
                  <a:pt x="1180139" y="328613"/>
                  <a:pt x="1090008" y="385763"/>
                  <a:pt x="1002784" y="353615"/>
                </a:cubicBezTo>
                <a:cubicBezTo>
                  <a:pt x="979525" y="346472"/>
                  <a:pt x="944635" y="357188"/>
                  <a:pt x="956265" y="396479"/>
                </a:cubicBezTo>
                <a:cubicBezTo>
                  <a:pt x="967894" y="432198"/>
                  <a:pt x="1005692" y="460772"/>
                  <a:pt x="938820" y="453629"/>
                </a:cubicBezTo>
                <a:cubicBezTo>
                  <a:pt x="889393" y="450056"/>
                  <a:pt x="874856" y="407194"/>
                  <a:pt x="860319" y="360759"/>
                </a:cubicBezTo>
                <a:cubicBezTo>
                  <a:pt x="848689" y="335757"/>
                  <a:pt x="816707" y="321469"/>
                  <a:pt x="793447" y="335757"/>
                </a:cubicBezTo>
                <a:cubicBezTo>
                  <a:pt x="764373" y="350044"/>
                  <a:pt x="773095" y="389335"/>
                  <a:pt x="773095" y="417910"/>
                </a:cubicBezTo>
                <a:cubicBezTo>
                  <a:pt x="770187" y="471488"/>
                  <a:pt x="793447" y="496491"/>
                  <a:pt x="834151" y="507206"/>
                </a:cubicBezTo>
                <a:cubicBezTo>
                  <a:pt x="883579" y="521494"/>
                  <a:pt x="933005" y="539354"/>
                  <a:pt x="996969" y="560785"/>
                </a:cubicBezTo>
                <a:cubicBezTo>
                  <a:pt x="927190" y="596503"/>
                  <a:pt x="874856" y="589360"/>
                  <a:pt x="822522" y="560785"/>
                </a:cubicBezTo>
                <a:cubicBezTo>
                  <a:pt x="758558" y="528637"/>
                  <a:pt x="674242" y="485775"/>
                  <a:pt x="621908" y="525066"/>
                </a:cubicBezTo>
                <a:cubicBezTo>
                  <a:pt x="543407" y="582216"/>
                  <a:pt x="479443" y="546497"/>
                  <a:pt x="409664" y="535781"/>
                </a:cubicBezTo>
                <a:cubicBezTo>
                  <a:pt x="264290" y="514350"/>
                  <a:pt x="354422" y="482204"/>
                  <a:pt x="209049" y="464344"/>
                </a:cubicBezTo>
                <a:cubicBezTo>
                  <a:pt x="150900" y="457200"/>
                  <a:pt x="89843" y="428625"/>
                  <a:pt x="5527" y="467916"/>
                </a:cubicBezTo>
                <a:cubicBezTo>
                  <a:pt x="386404" y="675085"/>
                  <a:pt x="566666" y="660797"/>
                  <a:pt x="906838" y="914400"/>
                </a:cubicBezTo>
                <a:cubicBezTo>
                  <a:pt x="892301" y="939404"/>
                  <a:pt x="877764" y="928688"/>
                  <a:pt x="863226" y="925116"/>
                </a:cubicBezTo>
                <a:cubicBezTo>
                  <a:pt x="839967" y="921544"/>
                  <a:pt x="810892" y="907256"/>
                  <a:pt x="805077" y="953691"/>
                </a:cubicBezTo>
                <a:cubicBezTo>
                  <a:pt x="802169" y="989410"/>
                  <a:pt x="819615" y="1007269"/>
                  <a:pt x="848689" y="1010841"/>
                </a:cubicBezTo>
                <a:cubicBezTo>
                  <a:pt x="933005" y="1025129"/>
                  <a:pt x="1008599" y="1075135"/>
                  <a:pt x="1084193" y="1117997"/>
                </a:cubicBezTo>
                <a:cubicBezTo>
                  <a:pt x="1119082" y="1135857"/>
                  <a:pt x="1156879" y="1160860"/>
                  <a:pt x="1142342" y="1225153"/>
                </a:cubicBezTo>
                <a:cubicBezTo>
                  <a:pt x="1113268" y="1243013"/>
                  <a:pt x="1092915" y="1218009"/>
                  <a:pt x="1069655" y="1214438"/>
                </a:cubicBezTo>
                <a:cubicBezTo>
                  <a:pt x="1046396" y="1210866"/>
                  <a:pt x="991154" y="1225153"/>
                  <a:pt x="1005692" y="1235869"/>
                </a:cubicBezTo>
                <a:cubicBezTo>
                  <a:pt x="1072563" y="1275159"/>
                  <a:pt x="950450" y="1371600"/>
                  <a:pt x="1031858" y="1371600"/>
                </a:cubicBezTo>
                <a:cubicBezTo>
                  <a:pt x="1165601" y="1371600"/>
                  <a:pt x="1238288" y="1543050"/>
                  <a:pt x="1366216" y="1546622"/>
                </a:cubicBezTo>
                <a:cubicBezTo>
                  <a:pt x="1386568" y="1546622"/>
                  <a:pt x="1395290" y="1578770"/>
                  <a:pt x="1395290" y="1603772"/>
                </a:cubicBezTo>
                <a:cubicBezTo>
                  <a:pt x="1395290" y="1635920"/>
                  <a:pt x="1374939" y="1639491"/>
                  <a:pt x="1354586" y="1643063"/>
                </a:cubicBezTo>
                <a:cubicBezTo>
                  <a:pt x="1322604" y="1646635"/>
                  <a:pt x="1287715" y="1603772"/>
                  <a:pt x="1247011" y="1664494"/>
                </a:cubicBezTo>
                <a:cubicBezTo>
                  <a:pt x="1322604" y="1700213"/>
                  <a:pt x="1401105" y="1735932"/>
                  <a:pt x="1398198" y="1857375"/>
                </a:cubicBezTo>
                <a:cubicBezTo>
                  <a:pt x="1398198" y="1889523"/>
                  <a:pt x="1430180" y="1903810"/>
                  <a:pt x="1453440" y="1910954"/>
                </a:cubicBezTo>
                <a:cubicBezTo>
                  <a:pt x="1494144" y="1925241"/>
                  <a:pt x="1526126" y="1946673"/>
                  <a:pt x="1549386" y="1993106"/>
                </a:cubicBezTo>
                <a:cubicBezTo>
                  <a:pt x="1549386" y="2003822"/>
                  <a:pt x="1549386" y="2010966"/>
                  <a:pt x="1549386" y="2021681"/>
                </a:cubicBezTo>
                <a:cubicBezTo>
                  <a:pt x="1543571" y="2132410"/>
                  <a:pt x="1485422" y="2128838"/>
                  <a:pt x="1421458" y="2110978"/>
                </a:cubicBezTo>
                <a:cubicBezTo>
                  <a:pt x="1345864" y="2089547"/>
                  <a:pt x="1270270" y="2046685"/>
                  <a:pt x="1188861" y="2085976"/>
                </a:cubicBezTo>
                <a:cubicBezTo>
                  <a:pt x="1302252" y="2139554"/>
                  <a:pt x="1427272" y="2143126"/>
                  <a:pt x="1531941" y="2218135"/>
                </a:cubicBezTo>
                <a:cubicBezTo>
                  <a:pt x="1142342" y="2232422"/>
                  <a:pt x="799262" y="1993106"/>
                  <a:pt x="421293" y="1900238"/>
                </a:cubicBezTo>
                <a:cubicBezTo>
                  <a:pt x="432923" y="1960960"/>
                  <a:pt x="464905" y="1975247"/>
                  <a:pt x="491072" y="1982391"/>
                </a:cubicBezTo>
                <a:cubicBezTo>
                  <a:pt x="630630" y="2028825"/>
                  <a:pt x="752743" y="2121695"/>
                  <a:pt x="880671" y="2200276"/>
                </a:cubicBezTo>
                <a:cubicBezTo>
                  <a:pt x="933005" y="2232422"/>
                  <a:pt x="970802" y="2268142"/>
                  <a:pt x="991154" y="2336007"/>
                </a:cubicBezTo>
                <a:cubicBezTo>
                  <a:pt x="1008599" y="2400300"/>
                  <a:pt x="1043489" y="2428875"/>
                  <a:pt x="1107453" y="2411016"/>
                </a:cubicBezTo>
                <a:cubicBezTo>
                  <a:pt x="1159787" y="2396729"/>
                  <a:pt x="1215029" y="2403873"/>
                  <a:pt x="1270270" y="2411016"/>
                </a:cubicBezTo>
                <a:cubicBezTo>
                  <a:pt x="1331326" y="2418160"/>
                  <a:pt x="1401105" y="2489597"/>
                  <a:pt x="1386568" y="2528889"/>
                </a:cubicBezTo>
                <a:cubicBezTo>
                  <a:pt x="1357494" y="2593182"/>
                  <a:pt x="1308067" y="2561035"/>
                  <a:pt x="1267362" y="2553891"/>
                </a:cubicBezTo>
                <a:cubicBezTo>
                  <a:pt x="1217936" y="2546748"/>
                  <a:pt x="1127805" y="2528889"/>
                  <a:pt x="1127805" y="2536032"/>
                </a:cubicBezTo>
                <a:cubicBezTo>
                  <a:pt x="1095822" y="2696766"/>
                  <a:pt x="1023136" y="2575322"/>
                  <a:pt x="970802" y="2575322"/>
                </a:cubicBezTo>
                <a:cubicBezTo>
                  <a:pt x="921375" y="2575322"/>
                  <a:pt x="871949" y="2557463"/>
                  <a:pt x="825429" y="2543176"/>
                </a:cubicBezTo>
                <a:cubicBezTo>
                  <a:pt x="764373" y="2525316"/>
                  <a:pt x="709132" y="2557463"/>
                  <a:pt x="650982" y="2564607"/>
                </a:cubicBezTo>
                <a:cubicBezTo>
                  <a:pt x="598648" y="2571751"/>
                  <a:pt x="627722" y="2664620"/>
                  <a:pt x="595740" y="2703909"/>
                </a:cubicBezTo>
                <a:cubicBezTo>
                  <a:pt x="589926" y="2714626"/>
                  <a:pt x="584111" y="2714626"/>
                  <a:pt x="578296" y="2714626"/>
                </a:cubicBezTo>
                <a:cubicBezTo>
                  <a:pt x="560851" y="2993232"/>
                  <a:pt x="255568" y="2925366"/>
                  <a:pt x="255568" y="2936081"/>
                </a:cubicBezTo>
                <a:cubicBezTo>
                  <a:pt x="229401" y="2953941"/>
                  <a:pt x="197419" y="2911079"/>
                  <a:pt x="165437" y="2953941"/>
                </a:cubicBezTo>
                <a:cubicBezTo>
                  <a:pt x="302087" y="3150394"/>
                  <a:pt x="511425" y="3196828"/>
                  <a:pt x="697501" y="3343275"/>
                </a:cubicBezTo>
                <a:cubicBezTo>
                  <a:pt x="543407" y="3393282"/>
                  <a:pt x="453275" y="3221832"/>
                  <a:pt x="339884" y="3243263"/>
                </a:cubicBezTo>
                <a:cubicBezTo>
                  <a:pt x="284643" y="3296842"/>
                  <a:pt x="450368" y="3382566"/>
                  <a:pt x="290458" y="3407569"/>
                </a:cubicBezTo>
                <a:cubicBezTo>
                  <a:pt x="360236" y="3454004"/>
                  <a:pt x="409664" y="3500439"/>
                  <a:pt x="459090" y="3554016"/>
                </a:cubicBezTo>
                <a:cubicBezTo>
                  <a:pt x="543407" y="3650457"/>
                  <a:pt x="560851" y="3714751"/>
                  <a:pt x="520147" y="3843338"/>
                </a:cubicBezTo>
                <a:cubicBezTo>
                  <a:pt x="493979" y="3929063"/>
                  <a:pt x="456183" y="4007645"/>
                  <a:pt x="491072" y="4107657"/>
                </a:cubicBezTo>
                <a:cubicBezTo>
                  <a:pt x="514332" y="4175522"/>
                  <a:pt x="505609" y="4221957"/>
                  <a:pt x="418386" y="4189810"/>
                </a:cubicBezTo>
                <a:cubicBezTo>
                  <a:pt x="325347" y="4157663"/>
                  <a:pt x="290458" y="4218386"/>
                  <a:pt x="313718" y="4339829"/>
                </a:cubicBezTo>
                <a:cubicBezTo>
                  <a:pt x="328254" y="4418410"/>
                  <a:pt x="313718" y="4443413"/>
                  <a:pt x="249753" y="4432698"/>
                </a:cubicBezTo>
                <a:cubicBezTo>
                  <a:pt x="179975" y="4421982"/>
                  <a:pt x="113103" y="4371976"/>
                  <a:pt x="25879" y="4396979"/>
                </a:cubicBezTo>
                <a:cubicBezTo>
                  <a:pt x="95658" y="4539854"/>
                  <a:pt x="243939" y="4496991"/>
                  <a:pt x="325347" y="4632722"/>
                </a:cubicBezTo>
                <a:cubicBezTo>
                  <a:pt x="229401" y="4632722"/>
                  <a:pt x="153807" y="4632722"/>
                  <a:pt x="84029" y="4604147"/>
                </a:cubicBezTo>
                <a:cubicBezTo>
                  <a:pt x="54954" y="4593433"/>
                  <a:pt x="22972" y="4579145"/>
                  <a:pt x="5527" y="4622007"/>
                </a:cubicBezTo>
                <a:cubicBezTo>
                  <a:pt x="-14826" y="4672014"/>
                  <a:pt x="25879" y="4689872"/>
                  <a:pt x="49139" y="4697016"/>
                </a:cubicBezTo>
                <a:cubicBezTo>
                  <a:pt x="116011" y="4722019"/>
                  <a:pt x="168344" y="4779170"/>
                  <a:pt x="226494" y="4825604"/>
                </a:cubicBezTo>
                <a:cubicBezTo>
                  <a:pt x="351514" y="4925616"/>
                  <a:pt x="488165" y="5011341"/>
                  <a:pt x="592833" y="5175647"/>
                </a:cubicBezTo>
                <a:cubicBezTo>
                  <a:pt x="461997" y="5132785"/>
                  <a:pt x="363144" y="5032772"/>
                  <a:pt x="238123" y="5014913"/>
                </a:cubicBezTo>
                <a:cubicBezTo>
                  <a:pt x="345700" y="5164932"/>
                  <a:pt x="482350" y="5264944"/>
                  <a:pt x="610278" y="5375673"/>
                </a:cubicBezTo>
                <a:cubicBezTo>
                  <a:pt x="648075" y="5407819"/>
                  <a:pt x="685872" y="5429250"/>
                  <a:pt x="691686" y="5497116"/>
                </a:cubicBezTo>
                <a:cubicBezTo>
                  <a:pt x="709132" y="5629276"/>
                  <a:pt x="755650" y="5736432"/>
                  <a:pt x="860319" y="5793582"/>
                </a:cubicBezTo>
                <a:cubicBezTo>
                  <a:pt x="860319" y="5793582"/>
                  <a:pt x="854504" y="5815013"/>
                  <a:pt x="851597" y="5825729"/>
                </a:cubicBezTo>
                <a:cubicBezTo>
                  <a:pt x="787632" y="5829301"/>
                  <a:pt x="738206" y="5750720"/>
                  <a:pt x="659704" y="5779295"/>
                </a:cubicBezTo>
                <a:cubicBezTo>
                  <a:pt x="738206" y="5886451"/>
                  <a:pt x="802169" y="5979319"/>
                  <a:pt x="909746" y="6029326"/>
                </a:cubicBezTo>
                <a:cubicBezTo>
                  <a:pt x="996969" y="6068616"/>
                  <a:pt x="1104545" y="6093620"/>
                  <a:pt x="1168509" y="6222207"/>
                </a:cubicBezTo>
                <a:cubicBezTo>
                  <a:pt x="1095822" y="6247210"/>
                  <a:pt x="1040581" y="6215063"/>
                  <a:pt x="985339" y="6193632"/>
                </a:cubicBezTo>
                <a:cubicBezTo>
                  <a:pt x="901023" y="6157913"/>
                  <a:pt x="816707" y="6118623"/>
                  <a:pt x="732391" y="6082904"/>
                </a:cubicBezTo>
                <a:cubicBezTo>
                  <a:pt x="700408" y="6068616"/>
                  <a:pt x="665519" y="6061472"/>
                  <a:pt x="645167" y="6125766"/>
                </a:cubicBezTo>
                <a:cubicBezTo>
                  <a:pt x="752743" y="6140053"/>
                  <a:pt x="816707" y="6225779"/>
                  <a:pt x="883579" y="6307932"/>
                </a:cubicBezTo>
                <a:cubicBezTo>
                  <a:pt x="921375" y="6354366"/>
                  <a:pt x="953358" y="6415088"/>
                  <a:pt x="1020229" y="6393657"/>
                </a:cubicBezTo>
                <a:cubicBezTo>
                  <a:pt x="1055118" y="6382942"/>
                  <a:pt x="1078378" y="6415088"/>
                  <a:pt x="1075471" y="6457950"/>
                </a:cubicBezTo>
                <a:cubicBezTo>
                  <a:pt x="1060933" y="6607970"/>
                  <a:pt x="1145250" y="6657976"/>
                  <a:pt x="1232473" y="6686551"/>
                </a:cubicBezTo>
                <a:cubicBezTo>
                  <a:pt x="1360401" y="6729413"/>
                  <a:pt x="1473792" y="6815138"/>
                  <a:pt x="1592997" y="6886576"/>
                </a:cubicBezTo>
                <a:lnTo>
                  <a:pt x="5511704" y="6886576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13312"/>
            <a:ext cx="3962400" cy="543137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Start here: What do you do?</a:t>
            </a:r>
          </a:p>
        </p:txBody>
      </p:sp>
      <p:graphicFrame>
        <p:nvGraphicFramePr>
          <p:cNvPr id="6" name="TextBox 2">
            <a:extLst>
              <a:ext uri="{FF2B5EF4-FFF2-40B4-BE49-F238E27FC236}">
                <a16:creationId xmlns:a16="http://schemas.microsoft.com/office/drawing/2014/main" id="{424EF20F-1E1F-33C8-0051-E52F92CFC0A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36072569"/>
              </p:ext>
            </p:extLst>
          </p:nvPr>
        </p:nvGraphicFramePr>
        <p:xfrm>
          <a:off x="5511704" y="713313"/>
          <a:ext cx="5842095" cy="5431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0DFC902-7D23-471A-B557-B6B6917D7A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" y="-5705"/>
            <a:ext cx="12191990" cy="169434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55D5633-D557-4DCA-982C-FF36EB7A1C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88641"/>
            <a:ext cx="12191990" cy="51693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50D3AD2-FA80-415F-A9CE-54D884561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6851" y="2010758"/>
            <a:ext cx="457190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B41D64F-CD04-05E5-EB34-07C48F5D7DD0}"/>
              </a:ext>
            </a:extLst>
          </p:cNvPr>
          <p:cNvSpPr txBox="1"/>
          <p:nvPr/>
        </p:nvSpPr>
        <p:spPr>
          <a:xfrm>
            <a:off x="1155548" y="2217343"/>
            <a:ext cx="9880893" cy="39596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dirty="0"/>
              <a:t>Many practitioners would say they do ‘research’ as part of their everyday practice.  For example, searching for new understandings, seeking out techniques for </a:t>
            </a:r>
            <a:r>
              <a:rPr lang="en-US" sz="2400" dirty="0" err="1"/>
              <a:t>realising</a:t>
            </a:r>
            <a:r>
              <a:rPr lang="en-US" sz="2400" dirty="0"/>
              <a:t> ideas, and identifying relevant influences.  However, this type of research, for the most part does not seek to add to shared knowledge or add to operational significance in a professional field.  </a:t>
            </a:r>
            <a:r>
              <a:rPr lang="en-US" sz="2400" b="1" dirty="0"/>
              <a:t>As a professional doctorate student your practice and process must transition from that of the typical art and design practitioner into a structured process of research governed by academic expectations. </a:t>
            </a:r>
          </a:p>
        </p:txBody>
      </p:sp>
    </p:spTree>
    <p:extLst>
      <p:ext uri="{BB962C8B-B14F-4D97-AF65-F5344CB8AC3E}">
        <p14:creationId xmlns:p14="http://schemas.microsoft.com/office/powerpoint/2010/main" val="9215889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6522" y="591829"/>
            <a:ext cx="3939688" cy="558312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5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Practice is not automatically research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Graphic 12">
            <a:extLst>
              <a:ext uri="{FF2B5EF4-FFF2-40B4-BE49-F238E27FC236}">
                <a16:creationId xmlns:a16="http://schemas.microsoft.com/office/drawing/2014/main" id="{58BDB0EE-D238-415B-9ED8-62AA6AB2A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33111" y="591829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5" name="Graphic 11">
            <a:extLst>
              <a:ext uri="{FF2B5EF4-FFF2-40B4-BE49-F238E27FC236}">
                <a16:creationId xmlns:a16="http://schemas.microsoft.com/office/drawing/2014/main" id="{C5B55FC3-961D-4325-82F1-DE92B0D04E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91891" y="821124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7" name="Graphic 13">
            <a:extLst>
              <a:ext uri="{FF2B5EF4-FFF2-40B4-BE49-F238E27FC236}">
                <a16:creationId xmlns:a16="http://schemas.microsoft.com/office/drawing/2014/main" id="{4C8AB332-D09E-4F28-943C-DABDD4716A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17571" y="1336268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2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F4D7228C-2FC9-4447-6172-7B2B964930A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60081442"/>
              </p:ext>
            </p:extLst>
          </p:nvPr>
        </p:nvGraphicFramePr>
        <p:xfrm>
          <a:off x="5492710" y="671805"/>
          <a:ext cx="5861090" cy="55031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D1AA55E-40D5-461B-A5A8-4AE8AAB71B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EB498BD-8089-4626-91EA-4978EBEF5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430" y="806470"/>
            <a:ext cx="7903723" cy="0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08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663C046D-245F-CAC0-4B4E-DAD0C5FEA183}"/>
              </a:ext>
            </a:extLst>
          </p:cNvPr>
          <p:cNvSpPr txBox="1"/>
          <p:nvPr/>
        </p:nvSpPr>
        <p:spPr>
          <a:xfrm>
            <a:off x="803776" y="1117604"/>
            <a:ext cx="6275776" cy="148044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b="1" dirty="0"/>
              <a:t>Discussion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/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i="1" dirty="0"/>
              <a:t>A chef tries a new recipe because they are curious. What would that chef have to do to turn that recipe into a doctoral-level project? 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/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endParaRPr lang="en-US" sz="1600" dirty="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A52B06C-3838-48F3-8CF4-F4054598D9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974401" y="3608452"/>
            <a:ext cx="427516" cy="353137"/>
            <a:chOff x="7974401" y="3608452"/>
            <a:chExt cx="427516" cy="353137"/>
          </a:xfrm>
        </p:grpSpPr>
        <p:sp>
          <p:nvSpPr>
            <p:cNvPr id="14" name="Graphic 11">
              <a:extLst>
                <a:ext uri="{FF2B5EF4-FFF2-40B4-BE49-F238E27FC236}">
                  <a16:creationId xmlns:a16="http://schemas.microsoft.com/office/drawing/2014/main" id="{6CB927A4-E432-4310-9CD5-E89FF50631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262878" y="3608452"/>
              <a:ext cx="139039" cy="139039"/>
            </a:xfrm>
            <a:custGeom>
              <a:avLst/>
              <a:gdLst>
                <a:gd name="connsiteX0" fmla="*/ 129602 w 139039"/>
                <a:gd name="connsiteY0" fmla="*/ 60082 h 139039"/>
                <a:gd name="connsiteX1" fmla="*/ 78957 w 139039"/>
                <a:gd name="connsiteY1" fmla="*/ 60082 h 139039"/>
                <a:gd name="connsiteX2" fmla="*/ 78957 w 139039"/>
                <a:gd name="connsiteY2" fmla="*/ 9437 h 139039"/>
                <a:gd name="connsiteX3" fmla="*/ 69520 w 139039"/>
                <a:gd name="connsiteY3" fmla="*/ 0 h 139039"/>
                <a:gd name="connsiteX4" fmla="*/ 60082 w 139039"/>
                <a:gd name="connsiteY4" fmla="*/ 9437 h 139039"/>
                <a:gd name="connsiteX5" fmla="*/ 60082 w 139039"/>
                <a:gd name="connsiteY5" fmla="*/ 60082 h 139039"/>
                <a:gd name="connsiteX6" fmla="*/ 9437 w 139039"/>
                <a:gd name="connsiteY6" fmla="*/ 60082 h 139039"/>
                <a:gd name="connsiteX7" fmla="*/ 0 w 139039"/>
                <a:gd name="connsiteY7" fmla="*/ 69520 h 139039"/>
                <a:gd name="connsiteX8" fmla="*/ 9437 w 139039"/>
                <a:gd name="connsiteY8" fmla="*/ 78957 h 139039"/>
                <a:gd name="connsiteX9" fmla="*/ 60082 w 139039"/>
                <a:gd name="connsiteY9" fmla="*/ 78957 h 139039"/>
                <a:gd name="connsiteX10" fmla="*/ 60082 w 139039"/>
                <a:gd name="connsiteY10" fmla="*/ 129602 h 139039"/>
                <a:gd name="connsiteX11" fmla="*/ 69520 w 139039"/>
                <a:gd name="connsiteY11" fmla="*/ 139039 h 139039"/>
                <a:gd name="connsiteX12" fmla="*/ 78957 w 139039"/>
                <a:gd name="connsiteY12" fmla="*/ 129602 h 139039"/>
                <a:gd name="connsiteX13" fmla="*/ 78957 w 139039"/>
                <a:gd name="connsiteY13" fmla="*/ 78957 h 139039"/>
                <a:gd name="connsiteX14" fmla="*/ 129602 w 139039"/>
                <a:gd name="connsiteY14" fmla="*/ 78957 h 139039"/>
                <a:gd name="connsiteX15" fmla="*/ 139039 w 139039"/>
                <a:gd name="connsiteY15" fmla="*/ 69520 h 139039"/>
                <a:gd name="connsiteX16" fmla="*/ 129602 w 139039"/>
                <a:gd name="connsiteY16" fmla="*/ 60082 h 1390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39039" h="139039">
                  <a:moveTo>
                    <a:pt x="129602" y="60082"/>
                  </a:moveTo>
                  <a:lnTo>
                    <a:pt x="78957" y="60082"/>
                  </a:lnTo>
                  <a:lnTo>
                    <a:pt x="78957" y="9437"/>
                  </a:lnTo>
                  <a:cubicBezTo>
                    <a:pt x="78957" y="4225"/>
                    <a:pt x="74731" y="0"/>
                    <a:pt x="69520" y="0"/>
                  </a:cubicBezTo>
                  <a:cubicBezTo>
                    <a:pt x="64308" y="0"/>
                    <a:pt x="60082" y="4225"/>
                    <a:pt x="60082" y="9437"/>
                  </a:cubicBezTo>
                  <a:lnTo>
                    <a:pt x="60082" y="60082"/>
                  </a:lnTo>
                  <a:lnTo>
                    <a:pt x="9437" y="60082"/>
                  </a:lnTo>
                  <a:cubicBezTo>
                    <a:pt x="4225" y="60082"/>
                    <a:pt x="0" y="64308"/>
                    <a:pt x="0" y="69520"/>
                  </a:cubicBezTo>
                  <a:cubicBezTo>
                    <a:pt x="0" y="74731"/>
                    <a:pt x="4225" y="78957"/>
                    <a:pt x="9437" y="78957"/>
                  </a:cubicBezTo>
                  <a:lnTo>
                    <a:pt x="60082" y="78957"/>
                  </a:lnTo>
                  <a:lnTo>
                    <a:pt x="60082" y="129602"/>
                  </a:lnTo>
                  <a:cubicBezTo>
                    <a:pt x="60082" y="134814"/>
                    <a:pt x="64308" y="139039"/>
                    <a:pt x="69520" y="139039"/>
                  </a:cubicBezTo>
                  <a:cubicBezTo>
                    <a:pt x="74731" y="139039"/>
                    <a:pt x="78957" y="134814"/>
                    <a:pt x="78957" y="129602"/>
                  </a:cubicBezTo>
                  <a:lnTo>
                    <a:pt x="78957" y="78957"/>
                  </a:lnTo>
                  <a:lnTo>
                    <a:pt x="129602" y="78957"/>
                  </a:lnTo>
                  <a:cubicBezTo>
                    <a:pt x="134814" y="78957"/>
                    <a:pt x="139039" y="74731"/>
                    <a:pt x="139039" y="69520"/>
                  </a:cubicBezTo>
                  <a:cubicBezTo>
                    <a:pt x="139039" y="64308"/>
                    <a:pt x="134814" y="60082"/>
                    <a:pt x="129602" y="60082"/>
                  </a:cubicBezTo>
                  <a:close/>
                </a:path>
              </a:pathLst>
            </a:custGeom>
            <a:solidFill>
              <a:schemeClr val="accent1"/>
            </a:solidFill>
            <a:ln w="60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Graphic 10">
              <a:extLst>
                <a:ext uri="{FF2B5EF4-FFF2-40B4-BE49-F238E27FC236}">
                  <a16:creationId xmlns:a16="http://schemas.microsoft.com/office/drawing/2014/main" id="{E3020543-B24B-4EC4-8FFC-8DD88EEA9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74401" y="3870451"/>
              <a:ext cx="91138" cy="91138"/>
            </a:xfrm>
            <a:custGeom>
              <a:avLst/>
              <a:gdLst>
                <a:gd name="connsiteX0" fmla="*/ 91138 w 91138"/>
                <a:gd name="connsiteY0" fmla="*/ 45569 h 91138"/>
                <a:gd name="connsiteX1" fmla="*/ 45569 w 91138"/>
                <a:gd name="connsiteY1" fmla="*/ 91138 h 91138"/>
                <a:gd name="connsiteX2" fmla="*/ 0 w 91138"/>
                <a:gd name="connsiteY2" fmla="*/ 45569 h 91138"/>
                <a:gd name="connsiteX3" fmla="*/ 45569 w 91138"/>
                <a:gd name="connsiteY3" fmla="*/ 0 h 91138"/>
                <a:gd name="connsiteX4" fmla="*/ 91138 w 91138"/>
                <a:gd name="connsiteY4" fmla="*/ 45569 h 91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138" h="91138">
                  <a:moveTo>
                    <a:pt x="91138" y="45569"/>
                  </a:moveTo>
                  <a:cubicBezTo>
                    <a:pt x="91138" y="70736"/>
                    <a:pt x="70736" y="91138"/>
                    <a:pt x="45569" y="91138"/>
                  </a:cubicBezTo>
                  <a:cubicBezTo>
                    <a:pt x="20402" y="91138"/>
                    <a:pt x="0" y="70736"/>
                    <a:pt x="0" y="45569"/>
                  </a:cubicBezTo>
                  <a:cubicBezTo>
                    <a:pt x="0" y="20402"/>
                    <a:pt x="20402" y="0"/>
                    <a:pt x="45569" y="0"/>
                  </a:cubicBezTo>
                  <a:cubicBezTo>
                    <a:pt x="70736" y="0"/>
                    <a:pt x="91138" y="20402"/>
                    <a:pt x="91138" y="45569"/>
                  </a:cubicBezTo>
                  <a:close/>
                </a:path>
              </a:pathLst>
            </a:custGeom>
            <a:solidFill>
              <a:schemeClr val="accent1"/>
            </a:solidFill>
            <a:ln w="42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FC7E6AF3-18DD-3715-4EFE-AC7185636A5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883328" y="100855"/>
            <a:ext cx="4174676" cy="4174676"/>
          </a:xfrm>
          <a:custGeom>
            <a:avLst/>
            <a:gdLst/>
            <a:ahLst/>
            <a:cxnLst/>
            <a:rect l="l" t="t" r="r" b="b"/>
            <a:pathLst>
              <a:path w="2457864" h="2457864">
                <a:moveTo>
                  <a:pt x="1228932" y="0"/>
                </a:moveTo>
                <a:cubicBezTo>
                  <a:pt x="1907652" y="0"/>
                  <a:pt x="2457864" y="550212"/>
                  <a:pt x="2457864" y="1228932"/>
                </a:cubicBezTo>
                <a:cubicBezTo>
                  <a:pt x="2457864" y="1907652"/>
                  <a:pt x="1907652" y="2457864"/>
                  <a:pt x="1228932" y="2457864"/>
                </a:cubicBezTo>
                <a:cubicBezTo>
                  <a:pt x="550212" y="2457864"/>
                  <a:pt x="0" y="1907652"/>
                  <a:pt x="0" y="1228932"/>
                </a:cubicBezTo>
                <a:cubicBezTo>
                  <a:pt x="0" y="550212"/>
                  <a:pt x="550212" y="0"/>
                  <a:pt x="1228932" y="0"/>
                </a:cubicBezTo>
                <a:close/>
              </a:path>
            </a:pathLst>
          </a:cu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8658D8C-F4F7-C14C-A401-F394F38862E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2665" r="21291"/>
          <a:stretch>
            <a:fillRect/>
          </a:stretch>
        </p:blipFill>
        <p:spPr>
          <a:xfrm>
            <a:off x="7079552" y="3386711"/>
            <a:ext cx="3300386" cy="3300386"/>
          </a:xfrm>
          <a:custGeom>
            <a:avLst/>
            <a:gdLst/>
            <a:ahLst/>
            <a:cxnLst/>
            <a:rect l="l" t="t" r="r" b="b"/>
            <a:pathLst>
              <a:path w="2241934" h="2241934">
                <a:moveTo>
                  <a:pt x="1120967" y="0"/>
                </a:moveTo>
                <a:cubicBezTo>
                  <a:pt x="1740060" y="0"/>
                  <a:pt x="2241934" y="501874"/>
                  <a:pt x="2241934" y="1120967"/>
                </a:cubicBezTo>
                <a:cubicBezTo>
                  <a:pt x="2241934" y="1740060"/>
                  <a:pt x="1740060" y="2241934"/>
                  <a:pt x="1120967" y="2241934"/>
                </a:cubicBezTo>
                <a:cubicBezTo>
                  <a:pt x="501874" y="2241934"/>
                  <a:pt x="0" y="1740060"/>
                  <a:pt x="0" y="1120967"/>
                </a:cubicBezTo>
                <a:cubicBezTo>
                  <a:pt x="0" y="501874"/>
                  <a:pt x="501874" y="0"/>
                  <a:pt x="1120967" y="0"/>
                </a:cubicBez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83EF0E8-61A6-09E6-9C44-7593DFBBB1AB}"/>
              </a:ext>
            </a:extLst>
          </p:cNvPr>
          <p:cNvSpPr txBox="1"/>
          <p:nvPr/>
        </p:nvSpPr>
        <p:spPr>
          <a:xfrm>
            <a:off x="928465" y="2909186"/>
            <a:ext cx="5749199" cy="340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The chef must move beyond personal curiosity. They would need to: Set specific </a:t>
            </a:r>
            <a:r>
              <a:rPr lang="en-US" b="1" dirty="0"/>
              <a:t>research questions.</a:t>
            </a:r>
          </a:p>
          <a:p>
            <a:pPr lvl="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b="1" dirty="0"/>
          </a:p>
          <a:p>
            <a:pPr lvl="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Explain the </a:t>
            </a:r>
            <a:r>
              <a:rPr lang="en-US" b="1" dirty="0"/>
              <a:t>context</a:t>
            </a:r>
            <a:r>
              <a:rPr lang="en-US" dirty="0"/>
              <a:t> (what other chefs and professionals have tried).</a:t>
            </a:r>
          </a:p>
          <a:p>
            <a:pPr lvl="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/>
          </a:p>
          <a:p>
            <a:pPr lvl="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Use a clear </a:t>
            </a:r>
            <a:r>
              <a:rPr lang="en-US" b="1" dirty="0"/>
              <a:t>method</a:t>
            </a:r>
            <a:r>
              <a:rPr lang="en-US" dirty="0"/>
              <a:t> and </a:t>
            </a:r>
            <a:r>
              <a:rPr lang="en-US" b="1" dirty="0"/>
              <a:t>document</a:t>
            </a:r>
            <a:r>
              <a:rPr lang="en-US" dirty="0"/>
              <a:t> the process.</a:t>
            </a:r>
          </a:p>
          <a:p>
            <a:pPr lvl="0" defTabSz="914400">
              <a:lnSpc>
                <a:spcPct val="90000"/>
              </a:lnSpc>
              <a:spcAft>
                <a:spcPts val="600"/>
              </a:spcAft>
            </a:pPr>
            <a:endParaRPr lang="en-US" dirty="0"/>
          </a:p>
          <a:p>
            <a:pPr lvl="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Share the results with the </a:t>
            </a:r>
            <a:r>
              <a:rPr lang="en-US" b="1" dirty="0"/>
              <a:t>wider community</a:t>
            </a:r>
            <a:r>
              <a:rPr lang="en-US" dirty="0"/>
              <a:t> through a structured process.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465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 simple example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50795" y="1692276"/>
            <a:ext cx="6394994" cy="40472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300"/>
            </a:pPr>
            <a:r>
              <a:rPr dirty="0"/>
              <a:t>PRACTICE: A designer creates five poster designs.</a:t>
            </a:r>
            <a:endParaRPr lang="en-GB" dirty="0"/>
          </a:p>
          <a:p>
            <a:pPr>
              <a:spcAft>
                <a:spcPts val="1200"/>
              </a:spcAft>
              <a:defRPr sz="2300"/>
            </a:pPr>
            <a:endParaRPr dirty="0"/>
          </a:p>
          <a:p>
            <a:pPr>
              <a:spcAft>
                <a:spcPts val="1200"/>
              </a:spcAft>
              <a:defRPr sz="2300"/>
            </a:pPr>
            <a:r>
              <a:rPr dirty="0"/>
              <a:t>RESEARCH: A designer </a:t>
            </a:r>
            <a:r>
              <a:rPr b="1" dirty="0"/>
              <a:t>investigates</a:t>
            </a:r>
            <a:r>
              <a:rPr dirty="0"/>
              <a:t> how different visual structures affect how audiences interpret information.</a:t>
            </a:r>
            <a:endParaRPr lang="en-GB" dirty="0"/>
          </a:p>
          <a:p>
            <a:pPr>
              <a:spcAft>
                <a:spcPts val="1200"/>
              </a:spcAft>
              <a:defRPr sz="2300"/>
            </a:pPr>
            <a:endParaRPr dirty="0"/>
          </a:p>
          <a:p>
            <a:pPr>
              <a:spcAft>
                <a:spcPts val="1200"/>
              </a:spcAft>
              <a:defRPr sz="2300"/>
            </a:pPr>
            <a:r>
              <a:rPr dirty="0"/>
              <a:t>The difference is not simply the activity.</a:t>
            </a:r>
          </a:p>
          <a:p>
            <a:pPr>
              <a:spcAft>
                <a:spcPts val="1200"/>
              </a:spcAft>
              <a:defRPr sz="2300"/>
            </a:pPr>
            <a:r>
              <a:rPr dirty="0"/>
              <a:t>The </a:t>
            </a:r>
            <a:r>
              <a:rPr b="1" dirty="0"/>
              <a:t>difference is the question, purpose, process, critical thinking and knowledge generated.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C7FEF0-DB7A-96E6-77C1-7C4A78B9F6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3709" y="0"/>
            <a:ext cx="3848291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38D23B-40AF-4154-3290-A5423D9FBFA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47" r="1521" b="6422"/>
          <a:stretch/>
        </p:blipFill>
        <p:spPr>
          <a:xfrm>
            <a:off x="1331296" y="0"/>
            <a:ext cx="9218617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A461C5C-B44D-9C0B-FDBD-F78D0F16F843}"/>
              </a:ext>
            </a:extLst>
          </p:cNvPr>
          <p:cNvSpPr txBox="1"/>
          <p:nvPr/>
        </p:nvSpPr>
        <p:spPr>
          <a:xfrm>
            <a:off x="4031644" y="4408403"/>
            <a:ext cx="1509399" cy="12939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400" b="1" i="0" u="none" strike="noStrike" dirty="0">
                <a:effectLst/>
              </a:rPr>
              <a:t>Research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400" b="1" i="0" u="none" strike="noStrike" dirty="0">
                <a:effectLst/>
              </a:rPr>
              <a:t> Question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1400" b="1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400" b="1" i="0" u="none" strike="noStrike" dirty="0">
                <a:effectLst/>
              </a:rPr>
              <a:t>Research Aims and Objectives</a:t>
            </a:r>
            <a:endParaRPr lang="en-US" sz="1400" b="0" i="0" u="none" strike="noStrike" dirty="0">
              <a:effectLst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673F11-C130-A519-2748-422EC86931C9}"/>
              </a:ext>
            </a:extLst>
          </p:cNvPr>
          <p:cNvSpPr txBox="1"/>
          <p:nvPr/>
        </p:nvSpPr>
        <p:spPr>
          <a:xfrm>
            <a:off x="4116815" y="2449597"/>
            <a:ext cx="1912593" cy="16543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400" b="1" i="0" u="none" strike="noStrike" dirty="0">
                <a:effectLst/>
              </a:rPr>
              <a:t>Research Methodology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b="1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550" b="1" dirty="0"/>
              <a:t>Data Collection Methods</a:t>
            </a:r>
            <a:endParaRPr lang="en-US" sz="155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1800" b="0" i="0" u="none" strike="noStrike" dirty="0">
              <a:effectLst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5F994E1-9391-50E1-8AE6-7CDF428F2FF1}"/>
              </a:ext>
            </a:extLst>
          </p:cNvPr>
          <p:cNvSpPr txBox="1"/>
          <p:nvPr/>
        </p:nvSpPr>
        <p:spPr>
          <a:xfrm>
            <a:off x="6047712" y="3163174"/>
            <a:ext cx="1997765" cy="1383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400" b="1" dirty="0"/>
              <a:t>Research Methodology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b="1" dirty="0"/>
              <a:t>Data Analysis Methods</a:t>
            </a:r>
            <a:endParaRPr lang="en-US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1800" b="1" i="0" u="none" strike="noStrike" dirty="0">
              <a:effectLst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526A09D-B726-8D11-8F36-BC295F93C5B5}"/>
              </a:ext>
            </a:extLst>
          </p:cNvPr>
          <p:cNvSpPr txBox="1"/>
          <p:nvPr/>
        </p:nvSpPr>
        <p:spPr>
          <a:xfrm>
            <a:off x="7960775" y="5242958"/>
            <a:ext cx="2589138" cy="9187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800" b="1" i="0" u="none" strike="noStrike" dirty="0">
                <a:effectLst/>
              </a:rPr>
              <a:t>Theoretical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800" b="1" i="0" u="none" strike="noStrike" dirty="0">
                <a:effectLst/>
              </a:rPr>
              <a:t>Framework / interpretations</a:t>
            </a:r>
            <a:endParaRPr lang="en-US" sz="1800" b="0" i="0" u="none" strike="noStrike" dirty="0">
              <a:effectLst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B447A2C-FBF4-04D8-76CD-769558BDB58E}"/>
              </a:ext>
            </a:extLst>
          </p:cNvPr>
          <p:cNvSpPr txBox="1"/>
          <p:nvPr/>
        </p:nvSpPr>
        <p:spPr>
          <a:xfrm>
            <a:off x="2192905" y="4573479"/>
            <a:ext cx="1679713" cy="6694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b="1" dirty="0"/>
              <a:t>Research gap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D51A1BA-FDEC-C08C-05A8-28B73B81966C}"/>
              </a:ext>
            </a:extLst>
          </p:cNvPr>
          <p:cNvSpPr txBox="1"/>
          <p:nvPr/>
        </p:nvSpPr>
        <p:spPr>
          <a:xfrm>
            <a:off x="4116815" y="765305"/>
            <a:ext cx="1997765" cy="1057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400" b="1" dirty="0"/>
              <a:t>Research Methodology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800" b="1" i="0" u="none" strike="noStrike" dirty="0">
                <a:effectLst/>
              </a:rPr>
              <a:t>Sampling strategy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BD2FC3D-EF09-EBA9-EFFC-7C467D7CF072}"/>
              </a:ext>
            </a:extLst>
          </p:cNvPr>
          <p:cNvSpPr txBox="1"/>
          <p:nvPr/>
        </p:nvSpPr>
        <p:spPr>
          <a:xfrm>
            <a:off x="8075185" y="3619440"/>
            <a:ext cx="16039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Ethical considerations</a:t>
            </a:r>
          </a:p>
        </p:txBody>
      </p:sp>
    </p:spTree>
    <p:extLst>
      <p:ext uri="{BB962C8B-B14F-4D97-AF65-F5344CB8AC3E}">
        <p14:creationId xmlns:p14="http://schemas.microsoft.com/office/powerpoint/2010/main" val="37782147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0DFC902-7D23-471A-B557-B6B6917D7A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" y="-5705"/>
            <a:ext cx="12191990" cy="169434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6851" y="637762"/>
            <a:ext cx="9888496" cy="900131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40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Activity: Practice or research?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55D5633-D557-4DCA-982C-FF36EB7A1C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88641"/>
            <a:ext cx="12191990" cy="51693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50D3AD2-FA80-415F-A9CE-54D884561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6851" y="2010758"/>
            <a:ext cx="457190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155548" y="2217343"/>
            <a:ext cx="9880893" cy="39596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defTabSz="914400">
              <a:lnSpc>
                <a:spcPct val="90000"/>
              </a:lnSpc>
              <a:spcAft>
                <a:spcPts val="1200"/>
              </a:spcAft>
              <a:defRPr sz="2000"/>
            </a:pPr>
            <a:r>
              <a:rPr lang="en-US" sz="2400" dirty="0"/>
              <a:t>In pairs, discuss each example.</a:t>
            </a:r>
          </a:p>
          <a:p>
            <a:pPr defTabSz="914400">
              <a:lnSpc>
                <a:spcPct val="90000"/>
              </a:lnSpc>
              <a:spcAft>
                <a:spcPts val="1200"/>
              </a:spcAft>
              <a:defRPr sz="2000"/>
            </a:pPr>
            <a:endParaRPr lang="en-US" sz="2400" dirty="0"/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pPr>
            <a:r>
              <a:rPr lang="en-US" sz="2400" dirty="0"/>
              <a:t>1. An artist makes a series of paintings exploring grief.</a:t>
            </a:r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pPr>
            <a:r>
              <a:rPr lang="en-US" sz="2400" dirty="0"/>
              <a:t>2. A fashion designer develops three sustainable materials.</a:t>
            </a:r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pPr>
            <a:r>
              <a:rPr lang="en-US" sz="2400" dirty="0"/>
              <a:t>3. An architect interviews residents about a housing project.</a:t>
            </a:r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pPr>
            <a:r>
              <a:rPr lang="en-US" sz="2400" dirty="0"/>
              <a:t>4. A photographer experiments with analogue processes to explore memory.</a:t>
            </a:r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000"/>
            </a:pPr>
            <a:r>
              <a:rPr lang="en-US" sz="2400" dirty="0"/>
              <a:t>5. A graphic designer redesigns a logo for a client.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0720" y="5946129"/>
            <a:ext cx="9271064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  <a:defRPr sz="1100"/>
            </a:pPr>
            <a:r>
              <a:rPr lang="en-GB" sz="2000" i="1" dirty="0"/>
              <a:t>Decide: Mainly Practice / Mainly Research / Could be both · Be prepared to explain why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1" y="800994"/>
            <a:ext cx="2108200" cy="2056896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3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There is not always a clear boundary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674533" y="800994"/>
            <a:ext cx="8111066" cy="210633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300"/>
            </a:pPr>
            <a:r>
              <a:rPr lang="en-US" dirty="0"/>
              <a:t>Creative practice can become a way of investigating a question.</a:t>
            </a:r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300"/>
            </a:pPr>
            <a:r>
              <a:rPr lang="en-US" dirty="0"/>
              <a:t>Research can also inform and change creative practice.</a:t>
            </a:r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300"/>
            </a:pPr>
            <a:r>
              <a:rPr lang="en-US" b="1" dirty="0"/>
              <a:t>The relationship between practice and research depends on how the practitioner frames, documents, analyses and communicates </a:t>
            </a:r>
            <a:r>
              <a:rPr lang="en-US" dirty="0"/>
              <a:t>what they are doing.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4A41B9E-A0C8-F78B-E5B6-A0D02D881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5025" y="6737718"/>
            <a:ext cx="12207200" cy="123363"/>
            <a:chOff x="-5025" y="6737718"/>
            <a:chExt cx="12207200" cy="123363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F27C9029-9BF9-D125-90D6-AB03931B0B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3CF84619-412D-A0C9-3DC9-47C3A42B9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C04D591-8409-D58E-3360-4C6D4B6D48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197654"/>
              </p:ext>
            </p:extLst>
          </p:nvPr>
        </p:nvGraphicFramePr>
        <p:xfrm>
          <a:off x="904410" y="3415096"/>
          <a:ext cx="10383177" cy="28767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20972">
                  <a:extLst>
                    <a:ext uri="{9D8B030D-6E8A-4147-A177-3AD203B41FA5}">
                      <a16:colId xmlns:a16="http://schemas.microsoft.com/office/drawing/2014/main" val="2018109513"/>
                    </a:ext>
                  </a:extLst>
                </a:gridCol>
                <a:gridCol w="5262205">
                  <a:extLst>
                    <a:ext uri="{9D8B030D-6E8A-4147-A177-3AD203B41FA5}">
                      <a16:colId xmlns:a16="http://schemas.microsoft.com/office/drawing/2014/main" val="122008154"/>
                    </a:ext>
                  </a:extLst>
                </a:gridCol>
              </a:tblGrid>
              <a:tr h="2464750"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600" b="1" dirty="0"/>
                        <a:t>Ask yourself: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dirty="0"/>
                        <a:t>What is the question?</a:t>
                      </a:r>
                      <a:endParaRPr lang="en-GB" sz="1600" dirty="0"/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dirty="0"/>
                        <a:t>Why are you doing it?</a:t>
                      </a:r>
                      <a:endParaRPr lang="en-GB" sz="1600" dirty="0"/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dirty="0"/>
                        <a:t>How are you investigating it?</a:t>
                      </a:r>
                      <a:endParaRPr lang="en-GB" sz="1600" dirty="0"/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dirty="0"/>
                        <a:t>What knowledge or understanding might be produced?</a:t>
                      </a:r>
                      <a:endParaRPr lang="en-GB" sz="1600" dirty="0"/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dirty="0"/>
                        <a:t>How will you critically reflect on and communicate what you have learned?</a:t>
                      </a:r>
                      <a:endParaRPr lang="en-GB" sz="1600" dirty="0"/>
                    </a:p>
                    <a:p>
                      <a:endParaRPr lang="en-GB" sz="1600" b="1" dirty="0"/>
                    </a:p>
                  </a:txBody>
                  <a:tcPr marL="194492" marR="194492" marT="97246" marB="97246"/>
                </a:tc>
                <a:tc>
                  <a:txBody>
                    <a:bodyPr/>
                    <a:lstStyle/>
                    <a:p>
                      <a:r>
                        <a:rPr lang="en-GB" sz="1600" b="1" dirty="0"/>
                        <a:t>Practice</a:t>
                      </a:r>
                      <a:endParaRPr lang="en-GB" sz="1600" dirty="0"/>
                    </a:p>
                    <a:p>
                      <a:r>
                        <a:rPr lang="en-GB" sz="1600" i="1" dirty="0"/>
                        <a:t>I am making/designing/doing something.</a:t>
                      </a:r>
                    </a:p>
                    <a:p>
                      <a:endParaRPr lang="en-GB" sz="1600" dirty="0"/>
                    </a:p>
                    <a:p>
                      <a:r>
                        <a:rPr lang="en-GB" sz="1600" b="1" dirty="0"/>
                        <a:t>Research</a:t>
                      </a:r>
                      <a:endParaRPr lang="en-GB" sz="1600" dirty="0"/>
                    </a:p>
                    <a:p>
                      <a:r>
                        <a:rPr lang="en-GB" sz="1600" i="1" dirty="0"/>
                        <a:t>I am investigating a question in order to develop knowledge or understanding.</a:t>
                      </a:r>
                    </a:p>
                    <a:p>
                      <a:endParaRPr lang="en-GB" sz="1600" dirty="0"/>
                    </a:p>
                    <a:p>
                      <a:r>
                        <a:rPr lang="en-GB" sz="1600" b="1" dirty="0"/>
                        <a:t>Practice + Research</a:t>
                      </a:r>
                      <a:endParaRPr lang="en-GB" sz="1600" dirty="0"/>
                    </a:p>
                    <a:p>
                      <a:r>
                        <a:rPr lang="en-GB" sz="1600" i="1" dirty="0"/>
                        <a:t>I am using my creative practice to investigate a question and develop knowledge or understanding.</a:t>
                      </a:r>
                      <a:endParaRPr lang="en-GB" sz="1600" dirty="0"/>
                    </a:p>
                    <a:p>
                      <a:endParaRPr lang="en-US" sz="1600" dirty="0"/>
                    </a:p>
                  </a:txBody>
                  <a:tcPr marL="194492" marR="194492" marT="97246" marB="97246"/>
                </a:tc>
                <a:extLst>
                  <a:ext uri="{0D108BD9-81ED-4DB2-BD59-A6C34878D82A}">
                    <a16:rowId xmlns:a16="http://schemas.microsoft.com/office/drawing/2014/main" val="225303972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PhD and Professional Doctorate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447308" y="591344"/>
            <a:ext cx="6906491" cy="55856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300"/>
            </a:pPr>
            <a:r>
              <a:rPr lang="en-US" sz="2300" dirty="0"/>
              <a:t>Both are doctoral-level research qualifications.</a:t>
            </a:r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300"/>
            </a:pPr>
            <a:r>
              <a:rPr lang="en-US" sz="2300" dirty="0"/>
              <a:t>Both require critical engagement with existing knowledge and an original contribution.</a:t>
            </a:r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300"/>
            </a:pPr>
            <a:r>
              <a:rPr lang="en-US" sz="2300" dirty="0"/>
              <a:t>A PhD is often assessed on original contribution to knowledge.</a:t>
            </a:r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300"/>
            </a:pPr>
            <a:r>
              <a:rPr lang="en-US" sz="2300" dirty="0"/>
              <a:t>A </a:t>
            </a:r>
            <a:r>
              <a:rPr lang="en-US" sz="2300" b="1" dirty="0"/>
              <a:t>Professional Doctorate </a:t>
            </a:r>
            <a:r>
              <a:rPr lang="en-US" sz="2300" dirty="0"/>
              <a:t>is also assessed on original contribution to knowledge, but it also considers professional practice.  A Professional Doctorate is therefore </a:t>
            </a:r>
            <a:r>
              <a:rPr lang="en-US" sz="2300" b="1" dirty="0"/>
              <a:t>closely connected to professional practice</a:t>
            </a:r>
            <a:r>
              <a:rPr lang="en-US" sz="2300" dirty="0"/>
              <a:t>, and </a:t>
            </a:r>
            <a:r>
              <a:rPr lang="en-US" sz="2300" b="1" dirty="0"/>
              <a:t>contribution of knowledge is made from inside a field, by someone who holds a position in it.  </a:t>
            </a:r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300"/>
            </a:pPr>
            <a:r>
              <a:rPr lang="en-US" sz="2300" dirty="0"/>
              <a:t>The distinction is not 'academic' versus 'practical'. A Professional Doctorate still requires rigorous research.</a:t>
            </a:r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300"/>
            </a:pPr>
            <a:r>
              <a:rPr lang="en-US" sz="2300" dirty="0"/>
              <a:t>Your standing as a practitioner is not incidental to the research.  It is part of what gives the research warrant.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70" y="-796895"/>
            <a:ext cx="3418659" cy="558314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5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So what is a practitioner-researcher?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C158B21A-6CC0-3BC3-896B-38D5774A5C0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95955979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EDCF8D2D-9202-6C5B-2E31-0A46A00E53D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2184" y="3408892"/>
            <a:ext cx="4061222" cy="2707481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tars and lights in space&#10;&#10;Description automatically generated">
            <a:extLst>
              <a:ext uri="{FF2B5EF4-FFF2-40B4-BE49-F238E27FC236}">
                <a16:creationId xmlns:a16="http://schemas.microsoft.com/office/drawing/2014/main" id="{D1732B36-E741-3E48-4914-CF32AF1DC09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7658" b="8190"/>
          <a:stretch>
            <a:fillRect/>
          </a:stretch>
        </p:blipFill>
        <p:spPr>
          <a:xfrm>
            <a:off x="-2285999" y="10"/>
            <a:ext cx="5061283" cy="68579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DE19FA9-080D-012E-CDE8-2BCF3B5A7692}"/>
              </a:ext>
            </a:extLst>
          </p:cNvPr>
          <p:cNvSpPr txBox="1"/>
          <p:nvPr/>
        </p:nvSpPr>
        <p:spPr>
          <a:xfrm>
            <a:off x="3627362" y="581025"/>
            <a:ext cx="8275879" cy="569594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lvl="0" algn="ctr"/>
            <a:r>
              <a:rPr lang="en-GB" sz="2800" i="1" dirty="0"/>
              <a:t>"Judge a man by his questions rather than his answers.” </a:t>
            </a:r>
            <a:r>
              <a:rPr lang="en-GB" sz="2000" b="1" dirty="0"/>
              <a:t>Voltaire</a:t>
            </a:r>
          </a:p>
          <a:p>
            <a:pPr lvl="0" algn="ctr"/>
            <a:endParaRPr lang="en-GB" sz="2000" dirty="0"/>
          </a:p>
          <a:p>
            <a:pPr lvl="0" algn="ctr"/>
            <a:r>
              <a:rPr lang="en-GB" sz="2800" i="1" dirty="0"/>
              <a:t>"He who asks a question is a fool for five minutes; he who does not ask a question remains a fool forever.” </a:t>
            </a:r>
            <a:r>
              <a:rPr lang="en-GB" sz="2000" b="1" dirty="0"/>
              <a:t>Chinese Proverb</a:t>
            </a:r>
            <a:endParaRPr lang="en-GB" sz="20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000" i="1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000" i="1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i="1" dirty="0"/>
              <a:t>A well-defined research question is crucial in order to guide and focus an entire project.  A well-developed question can…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b="0" i="0" u="none" strike="noStrike" dirty="0">
                <a:solidFill>
                  <a:srgbClr val="374151"/>
                </a:solidFill>
                <a:effectLst/>
                <a:latin typeface="Söhne"/>
              </a:rPr>
              <a:t>narrows the scope of your research</a:t>
            </a:r>
            <a:r>
              <a:rPr lang="en-GB" sz="2000" dirty="0">
                <a:solidFill>
                  <a:srgbClr val="374151"/>
                </a:solidFill>
                <a:latin typeface="Söhne"/>
              </a:rPr>
              <a:t>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GB" sz="2000" dirty="0">
              <a:solidFill>
                <a:srgbClr val="374151"/>
              </a:solidFill>
              <a:latin typeface="Söhne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b="0" i="0" u="none" strike="noStrike" dirty="0">
                <a:solidFill>
                  <a:srgbClr val="374151"/>
                </a:solidFill>
                <a:effectLst/>
                <a:latin typeface="Söhne"/>
              </a:rPr>
              <a:t>Help you address or identify specific issues or gaps in knowledge.</a:t>
            </a:r>
            <a:r>
              <a:rPr lang="en-US" sz="2000" dirty="0"/>
              <a:t>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374151"/>
                </a:solidFill>
                <a:latin typeface="Söhne"/>
              </a:rPr>
              <a:t>S</a:t>
            </a:r>
            <a:r>
              <a:rPr lang="en-GB" sz="2000" b="0" i="0" u="none" strike="noStrike" dirty="0">
                <a:solidFill>
                  <a:srgbClr val="374151"/>
                </a:solidFill>
                <a:effectLst/>
                <a:latin typeface="Söhne"/>
              </a:rPr>
              <a:t>treamline your data collection, analysis, and interpretation.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2000" dirty="0">
              <a:solidFill>
                <a:srgbClr val="374151"/>
              </a:solidFill>
              <a:latin typeface="Söhne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2000" dirty="0">
              <a:solidFill>
                <a:srgbClr val="374151"/>
              </a:solidFill>
              <a:latin typeface="Söhne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000" dirty="0">
              <a:latin typeface="Arial" panose="020B0604020202020204" pitchFamily="34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9204281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B4A2D48-3508-F9CA-AE49-6C8D3FAB31C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399" r="3611" b="1"/>
          <a:stretch>
            <a:fillRect/>
          </a:stretch>
        </p:blipFill>
        <p:spPr>
          <a:xfrm>
            <a:off x="2547129" y="557192"/>
            <a:ext cx="7097742" cy="5743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6130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5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Think about your own practice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C5A46B4C-5278-7BCD-1A11-AEF130B13C5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4756847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From practice to research</a:t>
            </a:r>
          </a:p>
        </p:txBody>
      </p: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1DF9F104-3032-6BB2-07F1-E41C5DC54381}"/>
              </a:ext>
            </a:extLst>
          </p:cNvPr>
          <p:cNvGraphicFramePr/>
          <p:nvPr/>
        </p:nvGraphicFramePr>
        <p:xfrm>
          <a:off x="731520" y="1234440"/>
          <a:ext cx="10789920" cy="50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955A2079-FA98-4876-80F0-72364A7D2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57188"/>
            <a:ext cx="10515600" cy="113349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5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Activity: Turn practice into a question</a:t>
            </a:r>
          </a:p>
        </p:txBody>
      </p:sp>
      <p:graphicFrame>
        <p:nvGraphicFramePr>
          <p:cNvPr id="6" name="TextBox 2">
            <a:extLst>
              <a:ext uri="{FF2B5EF4-FFF2-40B4-BE49-F238E27FC236}">
                <a16:creationId xmlns:a16="http://schemas.microsoft.com/office/drawing/2014/main" id="{0667D690-23FC-97EE-14B6-AD78CE9F22A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57163163"/>
              </p:ext>
            </p:extLst>
          </p:nvPr>
        </p:nvGraphicFramePr>
        <p:xfrm>
          <a:off x="838200" y="1828800"/>
          <a:ext cx="10515600" cy="4352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F7EBAE4-9945-4473-9E34-B2C66EA0F0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393361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/>
              <a:t>Example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38200" y="1456267"/>
            <a:ext cx="7504472" cy="47206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000" b="1" dirty="0"/>
              <a:t>Practice</a:t>
            </a:r>
            <a:br>
              <a:rPr lang="en-US" sz="2000" dirty="0"/>
            </a:br>
            <a:r>
              <a:rPr lang="en-US" sz="2000" dirty="0"/>
              <a:t>I work with digital illustration.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2000" dirty="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000" b="1" dirty="0"/>
              <a:t>Observation</a:t>
            </a:r>
            <a:br>
              <a:rPr lang="en-US" sz="2000" dirty="0"/>
            </a:br>
            <a:r>
              <a:rPr lang="en-US" sz="2000" dirty="0"/>
              <a:t>I have noticed that generative AI is changing how clients develop and judge visual ideas.</a:t>
            </a: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2000" dirty="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000" b="1" dirty="0"/>
              <a:t>Question</a:t>
            </a:r>
            <a:br>
              <a:rPr lang="en-US" sz="2000" dirty="0"/>
            </a:br>
            <a:r>
              <a:rPr lang="en-US" sz="2000" dirty="0"/>
              <a:t>I wonder how this is changing the role of the professional illustrator.</a:t>
            </a:r>
          </a:p>
          <a:p>
            <a:pPr defTabSz="914400">
              <a:lnSpc>
                <a:spcPct val="90000"/>
              </a:lnSpc>
            </a:pPr>
            <a:endParaRPr lang="en-US" sz="2000" dirty="0"/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2000" b="1" dirty="0"/>
              <a:t>Possible research question</a:t>
            </a:r>
            <a:endParaRPr lang="en-US" sz="2000" dirty="0"/>
          </a:p>
          <a:p>
            <a:pPr defTabSz="914400">
              <a:lnSpc>
                <a:spcPct val="90000"/>
              </a:lnSpc>
              <a:spcAft>
                <a:spcPts val="1200"/>
              </a:spcAft>
              <a:defRPr sz="2300"/>
            </a:pPr>
            <a:r>
              <a:rPr lang="en-US" sz="2000" i="1" dirty="0"/>
              <a:t>How is generative AI changing the role and practice of professional illustrators?</a:t>
            </a:r>
          </a:p>
          <a:p>
            <a:pPr defTabSz="914400">
              <a:lnSpc>
                <a:spcPct val="90000"/>
              </a:lnSpc>
              <a:spcAft>
                <a:spcPts val="1200"/>
              </a:spcAft>
              <a:defRPr sz="2300"/>
            </a:pPr>
            <a:endParaRPr lang="en-US" sz="2000" dirty="0"/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300"/>
            </a:pPr>
            <a:r>
              <a:rPr lang="en-US" sz="2000" i="1" dirty="0"/>
              <a:t>How are professional illustrators adapting their creative practices in response to generative AI?</a:t>
            </a:r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300"/>
            </a:pPr>
            <a:endParaRPr lang="en-US" sz="2000" dirty="0"/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300"/>
            </a:pPr>
            <a:r>
              <a:rPr lang="en-US" sz="2000" i="1" dirty="0"/>
              <a:t>How might human–AI collaboration reshape creative decision-making and professional identity within illustration practice?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E7F872-56B5-7A98-B1D8-A7414FF8D59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33249" b="-2"/>
          <a:stretch>
            <a:fillRect/>
          </a:stretch>
        </p:blipFill>
        <p:spPr>
          <a:xfrm>
            <a:off x="8342672" y="1825625"/>
            <a:ext cx="3323819" cy="3323819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</p:spPr>
      </p:pic>
      <p:sp>
        <p:nvSpPr>
          <p:cNvPr id="11" name="!!Arc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189197" flipV="1">
            <a:off x="6261882" y="687822"/>
            <a:ext cx="5471147" cy="5471147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!!Oval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48561" y="921125"/>
            <a:ext cx="791021" cy="769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FD59A629-500F-F942-8127-E882094A919C}"/>
              </a:ext>
            </a:extLst>
          </p:cNvPr>
          <p:cNvCxnSpPr/>
          <p:nvPr/>
        </p:nvCxnSpPr>
        <p:spPr>
          <a:xfrm>
            <a:off x="3945467" y="4097867"/>
            <a:ext cx="0" cy="389466"/>
          </a:xfrm>
          <a:prstGeom prst="straightConnector1">
            <a:avLst/>
          </a:prstGeom>
          <a:ln>
            <a:headEnd type="none" w="med" len="med"/>
            <a:tailEnd type="arrow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FBEE3D7E-E10C-3238-C886-06946264B960}"/>
              </a:ext>
            </a:extLst>
          </p:cNvPr>
          <p:cNvCxnSpPr/>
          <p:nvPr/>
        </p:nvCxnSpPr>
        <p:spPr>
          <a:xfrm>
            <a:off x="3945467" y="4954711"/>
            <a:ext cx="0" cy="389466"/>
          </a:xfrm>
          <a:prstGeom prst="straightConnector1">
            <a:avLst/>
          </a:prstGeom>
          <a:ln>
            <a:headEnd type="none" w="med" len="med"/>
            <a:tailEnd type="arrow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What counts as a contribution to knowledge?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01040" y="1828800"/>
            <a:ext cx="6021493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300"/>
            </a:pPr>
            <a:r>
              <a:rPr dirty="0"/>
              <a:t>A doctoral contribution does not necessarily mean discovering something completely new to humanity.</a:t>
            </a:r>
          </a:p>
          <a:p>
            <a:pPr>
              <a:spcAft>
                <a:spcPts val="1200"/>
              </a:spcAft>
              <a:defRPr sz="2300"/>
            </a:pPr>
            <a:r>
              <a:rPr dirty="0"/>
              <a:t>It may develop a </a:t>
            </a:r>
            <a:r>
              <a:rPr b="1" dirty="0"/>
              <a:t>new understanding, interpretation, framework, method, application or insight.</a:t>
            </a:r>
          </a:p>
          <a:p>
            <a:pPr>
              <a:spcAft>
                <a:spcPts val="1200"/>
              </a:spcAft>
              <a:defRPr sz="2300"/>
            </a:pPr>
            <a:r>
              <a:rPr dirty="0"/>
              <a:t>For a practitioner-researcher, the contribution may emerge from a </a:t>
            </a:r>
            <a:r>
              <a:rPr b="1" dirty="0"/>
              <a:t>problem or possibility within professional practice.</a:t>
            </a:r>
          </a:p>
          <a:p>
            <a:pPr algn="ctr">
              <a:spcAft>
                <a:spcPts val="1200"/>
              </a:spcAft>
              <a:defRPr sz="2300"/>
            </a:pPr>
            <a:r>
              <a:rPr i="1" dirty="0"/>
              <a:t>Your task is to identify what your research might contribute</a:t>
            </a:r>
            <a:r>
              <a:rPr lang="en-GB" i="1" dirty="0"/>
              <a:t>,</a:t>
            </a:r>
            <a:r>
              <a:rPr i="1" dirty="0"/>
              <a:t> this will develop throughout the doctorate.</a:t>
            </a:r>
          </a:p>
        </p:txBody>
      </p:sp>
      <p:pic>
        <p:nvPicPr>
          <p:cNvPr id="5" name="Picture 4" descr="A group of people wearing virtual reality goggles&#10;&#10;AI-generated content may be incorrect.">
            <a:extLst>
              <a:ext uri="{FF2B5EF4-FFF2-40B4-BE49-F238E27FC236}">
                <a16:creationId xmlns:a16="http://schemas.microsoft.com/office/drawing/2014/main" id="{2063E78C-BA92-3B11-55EC-5BAA121300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5643" y="4375970"/>
            <a:ext cx="2144111" cy="1608083"/>
          </a:xfrm>
          <a:prstGeom prst="rect">
            <a:avLst/>
          </a:prstGeom>
        </p:spPr>
      </p:pic>
      <p:pic>
        <p:nvPicPr>
          <p:cNvPr id="6" name="Picture 5" descr="A group of people standing in a tunnel&#10;&#10;AI-generated content may be incorrect.">
            <a:extLst>
              <a:ext uri="{FF2B5EF4-FFF2-40B4-BE49-F238E27FC236}">
                <a16:creationId xmlns:a16="http://schemas.microsoft.com/office/drawing/2014/main" id="{D20DEACE-7E47-A5F3-D822-BC7146D5C8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7275" y="2349919"/>
            <a:ext cx="2644957" cy="198371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77BB57D-D89B-C29C-167F-F7EF2DAA487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64277" y="4038178"/>
            <a:ext cx="1826683" cy="1809531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F4C891B-62D0-4250-AEB7-0F42BAD78D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5" descr="Graduation Cap">
            <a:extLst>
              <a:ext uri="{FF2B5EF4-FFF2-40B4-BE49-F238E27FC236}">
                <a16:creationId xmlns:a16="http://schemas.microsoft.com/office/drawing/2014/main" id="{844429AC-C173-074A-1A83-92D95C65785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598389" y="1122553"/>
            <a:ext cx="995221" cy="9952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C6BB9F5-47D7-8F31-07E6-D7FFFB1AA9F2}"/>
              </a:ext>
            </a:extLst>
          </p:cNvPr>
          <p:cNvSpPr txBox="1"/>
          <p:nvPr/>
        </p:nvSpPr>
        <p:spPr>
          <a:xfrm>
            <a:off x="1195459" y="2398144"/>
            <a:ext cx="9863605" cy="37309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b="1" dirty="0"/>
              <a:t>Please read…</a:t>
            </a:r>
          </a:p>
          <a:p>
            <a:pPr indent="-228600" algn="ctr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/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dirty="0"/>
              <a:t>Professional Doctorates-A Better Route for Researching Professionals? By Fenge, L.-A. (2009)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/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2400" dirty="0"/>
              <a:t>Becoming a Researcher in Art Education: Forming Research Questions  By  Freedman, K. (2004)</a:t>
            </a:r>
          </a:p>
          <a:p>
            <a:pPr indent="-228600" algn="ctr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algn="ctr" defTabSz="914400">
              <a:lnSpc>
                <a:spcPct val="90000"/>
              </a:lnSpc>
              <a:spcAft>
                <a:spcPts val="600"/>
              </a:spcAft>
            </a:pPr>
            <a:r>
              <a:rPr lang="en-US" sz="2000" b="1" dirty="0"/>
              <a:t>CAN BE FOUND ON MOODLE</a:t>
            </a:r>
          </a:p>
          <a:p>
            <a:pPr indent="-228600" algn="ctr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7187872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75BD64A-79F3-10ED-5985-35313E817D58}"/>
              </a:ext>
            </a:extLst>
          </p:cNvPr>
          <p:cNvSpPr txBox="1"/>
          <p:nvPr/>
        </p:nvSpPr>
        <p:spPr>
          <a:xfrm>
            <a:off x="293298" y="258792"/>
            <a:ext cx="11898702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u="sng" dirty="0"/>
              <a:t>Discussion: Professional Doctorates-A Better Route for Researching Professionals? By Fenge, L.-A. (2009)</a:t>
            </a:r>
          </a:p>
          <a:p>
            <a:endParaRPr lang="en-US" sz="23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300" dirty="0"/>
              <a:t>From Fenge’s discussion, what do you see as the main difference between a </a:t>
            </a:r>
            <a:r>
              <a:rPr lang="en-GB" sz="2300" b="1" dirty="0"/>
              <a:t>PhD</a:t>
            </a:r>
            <a:r>
              <a:rPr lang="en-GB" sz="2300" dirty="0"/>
              <a:t> and a </a:t>
            </a:r>
            <a:r>
              <a:rPr lang="en-GB" sz="2300" b="1" dirty="0"/>
              <a:t>Professional Doctorate</a:t>
            </a:r>
            <a:r>
              <a:rPr lang="en-GB" sz="2300" dirty="0"/>
              <a:t>? </a:t>
            </a:r>
          </a:p>
          <a:p>
            <a:pPr lvl="0"/>
            <a:endParaRPr lang="en-GB" sz="23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300" dirty="0"/>
              <a:t>What is the Professional Doctorate trying to develop that may be different from a traditional academic research degree?</a:t>
            </a:r>
          </a:p>
          <a:p>
            <a:pPr lvl="0"/>
            <a:endParaRPr lang="en-GB" sz="23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300" dirty="0"/>
              <a:t>What does Fenge mean by the idea of the </a:t>
            </a:r>
            <a:r>
              <a:rPr lang="en-GB" sz="2300" b="1" dirty="0"/>
              <a:t>‘enterprising self’</a:t>
            </a:r>
            <a:r>
              <a:rPr lang="en-GB" sz="2300" dirty="0"/>
              <a:t>? </a:t>
            </a:r>
          </a:p>
          <a:p>
            <a:pPr lvl="0"/>
            <a:endParaRPr lang="en-GB" sz="23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300" dirty="0"/>
              <a:t>Why might this idea be important to someone undertaking a Professional Doctorate?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2300" dirty="0"/>
          </a:p>
          <a:p>
            <a:pPr lvl="0"/>
            <a:r>
              <a:rPr lang="en-GB" sz="2300" i="1" dirty="0"/>
              <a:t>Think about your own professional experience.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300" dirty="0"/>
              <a:t>How might your professional experience shape the research you undertake?</a:t>
            </a:r>
          </a:p>
          <a:p>
            <a:pPr lvl="1"/>
            <a:r>
              <a:rPr lang="en-GB" sz="2300" dirty="0"/>
              <a:t>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300" dirty="0"/>
              <a:t>What can you investigate because of your position within your profession that someone outside that profession might not see?</a:t>
            </a:r>
          </a:p>
          <a:p>
            <a:pPr lv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90678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5B37FE8-DA7F-BCE5-C623-E54C90A6DA90}"/>
              </a:ext>
            </a:extLst>
          </p:cNvPr>
          <p:cNvSpPr txBox="1"/>
          <p:nvPr/>
        </p:nvSpPr>
        <p:spPr>
          <a:xfrm>
            <a:off x="553049" y="1399397"/>
            <a:ext cx="1143766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u="sng" dirty="0"/>
              <a:t>Discussion: Becoming a Researcher in Art Education: Forming Research Questions  By  Freedman, K. (2004)</a:t>
            </a:r>
          </a:p>
          <a:p>
            <a:endParaRPr lang="en-US" sz="2400" dirty="0"/>
          </a:p>
          <a:p>
            <a:r>
              <a:rPr lang="en-GB" sz="2400" dirty="0"/>
              <a:t>From Freedman's discussion: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/>
              <a:t>What do you think a </a:t>
            </a:r>
            <a:r>
              <a:rPr lang="en-GB" sz="2400" b="1" dirty="0"/>
              <a:t>research question needs to do</a:t>
            </a:r>
            <a:r>
              <a:rPr lang="en-GB" sz="2400" dirty="0"/>
              <a:t>? </a:t>
            </a:r>
          </a:p>
          <a:p>
            <a:pPr lvl="0"/>
            <a:endParaRPr lang="en-GB" sz="240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/>
              <a:t>What makes a question suitable for doctoral research rather than simply an interesting question?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04824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6522" y="591829"/>
            <a:ext cx="3939688" cy="558312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5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Your first research position Complete these statements:</a:t>
            </a:r>
            <a:br>
              <a:rPr lang="en-US" sz="5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56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Graphic 12">
            <a:extLst>
              <a:ext uri="{FF2B5EF4-FFF2-40B4-BE49-F238E27FC236}">
                <a16:creationId xmlns:a16="http://schemas.microsoft.com/office/drawing/2014/main" id="{58BDB0EE-D238-415B-9ED8-62AA6AB2A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33111" y="591829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5" name="Graphic 11">
            <a:extLst>
              <a:ext uri="{FF2B5EF4-FFF2-40B4-BE49-F238E27FC236}">
                <a16:creationId xmlns:a16="http://schemas.microsoft.com/office/drawing/2014/main" id="{C5B55FC3-961D-4325-82F1-DE92B0D04E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91891" y="821124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7" name="Graphic 13">
            <a:extLst>
              <a:ext uri="{FF2B5EF4-FFF2-40B4-BE49-F238E27FC236}">
                <a16:creationId xmlns:a16="http://schemas.microsoft.com/office/drawing/2014/main" id="{4C8AB332-D09E-4F28-943C-DABDD4716A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417571" y="1336268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2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EF040893-0AEE-6402-722C-0362FCDEE0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10513695"/>
              </p:ext>
            </p:extLst>
          </p:nvPr>
        </p:nvGraphicFramePr>
        <p:xfrm>
          <a:off x="5492710" y="671805"/>
          <a:ext cx="5861090" cy="55031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F7EBAE4-9945-4473-9E34-B2C66EA0F0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393361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/>
              <a:t>Looking ahead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38200" y="1825625"/>
            <a:ext cx="539336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300"/>
            </a:pPr>
            <a:r>
              <a:rPr lang="en-US" sz="2300" dirty="0"/>
              <a:t>Today we have considered what it means to move from practitioner to practitioner-researcher.</a:t>
            </a:r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300"/>
            </a:pPr>
            <a:r>
              <a:rPr lang="en-US" sz="2300" dirty="0"/>
              <a:t>Next, we will begin examining the assumptions underneath your research.</a:t>
            </a:r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300"/>
            </a:pPr>
            <a:r>
              <a:rPr lang="en-US" sz="2300" dirty="0"/>
              <a:t>We will ask: What do you believe is real, existing or meaningful within your practice?</a:t>
            </a:r>
          </a:p>
          <a:p>
            <a:pPr indent="-228600" defTabSz="914400">
              <a:lnSpc>
                <a:spcPct val="90000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 sz="2300"/>
            </a:pPr>
            <a:r>
              <a:rPr lang="en-US" sz="2300" dirty="0"/>
              <a:t>This is the starting point for thinking about </a:t>
            </a:r>
            <a:r>
              <a:rPr lang="en-US" sz="2300" b="1" dirty="0"/>
              <a:t>ontology.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5CF7BA-C932-8D5B-CCAA-2A07E49B44C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45000"/>
          <a:stretch>
            <a:fillRect/>
          </a:stretch>
        </p:blipFill>
        <p:spPr>
          <a:xfrm>
            <a:off x="6374920" y="758514"/>
            <a:ext cx="5122238" cy="5122238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</p:spPr>
      </p:pic>
      <p:sp>
        <p:nvSpPr>
          <p:cNvPr id="11" name="!!Arc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189197" flipV="1">
            <a:off x="6261882" y="687822"/>
            <a:ext cx="5471147" cy="5471147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!!Oval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48561" y="921125"/>
            <a:ext cx="791021" cy="769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Exit question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1234440"/>
            <a:ext cx="10789920" cy="13080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2300"/>
            </a:pPr>
            <a:r>
              <a:rPr dirty="0"/>
              <a:t>In one sentence:</a:t>
            </a:r>
          </a:p>
          <a:p>
            <a:pPr>
              <a:spcAft>
                <a:spcPts val="1200"/>
              </a:spcAft>
              <a:defRPr sz="2300"/>
            </a:pPr>
            <a:r>
              <a:rPr dirty="0"/>
              <a:t>What is the difference between being a creative practitioner and being a practitioner-researcher?</a:t>
            </a: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2908</TotalTime>
  <Words>1722</Words>
  <Application>Microsoft Macintosh PowerPoint</Application>
  <PresentationFormat>Widescreen</PresentationFormat>
  <Paragraphs>211</Paragraphs>
  <Slides>26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Aptos</vt:lpstr>
      <vt:lpstr>Arial</vt:lpstr>
      <vt:lpstr>Calibri</vt:lpstr>
      <vt:lpstr>Söhne</vt:lpstr>
      <vt:lpstr>Office Theme</vt:lpstr>
      <vt:lpstr>Week 1 What is my position as a doctoral practitioner?  </vt:lpstr>
      <vt:lpstr>PowerPoint Presentation</vt:lpstr>
      <vt:lpstr>Today’s question</vt:lpstr>
      <vt:lpstr>Start here: What do you do?</vt:lpstr>
      <vt:lpstr>PowerPoint Presentation</vt:lpstr>
      <vt:lpstr>Practice is not automatically research</vt:lpstr>
      <vt:lpstr>PowerPoint Presentation</vt:lpstr>
      <vt:lpstr>A simple example</vt:lpstr>
      <vt:lpstr>PowerPoint Presentation</vt:lpstr>
      <vt:lpstr>Activity: Practice or research?</vt:lpstr>
      <vt:lpstr>There is not always a clear boundary</vt:lpstr>
      <vt:lpstr>PhD and Professional Doctorate</vt:lpstr>
      <vt:lpstr>So what is a practitioner-researcher?</vt:lpstr>
      <vt:lpstr>PowerPoint Presentation</vt:lpstr>
      <vt:lpstr>PowerPoint Presentation</vt:lpstr>
      <vt:lpstr>Think about your own practice</vt:lpstr>
      <vt:lpstr>From practice to research</vt:lpstr>
      <vt:lpstr>Activity: Turn practice into a question</vt:lpstr>
      <vt:lpstr>Example</vt:lpstr>
      <vt:lpstr>What counts as a contribution to knowledge?</vt:lpstr>
      <vt:lpstr>PowerPoint Presentation</vt:lpstr>
      <vt:lpstr>PowerPoint Presentation</vt:lpstr>
      <vt:lpstr>PowerPoint Presentation</vt:lpstr>
      <vt:lpstr>Your first research position Complete these statements: </vt:lpstr>
      <vt:lpstr>Looking ahead</vt:lpstr>
      <vt:lpstr>Exit question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Kylie Boon</cp:lastModifiedBy>
  <cp:revision>20</cp:revision>
  <dcterms:created xsi:type="dcterms:W3CDTF">2013-01-27T09:14:16Z</dcterms:created>
  <dcterms:modified xsi:type="dcterms:W3CDTF">2026-09-26T10:12:53Z</dcterms:modified>
  <cp:category/>
</cp:coreProperties>
</file>