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tmp" ContentType="image/png"/>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0"/>
  </p:notesMasterIdLst>
  <p:sldIdLst>
    <p:sldId id="256" r:id="rId5"/>
    <p:sldId id="442" r:id="rId6"/>
    <p:sldId id="439" r:id="rId7"/>
    <p:sldId id="463" r:id="rId8"/>
    <p:sldId id="464" r:id="rId9"/>
    <p:sldId id="303" r:id="rId10"/>
    <p:sldId id="453" r:id="rId11"/>
    <p:sldId id="304" r:id="rId12"/>
    <p:sldId id="443" r:id="rId13"/>
    <p:sldId id="444" r:id="rId14"/>
    <p:sldId id="460" r:id="rId15"/>
    <p:sldId id="461" r:id="rId16"/>
    <p:sldId id="456" r:id="rId17"/>
    <p:sldId id="457" r:id="rId18"/>
    <p:sldId id="462" r:id="rId19"/>
    <p:sldId id="466" r:id="rId20"/>
    <p:sldId id="445" r:id="rId21"/>
    <p:sldId id="446" r:id="rId22"/>
    <p:sldId id="467" r:id="rId23"/>
    <p:sldId id="447" r:id="rId24"/>
    <p:sldId id="448" r:id="rId25"/>
    <p:sldId id="449" r:id="rId26"/>
    <p:sldId id="450" r:id="rId27"/>
    <p:sldId id="465" r:id="rId28"/>
    <p:sldId id="459" r:id="rId29"/>
    <p:sldId id="451" r:id="rId30"/>
    <p:sldId id="452" r:id="rId31"/>
    <p:sldId id="306" r:id="rId32"/>
    <p:sldId id="454" r:id="rId33"/>
    <p:sldId id="413" r:id="rId34"/>
    <p:sldId id="436" r:id="rId35"/>
    <p:sldId id="264" r:id="rId36"/>
    <p:sldId id="305" r:id="rId37"/>
    <p:sldId id="414" r:id="rId38"/>
    <p:sldId id="416" r:id="rId39"/>
    <p:sldId id="417" r:id="rId40"/>
    <p:sldId id="458" r:id="rId41"/>
    <p:sldId id="418" r:id="rId42"/>
    <p:sldId id="423" r:id="rId43"/>
    <p:sldId id="421" r:id="rId44"/>
    <p:sldId id="420" r:id="rId45"/>
    <p:sldId id="455" r:id="rId46"/>
    <p:sldId id="440" r:id="rId47"/>
    <p:sldId id="435" r:id="rId48"/>
    <p:sldId id="441" r:id="rId49"/>
  </p:sldIdLst>
  <p:sldSz cx="9144000" cy="6858000" type="screen4x3"/>
  <p:notesSz cx="6858000" cy="9144000"/>
  <p:custDataLst>
    <p:tags r:id="rId5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7A5FC3D-737E-449E-989F-76866E278EC7}" v="950" dt="2024-02-14T20:59:39.19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2182" autoAdjust="0"/>
  </p:normalViewPr>
  <p:slideViewPr>
    <p:cSldViewPr snapToGrid="0">
      <p:cViewPr varScale="1">
        <p:scale>
          <a:sx n="69" d="100"/>
          <a:sy n="69" d="100"/>
        </p:scale>
        <p:origin x="2814" y="60"/>
      </p:cViewPr>
      <p:guideLst>
        <p:guide orient="horz" pos="2160"/>
        <p:guide pos="2880"/>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notesMaster" Target="notesMasters/notesMaster1.xml"/><Relationship Id="rId55"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viewProps" Target="viewProps.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microsoft.com/office/2016/11/relationships/changesInfo" Target="changesInfos/changesInfo1.xml"/><Relationship Id="rId8" Type="http://schemas.openxmlformats.org/officeDocument/2006/relationships/slide" Target="slides/slide4.xml"/><Relationship Id="rId51" Type="http://schemas.openxmlformats.org/officeDocument/2006/relationships/tags" Target="tags/tag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microsoft.com/office/2015/10/relationships/revisionInfo" Target="revisionInfo.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rew James" userId="87325ef21a490bf8" providerId="Windows Live" clId="Web-{280652E0-8BA7-4287-8099-778DCA2C6AB1}"/>
    <pc:docChg chg="modSld">
      <pc:chgData name="Andrew James" userId="87325ef21a490bf8" providerId="Windows Live" clId="Web-{280652E0-8BA7-4287-8099-778DCA2C6AB1}" dt="2024-02-04T14:11:08.969" v="378"/>
      <pc:docMkLst>
        <pc:docMk/>
      </pc:docMkLst>
      <pc:sldChg chg="modNotes">
        <pc:chgData name="Andrew James" userId="87325ef21a490bf8" providerId="Windows Live" clId="Web-{280652E0-8BA7-4287-8099-778DCA2C6AB1}" dt="2024-02-04T14:10:16.606" v="352"/>
        <pc:sldMkLst>
          <pc:docMk/>
          <pc:sldMk cId="1752089295" sldId="419"/>
        </pc:sldMkLst>
      </pc:sldChg>
      <pc:sldChg chg="modNotes">
        <pc:chgData name="Andrew James" userId="87325ef21a490bf8" providerId="Windows Live" clId="Web-{280652E0-8BA7-4287-8099-778DCA2C6AB1}" dt="2024-02-04T14:11:08.969" v="378"/>
        <pc:sldMkLst>
          <pc:docMk/>
          <pc:sldMk cId="1430630832" sldId="421"/>
        </pc:sldMkLst>
      </pc:sldChg>
      <pc:sldChg chg="modSp">
        <pc:chgData name="Andrew James" userId="87325ef21a490bf8" providerId="Windows Live" clId="Web-{280652E0-8BA7-4287-8099-778DCA2C6AB1}" dt="2024-02-04T13:55:59.201" v="84" actId="20577"/>
        <pc:sldMkLst>
          <pc:docMk/>
          <pc:sldMk cId="931000023" sldId="439"/>
        </pc:sldMkLst>
        <pc:spChg chg="mod">
          <ac:chgData name="Andrew James" userId="87325ef21a490bf8" providerId="Windows Live" clId="Web-{280652E0-8BA7-4287-8099-778DCA2C6AB1}" dt="2024-02-04T13:55:59.201" v="84" actId="20577"/>
          <ac:spMkLst>
            <pc:docMk/>
            <pc:sldMk cId="931000023" sldId="439"/>
            <ac:spMk id="3" creationId="{AB33C70D-1299-C8D1-BAB3-0E3DDC3AE215}"/>
          </ac:spMkLst>
        </pc:spChg>
      </pc:sldChg>
      <pc:sldChg chg="modSp">
        <pc:chgData name="Andrew James" userId="87325ef21a490bf8" providerId="Windows Live" clId="Web-{280652E0-8BA7-4287-8099-778DCA2C6AB1}" dt="2024-02-04T14:04:58.599" v="180" actId="20577"/>
        <pc:sldMkLst>
          <pc:docMk/>
          <pc:sldMk cId="3686961918" sldId="440"/>
        </pc:sldMkLst>
        <pc:spChg chg="mod">
          <ac:chgData name="Andrew James" userId="87325ef21a490bf8" providerId="Windows Live" clId="Web-{280652E0-8BA7-4287-8099-778DCA2C6AB1}" dt="2024-02-04T14:04:58.599" v="180" actId="20577"/>
          <ac:spMkLst>
            <pc:docMk/>
            <pc:sldMk cId="3686961918" sldId="440"/>
            <ac:spMk id="3" creationId="{BBDE135A-AEF7-9CC4-E544-A90540B9EA8C}"/>
          </ac:spMkLst>
        </pc:spChg>
      </pc:sldChg>
      <pc:sldChg chg="modSp">
        <pc:chgData name="Andrew James" userId="87325ef21a490bf8" providerId="Windows Live" clId="Web-{280652E0-8BA7-4287-8099-778DCA2C6AB1}" dt="2024-02-04T13:57:14.284" v="116" actId="20577"/>
        <pc:sldMkLst>
          <pc:docMk/>
          <pc:sldMk cId="1087707908" sldId="441"/>
        </pc:sldMkLst>
        <pc:spChg chg="mod">
          <ac:chgData name="Andrew James" userId="87325ef21a490bf8" providerId="Windows Live" clId="Web-{280652E0-8BA7-4287-8099-778DCA2C6AB1}" dt="2024-02-04T13:57:14.284" v="116" actId="20577"/>
          <ac:spMkLst>
            <pc:docMk/>
            <pc:sldMk cId="1087707908" sldId="441"/>
            <ac:spMk id="3" creationId="{F94FB579-F591-7013-A489-0D716147C695}"/>
          </ac:spMkLst>
        </pc:spChg>
      </pc:sldChg>
      <pc:sldChg chg="modSp">
        <pc:chgData name="Andrew James" userId="87325ef21a490bf8" providerId="Windows Live" clId="Web-{280652E0-8BA7-4287-8099-778DCA2C6AB1}" dt="2024-02-04T13:54:51.883" v="43" actId="20577"/>
        <pc:sldMkLst>
          <pc:docMk/>
          <pc:sldMk cId="3309308079" sldId="442"/>
        </pc:sldMkLst>
        <pc:spChg chg="mod">
          <ac:chgData name="Andrew James" userId="87325ef21a490bf8" providerId="Windows Live" clId="Web-{280652E0-8BA7-4287-8099-778DCA2C6AB1}" dt="2024-02-04T13:54:51.883" v="43" actId="20577"/>
          <ac:spMkLst>
            <pc:docMk/>
            <pc:sldMk cId="3309308079" sldId="442"/>
            <ac:spMk id="3" creationId="{F31FA004-DBAA-4427-76DA-1A3564A94CFB}"/>
          </ac:spMkLst>
        </pc:spChg>
      </pc:sldChg>
    </pc:docChg>
  </pc:docChgLst>
  <pc:docChgLst>
    <pc:chgData name="Andrew James" userId="87325ef21a490bf8" providerId="Windows Live" clId="Web-{AF79D264-25F5-4EBB-8347-EFC875CEC570}"/>
    <pc:docChg chg="addSld delSld modSld sldOrd">
      <pc:chgData name="Andrew James" userId="87325ef21a490bf8" providerId="Windows Live" clId="Web-{AF79D264-25F5-4EBB-8347-EFC875CEC570}" dt="2024-02-11T13:07:53.498" v="91"/>
      <pc:docMkLst>
        <pc:docMk/>
      </pc:docMkLst>
      <pc:sldChg chg="addSp delSp modSp mod modClrScheme chgLayout">
        <pc:chgData name="Andrew James" userId="87325ef21a490bf8" providerId="Windows Live" clId="Web-{AF79D264-25F5-4EBB-8347-EFC875CEC570}" dt="2024-02-11T13:07:53.498" v="91"/>
        <pc:sldMkLst>
          <pc:docMk/>
          <pc:sldMk cId="1700309885" sldId="305"/>
        </pc:sldMkLst>
        <pc:spChg chg="mod ord">
          <ac:chgData name="Andrew James" userId="87325ef21a490bf8" providerId="Windows Live" clId="Web-{AF79D264-25F5-4EBB-8347-EFC875CEC570}" dt="2024-02-11T13:07:53.498" v="91"/>
          <ac:spMkLst>
            <pc:docMk/>
            <pc:sldMk cId="1700309885" sldId="305"/>
            <ac:spMk id="3" creationId="{313D9431-7EEF-A090-18CC-45138BC0168F}"/>
          </ac:spMkLst>
        </pc:spChg>
        <pc:spChg chg="add del mod">
          <ac:chgData name="Andrew James" userId="87325ef21a490bf8" providerId="Windows Live" clId="Web-{AF79D264-25F5-4EBB-8347-EFC875CEC570}" dt="2024-02-11T13:07:47.045" v="89"/>
          <ac:spMkLst>
            <pc:docMk/>
            <pc:sldMk cId="1700309885" sldId="305"/>
            <ac:spMk id="4" creationId="{8EF0C42C-564C-F3B6-22F7-4E77B6D5F0F3}"/>
          </ac:spMkLst>
        </pc:spChg>
        <pc:spChg chg="mod">
          <ac:chgData name="Andrew James" userId="87325ef21a490bf8" providerId="Windows Live" clId="Web-{AF79D264-25F5-4EBB-8347-EFC875CEC570}" dt="2024-02-11T13:07:53.498" v="91"/>
          <ac:spMkLst>
            <pc:docMk/>
            <pc:sldMk cId="1700309885" sldId="305"/>
            <ac:spMk id="7" creationId="{A68B33FB-3B92-437B-B2C6-261AC4931B6D}"/>
          </ac:spMkLst>
        </pc:spChg>
        <pc:spChg chg="add del mod">
          <ac:chgData name="Andrew James" userId="87325ef21a490bf8" providerId="Windows Live" clId="Web-{AF79D264-25F5-4EBB-8347-EFC875CEC570}" dt="2024-02-11T13:07:53.498" v="91"/>
          <ac:spMkLst>
            <pc:docMk/>
            <pc:sldMk cId="1700309885" sldId="305"/>
            <ac:spMk id="9" creationId="{3EDAD958-7EA6-2C4F-7B45-0AB13FB5E9B4}"/>
          </ac:spMkLst>
        </pc:spChg>
        <pc:spChg chg="add del mod">
          <ac:chgData name="Andrew James" userId="87325ef21a490bf8" providerId="Windows Live" clId="Web-{AF79D264-25F5-4EBB-8347-EFC875CEC570}" dt="2024-02-11T13:07:49.498" v="90"/>
          <ac:spMkLst>
            <pc:docMk/>
            <pc:sldMk cId="1700309885" sldId="305"/>
            <ac:spMk id="10" creationId="{7AF87C53-FB62-2125-BD43-21CA8369E29A}"/>
          </ac:spMkLst>
        </pc:spChg>
        <pc:spChg chg="add del mod">
          <ac:chgData name="Andrew James" userId="87325ef21a490bf8" providerId="Windows Live" clId="Web-{AF79D264-25F5-4EBB-8347-EFC875CEC570}" dt="2024-02-11T13:07:34.982" v="85"/>
          <ac:spMkLst>
            <pc:docMk/>
            <pc:sldMk cId="1700309885" sldId="305"/>
            <ac:spMk id="12" creationId="{1D94301A-F7F7-546A-7B72-3150BBE40B84}"/>
          </ac:spMkLst>
        </pc:spChg>
        <pc:spChg chg="add del mod">
          <ac:chgData name="Andrew James" userId="87325ef21a490bf8" providerId="Windows Live" clId="Web-{AF79D264-25F5-4EBB-8347-EFC875CEC570}" dt="2024-02-11T13:07:34.982" v="85"/>
          <ac:spMkLst>
            <pc:docMk/>
            <pc:sldMk cId="1700309885" sldId="305"/>
            <ac:spMk id="14" creationId="{89843BCF-3A00-4442-A595-ABC3A4F12F4F}"/>
          </ac:spMkLst>
        </pc:spChg>
        <pc:picChg chg="add mod">
          <ac:chgData name="Andrew James" userId="87325ef21a490bf8" providerId="Windows Live" clId="Web-{AF79D264-25F5-4EBB-8347-EFC875CEC570}" dt="2024-02-11T13:07:53.498" v="91"/>
          <ac:picMkLst>
            <pc:docMk/>
            <pc:sldMk cId="1700309885" sldId="305"/>
            <ac:picMk id="2" creationId="{F186A163-827A-AABA-5E9F-72DE39E7A1DC}"/>
          </ac:picMkLst>
        </pc:picChg>
      </pc:sldChg>
      <pc:sldChg chg="addSp delSp modSp mod modClrScheme chgLayout">
        <pc:chgData name="Andrew James" userId="87325ef21a490bf8" providerId="Windows Live" clId="Web-{AF79D264-25F5-4EBB-8347-EFC875CEC570}" dt="2024-02-11T13:04:15.869" v="53"/>
        <pc:sldMkLst>
          <pc:docMk/>
          <pc:sldMk cId="1003286736" sldId="413"/>
        </pc:sldMkLst>
        <pc:spChg chg="mod">
          <ac:chgData name="Andrew James" userId="87325ef21a490bf8" providerId="Windows Live" clId="Web-{AF79D264-25F5-4EBB-8347-EFC875CEC570}" dt="2024-02-11T13:04:10.275" v="52"/>
          <ac:spMkLst>
            <pc:docMk/>
            <pc:sldMk cId="1003286736" sldId="413"/>
            <ac:spMk id="2" creationId="{A7026CEC-640B-009D-7243-5CB3986FB9CF}"/>
          </ac:spMkLst>
        </pc:spChg>
        <pc:spChg chg="mod ord">
          <ac:chgData name="Andrew James" userId="87325ef21a490bf8" providerId="Windows Live" clId="Web-{AF79D264-25F5-4EBB-8347-EFC875CEC570}" dt="2024-02-11T13:04:10.275" v="52"/>
          <ac:spMkLst>
            <pc:docMk/>
            <pc:sldMk cId="1003286736" sldId="413"/>
            <ac:spMk id="3" creationId="{8775EB8E-20CA-BF2F-A240-3F5B8305B4E2}"/>
          </ac:spMkLst>
        </pc:spChg>
        <pc:spChg chg="add del mod">
          <ac:chgData name="Andrew James" userId="87325ef21a490bf8" providerId="Windows Live" clId="Web-{AF79D264-25F5-4EBB-8347-EFC875CEC570}" dt="2024-02-11T13:04:15.869" v="53"/>
          <ac:spMkLst>
            <pc:docMk/>
            <pc:sldMk cId="1003286736" sldId="413"/>
            <ac:spMk id="5" creationId="{C1613336-A9E9-76A7-8993-F25E4D45B7E7}"/>
          </ac:spMkLst>
        </pc:spChg>
        <pc:picChg chg="add mod">
          <ac:chgData name="Andrew James" userId="87325ef21a490bf8" providerId="Windows Live" clId="Web-{AF79D264-25F5-4EBB-8347-EFC875CEC570}" dt="2024-02-11T13:04:10.275" v="52"/>
          <ac:picMkLst>
            <pc:docMk/>
            <pc:sldMk cId="1003286736" sldId="413"/>
            <ac:picMk id="4" creationId="{D1435D06-9B0F-2ECA-7420-2662FE1CACC6}"/>
          </ac:picMkLst>
        </pc:picChg>
      </pc:sldChg>
      <pc:sldChg chg="del ord">
        <pc:chgData name="Andrew James" userId="87325ef21a490bf8" providerId="Windows Live" clId="Web-{AF79D264-25F5-4EBB-8347-EFC875CEC570}" dt="2024-02-11T12:57:14.579" v="30"/>
        <pc:sldMkLst>
          <pc:docMk/>
          <pc:sldMk cId="1752089295" sldId="419"/>
        </pc:sldMkLst>
      </pc:sldChg>
      <pc:sldChg chg="del">
        <pc:chgData name="Andrew James" userId="87325ef21a490bf8" providerId="Windows Live" clId="Web-{AF79D264-25F5-4EBB-8347-EFC875CEC570}" dt="2024-02-11T12:57:15.782" v="31"/>
        <pc:sldMkLst>
          <pc:docMk/>
          <pc:sldMk cId="2439597109" sldId="422"/>
        </pc:sldMkLst>
      </pc:sldChg>
      <pc:sldChg chg="del">
        <pc:chgData name="Andrew James" userId="87325ef21a490bf8" providerId="Windows Live" clId="Web-{AF79D264-25F5-4EBB-8347-EFC875CEC570}" dt="2024-02-11T12:57:16.782" v="32"/>
        <pc:sldMkLst>
          <pc:docMk/>
          <pc:sldMk cId="985238078" sldId="424"/>
        </pc:sldMkLst>
      </pc:sldChg>
      <pc:sldChg chg="addSp delSp modSp mod modClrScheme chgLayout">
        <pc:chgData name="Andrew James" userId="87325ef21a490bf8" providerId="Windows Live" clId="Web-{AF79D264-25F5-4EBB-8347-EFC875CEC570}" dt="2024-02-11T13:06:24.465" v="75" actId="1076"/>
        <pc:sldMkLst>
          <pc:docMk/>
          <pc:sldMk cId="3608502960" sldId="436"/>
        </pc:sldMkLst>
        <pc:spChg chg="mod">
          <ac:chgData name="Andrew James" userId="87325ef21a490bf8" providerId="Windows Live" clId="Web-{AF79D264-25F5-4EBB-8347-EFC875CEC570}" dt="2024-02-11T13:06:24.465" v="75" actId="1076"/>
          <ac:spMkLst>
            <pc:docMk/>
            <pc:sldMk cId="3608502960" sldId="436"/>
            <ac:spMk id="3" creationId="{3ADA1257-0068-CC30-3E26-CF8C6A4BC3F7}"/>
          </ac:spMkLst>
        </pc:spChg>
        <pc:spChg chg="add del mod">
          <ac:chgData name="Andrew James" userId="87325ef21a490bf8" providerId="Windows Live" clId="Web-{AF79D264-25F5-4EBB-8347-EFC875CEC570}" dt="2024-02-11T13:05:34.277" v="62"/>
          <ac:spMkLst>
            <pc:docMk/>
            <pc:sldMk cId="3608502960" sldId="436"/>
            <ac:spMk id="4" creationId="{F55BE81E-B0E1-8709-E8F3-426D339E779D}"/>
          </ac:spMkLst>
        </pc:spChg>
        <pc:spChg chg="add del mod">
          <ac:chgData name="Andrew James" userId="87325ef21a490bf8" providerId="Windows Live" clId="Web-{AF79D264-25F5-4EBB-8347-EFC875CEC570}" dt="2024-02-11T13:05:41.136" v="63"/>
          <ac:spMkLst>
            <pc:docMk/>
            <pc:sldMk cId="3608502960" sldId="436"/>
            <ac:spMk id="9" creationId="{08439A6C-CD80-CBFD-D4AF-7808D623AFE1}"/>
          </ac:spMkLst>
        </pc:spChg>
        <pc:picChg chg="add mod">
          <ac:chgData name="Andrew James" userId="87325ef21a490bf8" providerId="Windows Live" clId="Web-{AF79D264-25F5-4EBB-8347-EFC875CEC570}" dt="2024-02-11T13:06:09.652" v="71" actId="14100"/>
          <ac:picMkLst>
            <pc:docMk/>
            <pc:sldMk cId="3608502960" sldId="436"/>
            <ac:picMk id="2" creationId="{1BED882D-261B-41D8-46BD-0EA1033E3595}"/>
          </ac:picMkLst>
        </pc:picChg>
      </pc:sldChg>
      <pc:sldChg chg="addSp modSp mod modClrScheme chgLayout">
        <pc:chgData name="Andrew James" userId="87325ef21a490bf8" providerId="Windows Live" clId="Web-{AF79D264-25F5-4EBB-8347-EFC875CEC570}" dt="2024-02-11T13:03:03.617" v="47"/>
        <pc:sldMkLst>
          <pc:docMk/>
          <pc:sldMk cId="931000023" sldId="439"/>
        </pc:sldMkLst>
        <pc:spChg chg="mod">
          <ac:chgData name="Andrew James" userId="87325ef21a490bf8" providerId="Windows Live" clId="Web-{AF79D264-25F5-4EBB-8347-EFC875CEC570}" dt="2024-02-11T13:03:03.617" v="47"/>
          <ac:spMkLst>
            <pc:docMk/>
            <pc:sldMk cId="931000023" sldId="439"/>
            <ac:spMk id="2" creationId="{38C1F8C0-265D-71A4-C518-3A4B4C39CB0E}"/>
          </ac:spMkLst>
        </pc:spChg>
        <pc:spChg chg="mod">
          <ac:chgData name="Andrew James" userId="87325ef21a490bf8" providerId="Windows Live" clId="Web-{AF79D264-25F5-4EBB-8347-EFC875CEC570}" dt="2024-02-11T13:03:03.617" v="47"/>
          <ac:spMkLst>
            <pc:docMk/>
            <pc:sldMk cId="931000023" sldId="439"/>
            <ac:spMk id="3" creationId="{AB33C70D-1299-C8D1-BAB3-0E3DDC3AE215}"/>
          </ac:spMkLst>
        </pc:spChg>
        <pc:picChg chg="add mod">
          <ac:chgData name="Andrew James" userId="87325ef21a490bf8" providerId="Windows Live" clId="Web-{AF79D264-25F5-4EBB-8347-EFC875CEC570}" dt="2024-02-11T13:03:03.617" v="47"/>
          <ac:picMkLst>
            <pc:docMk/>
            <pc:sldMk cId="931000023" sldId="439"/>
            <ac:picMk id="4" creationId="{6AC9A0C8-C73B-C315-5E7D-5B0D85FDE0EC}"/>
          </ac:picMkLst>
        </pc:picChg>
      </pc:sldChg>
      <pc:sldChg chg="addSp modSp mod modClrScheme chgLayout">
        <pc:chgData name="Andrew James" userId="87325ef21a490bf8" providerId="Windows Live" clId="Web-{AF79D264-25F5-4EBB-8347-EFC875CEC570}" dt="2024-02-11T13:02:21.257" v="45"/>
        <pc:sldMkLst>
          <pc:docMk/>
          <pc:sldMk cId="3309308079" sldId="442"/>
        </pc:sldMkLst>
        <pc:spChg chg="mod">
          <ac:chgData name="Andrew James" userId="87325ef21a490bf8" providerId="Windows Live" clId="Web-{AF79D264-25F5-4EBB-8347-EFC875CEC570}" dt="2024-02-11T13:02:21.257" v="45"/>
          <ac:spMkLst>
            <pc:docMk/>
            <pc:sldMk cId="3309308079" sldId="442"/>
            <ac:spMk id="2" creationId="{227F107E-9FAC-F965-A385-B91A2772F423}"/>
          </ac:spMkLst>
        </pc:spChg>
        <pc:spChg chg="mod">
          <ac:chgData name="Andrew James" userId="87325ef21a490bf8" providerId="Windows Live" clId="Web-{AF79D264-25F5-4EBB-8347-EFC875CEC570}" dt="2024-02-11T13:02:21.257" v="45"/>
          <ac:spMkLst>
            <pc:docMk/>
            <pc:sldMk cId="3309308079" sldId="442"/>
            <ac:spMk id="3" creationId="{F31FA004-DBAA-4427-76DA-1A3564A94CFB}"/>
          </ac:spMkLst>
        </pc:spChg>
        <pc:picChg chg="add mod">
          <ac:chgData name="Andrew James" userId="87325ef21a490bf8" providerId="Windows Live" clId="Web-{AF79D264-25F5-4EBB-8347-EFC875CEC570}" dt="2024-02-11T13:02:21.257" v="45"/>
          <ac:picMkLst>
            <pc:docMk/>
            <pc:sldMk cId="3309308079" sldId="442"/>
            <ac:picMk id="4" creationId="{40DFA58E-5731-55C4-A727-8F07790FA248}"/>
          </ac:picMkLst>
        </pc:picChg>
      </pc:sldChg>
      <pc:sldChg chg="modSp">
        <pc:chgData name="Andrew James" userId="87325ef21a490bf8" providerId="Windows Live" clId="Web-{AF79D264-25F5-4EBB-8347-EFC875CEC570}" dt="2024-02-11T12:46:25.987" v="1" actId="20577"/>
        <pc:sldMkLst>
          <pc:docMk/>
          <pc:sldMk cId="1591855204" sldId="447"/>
        </pc:sldMkLst>
        <pc:spChg chg="mod">
          <ac:chgData name="Andrew James" userId="87325ef21a490bf8" providerId="Windows Live" clId="Web-{AF79D264-25F5-4EBB-8347-EFC875CEC570}" dt="2024-02-11T12:46:25.987" v="1" actId="20577"/>
          <ac:spMkLst>
            <pc:docMk/>
            <pc:sldMk cId="1591855204" sldId="447"/>
            <ac:spMk id="3" creationId="{C6B073AB-C623-33FF-39ED-0535E541FD78}"/>
          </ac:spMkLst>
        </pc:spChg>
      </pc:sldChg>
      <pc:sldChg chg="modSp">
        <pc:chgData name="Andrew James" userId="87325ef21a490bf8" providerId="Windows Live" clId="Web-{AF79D264-25F5-4EBB-8347-EFC875CEC570}" dt="2024-02-11T12:46:33.846" v="3" actId="20577"/>
        <pc:sldMkLst>
          <pc:docMk/>
          <pc:sldMk cId="1795721798" sldId="448"/>
        </pc:sldMkLst>
        <pc:spChg chg="mod">
          <ac:chgData name="Andrew James" userId="87325ef21a490bf8" providerId="Windows Live" clId="Web-{AF79D264-25F5-4EBB-8347-EFC875CEC570}" dt="2024-02-11T12:46:33.846" v="3" actId="20577"/>
          <ac:spMkLst>
            <pc:docMk/>
            <pc:sldMk cId="1795721798" sldId="448"/>
            <ac:spMk id="3" creationId="{C69B8D6F-D919-EA32-24DD-050DC48EB05A}"/>
          </ac:spMkLst>
        </pc:spChg>
      </pc:sldChg>
      <pc:sldChg chg="modSp">
        <pc:chgData name="Andrew James" userId="87325ef21a490bf8" providerId="Windows Live" clId="Web-{AF79D264-25F5-4EBB-8347-EFC875CEC570}" dt="2024-02-11T12:46:42.909" v="5" actId="20577"/>
        <pc:sldMkLst>
          <pc:docMk/>
          <pc:sldMk cId="1376224523" sldId="449"/>
        </pc:sldMkLst>
        <pc:spChg chg="mod">
          <ac:chgData name="Andrew James" userId="87325ef21a490bf8" providerId="Windows Live" clId="Web-{AF79D264-25F5-4EBB-8347-EFC875CEC570}" dt="2024-02-11T12:46:42.909" v="5" actId="20577"/>
          <ac:spMkLst>
            <pc:docMk/>
            <pc:sldMk cId="1376224523" sldId="449"/>
            <ac:spMk id="3" creationId="{0C9BA4DD-95A1-038D-FADA-46FD24D38BE0}"/>
          </ac:spMkLst>
        </pc:spChg>
      </pc:sldChg>
      <pc:sldChg chg="modSp">
        <pc:chgData name="Andrew James" userId="87325ef21a490bf8" providerId="Windows Live" clId="Web-{AF79D264-25F5-4EBB-8347-EFC875CEC570}" dt="2024-02-11T12:46:48.378" v="7" actId="20577"/>
        <pc:sldMkLst>
          <pc:docMk/>
          <pc:sldMk cId="1141293929" sldId="450"/>
        </pc:sldMkLst>
        <pc:spChg chg="mod">
          <ac:chgData name="Andrew James" userId="87325ef21a490bf8" providerId="Windows Live" clId="Web-{AF79D264-25F5-4EBB-8347-EFC875CEC570}" dt="2024-02-11T12:46:48.378" v="7" actId="20577"/>
          <ac:spMkLst>
            <pc:docMk/>
            <pc:sldMk cId="1141293929" sldId="450"/>
            <ac:spMk id="3" creationId="{FED53A27-2FFB-7E25-D9C5-66963393D3E1}"/>
          </ac:spMkLst>
        </pc:spChg>
      </pc:sldChg>
      <pc:sldChg chg="modSp">
        <pc:chgData name="Andrew James" userId="87325ef21a490bf8" providerId="Windows Live" clId="Web-{AF79D264-25F5-4EBB-8347-EFC875CEC570}" dt="2024-02-11T12:57:45.033" v="35" actId="14100"/>
        <pc:sldMkLst>
          <pc:docMk/>
          <pc:sldMk cId="3345107838" sldId="451"/>
        </pc:sldMkLst>
        <pc:picChg chg="mod">
          <ac:chgData name="Andrew James" userId="87325ef21a490bf8" providerId="Windows Live" clId="Web-{AF79D264-25F5-4EBB-8347-EFC875CEC570}" dt="2024-02-11T12:57:45.033" v="35" actId="14100"/>
          <ac:picMkLst>
            <pc:docMk/>
            <pc:sldMk cId="3345107838" sldId="451"/>
            <ac:picMk id="2" creationId="{58D7C27B-A56D-276C-187C-8FE51B70B938}"/>
          </ac:picMkLst>
        </pc:picChg>
      </pc:sldChg>
      <pc:sldChg chg="addSp modSp new modNotes">
        <pc:chgData name="Andrew James" userId="87325ef21a490bf8" providerId="Windows Live" clId="Web-{AF79D264-25F5-4EBB-8347-EFC875CEC570}" dt="2024-02-11T12:50:00.054" v="18" actId="1076"/>
        <pc:sldMkLst>
          <pc:docMk/>
          <pc:sldMk cId="10664032" sldId="453"/>
        </pc:sldMkLst>
        <pc:picChg chg="add mod">
          <ac:chgData name="Andrew James" userId="87325ef21a490bf8" providerId="Windows Live" clId="Web-{AF79D264-25F5-4EBB-8347-EFC875CEC570}" dt="2024-02-11T12:50:00.054" v="18" actId="1076"/>
          <ac:picMkLst>
            <pc:docMk/>
            <pc:sldMk cId="10664032" sldId="453"/>
            <ac:picMk id="2" creationId="{391B8494-E035-8A9C-404C-76F8C352EABD}"/>
          </ac:picMkLst>
        </pc:picChg>
      </pc:sldChg>
      <pc:sldChg chg="new del">
        <pc:chgData name="Andrew James" userId="87325ef21a490bf8" providerId="Windows Live" clId="Web-{AF79D264-25F5-4EBB-8347-EFC875CEC570}" dt="2024-02-11T12:53:11.871" v="20"/>
        <pc:sldMkLst>
          <pc:docMk/>
          <pc:sldMk cId="2352626303" sldId="454"/>
        </pc:sldMkLst>
      </pc:sldChg>
      <pc:sldChg chg="addSp modSp new modNotes">
        <pc:chgData name="Andrew James" userId="87325ef21a490bf8" providerId="Windows Live" clId="Web-{AF79D264-25F5-4EBB-8347-EFC875CEC570}" dt="2024-02-11T12:53:40.028" v="28" actId="14100"/>
        <pc:sldMkLst>
          <pc:docMk/>
          <pc:sldMk cId="3944172365" sldId="454"/>
        </pc:sldMkLst>
        <pc:picChg chg="add mod">
          <ac:chgData name="Andrew James" userId="87325ef21a490bf8" providerId="Windows Live" clId="Web-{AF79D264-25F5-4EBB-8347-EFC875CEC570}" dt="2024-02-11T12:53:40.028" v="28" actId="14100"/>
          <ac:picMkLst>
            <pc:docMk/>
            <pc:sldMk cId="3944172365" sldId="454"/>
            <ac:picMk id="2" creationId="{AA0D5A27-4329-1109-E942-6CFAB6586C17}"/>
          </ac:picMkLst>
        </pc:picChg>
      </pc:sldChg>
      <pc:sldChg chg="addSp modSp new modNotes">
        <pc:chgData name="Andrew James" userId="87325ef21a490bf8" providerId="Windows Live" clId="Web-{AF79D264-25F5-4EBB-8347-EFC875CEC570}" dt="2024-02-11T13:00:50.411" v="43" actId="14100"/>
        <pc:sldMkLst>
          <pc:docMk/>
          <pc:sldMk cId="304876458" sldId="455"/>
        </pc:sldMkLst>
        <pc:picChg chg="add mod">
          <ac:chgData name="Andrew James" userId="87325ef21a490bf8" providerId="Windows Live" clId="Web-{AF79D264-25F5-4EBB-8347-EFC875CEC570}" dt="2024-02-11T13:00:50.411" v="43" actId="14100"/>
          <ac:picMkLst>
            <pc:docMk/>
            <pc:sldMk cId="304876458" sldId="455"/>
            <ac:picMk id="2" creationId="{8AB9F252-4CBB-383D-0712-F2B0FDE7938A}"/>
          </ac:picMkLst>
        </pc:picChg>
      </pc:sldChg>
    </pc:docChg>
  </pc:docChgLst>
  <pc:docChgLst>
    <pc:chgData name="Andrew James" userId="87325ef21a490bf8" providerId="Windows Live" clId="Web-{7A0AEE97-1E14-487C-A0BE-41CE43A72725}"/>
    <pc:docChg chg="addSld delSld modSld">
      <pc:chgData name="Andrew James" userId="87325ef21a490bf8" providerId="Windows Live" clId="Web-{7A0AEE97-1E14-487C-A0BE-41CE43A72725}" dt="2024-02-12T11:34:34.580" v="3095" actId="20577"/>
      <pc:docMkLst>
        <pc:docMk/>
      </pc:docMkLst>
      <pc:sldChg chg="modNotes">
        <pc:chgData name="Andrew James" userId="87325ef21a490bf8" providerId="Windows Live" clId="Web-{7A0AEE97-1E14-487C-A0BE-41CE43A72725}" dt="2024-02-12T09:08:14.128" v="1"/>
        <pc:sldMkLst>
          <pc:docMk/>
          <pc:sldMk cId="1505703561" sldId="303"/>
        </pc:sldMkLst>
      </pc:sldChg>
      <pc:sldChg chg="modSp">
        <pc:chgData name="Andrew James" userId="87325ef21a490bf8" providerId="Windows Live" clId="Web-{7A0AEE97-1E14-487C-A0BE-41CE43A72725}" dt="2024-02-12T11:34:34.580" v="3095" actId="20577"/>
        <pc:sldMkLst>
          <pc:docMk/>
          <pc:sldMk cId="4218235766" sldId="420"/>
        </pc:sldMkLst>
        <pc:spChg chg="mod">
          <ac:chgData name="Andrew James" userId="87325ef21a490bf8" providerId="Windows Live" clId="Web-{7A0AEE97-1E14-487C-A0BE-41CE43A72725}" dt="2024-02-12T11:34:34.580" v="3095" actId="20577"/>
          <ac:spMkLst>
            <pc:docMk/>
            <pc:sldMk cId="4218235766" sldId="420"/>
            <ac:spMk id="3" creationId="{BCDB5362-925C-791E-AA5C-FCE348FA883F}"/>
          </ac:spMkLst>
        </pc:spChg>
      </pc:sldChg>
      <pc:sldChg chg="modSp modNotes">
        <pc:chgData name="Andrew James" userId="87325ef21a490bf8" providerId="Windows Live" clId="Web-{7A0AEE97-1E14-487C-A0BE-41CE43A72725}" dt="2024-02-12T10:53:29.125" v="2048" actId="20577"/>
        <pc:sldMkLst>
          <pc:docMk/>
          <pc:sldMk cId="3357902583" sldId="443"/>
        </pc:sldMkLst>
        <pc:spChg chg="mod">
          <ac:chgData name="Andrew James" userId="87325ef21a490bf8" providerId="Windows Live" clId="Web-{7A0AEE97-1E14-487C-A0BE-41CE43A72725}" dt="2024-02-12T10:53:29.125" v="2048" actId="20577"/>
          <ac:spMkLst>
            <pc:docMk/>
            <pc:sldMk cId="3357902583" sldId="443"/>
            <ac:spMk id="2" creationId="{AA36FDFA-4AAD-6876-0247-A2806CD831FF}"/>
          </ac:spMkLst>
        </pc:spChg>
      </pc:sldChg>
      <pc:sldChg chg="modSp modNotes">
        <pc:chgData name="Andrew James" userId="87325ef21a490bf8" providerId="Windows Live" clId="Web-{7A0AEE97-1E14-487C-A0BE-41CE43A72725}" dt="2024-02-12T10:53:14.124" v="2044" actId="20577"/>
        <pc:sldMkLst>
          <pc:docMk/>
          <pc:sldMk cId="3985021209" sldId="444"/>
        </pc:sldMkLst>
        <pc:spChg chg="mod">
          <ac:chgData name="Andrew James" userId="87325ef21a490bf8" providerId="Windows Live" clId="Web-{7A0AEE97-1E14-487C-A0BE-41CE43A72725}" dt="2024-02-12T10:53:14.124" v="2044" actId="20577"/>
          <ac:spMkLst>
            <pc:docMk/>
            <pc:sldMk cId="3985021209" sldId="444"/>
            <ac:spMk id="2" creationId="{6607CFCD-8D21-28F5-CE5B-D2BB07AB85B3}"/>
          </ac:spMkLst>
        </pc:spChg>
      </pc:sldChg>
      <pc:sldChg chg="modSp modNotes">
        <pc:chgData name="Andrew James" userId="87325ef21a490bf8" providerId="Windows Live" clId="Web-{7A0AEE97-1E14-487C-A0BE-41CE43A72725}" dt="2024-02-12T10:53:56.469" v="2054" actId="20577"/>
        <pc:sldMkLst>
          <pc:docMk/>
          <pc:sldMk cId="3569712474" sldId="445"/>
        </pc:sldMkLst>
        <pc:spChg chg="mod">
          <ac:chgData name="Andrew James" userId="87325ef21a490bf8" providerId="Windows Live" clId="Web-{7A0AEE97-1E14-487C-A0BE-41CE43A72725}" dt="2024-02-12T10:53:56.469" v="2054" actId="20577"/>
          <ac:spMkLst>
            <pc:docMk/>
            <pc:sldMk cId="3569712474" sldId="445"/>
            <ac:spMk id="2" creationId="{9AB77CC3-A701-3EAB-257A-14ED07550023}"/>
          </ac:spMkLst>
        </pc:spChg>
      </pc:sldChg>
      <pc:sldChg chg="modSp modNotes">
        <pc:chgData name="Andrew James" userId="87325ef21a490bf8" providerId="Windows Live" clId="Web-{7A0AEE97-1E14-487C-A0BE-41CE43A72725}" dt="2024-02-12T10:54:22.422" v="2059" actId="20577"/>
        <pc:sldMkLst>
          <pc:docMk/>
          <pc:sldMk cId="248846461" sldId="446"/>
        </pc:sldMkLst>
        <pc:spChg chg="mod">
          <ac:chgData name="Andrew James" userId="87325ef21a490bf8" providerId="Windows Live" clId="Web-{7A0AEE97-1E14-487C-A0BE-41CE43A72725}" dt="2024-02-12T10:54:22.422" v="2059" actId="20577"/>
          <ac:spMkLst>
            <pc:docMk/>
            <pc:sldMk cId="248846461" sldId="446"/>
            <ac:spMk id="2" creationId="{0E2B7F3B-A006-3E4A-F604-AD324E9C07D5}"/>
          </ac:spMkLst>
        </pc:spChg>
      </pc:sldChg>
      <pc:sldChg chg="modSp modNotes">
        <pc:chgData name="Andrew James" userId="87325ef21a490bf8" providerId="Windows Live" clId="Web-{7A0AEE97-1E14-487C-A0BE-41CE43A72725}" dt="2024-02-12T10:54:29.844" v="2065" actId="20577"/>
        <pc:sldMkLst>
          <pc:docMk/>
          <pc:sldMk cId="1591855204" sldId="447"/>
        </pc:sldMkLst>
        <pc:spChg chg="mod">
          <ac:chgData name="Andrew James" userId="87325ef21a490bf8" providerId="Windows Live" clId="Web-{7A0AEE97-1E14-487C-A0BE-41CE43A72725}" dt="2024-02-12T10:54:29.844" v="2065" actId="20577"/>
          <ac:spMkLst>
            <pc:docMk/>
            <pc:sldMk cId="1591855204" sldId="447"/>
            <ac:spMk id="2" creationId="{AC9B3C38-5534-C3EE-A1E4-D32ABF898C4D}"/>
          </ac:spMkLst>
        </pc:spChg>
        <pc:spChg chg="mod">
          <ac:chgData name="Andrew James" userId="87325ef21a490bf8" providerId="Windows Live" clId="Web-{7A0AEE97-1E14-487C-A0BE-41CE43A72725}" dt="2024-02-12T09:56:43.145" v="1033" actId="20577"/>
          <ac:spMkLst>
            <pc:docMk/>
            <pc:sldMk cId="1591855204" sldId="447"/>
            <ac:spMk id="3" creationId="{C6B073AB-C623-33FF-39ED-0535E541FD78}"/>
          </ac:spMkLst>
        </pc:spChg>
      </pc:sldChg>
      <pc:sldChg chg="modSp modNotes">
        <pc:chgData name="Andrew James" userId="87325ef21a490bf8" providerId="Windows Live" clId="Web-{7A0AEE97-1E14-487C-A0BE-41CE43A72725}" dt="2024-02-12T10:54:41.281" v="2067" actId="20577"/>
        <pc:sldMkLst>
          <pc:docMk/>
          <pc:sldMk cId="1795721798" sldId="448"/>
        </pc:sldMkLst>
        <pc:spChg chg="mod">
          <ac:chgData name="Andrew James" userId="87325ef21a490bf8" providerId="Windows Live" clId="Web-{7A0AEE97-1E14-487C-A0BE-41CE43A72725}" dt="2024-02-12T10:54:41.281" v="2067" actId="20577"/>
          <ac:spMkLst>
            <pc:docMk/>
            <pc:sldMk cId="1795721798" sldId="448"/>
            <ac:spMk id="2" creationId="{787A9DD9-0E24-D801-20AE-2DA83B20960B}"/>
          </ac:spMkLst>
        </pc:spChg>
        <pc:spChg chg="mod">
          <ac:chgData name="Andrew James" userId="87325ef21a490bf8" providerId="Windows Live" clId="Web-{7A0AEE97-1E14-487C-A0BE-41CE43A72725}" dt="2024-02-12T09:57:00.707" v="1038" actId="20577"/>
          <ac:spMkLst>
            <pc:docMk/>
            <pc:sldMk cId="1795721798" sldId="448"/>
            <ac:spMk id="3" creationId="{C69B8D6F-D919-EA32-24DD-050DC48EB05A}"/>
          </ac:spMkLst>
        </pc:spChg>
      </pc:sldChg>
      <pc:sldChg chg="modSp modNotes">
        <pc:chgData name="Andrew James" userId="87325ef21a490bf8" providerId="Windows Live" clId="Web-{7A0AEE97-1E14-487C-A0BE-41CE43A72725}" dt="2024-02-12T10:54:49.266" v="2069" actId="20577"/>
        <pc:sldMkLst>
          <pc:docMk/>
          <pc:sldMk cId="1376224523" sldId="449"/>
        </pc:sldMkLst>
        <pc:spChg chg="mod">
          <ac:chgData name="Andrew James" userId="87325ef21a490bf8" providerId="Windows Live" clId="Web-{7A0AEE97-1E14-487C-A0BE-41CE43A72725}" dt="2024-02-12T10:54:49.266" v="2069" actId="20577"/>
          <ac:spMkLst>
            <pc:docMk/>
            <pc:sldMk cId="1376224523" sldId="449"/>
            <ac:spMk id="2" creationId="{BD1BC00F-488E-24D4-E2E6-D2179DE19FAA}"/>
          </ac:spMkLst>
        </pc:spChg>
        <pc:spChg chg="mod">
          <ac:chgData name="Andrew James" userId="87325ef21a490bf8" providerId="Windows Live" clId="Web-{7A0AEE97-1E14-487C-A0BE-41CE43A72725}" dt="2024-02-12T10:12:16.962" v="1562" actId="20577"/>
          <ac:spMkLst>
            <pc:docMk/>
            <pc:sldMk cId="1376224523" sldId="449"/>
            <ac:spMk id="3" creationId="{0C9BA4DD-95A1-038D-FADA-46FD24D38BE0}"/>
          </ac:spMkLst>
        </pc:spChg>
      </pc:sldChg>
      <pc:sldChg chg="modSp modNotes">
        <pc:chgData name="Andrew James" userId="87325ef21a490bf8" providerId="Windows Live" clId="Web-{7A0AEE97-1E14-487C-A0BE-41CE43A72725}" dt="2024-02-12T10:55:01.422" v="2078" actId="20577"/>
        <pc:sldMkLst>
          <pc:docMk/>
          <pc:sldMk cId="1141293929" sldId="450"/>
        </pc:sldMkLst>
        <pc:spChg chg="mod">
          <ac:chgData name="Andrew James" userId="87325ef21a490bf8" providerId="Windows Live" clId="Web-{7A0AEE97-1E14-487C-A0BE-41CE43A72725}" dt="2024-02-12T10:55:01.422" v="2078" actId="20577"/>
          <ac:spMkLst>
            <pc:docMk/>
            <pc:sldMk cId="1141293929" sldId="450"/>
            <ac:spMk id="2" creationId="{7870E622-508F-7CD6-3339-012D9F71EFA1}"/>
          </ac:spMkLst>
        </pc:spChg>
        <pc:spChg chg="mod">
          <ac:chgData name="Andrew James" userId="87325ef21a490bf8" providerId="Windows Live" clId="Web-{7A0AEE97-1E14-487C-A0BE-41CE43A72725}" dt="2024-02-12T10:12:34.978" v="1566" actId="20577"/>
          <ac:spMkLst>
            <pc:docMk/>
            <pc:sldMk cId="1141293929" sldId="450"/>
            <ac:spMk id="3" creationId="{FED53A27-2FFB-7E25-D9C5-66963393D3E1}"/>
          </ac:spMkLst>
        </pc:spChg>
      </pc:sldChg>
      <pc:sldChg chg="addSp delSp modSp new mod modClrScheme addAnim modAnim chgLayout modNotes">
        <pc:chgData name="Andrew James" userId="87325ef21a490bf8" providerId="Windows Live" clId="Web-{7A0AEE97-1E14-487C-A0BE-41CE43A72725}" dt="2024-02-12T10:57:54.658" v="2144"/>
        <pc:sldMkLst>
          <pc:docMk/>
          <pc:sldMk cId="2499684011" sldId="456"/>
        </pc:sldMkLst>
        <pc:spChg chg="mod">
          <ac:chgData name="Andrew James" userId="87325ef21a490bf8" providerId="Windows Live" clId="Web-{7A0AEE97-1E14-487C-A0BE-41CE43A72725}" dt="2024-02-12T10:52:54.765" v="2036" actId="20577"/>
          <ac:spMkLst>
            <pc:docMk/>
            <pc:sldMk cId="2499684011" sldId="456"/>
            <ac:spMk id="2" creationId="{DEDDCF35-8710-D74A-98CD-CE6DBC941209}"/>
          </ac:spMkLst>
        </pc:spChg>
        <pc:spChg chg="del">
          <ac:chgData name="Andrew James" userId="87325ef21a490bf8" providerId="Windows Live" clId="Web-{7A0AEE97-1E14-487C-A0BE-41CE43A72725}" dt="2024-02-12T10:37:15.649" v="1812"/>
          <ac:spMkLst>
            <pc:docMk/>
            <pc:sldMk cId="2499684011" sldId="456"/>
            <ac:spMk id="3" creationId="{A789CAD6-C03E-CB6D-1479-3CF360F67047}"/>
          </ac:spMkLst>
        </pc:spChg>
        <pc:spChg chg="add mod">
          <ac:chgData name="Andrew James" userId="87325ef21a490bf8" providerId="Windows Live" clId="Web-{7A0AEE97-1E14-487C-A0BE-41CE43A72725}" dt="2024-02-12T10:43:38.308" v="1939" actId="20577"/>
          <ac:spMkLst>
            <pc:docMk/>
            <pc:sldMk cId="2499684011" sldId="456"/>
            <ac:spMk id="4" creationId="{0E4A1DAC-5799-CAD7-C290-001E0C29EF36}"/>
          </ac:spMkLst>
        </pc:spChg>
        <pc:spChg chg="add del mod">
          <ac:chgData name="Andrew James" userId="87325ef21a490bf8" providerId="Windows Live" clId="Web-{7A0AEE97-1E14-487C-A0BE-41CE43A72725}" dt="2024-02-12T10:37:28.993" v="1814"/>
          <ac:spMkLst>
            <pc:docMk/>
            <pc:sldMk cId="2499684011" sldId="456"/>
            <ac:spMk id="8" creationId="{8EAC19EE-AAC1-C1E5-A39E-FA2B519A1353}"/>
          </ac:spMkLst>
        </pc:spChg>
        <pc:spChg chg="add mod">
          <ac:chgData name="Andrew James" userId="87325ef21a490bf8" providerId="Windows Live" clId="Web-{7A0AEE97-1E14-487C-A0BE-41CE43A72725}" dt="2024-02-12T10:42:25.401" v="1920" actId="14100"/>
          <ac:spMkLst>
            <pc:docMk/>
            <pc:sldMk cId="2499684011" sldId="456"/>
            <ac:spMk id="10" creationId="{8F804E8F-42D4-C77B-49D7-2AEADFFCB2CE}"/>
          </ac:spMkLst>
        </pc:spChg>
        <pc:spChg chg="add del mod">
          <ac:chgData name="Andrew James" userId="87325ef21a490bf8" providerId="Windows Live" clId="Web-{7A0AEE97-1E14-487C-A0BE-41CE43A72725}" dt="2024-02-12T10:37:25.946" v="1813"/>
          <ac:spMkLst>
            <pc:docMk/>
            <pc:sldMk cId="2499684011" sldId="456"/>
            <ac:spMk id="12" creationId="{1F600CF0-3608-A796-86BA-E8EDD0946BC6}"/>
          </ac:spMkLst>
        </pc:spChg>
        <pc:spChg chg="add mod">
          <ac:chgData name="Andrew James" userId="87325ef21a490bf8" providerId="Windows Live" clId="Web-{7A0AEE97-1E14-487C-A0BE-41CE43A72725}" dt="2024-02-12T10:42:30.635" v="1921" actId="14100"/>
          <ac:spMkLst>
            <pc:docMk/>
            <pc:sldMk cId="2499684011" sldId="456"/>
            <ac:spMk id="14" creationId="{58AB3DCC-A899-070B-4D0F-322A21973AFE}"/>
          </ac:spMkLst>
        </pc:spChg>
      </pc:sldChg>
      <pc:sldChg chg="addSp modSp new modNotes">
        <pc:chgData name="Andrew James" userId="87325ef21a490bf8" providerId="Windows Live" clId="Web-{7A0AEE97-1E14-487C-A0BE-41CE43A72725}" dt="2024-02-12T11:31:24.891" v="3057"/>
        <pc:sldMkLst>
          <pc:docMk/>
          <pc:sldMk cId="1128034267" sldId="457"/>
        </pc:sldMkLst>
        <pc:spChg chg="mod">
          <ac:chgData name="Andrew James" userId="87325ef21a490bf8" providerId="Windows Live" clId="Web-{7A0AEE97-1E14-487C-A0BE-41CE43A72725}" dt="2024-02-12T10:53:44.734" v="2051" actId="20577"/>
          <ac:spMkLst>
            <pc:docMk/>
            <pc:sldMk cId="1128034267" sldId="457"/>
            <ac:spMk id="2" creationId="{AF263334-8A72-9990-A591-B1B02C43CB8B}"/>
          </ac:spMkLst>
        </pc:spChg>
        <pc:spChg chg="mod">
          <ac:chgData name="Andrew James" userId="87325ef21a490bf8" providerId="Windows Live" clId="Web-{7A0AEE97-1E14-487C-A0BE-41CE43A72725}" dt="2024-02-12T10:41:32.541" v="1919" actId="20577"/>
          <ac:spMkLst>
            <pc:docMk/>
            <pc:sldMk cId="1128034267" sldId="457"/>
            <ac:spMk id="3" creationId="{141891AF-328B-83F2-3137-5677C766C4BD}"/>
          </ac:spMkLst>
        </pc:spChg>
        <pc:spChg chg="add mod">
          <ac:chgData name="Andrew James" userId="87325ef21a490bf8" providerId="Windows Live" clId="Web-{7A0AEE97-1E14-487C-A0BE-41CE43A72725}" dt="2024-02-12T10:50:52.670" v="2000" actId="20577"/>
          <ac:spMkLst>
            <pc:docMk/>
            <pc:sldMk cId="1128034267" sldId="457"/>
            <ac:spMk id="4" creationId="{1602D3D8-22BB-6ACA-0894-29ACBDBE7D23}"/>
          </ac:spMkLst>
        </pc:spChg>
        <pc:spChg chg="add mod">
          <ac:chgData name="Andrew James" userId="87325ef21a490bf8" providerId="Windows Live" clId="Web-{7A0AEE97-1E14-487C-A0BE-41CE43A72725}" dt="2024-02-12T10:50:58.436" v="2002" actId="20577"/>
          <ac:spMkLst>
            <pc:docMk/>
            <pc:sldMk cId="1128034267" sldId="457"/>
            <ac:spMk id="5" creationId="{3ADF2459-BBA9-463D-DFEA-F75BF1B90202}"/>
          </ac:spMkLst>
        </pc:spChg>
        <pc:spChg chg="add mod">
          <ac:chgData name="Andrew James" userId="87325ef21a490bf8" providerId="Windows Live" clId="Web-{7A0AEE97-1E14-487C-A0BE-41CE43A72725}" dt="2024-02-12T10:51:03.952" v="2004" actId="20577"/>
          <ac:spMkLst>
            <pc:docMk/>
            <pc:sldMk cId="1128034267" sldId="457"/>
            <ac:spMk id="6" creationId="{2AFADBB9-2C99-E913-3D68-D28D2CA68589}"/>
          </ac:spMkLst>
        </pc:spChg>
      </pc:sldChg>
      <pc:sldChg chg="new del">
        <pc:chgData name="Andrew James" userId="87325ef21a490bf8" providerId="Windows Live" clId="Web-{7A0AEE97-1E14-487C-A0BE-41CE43A72725}" dt="2024-02-12T10:39:31.087" v="1885"/>
        <pc:sldMkLst>
          <pc:docMk/>
          <pc:sldMk cId="2120843426" sldId="457"/>
        </pc:sldMkLst>
      </pc:sldChg>
    </pc:docChg>
  </pc:docChgLst>
  <pc:docChgLst>
    <pc:chgData name="Andrew James" userId="87325ef21a490bf8" providerId="Windows Live" clId="Web-{FA53573E-6FE8-467C-A821-46B1DB878F0A}"/>
    <pc:docChg chg="addSld delSld modSld">
      <pc:chgData name="Andrew James" userId="87325ef21a490bf8" providerId="Windows Live" clId="Web-{FA53573E-6FE8-467C-A821-46B1DB878F0A}" dt="2024-02-04T14:50:45.129" v="625" actId="1076"/>
      <pc:docMkLst>
        <pc:docMk/>
      </pc:docMkLst>
      <pc:sldChg chg="modSp">
        <pc:chgData name="Andrew James" userId="87325ef21a490bf8" providerId="Windows Live" clId="Web-{FA53573E-6FE8-467C-A821-46B1DB878F0A}" dt="2024-02-04T14:31:25.971" v="186" actId="1076"/>
        <pc:sldMkLst>
          <pc:docMk/>
          <pc:sldMk cId="770748586" sldId="304"/>
        </pc:sldMkLst>
        <pc:spChg chg="mod">
          <ac:chgData name="Andrew James" userId="87325ef21a490bf8" providerId="Windows Live" clId="Web-{FA53573E-6FE8-467C-A821-46B1DB878F0A}" dt="2024-02-04T14:31:25.971" v="186" actId="1076"/>
          <ac:spMkLst>
            <pc:docMk/>
            <pc:sldMk cId="770748586" sldId="304"/>
            <ac:spMk id="3" creationId="{64D6DD1C-43CF-75EE-9E50-C4F531F60984}"/>
          </ac:spMkLst>
        </pc:spChg>
      </pc:sldChg>
      <pc:sldChg chg="modSp new">
        <pc:chgData name="Andrew James" userId="87325ef21a490bf8" providerId="Windows Live" clId="Web-{FA53573E-6FE8-467C-A821-46B1DB878F0A}" dt="2024-02-04T14:31:04.018" v="182" actId="20577"/>
        <pc:sldMkLst>
          <pc:docMk/>
          <pc:sldMk cId="3357902583" sldId="443"/>
        </pc:sldMkLst>
        <pc:spChg chg="mod">
          <ac:chgData name="Andrew James" userId="87325ef21a490bf8" providerId="Windows Live" clId="Web-{FA53573E-6FE8-467C-A821-46B1DB878F0A}" dt="2024-02-04T14:21:06.860" v="4" actId="20577"/>
          <ac:spMkLst>
            <pc:docMk/>
            <pc:sldMk cId="3357902583" sldId="443"/>
            <ac:spMk id="2" creationId="{AA36FDFA-4AAD-6876-0247-A2806CD831FF}"/>
          </ac:spMkLst>
        </pc:spChg>
        <pc:spChg chg="mod">
          <ac:chgData name="Andrew James" userId="87325ef21a490bf8" providerId="Windows Live" clId="Web-{FA53573E-6FE8-467C-A821-46B1DB878F0A}" dt="2024-02-04T14:31:04.018" v="182" actId="20577"/>
          <ac:spMkLst>
            <pc:docMk/>
            <pc:sldMk cId="3357902583" sldId="443"/>
            <ac:spMk id="3" creationId="{C715CA3D-AC49-856C-409F-C45E13BC0EF7}"/>
          </ac:spMkLst>
        </pc:spChg>
      </pc:sldChg>
      <pc:sldChg chg="modSp new">
        <pc:chgData name="Andrew James" userId="87325ef21a490bf8" providerId="Windows Live" clId="Web-{FA53573E-6FE8-467C-A821-46B1DB878F0A}" dt="2024-02-04T14:36:22.699" v="375" actId="20577"/>
        <pc:sldMkLst>
          <pc:docMk/>
          <pc:sldMk cId="3985021209" sldId="444"/>
        </pc:sldMkLst>
        <pc:spChg chg="mod">
          <ac:chgData name="Andrew James" userId="87325ef21a490bf8" providerId="Windows Live" clId="Web-{FA53573E-6FE8-467C-A821-46B1DB878F0A}" dt="2024-02-04T14:31:55.754" v="198" actId="20577"/>
          <ac:spMkLst>
            <pc:docMk/>
            <pc:sldMk cId="3985021209" sldId="444"/>
            <ac:spMk id="2" creationId="{6607CFCD-8D21-28F5-CE5B-D2BB07AB85B3}"/>
          </ac:spMkLst>
        </pc:spChg>
        <pc:spChg chg="mod">
          <ac:chgData name="Andrew James" userId="87325ef21a490bf8" providerId="Windows Live" clId="Web-{FA53573E-6FE8-467C-A821-46B1DB878F0A}" dt="2024-02-04T14:36:22.699" v="375" actId="20577"/>
          <ac:spMkLst>
            <pc:docMk/>
            <pc:sldMk cId="3985021209" sldId="444"/>
            <ac:spMk id="3" creationId="{B4DC61EB-C2C7-1B06-7A85-A84CFE15A307}"/>
          </ac:spMkLst>
        </pc:spChg>
      </pc:sldChg>
      <pc:sldChg chg="modSp new">
        <pc:chgData name="Andrew James" userId="87325ef21a490bf8" providerId="Windows Live" clId="Web-{FA53573E-6FE8-467C-A821-46B1DB878F0A}" dt="2024-02-04T14:40:56.269" v="533" actId="20577"/>
        <pc:sldMkLst>
          <pc:docMk/>
          <pc:sldMk cId="3569712474" sldId="445"/>
        </pc:sldMkLst>
        <pc:spChg chg="mod">
          <ac:chgData name="Andrew James" userId="87325ef21a490bf8" providerId="Windows Live" clId="Web-{FA53573E-6FE8-467C-A821-46B1DB878F0A}" dt="2024-02-04T14:36:36.949" v="381" actId="20577"/>
          <ac:spMkLst>
            <pc:docMk/>
            <pc:sldMk cId="3569712474" sldId="445"/>
            <ac:spMk id="2" creationId="{9AB77CC3-A701-3EAB-257A-14ED07550023}"/>
          </ac:spMkLst>
        </pc:spChg>
        <pc:spChg chg="mod">
          <ac:chgData name="Andrew James" userId="87325ef21a490bf8" providerId="Windows Live" clId="Web-{FA53573E-6FE8-467C-A821-46B1DB878F0A}" dt="2024-02-04T14:40:56.269" v="533" actId="20577"/>
          <ac:spMkLst>
            <pc:docMk/>
            <pc:sldMk cId="3569712474" sldId="445"/>
            <ac:spMk id="3" creationId="{9CAEC7E5-0441-C3B3-A6B2-5E171C17483C}"/>
          </ac:spMkLst>
        </pc:spChg>
      </pc:sldChg>
      <pc:sldChg chg="modSp new">
        <pc:chgData name="Andrew James" userId="87325ef21a490bf8" providerId="Windows Live" clId="Web-{FA53573E-6FE8-467C-A821-46B1DB878F0A}" dt="2024-02-04T14:47:24.748" v="566" actId="20577"/>
        <pc:sldMkLst>
          <pc:docMk/>
          <pc:sldMk cId="248846461" sldId="446"/>
        </pc:sldMkLst>
        <pc:spChg chg="mod">
          <ac:chgData name="Andrew James" userId="87325ef21a490bf8" providerId="Windows Live" clId="Web-{FA53573E-6FE8-467C-A821-46B1DB878F0A}" dt="2024-02-04T14:45:22.261" v="538" actId="20577"/>
          <ac:spMkLst>
            <pc:docMk/>
            <pc:sldMk cId="248846461" sldId="446"/>
            <ac:spMk id="2" creationId="{0E2B7F3B-A006-3E4A-F604-AD324E9C07D5}"/>
          </ac:spMkLst>
        </pc:spChg>
        <pc:spChg chg="mod">
          <ac:chgData name="Andrew James" userId="87325ef21a490bf8" providerId="Windows Live" clId="Web-{FA53573E-6FE8-467C-A821-46B1DB878F0A}" dt="2024-02-04T14:47:24.748" v="566" actId="20577"/>
          <ac:spMkLst>
            <pc:docMk/>
            <pc:sldMk cId="248846461" sldId="446"/>
            <ac:spMk id="3" creationId="{A0289E2F-0843-32FA-888A-AF82BD3F923A}"/>
          </ac:spMkLst>
        </pc:spChg>
      </pc:sldChg>
      <pc:sldChg chg="modSp new">
        <pc:chgData name="Andrew James" userId="87325ef21a490bf8" providerId="Windows Live" clId="Web-{FA53573E-6FE8-467C-A821-46B1DB878F0A}" dt="2024-02-04T14:47:48.843" v="571" actId="20577"/>
        <pc:sldMkLst>
          <pc:docMk/>
          <pc:sldMk cId="1591855204" sldId="447"/>
        </pc:sldMkLst>
        <pc:spChg chg="mod">
          <ac:chgData name="Andrew James" userId="87325ef21a490bf8" providerId="Windows Live" clId="Web-{FA53573E-6FE8-467C-A821-46B1DB878F0A}" dt="2024-02-04T14:47:48.843" v="571" actId="20577"/>
          <ac:spMkLst>
            <pc:docMk/>
            <pc:sldMk cId="1591855204" sldId="447"/>
            <ac:spMk id="2" creationId="{AC9B3C38-5534-C3EE-A1E4-D32ABF898C4D}"/>
          </ac:spMkLst>
        </pc:spChg>
      </pc:sldChg>
      <pc:sldChg chg="modSp new">
        <pc:chgData name="Andrew James" userId="87325ef21a490bf8" providerId="Windows Live" clId="Web-{FA53573E-6FE8-467C-A821-46B1DB878F0A}" dt="2024-02-04T14:48:05.499" v="583" actId="20577"/>
        <pc:sldMkLst>
          <pc:docMk/>
          <pc:sldMk cId="1795721798" sldId="448"/>
        </pc:sldMkLst>
        <pc:spChg chg="mod">
          <ac:chgData name="Andrew James" userId="87325ef21a490bf8" providerId="Windows Live" clId="Web-{FA53573E-6FE8-467C-A821-46B1DB878F0A}" dt="2024-02-04T14:48:05.499" v="583" actId="20577"/>
          <ac:spMkLst>
            <pc:docMk/>
            <pc:sldMk cId="1795721798" sldId="448"/>
            <ac:spMk id="2" creationId="{787A9DD9-0E24-D801-20AE-2DA83B20960B}"/>
          </ac:spMkLst>
        </pc:spChg>
      </pc:sldChg>
      <pc:sldChg chg="modSp new">
        <pc:chgData name="Andrew James" userId="87325ef21a490bf8" providerId="Windows Live" clId="Web-{FA53573E-6FE8-467C-A821-46B1DB878F0A}" dt="2024-02-04T14:48:14.844" v="588" actId="20577"/>
        <pc:sldMkLst>
          <pc:docMk/>
          <pc:sldMk cId="1376224523" sldId="449"/>
        </pc:sldMkLst>
        <pc:spChg chg="mod">
          <ac:chgData name="Andrew James" userId="87325ef21a490bf8" providerId="Windows Live" clId="Web-{FA53573E-6FE8-467C-A821-46B1DB878F0A}" dt="2024-02-04T14:48:14.844" v="588" actId="20577"/>
          <ac:spMkLst>
            <pc:docMk/>
            <pc:sldMk cId="1376224523" sldId="449"/>
            <ac:spMk id="2" creationId="{BD1BC00F-488E-24D4-E2E6-D2179DE19FAA}"/>
          </ac:spMkLst>
        </pc:spChg>
      </pc:sldChg>
      <pc:sldChg chg="addSp delSp modSp new mod modClrScheme chgLayout">
        <pc:chgData name="Andrew James" userId="87325ef21a490bf8" providerId="Windows Live" clId="Web-{FA53573E-6FE8-467C-A821-46B1DB878F0A}" dt="2024-02-04T14:48:44.141" v="599"/>
        <pc:sldMkLst>
          <pc:docMk/>
          <pc:sldMk cId="1141293929" sldId="450"/>
        </pc:sldMkLst>
        <pc:spChg chg="mod ord">
          <ac:chgData name="Andrew James" userId="87325ef21a490bf8" providerId="Windows Live" clId="Web-{FA53573E-6FE8-467C-A821-46B1DB878F0A}" dt="2024-02-04T14:48:44.141" v="599"/>
          <ac:spMkLst>
            <pc:docMk/>
            <pc:sldMk cId="1141293929" sldId="450"/>
            <ac:spMk id="2" creationId="{7870E622-508F-7CD6-3339-012D9F71EFA1}"/>
          </ac:spMkLst>
        </pc:spChg>
        <pc:spChg chg="add del">
          <ac:chgData name="Andrew James" userId="87325ef21a490bf8" providerId="Windows Live" clId="Web-{FA53573E-6FE8-467C-A821-46B1DB878F0A}" dt="2024-02-04T14:48:44.141" v="599"/>
          <ac:spMkLst>
            <pc:docMk/>
            <pc:sldMk cId="1141293929" sldId="450"/>
            <ac:spMk id="3" creationId="{FED53A27-2FFB-7E25-D9C5-66963393D3E1}"/>
          </ac:spMkLst>
        </pc:spChg>
      </pc:sldChg>
      <pc:sldChg chg="new del">
        <pc:chgData name="Andrew James" userId="87325ef21a490bf8" providerId="Windows Live" clId="Web-{FA53573E-6FE8-467C-A821-46B1DB878F0A}" dt="2024-02-04T14:48:29.641" v="597"/>
        <pc:sldMkLst>
          <pc:docMk/>
          <pc:sldMk cId="1748852377" sldId="451"/>
        </pc:sldMkLst>
      </pc:sldChg>
      <pc:sldChg chg="addSp delSp modSp new mod modClrScheme chgLayout">
        <pc:chgData name="Andrew James" userId="87325ef21a490bf8" providerId="Windows Live" clId="Web-{FA53573E-6FE8-467C-A821-46B1DB878F0A}" dt="2024-02-04T14:50:45.129" v="625" actId="1076"/>
        <pc:sldMkLst>
          <pc:docMk/>
          <pc:sldMk cId="3345107838" sldId="451"/>
        </pc:sldMkLst>
        <pc:spChg chg="add del mod">
          <ac:chgData name="Andrew James" userId="87325ef21a490bf8" providerId="Windows Live" clId="Web-{FA53573E-6FE8-467C-A821-46B1DB878F0A}" dt="2024-02-04T14:49:16.392" v="604"/>
          <ac:spMkLst>
            <pc:docMk/>
            <pc:sldMk cId="3345107838" sldId="451"/>
            <ac:spMk id="7" creationId="{0B508213-14AC-C0B8-13D8-3C0A16C8AC20}"/>
          </ac:spMkLst>
        </pc:spChg>
        <pc:picChg chg="add mod">
          <ac:chgData name="Andrew James" userId="87325ef21a490bf8" providerId="Windows Live" clId="Web-{FA53573E-6FE8-467C-A821-46B1DB878F0A}" dt="2024-02-04T14:50:45.129" v="625" actId="1076"/>
          <ac:picMkLst>
            <pc:docMk/>
            <pc:sldMk cId="3345107838" sldId="451"/>
            <ac:picMk id="2" creationId="{58D7C27B-A56D-276C-187C-8FE51B70B938}"/>
          </ac:picMkLst>
        </pc:picChg>
      </pc:sldChg>
      <pc:sldChg chg="addSp delSp modSp new mod modClrScheme chgLayout">
        <pc:chgData name="Andrew James" userId="87325ef21a490bf8" providerId="Windows Live" clId="Web-{FA53573E-6FE8-467C-A821-46B1DB878F0A}" dt="2024-02-04T14:50:17.066" v="616" actId="1076"/>
        <pc:sldMkLst>
          <pc:docMk/>
          <pc:sldMk cId="2483142627" sldId="452"/>
        </pc:sldMkLst>
        <pc:spChg chg="add del mod">
          <ac:chgData name="Andrew James" userId="87325ef21a490bf8" providerId="Windows Live" clId="Web-{FA53573E-6FE8-467C-A821-46B1DB878F0A}" dt="2024-02-04T14:50:06.534" v="613"/>
          <ac:spMkLst>
            <pc:docMk/>
            <pc:sldMk cId="2483142627" sldId="452"/>
            <ac:spMk id="7" creationId="{12D76626-E9EA-7B3B-C487-2B1DCE7DE424}"/>
          </ac:spMkLst>
        </pc:spChg>
        <pc:picChg chg="add mod">
          <ac:chgData name="Andrew James" userId="87325ef21a490bf8" providerId="Windows Live" clId="Web-{FA53573E-6FE8-467C-A821-46B1DB878F0A}" dt="2024-02-04T14:50:17.066" v="616" actId="1076"/>
          <ac:picMkLst>
            <pc:docMk/>
            <pc:sldMk cId="2483142627" sldId="452"/>
            <ac:picMk id="2" creationId="{24356BDC-6D0C-CEA0-64F6-8ECA95AFDC64}"/>
          </ac:picMkLst>
        </pc:picChg>
      </pc:sldChg>
    </pc:docChg>
  </pc:docChgLst>
  <pc:docChgLst>
    <pc:chgData name="Andrew James" userId="87325ef21a490bf8" providerId="Windows Live" clId="Web-{5009BB35-D2E6-4814-89F9-F5CCF812B2C3}"/>
    <pc:docChg chg="modSld">
      <pc:chgData name="Andrew James" userId="87325ef21a490bf8" providerId="Windows Live" clId="Web-{5009BB35-D2E6-4814-89F9-F5CCF812B2C3}" dt="2024-02-03T14:35:30.782" v="1154"/>
      <pc:docMkLst>
        <pc:docMk/>
      </pc:docMkLst>
      <pc:sldChg chg="modNotes">
        <pc:chgData name="Andrew James" userId="87325ef21a490bf8" providerId="Windows Live" clId="Web-{5009BB35-D2E6-4814-89F9-F5CCF812B2C3}" dt="2024-02-03T13:47:16.570" v="142"/>
        <pc:sldMkLst>
          <pc:docMk/>
          <pc:sldMk cId="1700309885" sldId="305"/>
        </pc:sldMkLst>
      </pc:sldChg>
      <pc:sldChg chg="modSp modNotes">
        <pc:chgData name="Andrew James" userId="87325ef21a490bf8" providerId="Windows Live" clId="Web-{5009BB35-D2E6-4814-89F9-F5CCF812B2C3}" dt="2024-02-03T13:51:51.138" v="295"/>
        <pc:sldMkLst>
          <pc:docMk/>
          <pc:sldMk cId="1398889450" sldId="414"/>
        </pc:sldMkLst>
        <pc:spChg chg="mod">
          <ac:chgData name="Andrew James" userId="87325ef21a490bf8" providerId="Windows Live" clId="Web-{5009BB35-D2E6-4814-89F9-F5CCF812B2C3}" dt="2024-02-03T13:50:58.340" v="252" actId="20577"/>
          <ac:spMkLst>
            <pc:docMk/>
            <pc:sldMk cId="1398889450" sldId="414"/>
            <ac:spMk id="3" creationId="{E7202EAF-36ED-4769-BC55-FB336F781D03}"/>
          </ac:spMkLst>
        </pc:spChg>
      </pc:sldChg>
      <pc:sldChg chg="modNotes">
        <pc:chgData name="Andrew James" userId="87325ef21a490bf8" providerId="Windows Live" clId="Web-{5009BB35-D2E6-4814-89F9-F5CCF812B2C3}" dt="2024-02-03T13:57:17.363" v="462"/>
        <pc:sldMkLst>
          <pc:docMk/>
          <pc:sldMk cId="3587967068" sldId="416"/>
        </pc:sldMkLst>
      </pc:sldChg>
      <pc:sldChg chg="modNotes">
        <pc:chgData name="Andrew James" userId="87325ef21a490bf8" providerId="Windows Live" clId="Web-{5009BB35-D2E6-4814-89F9-F5CCF812B2C3}" dt="2024-02-03T14:03:10.417" v="625"/>
        <pc:sldMkLst>
          <pc:docMk/>
          <pc:sldMk cId="192411701" sldId="417"/>
        </pc:sldMkLst>
      </pc:sldChg>
      <pc:sldChg chg="modNotes">
        <pc:chgData name="Andrew James" userId="87325ef21a490bf8" providerId="Windows Live" clId="Web-{5009BB35-D2E6-4814-89F9-F5CCF812B2C3}" dt="2024-02-03T14:18:22.669" v="884"/>
        <pc:sldMkLst>
          <pc:docMk/>
          <pc:sldMk cId="1634222819" sldId="418"/>
        </pc:sldMkLst>
      </pc:sldChg>
      <pc:sldChg chg="modNotes">
        <pc:chgData name="Andrew James" userId="87325ef21a490bf8" providerId="Windows Live" clId="Web-{5009BB35-D2E6-4814-89F9-F5CCF812B2C3}" dt="2024-02-03T14:30:02.292" v="1007"/>
        <pc:sldMkLst>
          <pc:docMk/>
          <pc:sldMk cId="4218235766" sldId="420"/>
        </pc:sldMkLst>
      </pc:sldChg>
      <pc:sldChg chg="modNotes">
        <pc:chgData name="Andrew James" userId="87325ef21a490bf8" providerId="Windows Live" clId="Web-{5009BB35-D2E6-4814-89F9-F5CCF812B2C3}" dt="2024-02-03T14:33:18.733" v="1068"/>
        <pc:sldMkLst>
          <pc:docMk/>
          <pc:sldMk cId="2439597109" sldId="422"/>
        </pc:sldMkLst>
      </pc:sldChg>
      <pc:sldChg chg="modNotes">
        <pc:chgData name="Andrew James" userId="87325ef21a490bf8" providerId="Windows Live" clId="Web-{5009BB35-D2E6-4814-89F9-F5CCF812B2C3}" dt="2024-02-03T14:21:59.079" v="890"/>
        <pc:sldMkLst>
          <pc:docMk/>
          <pc:sldMk cId="3985313535" sldId="423"/>
        </pc:sldMkLst>
      </pc:sldChg>
      <pc:sldChg chg="modSp modNotes">
        <pc:chgData name="Andrew James" userId="87325ef21a490bf8" providerId="Windows Live" clId="Web-{5009BB35-D2E6-4814-89F9-F5CCF812B2C3}" dt="2024-02-03T14:35:30.782" v="1154"/>
        <pc:sldMkLst>
          <pc:docMk/>
          <pc:sldMk cId="985238078" sldId="424"/>
        </pc:sldMkLst>
        <pc:spChg chg="mod">
          <ac:chgData name="Andrew James" userId="87325ef21a490bf8" providerId="Windows Live" clId="Web-{5009BB35-D2E6-4814-89F9-F5CCF812B2C3}" dt="2024-02-03T14:34:40.156" v="1116" actId="20577"/>
          <ac:spMkLst>
            <pc:docMk/>
            <pc:sldMk cId="985238078" sldId="424"/>
            <ac:spMk id="8" creationId="{ED03F48B-ADFB-5BA1-189A-38052897AF98}"/>
          </ac:spMkLst>
        </pc:spChg>
      </pc:sldChg>
    </pc:docChg>
  </pc:docChgLst>
  <pc:docChgLst>
    <pc:chgData name="Andrew James" userId="87325ef21a490bf8" providerId="LiveId" clId="{67A5FC3D-737E-449E-989F-76866E278EC7}"/>
    <pc:docChg chg="undo custSel addSld delSld modSld sldOrd replTag delTag">
      <pc:chgData name="Andrew James" userId="87325ef21a490bf8" providerId="LiveId" clId="{67A5FC3D-737E-449E-989F-76866E278EC7}" dt="2024-02-14T20:59:39.304" v="12064"/>
      <pc:docMkLst>
        <pc:docMk/>
      </pc:docMkLst>
      <pc:sldChg chg="modSp mod">
        <pc:chgData name="Andrew James" userId="87325ef21a490bf8" providerId="LiveId" clId="{67A5FC3D-737E-449E-989F-76866E278EC7}" dt="2024-02-12T15:24:08.795" v="1375" actId="20577"/>
        <pc:sldMkLst>
          <pc:docMk/>
          <pc:sldMk cId="1147549936" sldId="256"/>
        </pc:sldMkLst>
        <pc:spChg chg="mod">
          <ac:chgData name="Andrew James" userId="87325ef21a490bf8" providerId="LiveId" clId="{67A5FC3D-737E-449E-989F-76866E278EC7}" dt="2024-02-12T15:24:08.795" v="1375" actId="20577"/>
          <ac:spMkLst>
            <pc:docMk/>
            <pc:sldMk cId="1147549936" sldId="256"/>
            <ac:spMk id="2" creationId="{49738A7B-A423-4469-9B45-F5833C61CB9D}"/>
          </ac:spMkLst>
        </pc:spChg>
      </pc:sldChg>
      <pc:sldChg chg="del">
        <pc:chgData name="Andrew James" userId="87325ef21a490bf8" providerId="LiveId" clId="{67A5FC3D-737E-449E-989F-76866E278EC7}" dt="2024-02-02T12:58:33.215" v="21" actId="47"/>
        <pc:sldMkLst>
          <pc:docMk/>
          <pc:sldMk cId="2967052623" sldId="259"/>
        </pc:sldMkLst>
      </pc:sldChg>
      <pc:sldChg chg="modNotesTx">
        <pc:chgData name="Andrew James" userId="87325ef21a490bf8" providerId="LiveId" clId="{67A5FC3D-737E-449E-989F-76866E278EC7}" dt="2024-02-02T13:05:00.959" v="253" actId="20577"/>
        <pc:sldMkLst>
          <pc:docMk/>
          <pc:sldMk cId="1505703561" sldId="303"/>
        </pc:sldMkLst>
      </pc:sldChg>
      <pc:sldChg chg="modNotesTx">
        <pc:chgData name="Andrew James" userId="87325ef21a490bf8" providerId="LiveId" clId="{67A5FC3D-737E-449E-989F-76866E278EC7}" dt="2024-02-02T13:15:41.260" v="496" actId="20577"/>
        <pc:sldMkLst>
          <pc:docMk/>
          <pc:sldMk cId="770748586" sldId="304"/>
        </pc:sldMkLst>
      </pc:sldChg>
      <pc:sldChg chg="addSp delSp modSp mod modClrScheme chgLayout">
        <pc:chgData name="Andrew James" userId="87325ef21a490bf8" providerId="LiveId" clId="{67A5FC3D-737E-449E-989F-76866E278EC7}" dt="2024-02-12T15:21:36.568" v="1328" actId="27636"/>
        <pc:sldMkLst>
          <pc:docMk/>
          <pc:sldMk cId="3635152419" sldId="306"/>
        </pc:sldMkLst>
        <pc:spChg chg="mod">
          <ac:chgData name="Andrew James" userId="87325ef21a490bf8" providerId="LiveId" clId="{67A5FC3D-737E-449E-989F-76866E278EC7}" dt="2024-02-12T15:21:27.896" v="1322" actId="26606"/>
          <ac:spMkLst>
            <pc:docMk/>
            <pc:sldMk cId="3635152419" sldId="306"/>
            <ac:spMk id="3" creationId="{6F766C25-3A25-FE15-17AE-72AD2B337F9F}"/>
          </ac:spMkLst>
        </pc:spChg>
        <pc:spChg chg="mod">
          <ac:chgData name="Andrew James" userId="87325ef21a490bf8" providerId="LiveId" clId="{67A5FC3D-737E-449E-989F-76866E278EC7}" dt="2024-02-12T15:21:36.568" v="1328" actId="27636"/>
          <ac:spMkLst>
            <pc:docMk/>
            <pc:sldMk cId="3635152419" sldId="306"/>
            <ac:spMk id="5" creationId="{ED620456-408C-0545-25CE-8A904A69EE84}"/>
          </ac:spMkLst>
        </pc:spChg>
        <pc:spChg chg="add del mod">
          <ac:chgData name="Andrew James" userId="87325ef21a490bf8" providerId="LiveId" clId="{67A5FC3D-737E-449E-989F-76866E278EC7}" dt="2024-02-12T15:21:32.741" v="1326" actId="478"/>
          <ac:spMkLst>
            <pc:docMk/>
            <pc:sldMk cId="3635152419" sldId="306"/>
            <ac:spMk id="6" creationId="{221B24E8-7971-17A8-6B11-8B35C74CDF39}"/>
          </ac:spMkLst>
        </pc:spChg>
        <pc:picChg chg="add mod">
          <ac:chgData name="Andrew James" userId="87325ef21a490bf8" providerId="LiveId" clId="{67A5FC3D-737E-449E-989F-76866E278EC7}" dt="2024-02-12T15:21:27.896" v="1322" actId="26606"/>
          <ac:picMkLst>
            <pc:docMk/>
            <pc:sldMk cId="3635152419" sldId="306"/>
            <ac:picMk id="4" creationId="{4B594DEE-9BA3-25FD-E37A-B16A56626A56}"/>
          </ac:picMkLst>
        </pc:picChg>
      </pc:sldChg>
      <pc:sldChg chg="addSp delSp modSp mod modClrScheme chgLayout">
        <pc:chgData name="Andrew James" userId="87325ef21a490bf8" providerId="LiveId" clId="{67A5FC3D-737E-449E-989F-76866E278EC7}" dt="2024-02-12T15:14:20.103" v="1259" actId="790"/>
        <pc:sldMkLst>
          <pc:docMk/>
          <pc:sldMk cId="192411701" sldId="417"/>
        </pc:sldMkLst>
        <pc:spChg chg="mod ord">
          <ac:chgData name="Andrew James" userId="87325ef21a490bf8" providerId="LiveId" clId="{67A5FC3D-737E-449E-989F-76866E278EC7}" dt="2024-02-12T15:14:20.103" v="1259" actId="790"/>
          <ac:spMkLst>
            <pc:docMk/>
            <pc:sldMk cId="192411701" sldId="417"/>
            <ac:spMk id="3" creationId="{931B703A-C2F3-9AFE-E664-1BB4622FCEA0}"/>
          </ac:spMkLst>
        </pc:spChg>
        <pc:spChg chg="add del mod">
          <ac:chgData name="Andrew James" userId="87325ef21a490bf8" providerId="LiveId" clId="{67A5FC3D-737E-449E-989F-76866E278EC7}" dt="2024-02-12T15:13:45.670" v="1230" actId="478"/>
          <ac:spMkLst>
            <pc:docMk/>
            <pc:sldMk cId="192411701" sldId="417"/>
            <ac:spMk id="9" creationId="{ADE63B7B-008D-DC40-20DF-2AA20AA67917}"/>
          </ac:spMkLst>
        </pc:spChg>
        <pc:picChg chg="add mod">
          <ac:chgData name="Andrew James" userId="87325ef21a490bf8" providerId="LiveId" clId="{67A5FC3D-737E-449E-989F-76866E278EC7}" dt="2024-02-12T15:13:39.694" v="1226" actId="26606"/>
          <ac:picMkLst>
            <pc:docMk/>
            <pc:sldMk cId="192411701" sldId="417"/>
            <ac:picMk id="4" creationId="{5E1154A5-DFC5-9670-413E-F7B581CFEA76}"/>
          </ac:picMkLst>
        </pc:picChg>
      </pc:sldChg>
      <pc:sldChg chg="addSp modSp mod modClrScheme chgLayout">
        <pc:chgData name="Andrew James" userId="87325ef21a490bf8" providerId="LiveId" clId="{67A5FC3D-737E-449E-989F-76866E278EC7}" dt="2024-02-12T15:19:48.894" v="1312" actId="790"/>
        <pc:sldMkLst>
          <pc:docMk/>
          <pc:sldMk cId="1634222819" sldId="418"/>
        </pc:sldMkLst>
        <pc:spChg chg="mod">
          <ac:chgData name="Andrew James" userId="87325ef21a490bf8" providerId="LiveId" clId="{67A5FC3D-737E-449E-989F-76866E278EC7}" dt="2024-02-12T15:19:48.894" v="1312" actId="790"/>
          <ac:spMkLst>
            <pc:docMk/>
            <pc:sldMk cId="1634222819" sldId="418"/>
            <ac:spMk id="3" creationId="{60C227FC-022E-1130-B838-BF9390AD5FE3}"/>
          </ac:spMkLst>
        </pc:spChg>
        <pc:spChg chg="mod">
          <ac:chgData name="Andrew James" userId="87325ef21a490bf8" providerId="LiveId" clId="{67A5FC3D-737E-449E-989F-76866E278EC7}" dt="2024-02-12T15:18:58.035" v="1278" actId="26606"/>
          <ac:spMkLst>
            <pc:docMk/>
            <pc:sldMk cId="1634222819" sldId="418"/>
            <ac:spMk id="7" creationId="{A68B33FB-3B92-437B-B2C6-261AC4931B6D}"/>
          </ac:spMkLst>
        </pc:spChg>
        <pc:picChg chg="add mod modCrop">
          <ac:chgData name="Andrew James" userId="87325ef21a490bf8" providerId="LiveId" clId="{67A5FC3D-737E-449E-989F-76866E278EC7}" dt="2024-02-12T15:19:12.910" v="1287" actId="14100"/>
          <ac:picMkLst>
            <pc:docMk/>
            <pc:sldMk cId="1634222819" sldId="418"/>
            <ac:picMk id="4" creationId="{6ED38A24-AFB6-8E06-1E82-44CEA18FFEA5}"/>
          </ac:picMkLst>
        </pc:picChg>
      </pc:sldChg>
      <pc:sldChg chg="addSp modSp mod modClrScheme chgLayout">
        <pc:chgData name="Andrew James" userId="87325ef21a490bf8" providerId="LiveId" clId="{67A5FC3D-737E-449E-989F-76866E278EC7}" dt="2024-02-12T15:12:32.831" v="1219" actId="1076"/>
        <pc:sldMkLst>
          <pc:docMk/>
          <pc:sldMk cId="4218235766" sldId="420"/>
        </pc:sldMkLst>
        <pc:spChg chg="mod ord">
          <ac:chgData name="Andrew James" userId="87325ef21a490bf8" providerId="LiveId" clId="{67A5FC3D-737E-449E-989F-76866E278EC7}" dt="2024-02-12T15:12:05.323" v="1205" actId="26606"/>
          <ac:spMkLst>
            <pc:docMk/>
            <pc:sldMk cId="4218235766" sldId="420"/>
            <ac:spMk id="3" creationId="{BCDB5362-925C-791E-AA5C-FCE348FA883F}"/>
          </ac:spMkLst>
        </pc:spChg>
        <pc:spChg chg="mod">
          <ac:chgData name="Andrew James" userId="87325ef21a490bf8" providerId="LiveId" clId="{67A5FC3D-737E-449E-989F-76866E278EC7}" dt="2024-02-12T15:12:05.323" v="1205" actId="26606"/>
          <ac:spMkLst>
            <pc:docMk/>
            <pc:sldMk cId="4218235766" sldId="420"/>
            <ac:spMk id="7" creationId="{A68B33FB-3B92-437B-B2C6-261AC4931B6D}"/>
          </ac:spMkLst>
        </pc:spChg>
        <pc:picChg chg="add mod ord modCrop">
          <ac:chgData name="Andrew James" userId="87325ef21a490bf8" providerId="LiveId" clId="{67A5FC3D-737E-449E-989F-76866E278EC7}" dt="2024-02-12T15:12:32.831" v="1219" actId="1076"/>
          <ac:picMkLst>
            <pc:docMk/>
            <pc:sldMk cId="4218235766" sldId="420"/>
            <ac:picMk id="4" creationId="{CA4D01B9-C2A6-AB88-AD9B-66F99C3774B1}"/>
          </ac:picMkLst>
        </pc:picChg>
      </pc:sldChg>
      <pc:sldChg chg="addSp modSp mod">
        <pc:chgData name="Andrew James" userId="87325ef21a490bf8" providerId="LiveId" clId="{67A5FC3D-737E-449E-989F-76866E278EC7}" dt="2024-02-12T15:22:44.649" v="1333" actId="26606"/>
        <pc:sldMkLst>
          <pc:docMk/>
          <pc:sldMk cId="2206203438" sldId="435"/>
        </pc:sldMkLst>
        <pc:spChg chg="mod">
          <ac:chgData name="Andrew James" userId="87325ef21a490bf8" providerId="LiveId" clId="{67A5FC3D-737E-449E-989F-76866E278EC7}" dt="2024-02-12T15:22:44.649" v="1333" actId="26606"/>
          <ac:spMkLst>
            <pc:docMk/>
            <pc:sldMk cId="2206203438" sldId="435"/>
            <ac:spMk id="2" creationId="{09AF3291-2F27-E898-EB22-EDADDAB2AFA2}"/>
          </ac:spMkLst>
        </pc:spChg>
        <pc:picChg chg="add mod">
          <ac:chgData name="Andrew James" userId="87325ef21a490bf8" providerId="LiveId" clId="{67A5FC3D-737E-449E-989F-76866E278EC7}" dt="2024-02-12T15:22:44.649" v="1333" actId="26606"/>
          <ac:picMkLst>
            <pc:docMk/>
            <pc:sldMk cId="2206203438" sldId="435"/>
            <ac:picMk id="4" creationId="{1DCF3ABE-D065-C1C1-9EF1-712C131A0CAB}"/>
          </ac:picMkLst>
        </pc:picChg>
      </pc:sldChg>
      <pc:sldChg chg="modSp mod modNotesTx">
        <pc:chgData name="Andrew James" userId="87325ef21a490bf8" providerId="LiveId" clId="{67A5FC3D-737E-449E-989F-76866E278EC7}" dt="2024-02-12T14:40:37.445" v="963" actId="404"/>
        <pc:sldMkLst>
          <pc:docMk/>
          <pc:sldMk cId="3608502960" sldId="436"/>
        </pc:sldMkLst>
        <pc:spChg chg="mod">
          <ac:chgData name="Andrew James" userId="87325ef21a490bf8" providerId="LiveId" clId="{67A5FC3D-737E-449E-989F-76866E278EC7}" dt="2024-02-12T14:40:37.445" v="963" actId="404"/>
          <ac:spMkLst>
            <pc:docMk/>
            <pc:sldMk cId="3608502960" sldId="436"/>
            <ac:spMk id="3" creationId="{3ADA1257-0068-CC30-3E26-CF8C6A4BC3F7}"/>
          </ac:spMkLst>
        </pc:spChg>
      </pc:sldChg>
      <pc:sldChg chg="del">
        <pc:chgData name="Andrew James" userId="87325ef21a490bf8" providerId="LiveId" clId="{67A5FC3D-737E-449E-989F-76866E278EC7}" dt="2024-02-02T12:58:50.083" v="26" actId="47"/>
        <pc:sldMkLst>
          <pc:docMk/>
          <pc:sldMk cId="3221392542" sldId="437"/>
        </pc:sldMkLst>
      </pc:sldChg>
      <pc:sldChg chg="del">
        <pc:chgData name="Andrew James" userId="87325ef21a490bf8" providerId="LiveId" clId="{67A5FC3D-737E-449E-989F-76866E278EC7}" dt="2024-02-02T12:58:43.245" v="25" actId="47"/>
        <pc:sldMkLst>
          <pc:docMk/>
          <pc:sldMk cId="1868341787" sldId="438"/>
        </pc:sldMkLst>
      </pc:sldChg>
      <pc:sldChg chg="modSp new mod">
        <pc:chgData name="Andrew James" userId="87325ef21a490bf8" providerId="LiveId" clId="{67A5FC3D-737E-449E-989F-76866E278EC7}" dt="2024-02-02T12:58:29.349" v="20" actId="20577"/>
        <pc:sldMkLst>
          <pc:docMk/>
          <pc:sldMk cId="931000023" sldId="439"/>
        </pc:sldMkLst>
        <pc:spChg chg="mod">
          <ac:chgData name="Andrew James" userId="87325ef21a490bf8" providerId="LiveId" clId="{67A5FC3D-737E-449E-989F-76866E278EC7}" dt="2024-02-02T12:58:29.349" v="20" actId="20577"/>
          <ac:spMkLst>
            <pc:docMk/>
            <pc:sldMk cId="931000023" sldId="439"/>
            <ac:spMk id="2" creationId="{38C1F8C0-265D-71A4-C518-3A4B4C39CB0E}"/>
          </ac:spMkLst>
        </pc:spChg>
      </pc:sldChg>
      <pc:sldChg chg="modSp new mod">
        <pc:chgData name="Andrew James" userId="87325ef21a490bf8" providerId="LiveId" clId="{67A5FC3D-737E-449E-989F-76866E278EC7}" dt="2024-02-02T12:59:07.938" v="38" actId="20577"/>
        <pc:sldMkLst>
          <pc:docMk/>
          <pc:sldMk cId="3686961918" sldId="440"/>
        </pc:sldMkLst>
        <pc:spChg chg="mod">
          <ac:chgData name="Andrew James" userId="87325ef21a490bf8" providerId="LiveId" clId="{67A5FC3D-737E-449E-989F-76866E278EC7}" dt="2024-02-02T12:59:07.938" v="38" actId="20577"/>
          <ac:spMkLst>
            <pc:docMk/>
            <pc:sldMk cId="3686961918" sldId="440"/>
            <ac:spMk id="2" creationId="{D37BB0EB-393A-5F7C-5361-C9D74D87E562}"/>
          </ac:spMkLst>
        </pc:spChg>
      </pc:sldChg>
      <pc:sldChg chg="modSp new mod ord">
        <pc:chgData name="Andrew James" userId="87325ef21a490bf8" providerId="LiveId" clId="{67A5FC3D-737E-449E-989F-76866E278EC7}" dt="2024-02-02T12:59:19.266" v="57" actId="20577"/>
        <pc:sldMkLst>
          <pc:docMk/>
          <pc:sldMk cId="1087707908" sldId="441"/>
        </pc:sldMkLst>
        <pc:spChg chg="mod">
          <ac:chgData name="Andrew James" userId="87325ef21a490bf8" providerId="LiveId" clId="{67A5FC3D-737E-449E-989F-76866E278EC7}" dt="2024-02-02T12:59:19.266" v="57" actId="20577"/>
          <ac:spMkLst>
            <pc:docMk/>
            <pc:sldMk cId="1087707908" sldId="441"/>
            <ac:spMk id="2" creationId="{1BB08568-DD4F-608C-B84C-4C85493B2EDB}"/>
          </ac:spMkLst>
        </pc:spChg>
      </pc:sldChg>
      <pc:sldChg chg="modSp new mod">
        <pc:chgData name="Andrew James" userId="87325ef21a490bf8" providerId="LiveId" clId="{67A5FC3D-737E-449E-989F-76866E278EC7}" dt="2024-02-02T13:00:22.879" v="78" actId="20577"/>
        <pc:sldMkLst>
          <pc:docMk/>
          <pc:sldMk cId="3309308079" sldId="442"/>
        </pc:sldMkLst>
        <pc:spChg chg="mod">
          <ac:chgData name="Andrew James" userId="87325ef21a490bf8" providerId="LiveId" clId="{67A5FC3D-737E-449E-989F-76866E278EC7}" dt="2024-02-02T13:00:22.879" v="78" actId="20577"/>
          <ac:spMkLst>
            <pc:docMk/>
            <pc:sldMk cId="3309308079" sldId="442"/>
            <ac:spMk id="2" creationId="{227F107E-9FAC-F965-A385-B91A2772F423}"/>
          </ac:spMkLst>
        </pc:spChg>
      </pc:sldChg>
      <pc:sldChg chg="modNotesTx">
        <pc:chgData name="Andrew James" userId="87325ef21a490bf8" providerId="LiveId" clId="{67A5FC3D-737E-449E-989F-76866E278EC7}" dt="2024-02-14T19:12:44.500" v="7291" actId="313"/>
        <pc:sldMkLst>
          <pc:docMk/>
          <pc:sldMk cId="3357902583" sldId="443"/>
        </pc:sldMkLst>
      </pc:sldChg>
      <pc:sldChg chg="modSp mod modNotesTx">
        <pc:chgData name="Andrew James" userId="87325ef21a490bf8" providerId="LiveId" clId="{67A5FC3D-737E-449E-989F-76866E278EC7}" dt="2024-02-14T15:53:06.233" v="3539" actId="33524"/>
        <pc:sldMkLst>
          <pc:docMk/>
          <pc:sldMk cId="3569712474" sldId="445"/>
        </pc:sldMkLst>
        <pc:spChg chg="mod">
          <ac:chgData name="Andrew James" userId="87325ef21a490bf8" providerId="LiveId" clId="{67A5FC3D-737E-449E-989F-76866E278EC7}" dt="2024-02-14T15:53:06.233" v="3539" actId="33524"/>
          <ac:spMkLst>
            <pc:docMk/>
            <pc:sldMk cId="3569712474" sldId="445"/>
            <ac:spMk id="3" creationId="{9CAEC7E5-0441-C3B3-A6B2-5E171C17483C}"/>
          </ac:spMkLst>
        </pc:spChg>
      </pc:sldChg>
      <pc:sldChg chg="modSp mod modClrScheme chgLayout">
        <pc:chgData name="Andrew James" userId="87325ef21a490bf8" providerId="LiveId" clId="{67A5FC3D-737E-449E-989F-76866E278EC7}" dt="2024-02-14T14:34:05.642" v="1586" actId="700"/>
        <pc:sldMkLst>
          <pc:docMk/>
          <pc:sldMk cId="1128034267" sldId="457"/>
        </pc:sldMkLst>
        <pc:spChg chg="mod ord">
          <ac:chgData name="Andrew James" userId="87325ef21a490bf8" providerId="LiveId" clId="{67A5FC3D-737E-449E-989F-76866E278EC7}" dt="2024-02-14T14:34:05.642" v="1586" actId="700"/>
          <ac:spMkLst>
            <pc:docMk/>
            <pc:sldMk cId="1128034267" sldId="457"/>
            <ac:spMk id="2" creationId="{AF263334-8A72-9990-A591-B1B02C43CB8B}"/>
          </ac:spMkLst>
        </pc:spChg>
        <pc:spChg chg="mod ord">
          <ac:chgData name="Andrew James" userId="87325ef21a490bf8" providerId="LiveId" clId="{67A5FC3D-737E-449E-989F-76866E278EC7}" dt="2024-02-14T14:34:05.642" v="1586" actId="700"/>
          <ac:spMkLst>
            <pc:docMk/>
            <pc:sldMk cId="1128034267" sldId="457"/>
            <ac:spMk id="3" creationId="{141891AF-328B-83F2-3137-5677C766C4BD}"/>
          </ac:spMkLst>
        </pc:spChg>
      </pc:sldChg>
      <pc:sldChg chg="modSp new mod">
        <pc:chgData name="Andrew James" userId="87325ef21a490bf8" providerId="LiveId" clId="{67A5FC3D-737E-449E-989F-76866E278EC7}" dt="2024-02-12T14:52:33.015" v="1172" actId="20577"/>
        <pc:sldMkLst>
          <pc:docMk/>
          <pc:sldMk cId="2994923368" sldId="458"/>
        </pc:sldMkLst>
        <pc:spChg chg="mod">
          <ac:chgData name="Andrew James" userId="87325ef21a490bf8" providerId="LiveId" clId="{67A5FC3D-737E-449E-989F-76866E278EC7}" dt="2024-02-12T14:48:50.209" v="974" actId="20577"/>
          <ac:spMkLst>
            <pc:docMk/>
            <pc:sldMk cId="2994923368" sldId="458"/>
            <ac:spMk id="2" creationId="{46A3695B-9C4A-971A-759F-2E340FAE09A9}"/>
          </ac:spMkLst>
        </pc:spChg>
        <pc:spChg chg="mod">
          <ac:chgData name="Andrew James" userId="87325ef21a490bf8" providerId="LiveId" clId="{67A5FC3D-737E-449E-989F-76866E278EC7}" dt="2024-02-12T14:52:33.015" v="1172" actId="20577"/>
          <ac:spMkLst>
            <pc:docMk/>
            <pc:sldMk cId="2994923368" sldId="458"/>
            <ac:spMk id="3" creationId="{C591ADA1-7FE4-EDD5-F43A-AEDA6223262B}"/>
          </ac:spMkLst>
        </pc:spChg>
      </pc:sldChg>
      <pc:sldChg chg="addSp delSp modSp new mod modNotesTx">
        <pc:chgData name="Andrew James" userId="87325ef21a490bf8" providerId="LiveId" clId="{67A5FC3D-737E-449E-989F-76866E278EC7}" dt="2024-02-14T20:59:39.192" v="12061" actId="13782"/>
        <pc:sldMkLst>
          <pc:docMk/>
          <pc:sldMk cId="2584028786" sldId="459"/>
        </pc:sldMkLst>
        <pc:spChg chg="mod">
          <ac:chgData name="Andrew James" userId="87325ef21a490bf8" providerId="LiveId" clId="{67A5FC3D-737E-449E-989F-76866E278EC7}" dt="2024-02-14T14:27:43.563" v="1383" actId="20577"/>
          <ac:spMkLst>
            <pc:docMk/>
            <pc:sldMk cId="2584028786" sldId="459"/>
            <ac:spMk id="2" creationId="{4AB7B048-587A-3CA9-BF4C-CECC299497AB}"/>
          </ac:spMkLst>
        </pc:spChg>
        <pc:spChg chg="del mod">
          <ac:chgData name="Andrew James" userId="87325ef21a490bf8" providerId="LiveId" clId="{67A5FC3D-737E-449E-989F-76866E278EC7}" dt="2024-02-14T20:57:58.287" v="12009" actId="12084"/>
          <ac:spMkLst>
            <pc:docMk/>
            <pc:sldMk cId="2584028786" sldId="459"/>
            <ac:spMk id="3" creationId="{5A6AAA41-222D-53DE-3754-9805C1650019}"/>
          </ac:spMkLst>
        </pc:spChg>
        <pc:graphicFrameChg chg="add mod">
          <ac:chgData name="Andrew James" userId="87325ef21a490bf8" providerId="LiveId" clId="{67A5FC3D-737E-449E-989F-76866E278EC7}" dt="2024-02-14T20:59:39.192" v="12061" actId="13782"/>
          <ac:graphicFrameMkLst>
            <pc:docMk/>
            <pc:sldMk cId="2584028786" sldId="459"/>
            <ac:graphicFrameMk id="4" creationId="{96D7563B-6549-654A-9511-B16589061F17}"/>
          </ac:graphicFrameMkLst>
        </pc:graphicFrameChg>
      </pc:sldChg>
      <pc:sldChg chg="addSp delSp modSp new mod modClrScheme chgLayout">
        <pc:chgData name="Andrew James" userId="87325ef21a490bf8" providerId="LiveId" clId="{67A5FC3D-737E-449E-989F-76866E278EC7}" dt="2024-02-14T14:32:22.145" v="1577" actId="1076"/>
        <pc:sldMkLst>
          <pc:docMk/>
          <pc:sldMk cId="3514946415" sldId="460"/>
        </pc:sldMkLst>
        <pc:spChg chg="del">
          <ac:chgData name="Andrew James" userId="87325ef21a490bf8" providerId="LiveId" clId="{67A5FC3D-737E-449E-989F-76866E278EC7}" dt="2024-02-14T14:32:00.088" v="1565" actId="700"/>
          <ac:spMkLst>
            <pc:docMk/>
            <pc:sldMk cId="3514946415" sldId="460"/>
            <ac:spMk id="2" creationId="{830638C7-2B5F-F80F-3963-EFA5B2404F62}"/>
          </ac:spMkLst>
        </pc:spChg>
        <pc:spChg chg="del">
          <ac:chgData name="Andrew James" userId="87325ef21a490bf8" providerId="LiveId" clId="{67A5FC3D-737E-449E-989F-76866E278EC7}" dt="2024-02-14T14:32:00.088" v="1565" actId="700"/>
          <ac:spMkLst>
            <pc:docMk/>
            <pc:sldMk cId="3514946415" sldId="460"/>
            <ac:spMk id="3" creationId="{E171391A-557F-6704-69FF-241575730F6D}"/>
          </ac:spMkLst>
        </pc:spChg>
        <pc:picChg chg="add mod">
          <ac:chgData name="Andrew James" userId="87325ef21a490bf8" providerId="LiveId" clId="{67A5FC3D-737E-449E-989F-76866E278EC7}" dt="2024-02-14T14:32:22.145" v="1577" actId="1076"/>
          <ac:picMkLst>
            <pc:docMk/>
            <pc:sldMk cId="3514946415" sldId="460"/>
            <ac:picMk id="4" creationId="{BA668495-9BB8-2881-AD29-1A0B78E69D5C}"/>
          </ac:picMkLst>
        </pc:picChg>
      </pc:sldChg>
      <pc:sldChg chg="addSp modSp new mod modNotesTx">
        <pc:chgData name="Andrew James" userId="87325ef21a490bf8" providerId="LiveId" clId="{67A5FC3D-737E-449E-989F-76866E278EC7}" dt="2024-02-14T19:36:10.120" v="9491" actId="313"/>
        <pc:sldMkLst>
          <pc:docMk/>
          <pc:sldMk cId="730603371" sldId="461"/>
        </pc:sldMkLst>
        <pc:picChg chg="add mod modCrop">
          <ac:chgData name="Andrew James" userId="87325ef21a490bf8" providerId="LiveId" clId="{67A5FC3D-737E-449E-989F-76866E278EC7}" dt="2024-02-14T14:38:45.614" v="1618" actId="1076"/>
          <ac:picMkLst>
            <pc:docMk/>
            <pc:sldMk cId="730603371" sldId="461"/>
            <ac:picMk id="3" creationId="{C8028AA6-10C8-0500-F2C2-983DB48B3DE4}"/>
          </ac:picMkLst>
        </pc:picChg>
      </pc:sldChg>
      <pc:sldChg chg="addSp modSp new mod">
        <pc:chgData name="Andrew James" userId="87325ef21a490bf8" providerId="LiveId" clId="{67A5FC3D-737E-449E-989F-76866E278EC7}" dt="2024-02-14T14:34:19.212" v="1594" actId="1076"/>
        <pc:sldMkLst>
          <pc:docMk/>
          <pc:sldMk cId="2331722649" sldId="462"/>
        </pc:sldMkLst>
        <pc:picChg chg="add mod">
          <ac:chgData name="Andrew James" userId="87325ef21a490bf8" providerId="LiveId" clId="{67A5FC3D-737E-449E-989F-76866E278EC7}" dt="2024-02-14T14:34:19.212" v="1594" actId="1076"/>
          <ac:picMkLst>
            <pc:docMk/>
            <pc:sldMk cId="2331722649" sldId="462"/>
            <ac:picMk id="2" creationId="{3CBE5417-29BF-79F3-8AF7-177E2CDB1328}"/>
          </ac:picMkLst>
        </pc:picChg>
      </pc:sldChg>
      <pc:sldChg chg="addSp delSp modSp new mod modClrScheme modAnim chgLayout modNotesTx">
        <pc:chgData name="Andrew James" userId="87325ef21a490bf8" providerId="LiveId" clId="{67A5FC3D-737E-449E-989F-76866E278EC7}" dt="2024-02-14T20:03:15.308" v="11266" actId="20577"/>
        <pc:sldMkLst>
          <pc:docMk/>
          <pc:sldMk cId="2366510097" sldId="463"/>
        </pc:sldMkLst>
        <pc:spChg chg="del mod ord">
          <ac:chgData name="Andrew James" userId="87325ef21a490bf8" providerId="LiveId" clId="{67A5FC3D-737E-449E-989F-76866E278EC7}" dt="2024-02-14T14:39:21.868" v="1626" actId="700"/>
          <ac:spMkLst>
            <pc:docMk/>
            <pc:sldMk cId="2366510097" sldId="463"/>
            <ac:spMk id="2" creationId="{30A50774-B092-3350-0776-77F704F08D17}"/>
          </ac:spMkLst>
        </pc:spChg>
        <pc:spChg chg="del mod ord">
          <ac:chgData name="Andrew James" userId="87325ef21a490bf8" providerId="LiveId" clId="{67A5FC3D-737E-449E-989F-76866E278EC7}" dt="2024-02-14T14:39:21.868" v="1626" actId="700"/>
          <ac:spMkLst>
            <pc:docMk/>
            <pc:sldMk cId="2366510097" sldId="463"/>
            <ac:spMk id="3" creationId="{7050CACA-962B-4ABC-1F00-4D333CB98B08}"/>
          </ac:spMkLst>
        </pc:spChg>
        <pc:spChg chg="del">
          <ac:chgData name="Andrew James" userId="87325ef21a490bf8" providerId="LiveId" clId="{67A5FC3D-737E-449E-989F-76866E278EC7}" dt="2024-02-14T14:39:21.868" v="1626" actId="700"/>
          <ac:spMkLst>
            <pc:docMk/>
            <pc:sldMk cId="2366510097" sldId="463"/>
            <ac:spMk id="4" creationId="{0C8408A0-5945-57A7-233A-055BACFBBA13}"/>
          </ac:spMkLst>
        </pc:spChg>
        <pc:spChg chg="add mod ord">
          <ac:chgData name="Andrew James" userId="87325ef21a490bf8" providerId="LiveId" clId="{67A5FC3D-737E-449E-989F-76866E278EC7}" dt="2024-02-14T14:39:44.019" v="1638" actId="20577"/>
          <ac:spMkLst>
            <pc:docMk/>
            <pc:sldMk cId="2366510097" sldId="463"/>
            <ac:spMk id="5" creationId="{44DC2E18-0E51-1A32-392F-EE40049148C0}"/>
          </ac:spMkLst>
        </pc:spChg>
        <pc:spChg chg="add del mod ord">
          <ac:chgData name="Andrew James" userId="87325ef21a490bf8" providerId="LiveId" clId="{67A5FC3D-737E-449E-989F-76866E278EC7}" dt="2024-02-14T15:05:09.172" v="2325" actId="478"/>
          <ac:spMkLst>
            <pc:docMk/>
            <pc:sldMk cId="2366510097" sldId="463"/>
            <ac:spMk id="6" creationId="{DEEDCFEB-979F-303F-1BAB-C08A9872CC14}"/>
          </ac:spMkLst>
        </pc:spChg>
        <pc:spChg chg="add del mod">
          <ac:chgData name="Andrew James" userId="87325ef21a490bf8" providerId="LiveId" clId="{67A5FC3D-737E-449E-989F-76866E278EC7}" dt="2024-02-14T15:05:12.994" v="2326" actId="478"/>
          <ac:spMkLst>
            <pc:docMk/>
            <pc:sldMk cId="2366510097" sldId="463"/>
            <ac:spMk id="8" creationId="{7BF6C3A7-1921-A11C-A96E-4A0213AF5CA3}"/>
          </ac:spMkLst>
        </pc:spChg>
        <pc:spChg chg="add del mod">
          <ac:chgData name="Andrew James" userId="87325ef21a490bf8" providerId="LiveId" clId="{67A5FC3D-737E-449E-989F-76866E278EC7}" dt="2024-02-14T15:05:20.069" v="2332" actId="478"/>
          <ac:spMkLst>
            <pc:docMk/>
            <pc:sldMk cId="2366510097" sldId="463"/>
            <ac:spMk id="9" creationId="{9D7B4CFE-A540-207F-66EF-6FE494E36213}"/>
          </ac:spMkLst>
        </pc:spChg>
        <pc:spChg chg="add del mod">
          <ac:chgData name="Andrew James" userId="87325ef21a490bf8" providerId="LiveId" clId="{67A5FC3D-737E-449E-989F-76866E278EC7}" dt="2024-02-14T15:15:14.467" v="2439"/>
          <ac:spMkLst>
            <pc:docMk/>
            <pc:sldMk cId="2366510097" sldId="463"/>
            <ac:spMk id="12" creationId="{06EE6E6E-3EBF-3727-11B7-AC2D2270F342}"/>
          </ac:spMkLst>
        </pc:spChg>
        <pc:spChg chg="mod topLvl">
          <ac:chgData name="Andrew James" userId="87325ef21a490bf8" providerId="LiveId" clId="{67A5FC3D-737E-449E-989F-76866E278EC7}" dt="2024-02-14T15:27:46.069" v="2741" actId="164"/>
          <ac:spMkLst>
            <pc:docMk/>
            <pc:sldMk cId="2366510097" sldId="463"/>
            <ac:spMk id="15" creationId="{6032F60A-0116-5106-7EBC-FC9282B87102}"/>
          </ac:spMkLst>
        </pc:spChg>
        <pc:spChg chg="mod topLvl">
          <ac:chgData name="Andrew James" userId="87325ef21a490bf8" providerId="LiveId" clId="{67A5FC3D-737E-449E-989F-76866E278EC7}" dt="2024-02-14T15:27:46.069" v="2741" actId="164"/>
          <ac:spMkLst>
            <pc:docMk/>
            <pc:sldMk cId="2366510097" sldId="463"/>
            <ac:spMk id="16" creationId="{FCC9B453-A64C-3675-906B-00CBCD7D07EC}"/>
          </ac:spMkLst>
        </pc:spChg>
        <pc:spChg chg="mod topLvl">
          <ac:chgData name="Andrew James" userId="87325ef21a490bf8" providerId="LiveId" clId="{67A5FC3D-737E-449E-989F-76866E278EC7}" dt="2024-02-14T15:28:47.211" v="2753" actId="14100"/>
          <ac:spMkLst>
            <pc:docMk/>
            <pc:sldMk cId="2366510097" sldId="463"/>
            <ac:spMk id="17" creationId="{AF3323D8-A14D-3DAA-846B-FAB1B42F28BE}"/>
          </ac:spMkLst>
        </pc:spChg>
        <pc:spChg chg="mod topLvl">
          <ac:chgData name="Andrew James" userId="87325ef21a490bf8" providerId="LiveId" clId="{67A5FC3D-737E-449E-989F-76866E278EC7}" dt="2024-02-14T15:27:46.069" v="2741" actId="164"/>
          <ac:spMkLst>
            <pc:docMk/>
            <pc:sldMk cId="2366510097" sldId="463"/>
            <ac:spMk id="18" creationId="{537A054B-F492-E601-CF87-A9C9DB26B95D}"/>
          </ac:spMkLst>
        </pc:spChg>
        <pc:spChg chg="mod topLvl">
          <ac:chgData name="Andrew James" userId="87325ef21a490bf8" providerId="LiveId" clId="{67A5FC3D-737E-449E-989F-76866E278EC7}" dt="2024-02-14T15:28:49.473" v="2754" actId="14100"/>
          <ac:spMkLst>
            <pc:docMk/>
            <pc:sldMk cId="2366510097" sldId="463"/>
            <ac:spMk id="19" creationId="{798382E2-E35B-0114-F0A3-068E10261C88}"/>
          </ac:spMkLst>
        </pc:spChg>
        <pc:spChg chg="mod topLvl">
          <ac:chgData name="Andrew James" userId="87325ef21a490bf8" providerId="LiveId" clId="{67A5FC3D-737E-449E-989F-76866E278EC7}" dt="2024-02-14T15:27:46.069" v="2741" actId="164"/>
          <ac:spMkLst>
            <pc:docMk/>
            <pc:sldMk cId="2366510097" sldId="463"/>
            <ac:spMk id="20" creationId="{DEDFA132-DCE1-A984-7669-351CB136C549}"/>
          </ac:spMkLst>
        </pc:spChg>
        <pc:spChg chg="mod topLvl">
          <ac:chgData name="Andrew James" userId="87325ef21a490bf8" providerId="LiveId" clId="{67A5FC3D-737E-449E-989F-76866E278EC7}" dt="2024-02-14T15:28:51.793" v="2755" actId="14100"/>
          <ac:spMkLst>
            <pc:docMk/>
            <pc:sldMk cId="2366510097" sldId="463"/>
            <ac:spMk id="21" creationId="{97078E4E-69B8-9314-7337-27E4AE80BD74}"/>
          </ac:spMkLst>
        </pc:spChg>
        <pc:spChg chg="add mod ord">
          <ac:chgData name="Andrew James" userId="87325ef21a490bf8" providerId="LiveId" clId="{67A5FC3D-737E-449E-989F-76866E278EC7}" dt="2024-02-14T15:27:38.808" v="2739" actId="170"/>
          <ac:spMkLst>
            <pc:docMk/>
            <pc:sldMk cId="2366510097" sldId="463"/>
            <ac:spMk id="26" creationId="{B0A845F0-D5D3-71B3-8B61-B70EF8BBBC2A}"/>
          </ac:spMkLst>
        </pc:spChg>
        <pc:spChg chg="add mod">
          <ac:chgData name="Andrew James" userId="87325ef21a490bf8" providerId="LiveId" clId="{67A5FC3D-737E-449E-989F-76866E278EC7}" dt="2024-02-14T15:27:32.178" v="2738" actId="164"/>
          <ac:spMkLst>
            <pc:docMk/>
            <pc:sldMk cId="2366510097" sldId="463"/>
            <ac:spMk id="28" creationId="{58FEDF21-418C-C691-0ECC-5AC48E797147}"/>
          </ac:spMkLst>
        </pc:spChg>
        <pc:spChg chg="add mod">
          <ac:chgData name="Andrew James" userId="87325ef21a490bf8" providerId="LiveId" clId="{67A5FC3D-737E-449E-989F-76866E278EC7}" dt="2024-02-14T15:27:03.031" v="2733" actId="113"/>
          <ac:spMkLst>
            <pc:docMk/>
            <pc:sldMk cId="2366510097" sldId="463"/>
            <ac:spMk id="30" creationId="{8F7602A4-EAC6-21D0-280D-0FD7102A13D9}"/>
          </ac:spMkLst>
        </pc:spChg>
        <pc:grpChg chg="del mod">
          <ac:chgData name="Andrew James" userId="87325ef21a490bf8" providerId="LiveId" clId="{67A5FC3D-737E-449E-989F-76866E278EC7}" dt="2024-02-14T15:16:30.717" v="2468" actId="165"/>
          <ac:grpSpMkLst>
            <pc:docMk/>
            <pc:sldMk cId="2366510097" sldId="463"/>
            <ac:grpSpMk id="14" creationId="{383C37E6-59F7-0693-AE65-5BE6F2020B79}"/>
          </ac:grpSpMkLst>
        </pc:grpChg>
        <pc:grpChg chg="add del mod">
          <ac:chgData name="Andrew James" userId="87325ef21a490bf8" providerId="LiveId" clId="{67A5FC3D-737E-449E-989F-76866E278EC7}" dt="2024-02-14T15:16:39.113" v="2470" actId="165"/>
          <ac:grpSpMkLst>
            <pc:docMk/>
            <pc:sldMk cId="2366510097" sldId="463"/>
            <ac:grpSpMk id="22" creationId="{1921EE4D-D169-7959-2410-1007DEFF1323}"/>
          </ac:grpSpMkLst>
        </pc:grpChg>
        <pc:grpChg chg="add del mod">
          <ac:chgData name="Andrew James" userId="87325ef21a490bf8" providerId="LiveId" clId="{67A5FC3D-737E-449E-989F-76866E278EC7}" dt="2024-02-14T15:27:43.170" v="2740" actId="165"/>
          <ac:grpSpMkLst>
            <pc:docMk/>
            <pc:sldMk cId="2366510097" sldId="463"/>
            <ac:grpSpMk id="23" creationId="{D77BB888-9F7E-EC6C-67C1-E583B602CC62}"/>
          </ac:grpSpMkLst>
        </pc:grpChg>
        <pc:grpChg chg="add del mod">
          <ac:chgData name="Andrew James" userId="87325ef21a490bf8" providerId="LiveId" clId="{67A5FC3D-737E-449E-989F-76866E278EC7}" dt="2024-02-14T15:17:50.252" v="2504" actId="165"/>
          <ac:grpSpMkLst>
            <pc:docMk/>
            <pc:sldMk cId="2366510097" sldId="463"/>
            <ac:grpSpMk id="24" creationId="{E2C95E5A-68E2-3628-037A-5CC852F3AB4E}"/>
          </ac:grpSpMkLst>
        </pc:grpChg>
        <pc:grpChg chg="add mod">
          <ac:chgData name="Andrew James" userId="87325ef21a490bf8" providerId="LiveId" clId="{67A5FC3D-737E-449E-989F-76866E278EC7}" dt="2024-02-14T15:27:32.178" v="2738" actId="164"/>
          <ac:grpSpMkLst>
            <pc:docMk/>
            <pc:sldMk cId="2366510097" sldId="463"/>
            <ac:grpSpMk id="31" creationId="{89D22D71-0123-E166-9325-929E3B85985E}"/>
          </ac:grpSpMkLst>
        </pc:grpChg>
        <pc:grpChg chg="add mod">
          <ac:chgData name="Andrew James" userId="87325ef21a490bf8" providerId="LiveId" clId="{67A5FC3D-737E-449E-989F-76866E278EC7}" dt="2024-02-14T15:27:46.069" v="2741" actId="164"/>
          <ac:grpSpMkLst>
            <pc:docMk/>
            <pc:sldMk cId="2366510097" sldId="463"/>
            <ac:grpSpMk id="32" creationId="{46C2169A-831D-284C-DF93-8C1DF2447C18}"/>
          </ac:grpSpMkLst>
        </pc:grpChg>
        <pc:graphicFrameChg chg="add del mod">
          <ac:chgData name="Andrew James" userId="87325ef21a490bf8" providerId="LiveId" clId="{67A5FC3D-737E-449E-989F-76866E278EC7}" dt="2024-02-14T15:13:37.021" v="2436" actId="478"/>
          <ac:graphicFrameMkLst>
            <pc:docMk/>
            <pc:sldMk cId="2366510097" sldId="463"/>
            <ac:graphicFrameMk id="10" creationId="{245C4E76-200A-36B9-0DC7-B0EC460FC77C}"/>
          </ac:graphicFrameMkLst>
        </pc:graphicFrameChg>
        <pc:graphicFrameChg chg="add del mod">
          <ac:chgData name="Andrew James" userId="87325ef21a490bf8" providerId="LiveId" clId="{67A5FC3D-737E-449E-989F-76866E278EC7}" dt="2024-02-14T15:15:42.320" v="2450" actId="18245"/>
          <ac:graphicFrameMkLst>
            <pc:docMk/>
            <pc:sldMk cId="2366510097" sldId="463"/>
            <ac:graphicFrameMk id="13" creationId="{148F7EA1-6C06-80A2-E71F-703B980D7B49}"/>
          </ac:graphicFrameMkLst>
        </pc:graphicFrameChg>
      </pc:sldChg>
      <pc:sldChg chg="addSp delSp modSp new mod ord modNotesTx">
        <pc:chgData name="Andrew James" userId="87325ef21a490bf8" providerId="LiveId" clId="{67A5FC3D-737E-449E-989F-76866E278EC7}" dt="2024-02-14T19:12:21.041" v="7287" actId="20577"/>
        <pc:sldMkLst>
          <pc:docMk/>
          <pc:sldMk cId="941128326" sldId="464"/>
        </pc:sldMkLst>
        <pc:spChg chg="mod">
          <ac:chgData name="Andrew James" userId="87325ef21a490bf8" providerId="LiveId" clId="{67A5FC3D-737E-449E-989F-76866E278EC7}" dt="2024-02-14T15:30:30.036" v="2807" actId="20577"/>
          <ac:spMkLst>
            <pc:docMk/>
            <pc:sldMk cId="941128326" sldId="464"/>
            <ac:spMk id="2" creationId="{4B1A6D17-3620-22C7-AC21-F676B7715276}"/>
          </ac:spMkLst>
        </pc:spChg>
        <pc:spChg chg="del">
          <ac:chgData name="Andrew James" userId="87325ef21a490bf8" providerId="LiveId" clId="{67A5FC3D-737E-449E-989F-76866E278EC7}" dt="2024-02-14T15:35:51.471" v="2818" actId="931"/>
          <ac:spMkLst>
            <pc:docMk/>
            <pc:sldMk cId="941128326" sldId="464"/>
            <ac:spMk id="3" creationId="{4EEF8817-9FC1-00F0-DFC1-9867C076EB14}"/>
          </ac:spMkLst>
        </pc:spChg>
        <pc:spChg chg="add del mod">
          <ac:chgData name="Andrew James" userId="87325ef21a490bf8" providerId="LiveId" clId="{67A5FC3D-737E-449E-989F-76866E278EC7}" dt="2024-02-14T15:37:01.300" v="2840" actId="1032"/>
          <ac:spMkLst>
            <pc:docMk/>
            <pc:sldMk cId="941128326" sldId="464"/>
            <ac:spMk id="7" creationId="{BE51B01F-82B0-DE54-48E7-C675CFFF2237}"/>
          </ac:spMkLst>
        </pc:spChg>
        <pc:graphicFrameChg chg="add mod modGraphic">
          <ac:chgData name="Andrew James" userId="87325ef21a490bf8" providerId="LiveId" clId="{67A5FC3D-737E-449E-989F-76866E278EC7}" dt="2024-02-14T15:40:10.297" v="3098" actId="1076"/>
          <ac:graphicFrameMkLst>
            <pc:docMk/>
            <pc:sldMk cId="941128326" sldId="464"/>
            <ac:graphicFrameMk id="8" creationId="{0F74794F-C8F5-6CB1-2685-90E891FE5039}"/>
          </ac:graphicFrameMkLst>
        </pc:graphicFrameChg>
        <pc:picChg chg="add del mod modCrop">
          <ac:chgData name="Andrew James" userId="87325ef21a490bf8" providerId="LiveId" clId="{67A5FC3D-737E-449E-989F-76866E278EC7}" dt="2024-02-14T15:36:25.208" v="2836" actId="478"/>
          <ac:picMkLst>
            <pc:docMk/>
            <pc:sldMk cId="941128326" sldId="464"/>
            <ac:picMk id="5" creationId="{DC926126-A8DE-53E4-0E56-452F381AA849}"/>
          </ac:picMkLst>
        </pc:picChg>
      </pc:sldChg>
      <pc:sldChg chg="addSp delSp modSp new mod ord modAnim">
        <pc:chgData name="Andrew James" userId="87325ef21a490bf8" providerId="LiveId" clId="{67A5FC3D-737E-449E-989F-76866E278EC7}" dt="2024-02-14T16:15:08.231" v="4605"/>
        <pc:sldMkLst>
          <pc:docMk/>
          <pc:sldMk cId="1704318002" sldId="465"/>
        </pc:sldMkLst>
        <pc:spChg chg="mod">
          <ac:chgData name="Andrew James" userId="87325ef21a490bf8" providerId="LiveId" clId="{67A5FC3D-737E-449E-989F-76866E278EC7}" dt="2024-02-14T15:29:39.489" v="2780" actId="20577"/>
          <ac:spMkLst>
            <pc:docMk/>
            <pc:sldMk cId="1704318002" sldId="465"/>
            <ac:spMk id="2" creationId="{3420DF5C-7986-7408-DB59-D40ABE085924}"/>
          </ac:spMkLst>
        </pc:spChg>
        <pc:spChg chg="del">
          <ac:chgData name="Andrew James" userId="87325ef21a490bf8" providerId="LiveId" clId="{67A5FC3D-737E-449E-989F-76866E278EC7}" dt="2024-02-14T15:42:32.649" v="3102"/>
          <ac:spMkLst>
            <pc:docMk/>
            <pc:sldMk cId="1704318002" sldId="465"/>
            <ac:spMk id="3" creationId="{59261066-819B-7E0D-110E-5056B3F4A831}"/>
          </ac:spMkLst>
        </pc:spChg>
        <pc:picChg chg="add mod">
          <ac:chgData name="Andrew James" userId="87325ef21a490bf8" providerId="LiveId" clId="{67A5FC3D-737E-449E-989F-76866E278EC7}" dt="2024-02-14T15:42:32.649" v="3102"/>
          <ac:picMkLst>
            <pc:docMk/>
            <pc:sldMk cId="1704318002" sldId="465"/>
            <ac:picMk id="4" creationId="{98B5AECD-DF2B-3EA9-A5C0-06B6E19C501E}"/>
          </ac:picMkLst>
        </pc:picChg>
      </pc:sldChg>
      <pc:sldChg chg="addSp delSp modSp new mod modClrScheme chgLayout modNotesTx">
        <pc:chgData name="Andrew James" userId="87325ef21a490bf8" providerId="LiveId" clId="{67A5FC3D-737E-449E-989F-76866E278EC7}" dt="2024-02-14T19:59:57.794" v="11086" actId="20577"/>
        <pc:sldMkLst>
          <pc:docMk/>
          <pc:sldMk cId="2100489271" sldId="466"/>
        </pc:sldMkLst>
        <pc:spChg chg="add mod ord">
          <ac:chgData name="Andrew James" userId="87325ef21a490bf8" providerId="LiveId" clId="{67A5FC3D-737E-449E-989F-76866E278EC7}" dt="2024-02-14T15:51:36.976" v="3531" actId="26606"/>
          <ac:spMkLst>
            <pc:docMk/>
            <pc:sldMk cId="2100489271" sldId="466"/>
            <ac:spMk id="2" creationId="{060BBBA0-DB4A-C619-3B3D-B1EAF7A89E67}"/>
          </ac:spMkLst>
        </pc:spChg>
        <pc:spChg chg="add del mod ord">
          <ac:chgData name="Andrew James" userId="87325ef21a490bf8" providerId="LiveId" clId="{67A5FC3D-737E-449E-989F-76866E278EC7}" dt="2024-02-14T15:45:37.026" v="3126" actId="700"/>
          <ac:spMkLst>
            <pc:docMk/>
            <pc:sldMk cId="2100489271" sldId="466"/>
            <ac:spMk id="3" creationId="{514E45A7-2B03-06B9-29DA-6684AE3F46A4}"/>
          </ac:spMkLst>
        </pc:spChg>
        <pc:spChg chg="add del mod">
          <ac:chgData name="Andrew James" userId="87325ef21a490bf8" providerId="LiveId" clId="{67A5FC3D-737E-449E-989F-76866E278EC7}" dt="2024-02-14T15:45:37.026" v="3126" actId="700"/>
          <ac:spMkLst>
            <pc:docMk/>
            <pc:sldMk cId="2100489271" sldId="466"/>
            <ac:spMk id="4" creationId="{85B40386-B337-73D6-D816-7224CFD02C52}"/>
          </ac:spMkLst>
        </pc:spChg>
        <pc:spChg chg="add mod ord">
          <ac:chgData name="Andrew James" userId="87325ef21a490bf8" providerId="LiveId" clId="{67A5FC3D-737E-449E-989F-76866E278EC7}" dt="2024-02-14T15:51:36.976" v="3531" actId="26606"/>
          <ac:spMkLst>
            <pc:docMk/>
            <pc:sldMk cId="2100489271" sldId="466"/>
            <ac:spMk id="5" creationId="{2E29CACB-236A-3F98-1E26-ED6C7B2F3629}"/>
          </ac:spMkLst>
        </pc:spChg>
        <pc:picChg chg="add mod">
          <ac:chgData name="Andrew James" userId="87325ef21a490bf8" providerId="LiveId" clId="{67A5FC3D-737E-449E-989F-76866E278EC7}" dt="2024-02-14T15:51:36.976" v="3531" actId="26606"/>
          <ac:picMkLst>
            <pc:docMk/>
            <pc:sldMk cId="2100489271" sldId="466"/>
            <ac:picMk id="1026" creationId="{B4E85B5D-F135-D657-416B-13E1C22A76E6}"/>
          </ac:picMkLst>
        </pc:picChg>
      </pc:sldChg>
      <pc:sldChg chg="addSp delSp modSp new mod modNotesTx">
        <pc:chgData name="Andrew James" userId="87325ef21a490bf8" providerId="LiveId" clId="{67A5FC3D-737E-449E-989F-76866E278EC7}" dt="2024-02-14T19:46:42.229" v="10238" actId="20577"/>
        <pc:sldMkLst>
          <pc:docMk/>
          <pc:sldMk cId="1051385940" sldId="467"/>
        </pc:sldMkLst>
        <pc:spChg chg="mod">
          <ac:chgData name="Andrew James" userId="87325ef21a490bf8" providerId="LiveId" clId="{67A5FC3D-737E-449E-989F-76866E278EC7}" dt="2024-02-14T16:12:04.846" v="4580" actId="14100"/>
          <ac:spMkLst>
            <pc:docMk/>
            <pc:sldMk cId="1051385940" sldId="467"/>
            <ac:spMk id="2" creationId="{EFA5703D-D9EA-9F53-9FFD-12F01965BB7C}"/>
          </ac:spMkLst>
        </pc:spChg>
        <pc:spChg chg="add mod">
          <ac:chgData name="Andrew James" userId="87325ef21a490bf8" providerId="LiveId" clId="{67A5FC3D-737E-449E-989F-76866E278EC7}" dt="2024-02-14T19:37:50.730" v="9505" actId="122"/>
          <ac:spMkLst>
            <pc:docMk/>
            <pc:sldMk cId="1051385940" sldId="467"/>
            <ac:spMk id="5" creationId="{9C6788EC-46E9-FAEA-5DE3-7DC76D45D361}"/>
          </ac:spMkLst>
        </pc:spChg>
        <pc:graphicFrameChg chg="add del mod modGraphic">
          <ac:chgData name="Andrew James" userId="87325ef21a490bf8" providerId="LiveId" clId="{67A5FC3D-737E-449E-989F-76866E278EC7}" dt="2024-02-14T15:55:18.466" v="3594" actId="478"/>
          <ac:graphicFrameMkLst>
            <pc:docMk/>
            <pc:sldMk cId="1051385940" sldId="467"/>
            <ac:graphicFrameMk id="3" creationId="{60FE663F-03BD-8ED7-8757-E4F0286BAF74}"/>
          </ac:graphicFrameMkLst>
        </pc:graphicFrameChg>
        <pc:graphicFrameChg chg="add mod modGraphic">
          <ac:chgData name="Andrew James" userId="87325ef21a490bf8" providerId="LiveId" clId="{67A5FC3D-737E-449E-989F-76866E278EC7}" dt="2024-02-14T16:12:39.654" v="4600" actId="12090"/>
          <ac:graphicFrameMkLst>
            <pc:docMk/>
            <pc:sldMk cId="1051385940" sldId="467"/>
            <ac:graphicFrameMk id="4" creationId="{D873E0FD-B415-B95C-F7A6-A4093B6243EF}"/>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291C9DD-5F35-4478-814E-B2A9253C00C6}" type="doc">
      <dgm:prSet loTypeId="urn:microsoft.com/office/officeart/2005/8/layout/radial6" loCatId="cycle" qsTypeId="urn:microsoft.com/office/officeart/2005/8/quickstyle/simple1" qsCatId="simple" csTypeId="urn:microsoft.com/office/officeart/2005/8/colors/colorful4" csCatId="colorful" phldr="1"/>
      <dgm:spPr/>
      <dgm:t>
        <a:bodyPr/>
        <a:lstStyle/>
        <a:p>
          <a:endParaRPr lang="en-GB"/>
        </a:p>
      </dgm:t>
    </dgm:pt>
    <dgm:pt modelId="{7C765EBC-08B6-4E33-B920-51CA41E569D4}">
      <dgm:prSet phldrT="[Text]"/>
      <dgm:spPr/>
      <dgm:t>
        <a:bodyPr/>
        <a:lstStyle/>
        <a:p>
          <a:r>
            <a:rPr lang="en-GB" dirty="0"/>
            <a:t>National Security</a:t>
          </a:r>
        </a:p>
      </dgm:t>
    </dgm:pt>
    <dgm:pt modelId="{A0F9DCCF-C99E-4705-8443-EE92806C6956}" type="parTrans" cxnId="{F6BCF933-71F2-48A2-AC2B-1817CD0F40EA}">
      <dgm:prSet/>
      <dgm:spPr/>
      <dgm:t>
        <a:bodyPr/>
        <a:lstStyle/>
        <a:p>
          <a:endParaRPr lang="en-GB"/>
        </a:p>
      </dgm:t>
    </dgm:pt>
    <dgm:pt modelId="{C9E88C56-5091-4B4A-8092-8749272E0486}" type="sibTrans" cxnId="{F6BCF933-71F2-48A2-AC2B-1817CD0F40EA}">
      <dgm:prSet/>
      <dgm:spPr/>
      <dgm:t>
        <a:bodyPr/>
        <a:lstStyle/>
        <a:p>
          <a:endParaRPr lang="en-GB"/>
        </a:p>
      </dgm:t>
    </dgm:pt>
    <dgm:pt modelId="{E204408D-3E3C-4E19-8C01-3AFCE7EA7C94}">
      <dgm:prSet phldrT="[Text]"/>
      <dgm:spPr/>
      <dgm:t>
        <a:bodyPr/>
        <a:lstStyle/>
        <a:p>
          <a:r>
            <a:rPr lang="en-GB" dirty="0"/>
            <a:t>The UK system of Government</a:t>
          </a:r>
        </a:p>
      </dgm:t>
    </dgm:pt>
    <dgm:pt modelId="{67EDBEA3-C56A-408A-B839-115B3E46BB78}" type="parTrans" cxnId="{4A63C8C8-E034-4978-9B07-A932841FEC04}">
      <dgm:prSet/>
      <dgm:spPr/>
      <dgm:t>
        <a:bodyPr/>
        <a:lstStyle/>
        <a:p>
          <a:endParaRPr lang="en-GB"/>
        </a:p>
      </dgm:t>
    </dgm:pt>
    <dgm:pt modelId="{6082C382-4AE2-4328-B09F-0E48095FD6D5}" type="sibTrans" cxnId="{4A63C8C8-E034-4978-9B07-A932841FEC04}">
      <dgm:prSet/>
      <dgm:spPr/>
      <dgm:t>
        <a:bodyPr/>
        <a:lstStyle/>
        <a:p>
          <a:endParaRPr lang="en-GB"/>
        </a:p>
      </dgm:t>
    </dgm:pt>
    <dgm:pt modelId="{E70101C3-FE9A-4D44-8E21-900D56A89A63}">
      <dgm:prSet phldrT="[Text]"/>
      <dgm:spPr/>
      <dgm:t>
        <a:bodyPr/>
        <a:lstStyle/>
        <a:p>
          <a:r>
            <a:rPr lang="en-GB" dirty="0"/>
            <a:t>People their rights and freedoms</a:t>
          </a:r>
        </a:p>
      </dgm:t>
    </dgm:pt>
    <dgm:pt modelId="{175ED796-9FFB-4BF8-8E70-015D22BDA541}" type="parTrans" cxnId="{D4DFE39A-FFEE-4485-BD41-18C60AEA5BBD}">
      <dgm:prSet/>
      <dgm:spPr/>
      <dgm:t>
        <a:bodyPr/>
        <a:lstStyle/>
        <a:p>
          <a:endParaRPr lang="en-GB"/>
        </a:p>
      </dgm:t>
    </dgm:pt>
    <dgm:pt modelId="{B2B8757C-F12B-4BEE-B95E-F5BA76496E70}" type="sibTrans" cxnId="{D4DFE39A-FFEE-4485-BD41-18C60AEA5BBD}">
      <dgm:prSet/>
      <dgm:spPr/>
      <dgm:t>
        <a:bodyPr/>
        <a:lstStyle/>
        <a:p>
          <a:endParaRPr lang="en-GB"/>
        </a:p>
      </dgm:t>
    </dgm:pt>
    <dgm:pt modelId="{5DEB2083-A04C-4F53-A2C1-2E721E350E1A}">
      <dgm:prSet phldrT="[Text]"/>
      <dgm:spPr/>
      <dgm:t>
        <a:bodyPr/>
        <a:lstStyle/>
        <a:p>
          <a:r>
            <a:rPr lang="en-GB" dirty="0"/>
            <a:t>Economic wellbeing</a:t>
          </a:r>
        </a:p>
      </dgm:t>
    </dgm:pt>
    <dgm:pt modelId="{9E51DAE5-C40C-4694-8BAD-6153C0847B6F}" type="parTrans" cxnId="{1279074A-A963-4299-B49A-74DDC45C7D5E}">
      <dgm:prSet/>
      <dgm:spPr/>
      <dgm:t>
        <a:bodyPr/>
        <a:lstStyle/>
        <a:p>
          <a:endParaRPr lang="en-GB"/>
        </a:p>
      </dgm:t>
    </dgm:pt>
    <dgm:pt modelId="{B855B184-8CB9-4DF6-80B5-E84FC69CA454}" type="sibTrans" cxnId="{1279074A-A963-4299-B49A-74DDC45C7D5E}">
      <dgm:prSet/>
      <dgm:spPr/>
      <dgm:t>
        <a:bodyPr/>
        <a:lstStyle/>
        <a:p>
          <a:endParaRPr lang="en-GB"/>
        </a:p>
      </dgm:t>
    </dgm:pt>
    <dgm:pt modelId="{B656F6F8-9BCD-462C-A922-AA193BE4FB43}">
      <dgm:prSet phldrT="[Text]"/>
      <dgm:spPr/>
      <dgm:t>
        <a:bodyPr/>
        <a:lstStyle/>
        <a:p>
          <a:r>
            <a:rPr lang="en-GB" dirty="0"/>
            <a:t>Infrastructure and assets</a:t>
          </a:r>
        </a:p>
      </dgm:t>
    </dgm:pt>
    <dgm:pt modelId="{C88276A0-3006-4ACB-B9FB-BE69417C436A}" type="parTrans" cxnId="{1F79BD0C-F58E-419A-9DCE-A527EA54A746}">
      <dgm:prSet/>
      <dgm:spPr/>
      <dgm:t>
        <a:bodyPr/>
        <a:lstStyle/>
        <a:p>
          <a:endParaRPr lang="en-GB"/>
        </a:p>
      </dgm:t>
    </dgm:pt>
    <dgm:pt modelId="{D93F6D13-7650-464F-8C14-0A1D6C0F32A0}" type="sibTrans" cxnId="{1F79BD0C-F58E-419A-9DCE-A527EA54A746}">
      <dgm:prSet/>
      <dgm:spPr/>
      <dgm:t>
        <a:bodyPr/>
        <a:lstStyle/>
        <a:p>
          <a:endParaRPr lang="en-GB"/>
        </a:p>
      </dgm:t>
    </dgm:pt>
    <dgm:pt modelId="{84406E27-3F10-4330-BDD5-DAFCE423D7DF}">
      <dgm:prSet/>
      <dgm:spPr/>
      <dgm:t>
        <a:bodyPr/>
        <a:lstStyle/>
        <a:p>
          <a:r>
            <a:rPr lang="en-GB" dirty="0"/>
            <a:t>International co-operation, defence and security capabilities</a:t>
          </a:r>
        </a:p>
      </dgm:t>
    </dgm:pt>
    <dgm:pt modelId="{094AB3CB-5300-44BD-9B96-8FD5213D374B}" type="parTrans" cxnId="{49765C17-1B08-403D-AD6D-4003851A815D}">
      <dgm:prSet/>
      <dgm:spPr/>
      <dgm:t>
        <a:bodyPr/>
        <a:lstStyle/>
        <a:p>
          <a:endParaRPr lang="en-GB"/>
        </a:p>
      </dgm:t>
    </dgm:pt>
    <dgm:pt modelId="{53827B67-D2A2-4884-80E6-DCA3D2B4AB04}" type="sibTrans" cxnId="{49765C17-1B08-403D-AD6D-4003851A815D}">
      <dgm:prSet/>
      <dgm:spPr/>
      <dgm:t>
        <a:bodyPr/>
        <a:lstStyle/>
        <a:p>
          <a:endParaRPr lang="en-GB"/>
        </a:p>
      </dgm:t>
    </dgm:pt>
    <dgm:pt modelId="{D67E5FD5-DCE6-4B87-AA28-3773DCB13A75}" type="pres">
      <dgm:prSet presAssocID="{2291C9DD-5F35-4478-814E-B2A9253C00C6}" presName="Name0" presStyleCnt="0">
        <dgm:presLayoutVars>
          <dgm:chMax val="1"/>
          <dgm:dir/>
          <dgm:animLvl val="ctr"/>
          <dgm:resizeHandles val="exact"/>
        </dgm:presLayoutVars>
      </dgm:prSet>
      <dgm:spPr/>
    </dgm:pt>
    <dgm:pt modelId="{83F82F0F-D91F-46F8-B60E-0B91ADE96FE8}" type="pres">
      <dgm:prSet presAssocID="{7C765EBC-08B6-4E33-B920-51CA41E569D4}" presName="centerShape" presStyleLbl="node0" presStyleIdx="0" presStyleCnt="1"/>
      <dgm:spPr/>
    </dgm:pt>
    <dgm:pt modelId="{7815FEB9-403D-4C40-8E3D-AC76556F83D3}" type="pres">
      <dgm:prSet presAssocID="{E204408D-3E3C-4E19-8C01-3AFCE7EA7C94}" presName="node" presStyleLbl="node1" presStyleIdx="0" presStyleCnt="5">
        <dgm:presLayoutVars>
          <dgm:bulletEnabled val="1"/>
        </dgm:presLayoutVars>
      </dgm:prSet>
      <dgm:spPr/>
    </dgm:pt>
    <dgm:pt modelId="{7538D4C0-48C8-4C55-9CF3-6CE7DFDCAD75}" type="pres">
      <dgm:prSet presAssocID="{E204408D-3E3C-4E19-8C01-3AFCE7EA7C94}" presName="dummy" presStyleCnt="0"/>
      <dgm:spPr/>
    </dgm:pt>
    <dgm:pt modelId="{15BF3912-CD38-403E-86B2-04B7A94532FE}" type="pres">
      <dgm:prSet presAssocID="{6082C382-4AE2-4328-B09F-0E48095FD6D5}" presName="sibTrans" presStyleLbl="sibTrans2D1" presStyleIdx="0" presStyleCnt="5"/>
      <dgm:spPr/>
    </dgm:pt>
    <dgm:pt modelId="{266D2878-95F8-4AB1-8EB3-BFB2D8E5B6D9}" type="pres">
      <dgm:prSet presAssocID="{E70101C3-FE9A-4D44-8E21-900D56A89A63}" presName="node" presStyleLbl="node1" presStyleIdx="1" presStyleCnt="5">
        <dgm:presLayoutVars>
          <dgm:bulletEnabled val="1"/>
        </dgm:presLayoutVars>
      </dgm:prSet>
      <dgm:spPr/>
    </dgm:pt>
    <dgm:pt modelId="{87F02E10-6357-4DB1-B42F-E846753DAEFA}" type="pres">
      <dgm:prSet presAssocID="{E70101C3-FE9A-4D44-8E21-900D56A89A63}" presName="dummy" presStyleCnt="0"/>
      <dgm:spPr/>
    </dgm:pt>
    <dgm:pt modelId="{E61763EE-B68C-4BB0-9C36-88C95A786B72}" type="pres">
      <dgm:prSet presAssocID="{B2B8757C-F12B-4BEE-B95E-F5BA76496E70}" presName="sibTrans" presStyleLbl="sibTrans2D1" presStyleIdx="1" presStyleCnt="5"/>
      <dgm:spPr/>
    </dgm:pt>
    <dgm:pt modelId="{6FBE253B-3E1D-46C9-9A8C-940DE217E858}" type="pres">
      <dgm:prSet presAssocID="{5DEB2083-A04C-4F53-A2C1-2E721E350E1A}" presName="node" presStyleLbl="node1" presStyleIdx="2" presStyleCnt="5">
        <dgm:presLayoutVars>
          <dgm:bulletEnabled val="1"/>
        </dgm:presLayoutVars>
      </dgm:prSet>
      <dgm:spPr/>
    </dgm:pt>
    <dgm:pt modelId="{AD5919CD-9322-459E-A0F6-5C7581F9CB2D}" type="pres">
      <dgm:prSet presAssocID="{5DEB2083-A04C-4F53-A2C1-2E721E350E1A}" presName="dummy" presStyleCnt="0"/>
      <dgm:spPr/>
    </dgm:pt>
    <dgm:pt modelId="{B7DA79DE-5580-4A16-A995-12F9629120E5}" type="pres">
      <dgm:prSet presAssocID="{B855B184-8CB9-4DF6-80B5-E84FC69CA454}" presName="sibTrans" presStyleLbl="sibTrans2D1" presStyleIdx="2" presStyleCnt="5"/>
      <dgm:spPr/>
    </dgm:pt>
    <dgm:pt modelId="{FDAFC4D3-EC75-45D4-AE44-7BBFD8FAB2D2}" type="pres">
      <dgm:prSet presAssocID="{B656F6F8-9BCD-462C-A922-AA193BE4FB43}" presName="node" presStyleLbl="node1" presStyleIdx="3" presStyleCnt="5">
        <dgm:presLayoutVars>
          <dgm:bulletEnabled val="1"/>
        </dgm:presLayoutVars>
      </dgm:prSet>
      <dgm:spPr/>
    </dgm:pt>
    <dgm:pt modelId="{96D21D00-CD72-48E1-9D5C-7279ED4E565D}" type="pres">
      <dgm:prSet presAssocID="{B656F6F8-9BCD-462C-A922-AA193BE4FB43}" presName="dummy" presStyleCnt="0"/>
      <dgm:spPr/>
    </dgm:pt>
    <dgm:pt modelId="{5271A8AD-2E92-4D7C-A172-5E881E0AF44C}" type="pres">
      <dgm:prSet presAssocID="{D93F6D13-7650-464F-8C14-0A1D6C0F32A0}" presName="sibTrans" presStyleLbl="sibTrans2D1" presStyleIdx="3" presStyleCnt="5"/>
      <dgm:spPr/>
    </dgm:pt>
    <dgm:pt modelId="{516345D2-0B8E-4908-9F57-770A24F623AF}" type="pres">
      <dgm:prSet presAssocID="{84406E27-3F10-4330-BDD5-DAFCE423D7DF}" presName="node" presStyleLbl="node1" presStyleIdx="4" presStyleCnt="5">
        <dgm:presLayoutVars>
          <dgm:bulletEnabled val="1"/>
        </dgm:presLayoutVars>
      </dgm:prSet>
      <dgm:spPr/>
    </dgm:pt>
    <dgm:pt modelId="{DE98ABCD-3359-495D-8AAC-D4978B3B462B}" type="pres">
      <dgm:prSet presAssocID="{84406E27-3F10-4330-BDD5-DAFCE423D7DF}" presName="dummy" presStyleCnt="0"/>
      <dgm:spPr/>
    </dgm:pt>
    <dgm:pt modelId="{47A0C94A-5AF4-47CB-805D-A1E60A89E5B8}" type="pres">
      <dgm:prSet presAssocID="{53827B67-D2A2-4884-80E6-DCA3D2B4AB04}" presName="sibTrans" presStyleLbl="sibTrans2D1" presStyleIdx="4" presStyleCnt="5"/>
      <dgm:spPr/>
    </dgm:pt>
  </dgm:ptLst>
  <dgm:cxnLst>
    <dgm:cxn modelId="{1F79BD0C-F58E-419A-9DCE-A527EA54A746}" srcId="{7C765EBC-08B6-4E33-B920-51CA41E569D4}" destId="{B656F6F8-9BCD-462C-A922-AA193BE4FB43}" srcOrd="3" destOrd="0" parTransId="{C88276A0-3006-4ACB-B9FB-BE69417C436A}" sibTransId="{D93F6D13-7650-464F-8C14-0A1D6C0F32A0}"/>
    <dgm:cxn modelId="{49765C17-1B08-403D-AD6D-4003851A815D}" srcId="{7C765EBC-08B6-4E33-B920-51CA41E569D4}" destId="{84406E27-3F10-4330-BDD5-DAFCE423D7DF}" srcOrd="4" destOrd="0" parTransId="{094AB3CB-5300-44BD-9B96-8FD5213D374B}" sibTransId="{53827B67-D2A2-4884-80E6-DCA3D2B4AB04}"/>
    <dgm:cxn modelId="{D55D4D1F-7AF8-4F92-A86F-9155B02F00D6}" type="presOf" srcId="{2291C9DD-5F35-4478-814E-B2A9253C00C6}" destId="{D67E5FD5-DCE6-4B87-AA28-3773DCB13A75}" srcOrd="0" destOrd="0" presId="urn:microsoft.com/office/officeart/2005/8/layout/radial6"/>
    <dgm:cxn modelId="{75838C20-7F1B-4D78-B1D8-CB6BD92AEEFD}" type="presOf" srcId="{D93F6D13-7650-464F-8C14-0A1D6C0F32A0}" destId="{5271A8AD-2E92-4D7C-A172-5E881E0AF44C}" srcOrd="0" destOrd="0" presId="urn:microsoft.com/office/officeart/2005/8/layout/radial6"/>
    <dgm:cxn modelId="{628DE825-0830-45A9-A719-9EFDDEB78E9A}" type="presOf" srcId="{6082C382-4AE2-4328-B09F-0E48095FD6D5}" destId="{15BF3912-CD38-403E-86B2-04B7A94532FE}" srcOrd="0" destOrd="0" presId="urn:microsoft.com/office/officeart/2005/8/layout/radial6"/>
    <dgm:cxn modelId="{F6BCF933-71F2-48A2-AC2B-1817CD0F40EA}" srcId="{2291C9DD-5F35-4478-814E-B2A9253C00C6}" destId="{7C765EBC-08B6-4E33-B920-51CA41E569D4}" srcOrd="0" destOrd="0" parTransId="{A0F9DCCF-C99E-4705-8443-EE92806C6956}" sibTransId="{C9E88C56-5091-4B4A-8092-8749272E0486}"/>
    <dgm:cxn modelId="{096D4D60-9F8B-44DC-AF08-EFDF97809EAC}" type="presOf" srcId="{5DEB2083-A04C-4F53-A2C1-2E721E350E1A}" destId="{6FBE253B-3E1D-46C9-9A8C-940DE217E858}" srcOrd="0" destOrd="0" presId="urn:microsoft.com/office/officeart/2005/8/layout/radial6"/>
    <dgm:cxn modelId="{1279074A-A963-4299-B49A-74DDC45C7D5E}" srcId="{7C765EBC-08B6-4E33-B920-51CA41E569D4}" destId="{5DEB2083-A04C-4F53-A2C1-2E721E350E1A}" srcOrd="2" destOrd="0" parTransId="{9E51DAE5-C40C-4694-8BAD-6153C0847B6F}" sibTransId="{B855B184-8CB9-4DF6-80B5-E84FC69CA454}"/>
    <dgm:cxn modelId="{4738F451-B5C2-4F78-ADEF-3AA06124A715}" type="presOf" srcId="{7C765EBC-08B6-4E33-B920-51CA41E569D4}" destId="{83F82F0F-D91F-46F8-B60E-0B91ADE96FE8}" srcOrd="0" destOrd="0" presId="urn:microsoft.com/office/officeart/2005/8/layout/radial6"/>
    <dgm:cxn modelId="{9BB39782-B9FB-43AC-8913-B11DD081DB68}" type="presOf" srcId="{E70101C3-FE9A-4D44-8E21-900D56A89A63}" destId="{266D2878-95F8-4AB1-8EB3-BFB2D8E5B6D9}" srcOrd="0" destOrd="0" presId="urn:microsoft.com/office/officeart/2005/8/layout/radial6"/>
    <dgm:cxn modelId="{D4DFE39A-FFEE-4485-BD41-18C60AEA5BBD}" srcId="{7C765EBC-08B6-4E33-B920-51CA41E569D4}" destId="{E70101C3-FE9A-4D44-8E21-900D56A89A63}" srcOrd="1" destOrd="0" parTransId="{175ED796-9FFB-4BF8-8E70-015D22BDA541}" sibTransId="{B2B8757C-F12B-4BEE-B95E-F5BA76496E70}"/>
    <dgm:cxn modelId="{16B099B2-B944-494F-98F2-ABA1320C7FA1}" type="presOf" srcId="{E204408D-3E3C-4E19-8C01-3AFCE7EA7C94}" destId="{7815FEB9-403D-4C40-8E3D-AC76556F83D3}" srcOrd="0" destOrd="0" presId="urn:microsoft.com/office/officeart/2005/8/layout/radial6"/>
    <dgm:cxn modelId="{FBA3C8C5-1A41-452C-8F4B-A9E4B0B57B01}" type="presOf" srcId="{B855B184-8CB9-4DF6-80B5-E84FC69CA454}" destId="{B7DA79DE-5580-4A16-A995-12F9629120E5}" srcOrd="0" destOrd="0" presId="urn:microsoft.com/office/officeart/2005/8/layout/radial6"/>
    <dgm:cxn modelId="{4A63C8C8-E034-4978-9B07-A932841FEC04}" srcId="{7C765EBC-08B6-4E33-B920-51CA41E569D4}" destId="{E204408D-3E3C-4E19-8C01-3AFCE7EA7C94}" srcOrd="0" destOrd="0" parTransId="{67EDBEA3-C56A-408A-B839-115B3E46BB78}" sibTransId="{6082C382-4AE2-4328-B09F-0E48095FD6D5}"/>
    <dgm:cxn modelId="{3730CAC8-C4E0-42FE-ABA8-224D32F4FCE7}" type="presOf" srcId="{53827B67-D2A2-4884-80E6-DCA3D2B4AB04}" destId="{47A0C94A-5AF4-47CB-805D-A1E60A89E5B8}" srcOrd="0" destOrd="0" presId="urn:microsoft.com/office/officeart/2005/8/layout/radial6"/>
    <dgm:cxn modelId="{43FDCFE6-2D4B-4057-9E50-780AAE875821}" type="presOf" srcId="{84406E27-3F10-4330-BDD5-DAFCE423D7DF}" destId="{516345D2-0B8E-4908-9F57-770A24F623AF}" srcOrd="0" destOrd="0" presId="urn:microsoft.com/office/officeart/2005/8/layout/radial6"/>
    <dgm:cxn modelId="{0845EAE9-E77A-48A6-935D-F2C0A829E779}" type="presOf" srcId="{B656F6F8-9BCD-462C-A922-AA193BE4FB43}" destId="{FDAFC4D3-EC75-45D4-AE44-7BBFD8FAB2D2}" srcOrd="0" destOrd="0" presId="urn:microsoft.com/office/officeart/2005/8/layout/radial6"/>
    <dgm:cxn modelId="{1DCC61F8-5FC0-4FC6-8767-52BD27D44E40}" type="presOf" srcId="{B2B8757C-F12B-4BEE-B95E-F5BA76496E70}" destId="{E61763EE-B68C-4BB0-9C36-88C95A786B72}" srcOrd="0" destOrd="0" presId="urn:microsoft.com/office/officeart/2005/8/layout/radial6"/>
    <dgm:cxn modelId="{9A140EE8-3F9F-410F-83E6-6701CE3A0D1D}" type="presParOf" srcId="{D67E5FD5-DCE6-4B87-AA28-3773DCB13A75}" destId="{83F82F0F-D91F-46F8-B60E-0B91ADE96FE8}" srcOrd="0" destOrd="0" presId="urn:microsoft.com/office/officeart/2005/8/layout/radial6"/>
    <dgm:cxn modelId="{248AF6B8-336B-4585-913E-4099FC813D40}" type="presParOf" srcId="{D67E5FD5-DCE6-4B87-AA28-3773DCB13A75}" destId="{7815FEB9-403D-4C40-8E3D-AC76556F83D3}" srcOrd="1" destOrd="0" presId="urn:microsoft.com/office/officeart/2005/8/layout/radial6"/>
    <dgm:cxn modelId="{E26CA206-8A8A-4784-BFE1-04AAA31C08AF}" type="presParOf" srcId="{D67E5FD5-DCE6-4B87-AA28-3773DCB13A75}" destId="{7538D4C0-48C8-4C55-9CF3-6CE7DFDCAD75}" srcOrd="2" destOrd="0" presId="urn:microsoft.com/office/officeart/2005/8/layout/radial6"/>
    <dgm:cxn modelId="{CB43F817-D206-4A2B-8307-5E8080673A57}" type="presParOf" srcId="{D67E5FD5-DCE6-4B87-AA28-3773DCB13A75}" destId="{15BF3912-CD38-403E-86B2-04B7A94532FE}" srcOrd="3" destOrd="0" presId="urn:microsoft.com/office/officeart/2005/8/layout/radial6"/>
    <dgm:cxn modelId="{89FB2D0C-E33A-4401-93F7-448C767ED62C}" type="presParOf" srcId="{D67E5FD5-DCE6-4B87-AA28-3773DCB13A75}" destId="{266D2878-95F8-4AB1-8EB3-BFB2D8E5B6D9}" srcOrd="4" destOrd="0" presId="urn:microsoft.com/office/officeart/2005/8/layout/radial6"/>
    <dgm:cxn modelId="{BAE3219C-6B80-4DCB-A542-EC26B8428AF2}" type="presParOf" srcId="{D67E5FD5-DCE6-4B87-AA28-3773DCB13A75}" destId="{87F02E10-6357-4DB1-B42F-E846753DAEFA}" srcOrd="5" destOrd="0" presId="urn:microsoft.com/office/officeart/2005/8/layout/radial6"/>
    <dgm:cxn modelId="{FDE0DE3B-5074-40A8-B2D9-6058D35E4141}" type="presParOf" srcId="{D67E5FD5-DCE6-4B87-AA28-3773DCB13A75}" destId="{E61763EE-B68C-4BB0-9C36-88C95A786B72}" srcOrd="6" destOrd="0" presId="urn:microsoft.com/office/officeart/2005/8/layout/radial6"/>
    <dgm:cxn modelId="{304BD943-ACB2-4ED7-B0DD-318AF1920327}" type="presParOf" srcId="{D67E5FD5-DCE6-4B87-AA28-3773DCB13A75}" destId="{6FBE253B-3E1D-46C9-9A8C-940DE217E858}" srcOrd="7" destOrd="0" presId="urn:microsoft.com/office/officeart/2005/8/layout/radial6"/>
    <dgm:cxn modelId="{AB067038-E6AD-4F5D-BCA8-C704B09F0E36}" type="presParOf" srcId="{D67E5FD5-DCE6-4B87-AA28-3773DCB13A75}" destId="{AD5919CD-9322-459E-A0F6-5C7581F9CB2D}" srcOrd="8" destOrd="0" presId="urn:microsoft.com/office/officeart/2005/8/layout/radial6"/>
    <dgm:cxn modelId="{FD15CF33-1864-48B4-B137-D2B3BDA757B2}" type="presParOf" srcId="{D67E5FD5-DCE6-4B87-AA28-3773DCB13A75}" destId="{B7DA79DE-5580-4A16-A995-12F9629120E5}" srcOrd="9" destOrd="0" presId="urn:microsoft.com/office/officeart/2005/8/layout/radial6"/>
    <dgm:cxn modelId="{433397E7-8E76-4856-8DE9-6CBCB432C226}" type="presParOf" srcId="{D67E5FD5-DCE6-4B87-AA28-3773DCB13A75}" destId="{FDAFC4D3-EC75-45D4-AE44-7BBFD8FAB2D2}" srcOrd="10" destOrd="0" presId="urn:microsoft.com/office/officeart/2005/8/layout/radial6"/>
    <dgm:cxn modelId="{18D7197C-59BE-458B-88B5-CA56D48205B5}" type="presParOf" srcId="{D67E5FD5-DCE6-4B87-AA28-3773DCB13A75}" destId="{96D21D00-CD72-48E1-9D5C-7279ED4E565D}" srcOrd="11" destOrd="0" presId="urn:microsoft.com/office/officeart/2005/8/layout/radial6"/>
    <dgm:cxn modelId="{9DA80A2A-52B3-47C7-A119-D87845D9DD21}" type="presParOf" srcId="{D67E5FD5-DCE6-4B87-AA28-3773DCB13A75}" destId="{5271A8AD-2E92-4D7C-A172-5E881E0AF44C}" srcOrd="12" destOrd="0" presId="urn:microsoft.com/office/officeart/2005/8/layout/radial6"/>
    <dgm:cxn modelId="{218D2C5B-9C8A-42B8-82F0-513DBFB7F77A}" type="presParOf" srcId="{D67E5FD5-DCE6-4B87-AA28-3773DCB13A75}" destId="{516345D2-0B8E-4908-9F57-770A24F623AF}" srcOrd="13" destOrd="0" presId="urn:microsoft.com/office/officeart/2005/8/layout/radial6"/>
    <dgm:cxn modelId="{F98EB81F-3392-456B-8626-E99BD4E8CBB2}" type="presParOf" srcId="{D67E5FD5-DCE6-4B87-AA28-3773DCB13A75}" destId="{DE98ABCD-3359-495D-8AAC-D4978B3B462B}" srcOrd="14" destOrd="0" presId="urn:microsoft.com/office/officeart/2005/8/layout/radial6"/>
    <dgm:cxn modelId="{1778B3D7-2142-4E1F-8C9F-67D9C1C0F758}" type="presParOf" srcId="{D67E5FD5-DCE6-4B87-AA28-3773DCB13A75}" destId="{47A0C94A-5AF4-47CB-805D-A1E60A89E5B8}" srcOrd="15" destOrd="0" presId="urn:microsoft.com/office/officeart/2005/8/layout/radial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EA27420-06B0-4397-97DA-BAB834F4C26E}" type="doc">
      <dgm:prSet loTypeId="urn:microsoft.com/office/officeart/2005/8/layout/cycle3" loCatId="cycle" qsTypeId="urn:microsoft.com/office/officeart/2005/8/quickstyle/simple1" qsCatId="simple" csTypeId="urn:microsoft.com/office/officeart/2005/8/colors/accent1_2" csCatId="accent1" phldr="1"/>
      <dgm:spPr/>
      <dgm:t>
        <a:bodyPr/>
        <a:lstStyle/>
        <a:p>
          <a:endParaRPr lang="en-GB"/>
        </a:p>
      </dgm:t>
    </dgm:pt>
    <dgm:pt modelId="{6E7C2B88-9B1D-4F88-AFE8-FE866BB8B2C0}">
      <dgm:prSet phldrT="[Text]" custT="1"/>
      <dgm:spPr/>
      <dgm:t>
        <a:bodyPr/>
        <a:lstStyle/>
        <a:p>
          <a:r>
            <a:rPr lang="en-GB" sz="1100" b="0" cap="none" spc="0">
              <a:ln w="0"/>
              <a:solidFill>
                <a:schemeClr val="tx1"/>
              </a:solidFill>
              <a:effectLst>
                <a:outerShdw blurRad="38100" dist="19050" dir="2700000" algn="tl" rotWithShape="0">
                  <a:schemeClr val="dk1">
                    <a:alpha val="40000"/>
                  </a:schemeClr>
                </a:outerShdw>
              </a:effectLst>
            </a:rPr>
            <a:t>Disseminate Intel upgrades to SIO, analysts, Partners and Force, Review Collection Plan</a:t>
          </a:r>
          <a:endParaRPr lang="en-GB" sz="1100" b="0" cap="none" spc="0" dirty="0">
            <a:ln w="0"/>
            <a:solidFill>
              <a:schemeClr val="tx1"/>
            </a:solidFill>
            <a:effectLst>
              <a:outerShdw blurRad="38100" dist="19050" dir="2700000" algn="tl" rotWithShape="0">
                <a:schemeClr val="dk1">
                  <a:alpha val="40000"/>
                </a:schemeClr>
              </a:outerShdw>
            </a:effectLst>
          </a:endParaRPr>
        </a:p>
      </dgm:t>
    </dgm:pt>
    <dgm:pt modelId="{C2FF645E-D266-439B-98F9-CCF315409E41}" type="parTrans" cxnId="{B1F5746A-19E4-40B6-8AE1-CC1C6AC0FFB8}">
      <dgm:prSet/>
      <dgm:spPr/>
      <dgm:t>
        <a:bodyPr/>
        <a:lstStyle/>
        <a:p>
          <a:endParaRPr lang="en-GB" b="0" cap="none" spc="0">
            <a:ln w="0"/>
            <a:solidFill>
              <a:schemeClr val="tx1"/>
            </a:solidFill>
            <a:effectLst>
              <a:outerShdw blurRad="38100" dist="19050" dir="2700000" algn="tl" rotWithShape="0">
                <a:schemeClr val="dk1">
                  <a:alpha val="40000"/>
                </a:schemeClr>
              </a:outerShdw>
            </a:effectLst>
          </a:endParaRPr>
        </a:p>
      </dgm:t>
    </dgm:pt>
    <dgm:pt modelId="{ED2B4706-4164-419D-8CA2-D3C0DE705044}" type="sibTrans" cxnId="{B1F5746A-19E4-40B6-8AE1-CC1C6AC0FFB8}">
      <dgm:prSet/>
      <dgm:spPr/>
      <dgm:t>
        <a:bodyPr/>
        <a:lstStyle/>
        <a:p>
          <a:endParaRPr lang="en-GB" b="0" cap="none" spc="0">
            <a:ln w="0"/>
            <a:solidFill>
              <a:schemeClr val="tx1"/>
            </a:solidFill>
            <a:effectLst>
              <a:outerShdw blurRad="38100" dist="19050" dir="2700000" algn="tl" rotWithShape="0">
                <a:schemeClr val="dk1">
                  <a:alpha val="40000"/>
                </a:schemeClr>
              </a:outerShdw>
            </a:effectLst>
          </a:endParaRPr>
        </a:p>
      </dgm:t>
    </dgm:pt>
    <dgm:pt modelId="{18A890C1-0A8C-4D96-9707-E75C4EDB80D1}">
      <dgm:prSet phldrT="[Text]" custT="1"/>
      <dgm:spPr/>
      <dgm:t>
        <a:bodyPr/>
        <a:lstStyle/>
        <a:p>
          <a:r>
            <a:rPr lang="en-GB" sz="1100" b="0" cap="none" spc="0" dirty="0">
              <a:ln w="0"/>
              <a:solidFill>
                <a:schemeClr val="tx1"/>
              </a:solidFill>
              <a:effectLst>
                <a:outerShdw blurRad="38100" dist="19050" dir="2700000" algn="tl" rotWithShape="0">
                  <a:schemeClr val="dk1">
                    <a:alpha val="40000"/>
                  </a:schemeClr>
                </a:outerShdw>
              </a:effectLst>
            </a:rPr>
            <a:t>Review Intelligence held on subject or location to identify gaps and formulate Intel Requirements</a:t>
          </a:r>
        </a:p>
      </dgm:t>
    </dgm:pt>
    <dgm:pt modelId="{5043CBC7-3E2D-4AF5-927D-ED53961AE1BD}" type="parTrans" cxnId="{6A71B86F-1692-4199-A276-5A7EA1ECF9CC}">
      <dgm:prSet/>
      <dgm:spPr/>
      <dgm:t>
        <a:bodyPr/>
        <a:lstStyle/>
        <a:p>
          <a:endParaRPr lang="en-GB" b="0" cap="none" spc="0">
            <a:ln w="0"/>
            <a:solidFill>
              <a:schemeClr val="tx1"/>
            </a:solidFill>
            <a:effectLst>
              <a:outerShdw blurRad="38100" dist="19050" dir="2700000" algn="tl" rotWithShape="0">
                <a:schemeClr val="dk1">
                  <a:alpha val="40000"/>
                </a:schemeClr>
              </a:outerShdw>
            </a:effectLst>
          </a:endParaRPr>
        </a:p>
      </dgm:t>
    </dgm:pt>
    <dgm:pt modelId="{C93AB637-3E55-454B-B5EE-52B5E32458A2}" type="sibTrans" cxnId="{6A71B86F-1692-4199-A276-5A7EA1ECF9CC}">
      <dgm:prSet/>
      <dgm:spPr/>
      <dgm:t>
        <a:bodyPr/>
        <a:lstStyle/>
        <a:p>
          <a:endParaRPr lang="en-GB" b="0" cap="none" spc="0">
            <a:ln w="0"/>
            <a:solidFill>
              <a:schemeClr val="tx1"/>
            </a:solidFill>
            <a:effectLst>
              <a:outerShdw blurRad="38100" dist="19050" dir="2700000" algn="tl" rotWithShape="0">
                <a:schemeClr val="dk1">
                  <a:alpha val="40000"/>
                </a:schemeClr>
              </a:outerShdw>
            </a:effectLst>
          </a:endParaRPr>
        </a:p>
      </dgm:t>
    </dgm:pt>
    <dgm:pt modelId="{176465FB-22E6-44F6-9F92-3CD872509C80}">
      <dgm:prSet phldrT="[Text]" custT="1"/>
      <dgm:spPr/>
      <dgm:t>
        <a:bodyPr/>
        <a:lstStyle/>
        <a:p>
          <a:r>
            <a:rPr lang="en-GB" sz="1100" b="0" cap="none" spc="0">
              <a:ln w="0"/>
              <a:solidFill>
                <a:schemeClr val="tx1"/>
              </a:solidFill>
              <a:effectLst>
                <a:outerShdw blurRad="38100" dist="19050" dir="2700000" algn="tl" rotWithShape="0">
                  <a:schemeClr val="dk1">
                    <a:alpha val="40000"/>
                  </a:schemeClr>
                </a:outerShdw>
              </a:effectLst>
            </a:rPr>
            <a:t>Create the Collection Plan, Identify collection assets and brief as applicable.</a:t>
          </a:r>
          <a:endParaRPr lang="en-GB" sz="1100" b="0" cap="none" spc="0" dirty="0">
            <a:ln w="0"/>
            <a:solidFill>
              <a:schemeClr val="tx1"/>
            </a:solidFill>
            <a:effectLst>
              <a:outerShdw blurRad="38100" dist="19050" dir="2700000" algn="tl" rotWithShape="0">
                <a:schemeClr val="dk1">
                  <a:alpha val="40000"/>
                </a:schemeClr>
              </a:outerShdw>
            </a:effectLst>
          </a:endParaRPr>
        </a:p>
      </dgm:t>
    </dgm:pt>
    <dgm:pt modelId="{E730BA94-25E5-48AC-A2F8-94FEA4FE2596}" type="parTrans" cxnId="{B8FB3AFA-E55A-4703-BE2B-11CD5C90B933}">
      <dgm:prSet/>
      <dgm:spPr/>
      <dgm:t>
        <a:bodyPr/>
        <a:lstStyle/>
        <a:p>
          <a:endParaRPr lang="en-GB" b="0" cap="none" spc="0">
            <a:ln w="0"/>
            <a:solidFill>
              <a:schemeClr val="tx1"/>
            </a:solidFill>
            <a:effectLst>
              <a:outerShdw blurRad="38100" dist="19050" dir="2700000" algn="tl" rotWithShape="0">
                <a:schemeClr val="dk1">
                  <a:alpha val="40000"/>
                </a:schemeClr>
              </a:outerShdw>
            </a:effectLst>
          </a:endParaRPr>
        </a:p>
      </dgm:t>
    </dgm:pt>
    <dgm:pt modelId="{8D2B7B79-34A6-4148-98A7-67A3121E1ADA}" type="sibTrans" cxnId="{B8FB3AFA-E55A-4703-BE2B-11CD5C90B933}">
      <dgm:prSet/>
      <dgm:spPr/>
      <dgm:t>
        <a:bodyPr/>
        <a:lstStyle/>
        <a:p>
          <a:endParaRPr lang="en-GB" b="0" cap="none" spc="0">
            <a:ln w="0"/>
            <a:solidFill>
              <a:schemeClr val="tx1"/>
            </a:solidFill>
            <a:effectLst>
              <a:outerShdw blurRad="38100" dist="19050" dir="2700000" algn="tl" rotWithShape="0">
                <a:schemeClr val="dk1">
                  <a:alpha val="40000"/>
                </a:schemeClr>
              </a:outerShdw>
            </a:effectLst>
          </a:endParaRPr>
        </a:p>
      </dgm:t>
    </dgm:pt>
    <dgm:pt modelId="{CA481D1E-D2AF-4AF6-B3ED-3DAA5AD6EA14}">
      <dgm:prSet phldrT="[Text]" custT="1"/>
      <dgm:spPr/>
      <dgm:t>
        <a:bodyPr/>
        <a:lstStyle/>
        <a:p>
          <a:r>
            <a:rPr lang="en-GB" sz="1100" b="0" cap="none" spc="0" dirty="0">
              <a:ln w="0"/>
              <a:solidFill>
                <a:schemeClr val="tx1"/>
              </a:solidFill>
              <a:effectLst>
                <a:outerShdw blurRad="38100" dist="19050" dir="2700000" algn="tl" rotWithShape="0">
                  <a:schemeClr val="dk1">
                    <a:alpha val="40000"/>
                  </a:schemeClr>
                </a:outerShdw>
              </a:effectLst>
            </a:rPr>
            <a:t>FIMU collate information including reports received from Force</a:t>
          </a:r>
        </a:p>
      </dgm:t>
    </dgm:pt>
    <dgm:pt modelId="{F921D376-36B8-4391-B3C5-A8DC138F9A1A}" type="parTrans" cxnId="{50D9B979-07AA-471E-834D-7972A975CF0E}">
      <dgm:prSet/>
      <dgm:spPr/>
      <dgm:t>
        <a:bodyPr/>
        <a:lstStyle/>
        <a:p>
          <a:endParaRPr lang="en-GB" b="0" cap="none" spc="0">
            <a:ln w="0"/>
            <a:solidFill>
              <a:schemeClr val="tx1"/>
            </a:solidFill>
            <a:effectLst>
              <a:outerShdw blurRad="38100" dist="19050" dir="2700000" algn="tl" rotWithShape="0">
                <a:schemeClr val="dk1">
                  <a:alpha val="40000"/>
                </a:schemeClr>
              </a:outerShdw>
            </a:effectLst>
          </a:endParaRPr>
        </a:p>
      </dgm:t>
    </dgm:pt>
    <dgm:pt modelId="{EEF9EA15-F465-45E6-8A57-F57E87226FC4}" type="sibTrans" cxnId="{50D9B979-07AA-471E-834D-7972A975CF0E}">
      <dgm:prSet/>
      <dgm:spPr/>
      <dgm:t>
        <a:bodyPr/>
        <a:lstStyle/>
        <a:p>
          <a:endParaRPr lang="en-GB" b="0" cap="none" spc="0">
            <a:ln w="0"/>
            <a:solidFill>
              <a:schemeClr val="tx1"/>
            </a:solidFill>
            <a:effectLst>
              <a:outerShdw blurRad="38100" dist="19050" dir="2700000" algn="tl" rotWithShape="0">
                <a:schemeClr val="dk1">
                  <a:alpha val="40000"/>
                </a:schemeClr>
              </a:outerShdw>
            </a:effectLst>
          </a:endParaRPr>
        </a:p>
      </dgm:t>
    </dgm:pt>
    <dgm:pt modelId="{32C69D2E-9608-4767-A0CF-28C9529C2F90}">
      <dgm:prSet phldrT="[Text]" custT="1"/>
      <dgm:spPr/>
      <dgm:t>
        <a:bodyPr/>
        <a:lstStyle/>
        <a:p>
          <a:r>
            <a:rPr lang="en-GB" sz="1100" b="0" cap="none" spc="0" dirty="0">
              <a:ln w="0"/>
              <a:solidFill>
                <a:schemeClr val="tx1"/>
              </a:solidFill>
              <a:effectLst>
                <a:outerShdw blurRad="38100" dist="19050" dir="2700000" algn="tl" rotWithShape="0">
                  <a:schemeClr val="dk1">
                    <a:alpha val="40000"/>
                  </a:schemeClr>
                </a:outerShdw>
              </a:effectLst>
            </a:rPr>
            <a:t>Evaluate and Assess product in order to identify Risk and Threat. Develop Intel or move to Operation IMU for Assessment and Action.</a:t>
          </a:r>
        </a:p>
      </dgm:t>
    </dgm:pt>
    <dgm:pt modelId="{2CCADE6B-4243-4600-82D1-4F2C5D1E05CA}" type="parTrans" cxnId="{AA5AF6EA-AE17-4DAA-8518-A3EC11B51E25}">
      <dgm:prSet/>
      <dgm:spPr/>
      <dgm:t>
        <a:bodyPr/>
        <a:lstStyle/>
        <a:p>
          <a:endParaRPr lang="en-GB" b="0" cap="none" spc="0">
            <a:ln w="0"/>
            <a:solidFill>
              <a:schemeClr val="tx1"/>
            </a:solidFill>
            <a:effectLst>
              <a:outerShdw blurRad="38100" dist="19050" dir="2700000" algn="tl" rotWithShape="0">
                <a:schemeClr val="dk1">
                  <a:alpha val="40000"/>
                </a:schemeClr>
              </a:outerShdw>
            </a:effectLst>
          </a:endParaRPr>
        </a:p>
      </dgm:t>
    </dgm:pt>
    <dgm:pt modelId="{E7F663B8-5DE2-48BC-BDE9-B7A385884B1F}" type="sibTrans" cxnId="{AA5AF6EA-AE17-4DAA-8518-A3EC11B51E25}">
      <dgm:prSet/>
      <dgm:spPr/>
      <dgm:t>
        <a:bodyPr/>
        <a:lstStyle/>
        <a:p>
          <a:endParaRPr lang="en-GB" b="0" cap="none" spc="0">
            <a:ln w="0"/>
            <a:solidFill>
              <a:schemeClr val="tx1"/>
            </a:solidFill>
            <a:effectLst>
              <a:outerShdw blurRad="38100" dist="19050" dir="2700000" algn="tl" rotWithShape="0">
                <a:schemeClr val="dk1">
                  <a:alpha val="40000"/>
                </a:schemeClr>
              </a:outerShdw>
            </a:effectLst>
          </a:endParaRPr>
        </a:p>
      </dgm:t>
    </dgm:pt>
    <dgm:pt modelId="{4714E996-675B-4087-B7F3-3B21B703FE6E}" type="pres">
      <dgm:prSet presAssocID="{8EA27420-06B0-4397-97DA-BAB834F4C26E}" presName="Name0" presStyleCnt="0">
        <dgm:presLayoutVars>
          <dgm:dir/>
          <dgm:resizeHandles val="exact"/>
        </dgm:presLayoutVars>
      </dgm:prSet>
      <dgm:spPr/>
    </dgm:pt>
    <dgm:pt modelId="{24C148D4-E36D-45A3-87D5-C63E25589502}" type="pres">
      <dgm:prSet presAssocID="{8EA27420-06B0-4397-97DA-BAB834F4C26E}" presName="cycle" presStyleCnt="0"/>
      <dgm:spPr/>
    </dgm:pt>
    <dgm:pt modelId="{98EDBCB6-C873-4D09-B4AD-816F1D7EE10C}" type="pres">
      <dgm:prSet presAssocID="{6E7C2B88-9B1D-4F88-AFE8-FE866BB8B2C0}" presName="nodeFirstNode" presStyleLbl="node1" presStyleIdx="0" presStyleCnt="5" custScaleX="121000" custScaleY="121000">
        <dgm:presLayoutVars>
          <dgm:bulletEnabled val="1"/>
        </dgm:presLayoutVars>
      </dgm:prSet>
      <dgm:spPr/>
    </dgm:pt>
    <dgm:pt modelId="{5901F6EE-3F01-4445-9DD8-336D2F7236DA}" type="pres">
      <dgm:prSet presAssocID="{ED2B4706-4164-419D-8CA2-D3C0DE705044}" presName="sibTransFirstNode" presStyleLbl="bgShp" presStyleIdx="0" presStyleCnt="1"/>
      <dgm:spPr/>
    </dgm:pt>
    <dgm:pt modelId="{AFA356B6-63BE-42B1-87F3-E77B53180AA5}" type="pres">
      <dgm:prSet presAssocID="{18A890C1-0A8C-4D96-9707-E75C4EDB80D1}" presName="nodeFollowingNodes" presStyleLbl="node1" presStyleIdx="1" presStyleCnt="5" custScaleX="121000" custScaleY="121000">
        <dgm:presLayoutVars>
          <dgm:bulletEnabled val="1"/>
        </dgm:presLayoutVars>
      </dgm:prSet>
      <dgm:spPr/>
    </dgm:pt>
    <dgm:pt modelId="{40F04328-FB99-4B4A-B005-55AF2839067E}" type="pres">
      <dgm:prSet presAssocID="{176465FB-22E6-44F6-9F92-3CD872509C80}" presName="nodeFollowingNodes" presStyleLbl="node1" presStyleIdx="2" presStyleCnt="5" custScaleX="121000" custScaleY="121000" custRadScaleRad="118561" custRadScaleInc="-24015">
        <dgm:presLayoutVars>
          <dgm:bulletEnabled val="1"/>
        </dgm:presLayoutVars>
      </dgm:prSet>
      <dgm:spPr/>
    </dgm:pt>
    <dgm:pt modelId="{C3A7CD55-5D87-47C9-902A-DF6799062D29}" type="pres">
      <dgm:prSet presAssocID="{CA481D1E-D2AF-4AF6-B3ED-3DAA5AD6EA14}" presName="nodeFollowingNodes" presStyleLbl="node1" presStyleIdx="3" presStyleCnt="5" custScaleX="121000" custScaleY="121000" custRadScaleRad="116712" custRadScaleInc="20438">
        <dgm:presLayoutVars>
          <dgm:bulletEnabled val="1"/>
        </dgm:presLayoutVars>
      </dgm:prSet>
      <dgm:spPr/>
    </dgm:pt>
    <dgm:pt modelId="{98F7EE8F-7CA6-42FD-BAE2-C7165EFB4D7A}" type="pres">
      <dgm:prSet presAssocID="{32C69D2E-9608-4767-A0CF-28C9529C2F90}" presName="nodeFollowingNodes" presStyleLbl="node1" presStyleIdx="4" presStyleCnt="5" custScaleX="121000" custScaleY="121000">
        <dgm:presLayoutVars>
          <dgm:bulletEnabled val="1"/>
        </dgm:presLayoutVars>
      </dgm:prSet>
      <dgm:spPr/>
    </dgm:pt>
  </dgm:ptLst>
  <dgm:cxnLst>
    <dgm:cxn modelId="{B153DA39-FA54-4935-866C-11C8D65404DE}" type="presOf" srcId="{8EA27420-06B0-4397-97DA-BAB834F4C26E}" destId="{4714E996-675B-4087-B7F3-3B21B703FE6E}" srcOrd="0" destOrd="0" presId="urn:microsoft.com/office/officeart/2005/8/layout/cycle3"/>
    <dgm:cxn modelId="{EB535B5E-C6B4-4A1C-AB66-58DFD81F4242}" type="presOf" srcId="{6E7C2B88-9B1D-4F88-AFE8-FE866BB8B2C0}" destId="{98EDBCB6-C873-4D09-B4AD-816F1D7EE10C}" srcOrd="0" destOrd="0" presId="urn:microsoft.com/office/officeart/2005/8/layout/cycle3"/>
    <dgm:cxn modelId="{DE8F1E46-A00A-4B58-8A5A-3EB0A89A525B}" type="presOf" srcId="{CA481D1E-D2AF-4AF6-B3ED-3DAA5AD6EA14}" destId="{C3A7CD55-5D87-47C9-902A-DF6799062D29}" srcOrd="0" destOrd="0" presId="urn:microsoft.com/office/officeart/2005/8/layout/cycle3"/>
    <dgm:cxn modelId="{B1F5746A-19E4-40B6-8AE1-CC1C6AC0FFB8}" srcId="{8EA27420-06B0-4397-97DA-BAB834F4C26E}" destId="{6E7C2B88-9B1D-4F88-AFE8-FE866BB8B2C0}" srcOrd="0" destOrd="0" parTransId="{C2FF645E-D266-439B-98F9-CCF315409E41}" sibTransId="{ED2B4706-4164-419D-8CA2-D3C0DE705044}"/>
    <dgm:cxn modelId="{6A71B86F-1692-4199-A276-5A7EA1ECF9CC}" srcId="{8EA27420-06B0-4397-97DA-BAB834F4C26E}" destId="{18A890C1-0A8C-4D96-9707-E75C4EDB80D1}" srcOrd="1" destOrd="0" parTransId="{5043CBC7-3E2D-4AF5-927D-ED53961AE1BD}" sibTransId="{C93AB637-3E55-454B-B5EE-52B5E32458A2}"/>
    <dgm:cxn modelId="{50D9B979-07AA-471E-834D-7972A975CF0E}" srcId="{8EA27420-06B0-4397-97DA-BAB834F4C26E}" destId="{CA481D1E-D2AF-4AF6-B3ED-3DAA5AD6EA14}" srcOrd="3" destOrd="0" parTransId="{F921D376-36B8-4391-B3C5-A8DC138F9A1A}" sibTransId="{EEF9EA15-F465-45E6-8A57-F57E87226FC4}"/>
    <dgm:cxn modelId="{5E606AAD-F737-490B-9587-500507B0CFC6}" type="presOf" srcId="{ED2B4706-4164-419D-8CA2-D3C0DE705044}" destId="{5901F6EE-3F01-4445-9DD8-336D2F7236DA}" srcOrd="0" destOrd="0" presId="urn:microsoft.com/office/officeart/2005/8/layout/cycle3"/>
    <dgm:cxn modelId="{27E892D3-4A04-4A05-B517-4FFB90187708}" type="presOf" srcId="{32C69D2E-9608-4767-A0CF-28C9529C2F90}" destId="{98F7EE8F-7CA6-42FD-BAE2-C7165EFB4D7A}" srcOrd="0" destOrd="0" presId="urn:microsoft.com/office/officeart/2005/8/layout/cycle3"/>
    <dgm:cxn modelId="{AA5AF6EA-AE17-4DAA-8518-A3EC11B51E25}" srcId="{8EA27420-06B0-4397-97DA-BAB834F4C26E}" destId="{32C69D2E-9608-4767-A0CF-28C9529C2F90}" srcOrd="4" destOrd="0" parTransId="{2CCADE6B-4243-4600-82D1-4F2C5D1E05CA}" sibTransId="{E7F663B8-5DE2-48BC-BDE9-B7A385884B1F}"/>
    <dgm:cxn modelId="{09036DF1-6B9C-4CD1-8A27-A26222DC35CB}" type="presOf" srcId="{18A890C1-0A8C-4D96-9707-E75C4EDB80D1}" destId="{AFA356B6-63BE-42B1-87F3-E77B53180AA5}" srcOrd="0" destOrd="0" presId="urn:microsoft.com/office/officeart/2005/8/layout/cycle3"/>
    <dgm:cxn modelId="{9D7A99F8-EE9E-43C3-A946-5F30E7D6C751}" type="presOf" srcId="{176465FB-22E6-44F6-9F92-3CD872509C80}" destId="{40F04328-FB99-4B4A-B005-55AF2839067E}" srcOrd="0" destOrd="0" presId="urn:microsoft.com/office/officeart/2005/8/layout/cycle3"/>
    <dgm:cxn modelId="{B8FB3AFA-E55A-4703-BE2B-11CD5C90B933}" srcId="{8EA27420-06B0-4397-97DA-BAB834F4C26E}" destId="{176465FB-22E6-44F6-9F92-3CD872509C80}" srcOrd="2" destOrd="0" parTransId="{E730BA94-25E5-48AC-A2F8-94FEA4FE2596}" sibTransId="{8D2B7B79-34A6-4148-98A7-67A3121E1ADA}"/>
    <dgm:cxn modelId="{4D8A2E42-EDE5-4B38-8027-AA46845B4363}" type="presParOf" srcId="{4714E996-675B-4087-B7F3-3B21B703FE6E}" destId="{24C148D4-E36D-45A3-87D5-C63E25589502}" srcOrd="0" destOrd="0" presId="urn:microsoft.com/office/officeart/2005/8/layout/cycle3"/>
    <dgm:cxn modelId="{C7B4A3A3-E473-417B-B57F-3DB58AA40DEB}" type="presParOf" srcId="{24C148D4-E36D-45A3-87D5-C63E25589502}" destId="{98EDBCB6-C873-4D09-B4AD-816F1D7EE10C}" srcOrd="0" destOrd="0" presId="urn:microsoft.com/office/officeart/2005/8/layout/cycle3"/>
    <dgm:cxn modelId="{66B205E3-0E41-4D08-94F6-B5DED3CAA9A2}" type="presParOf" srcId="{24C148D4-E36D-45A3-87D5-C63E25589502}" destId="{5901F6EE-3F01-4445-9DD8-336D2F7236DA}" srcOrd="1" destOrd="0" presId="urn:microsoft.com/office/officeart/2005/8/layout/cycle3"/>
    <dgm:cxn modelId="{19D778F7-B99E-40B5-862D-7985C8A0E934}" type="presParOf" srcId="{24C148D4-E36D-45A3-87D5-C63E25589502}" destId="{AFA356B6-63BE-42B1-87F3-E77B53180AA5}" srcOrd="2" destOrd="0" presId="urn:microsoft.com/office/officeart/2005/8/layout/cycle3"/>
    <dgm:cxn modelId="{55844097-7B08-42E6-ADF5-C7019FF0C5EA}" type="presParOf" srcId="{24C148D4-E36D-45A3-87D5-C63E25589502}" destId="{40F04328-FB99-4B4A-B005-55AF2839067E}" srcOrd="3" destOrd="0" presId="urn:microsoft.com/office/officeart/2005/8/layout/cycle3"/>
    <dgm:cxn modelId="{C5E26AE2-9310-4DD5-B59E-381E11DD099D}" type="presParOf" srcId="{24C148D4-E36D-45A3-87D5-C63E25589502}" destId="{C3A7CD55-5D87-47C9-902A-DF6799062D29}" srcOrd="4" destOrd="0" presId="urn:microsoft.com/office/officeart/2005/8/layout/cycle3"/>
    <dgm:cxn modelId="{1EF779CD-69FB-484F-A99C-175192E431E7}" type="presParOf" srcId="{24C148D4-E36D-45A3-87D5-C63E25589502}" destId="{98F7EE8F-7CA6-42FD-BAE2-C7165EFB4D7A}" srcOrd="5" destOrd="0" presId="urn:microsoft.com/office/officeart/2005/8/layout/cycle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9729324-F8C4-4C5C-8AC5-015F6B4B5832}"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GB"/>
        </a:p>
      </dgm:t>
    </dgm:pt>
    <dgm:pt modelId="{E848F81B-06B0-4A5C-81BF-2F775388F131}">
      <dgm:prSet/>
      <dgm:spPr/>
      <dgm:t>
        <a:bodyPr/>
        <a:lstStyle/>
        <a:p>
          <a:r>
            <a:rPr lang="en-GB" dirty="0"/>
            <a:t>Look at the 4 stories that on Moodle and from what you learnt pick which of the 4 P’s they would come under?</a:t>
          </a:r>
        </a:p>
      </dgm:t>
    </dgm:pt>
    <dgm:pt modelId="{82F210A6-A1C4-46B9-997D-3E6874022BF8}" type="parTrans" cxnId="{43C5EE15-F975-4B4E-8073-D04B2B982FD7}">
      <dgm:prSet/>
      <dgm:spPr/>
      <dgm:t>
        <a:bodyPr/>
        <a:lstStyle/>
        <a:p>
          <a:endParaRPr lang="en-GB"/>
        </a:p>
      </dgm:t>
    </dgm:pt>
    <dgm:pt modelId="{F71B82BD-6791-4597-A90B-3ACB9154EBF7}" type="sibTrans" cxnId="{43C5EE15-F975-4B4E-8073-D04B2B982FD7}">
      <dgm:prSet/>
      <dgm:spPr/>
      <dgm:t>
        <a:bodyPr/>
        <a:lstStyle/>
        <a:p>
          <a:endParaRPr lang="en-GB"/>
        </a:p>
      </dgm:t>
    </dgm:pt>
    <dgm:pt modelId="{FCE18CCC-A30E-430F-959A-720B3F85B80F}">
      <dgm:prSet/>
      <dgm:spPr/>
      <dgm:t>
        <a:bodyPr/>
        <a:lstStyle/>
        <a:p>
          <a:r>
            <a:rPr lang="en-GB" dirty="0"/>
            <a:t>Protect</a:t>
          </a:r>
        </a:p>
      </dgm:t>
    </dgm:pt>
    <dgm:pt modelId="{144E130A-5061-41C3-A5F0-8368BF61CB51}" type="parTrans" cxnId="{3FFB02B0-022E-4181-8361-BFC127AEE496}">
      <dgm:prSet/>
      <dgm:spPr/>
      <dgm:t>
        <a:bodyPr/>
        <a:lstStyle/>
        <a:p>
          <a:endParaRPr lang="en-GB"/>
        </a:p>
      </dgm:t>
    </dgm:pt>
    <dgm:pt modelId="{D7E1A87E-217E-4BCD-A545-39C379341D96}" type="sibTrans" cxnId="{3FFB02B0-022E-4181-8361-BFC127AEE496}">
      <dgm:prSet/>
      <dgm:spPr/>
      <dgm:t>
        <a:bodyPr/>
        <a:lstStyle/>
        <a:p>
          <a:endParaRPr lang="en-GB"/>
        </a:p>
      </dgm:t>
    </dgm:pt>
    <dgm:pt modelId="{4DF7A97C-B6F3-47EC-86B5-1C43BEBD1BA6}">
      <dgm:prSet/>
      <dgm:spPr/>
      <dgm:t>
        <a:bodyPr/>
        <a:lstStyle/>
        <a:p>
          <a:r>
            <a:rPr lang="en-GB" dirty="0"/>
            <a:t>Prepare</a:t>
          </a:r>
        </a:p>
      </dgm:t>
    </dgm:pt>
    <dgm:pt modelId="{1E75B237-3E71-4D9A-B638-C5E6D89625B6}" type="parTrans" cxnId="{4EB7BD2D-5E47-4608-A549-F76243459A80}">
      <dgm:prSet/>
      <dgm:spPr/>
      <dgm:t>
        <a:bodyPr/>
        <a:lstStyle/>
        <a:p>
          <a:endParaRPr lang="en-GB"/>
        </a:p>
      </dgm:t>
    </dgm:pt>
    <dgm:pt modelId="{1272EB4F-2CEF-4004-89AD-2DFB1E13C62F}" type="sibTrans" cxnId="{4EB7BD2D-5E47-4608-A549-F76243459A80}">
      <dgm:prSet/>
      <dgm:spPr/>
      <dgm:t>
        <a:bodyPr/>
        <a:lstStyle/>
        <a:p>
          <a:endParaRPr lang="en-GB"/>
        </a:p>
      </dgm:t>
    </dgm:pt>
    <dgm:pt modelId="{4A8CFFED-366D-4884-8CF2-E3DD3F342844}">
      <dgm:prSet/>
      <dgm:spPr/>
      <dgm:t>
        <a:bodyPr/>
        <a:lstStyle/>
        <a:p>
          <a:r>
            <a:rPr lang="en-GB" dirty="0"/>
            <a:t>Prevent</a:t>
          </a:r>
        </a:p>
      </dgm:t>
    </dgm:pt>
    <dgm:pt modelId="{5026890F-7940-42F4-A35D-44CD5E7BD3D6}" type="parTrans" cxnId="{854C1CDD-F78A-42F0-A75E-E9B6F28D81C6}">
      <dgm:prSet/>
      <dgm:spPr/>
      <dgm:t>
        <a:bodyPr/>
        <a:lstStyle/>
        <a:p>
          <a:endParaRPr lang="en-GB"/>
        </a:p>
      </dgm:t>
    </dgm:pt>
    <dgm:pt modelId="{556096AB-DD7B-4A21-A0CB-A91522110282}" type="sibTrans" cxnId="{854C1CDD-F78A-42F0-A75E-E9B6F28D81C6}">
      <dgm:prSet/>
      <dgm:spPr/>
      <dgm:t>
        <a:bodyPr/>
        <a:lstStyle/>
        <a:p>
          <a:endParaRPr lang="en-GB"/>
        </a:p>
      </dgm:t>
    </dgm:pt>
    <dgm:pt modelId="{5948F631-64DA-497D-83C7-4B04FA7E30D7}">
      <dgm:prSet/>
      <dgm:spPr/>
      <dgm:t>
        <a:bodyPr/>
        <a:lstStyle/>
        <a:p>
          <a:r>
            <a:rPr lang="en-GB" dirty="0"/>
            <a:t>Pursue</a:t>
          </a:r>
        </a:p>
      </dgm:t>
    </dgm:pt>
    <dgm:pt modelId="{D77985FB-22F9-467B-AF75-D79002757743}" type="parTrans" cxnId="{657202AE-5322-4443-8F6E-EC548113AE7D}">
      <dgm:prSet/>
      <dgm:spPr/>
      <dgm:t>
        <a:bodyPr/>
        <a:lstStyle/>
        <a:p>
          <a:endParaRPr lang="en-GB"/>
        </a:p>
      </dgm:t>
    </dgm:pt>
    <dgm:pt modelId="{B5F275D8-6C9E-4EC9-BD66-9AD36941D1D4}" type="sibTrans" cxnId="{657202AE-5322-4443-8F6E-EC548113AE7D}">
      <dgm:prSet/>
      <dgm:spPr/>
      <dgm:t>
        <a:bodyPr/>
        <a:lstStyle/>
        <a:p>
          <a:endParaRPr lang="en-GB"/>
        </a:p>
      </dgm:t>
    </dgm:pt>
    <dgm:pt modelId="{4344BE99-4D58-44D6-97FF-1E4BDB76BE30}" type="pres">
      <dgm:prSet presAssocID="{B9729324-F8C4-4C5C-8AC5-015F6B4B5832}" presName="Name0" presStyleCnt="0">
        <dgm:presLayoutVars>
          <dgm:dir/>
          <dgm:animLvl val="lvl"/>
          <dgm:resizeHandles val="exact"/>
        </dgm:presLayoutVars>
      </dgm:prSet>
      <dgm:spPr/>
    </dgm:pt>
    <dgm:pt modelId="{0076BBF3-6632-4736-A6B1-B8DDA01D7271}" type="pres">
      <dgm:prSet presAssocID="{E848F81B-06B0-4A5C-81BF-2F775388F131}" presName="composite" presStyleCnt="0"/>
      <dgm:spPr/>
    </dgm:pt>
    <dgm:pt modelId="{C5A7C145-0F79-41A8-8E96-2BE983E4976B}" type="pres">
      <dgm:prSet presAssocID="{E848F81B-06B0-4A5C-81BF-2F775388F131}" presName="parTx" presStyleLbl="alignNode1" presStyleIdx="0" presStyleCnt="1">
        <dgm:presLayoutVars>
          <dgm:chMax val="0"/>
          <dgm:chPref val="0"/>
          <dgm:bulletEnabled val="1"/>
        </dgm:presLayoutVars>
      </dgm:prSet>
      <dgm:spPr/>
    </dgm:pt>
    <dgm:pt modelId="{A36097C5-6744-4993-A90A-6DD654FB2BC0}" type="pres">
      <dgm:prSet presAssocID="{E848F81B-06B0-4A5C-81BF-2F775388F131}" presName="desTx" presStyleLbl="alignAccFollowNode1" presStyleIdx="0" presStyleCnt="1">
        <dgm:presLayoutVars>
          <dgm:bulletEnabled val="1"/>
        </dgm:presLayoutVars>
      </dgm:prSet>
      <dgm:spPr/>
    </dgm:pt>
  </dgm:ptLst>
  <dgm:cxnLst>
    <dgm:cxn modelId="{A6CE550C-62A9-4991-BD57-5B8371DF8579}" type="presOf" srcId="{4DF7A97C-B6F3-47EC-86B5-1C43BEBD1BA6}" destId="{A36097C5-6744-4993-A90A-6DD654FB2BC0}" srcOrd="0" destOrd="1" presId="urn:microsoft.com/office/officeart/2005/8/layout/hList1"/>
    <dgm:cxn modelId="{43C5EE15-F975-4B4E-8073-D04B2B982FD7}" srcId="{B9729324-F8C4-4C5C-8AC5-015F6B4B5832}" destId="{E848F81B-06B0-4A5C-81BF-2F775388F131}" srcOrd="0" destOrd="0" parTransId="{82F210A6-A1C4-46B9-997D-3E6874022BF8}" sibTransId="{F71B82BD-6791-4597-A90B-3ACB9154EBF7}"/>
    <dgm:cxn modelId="{B08E782C-25EB-44B4-8AC1-45C8352E8949}" type="presOf" srcId="{FCE18CCC-A30E-430F-959A-720B3F85B80F}" destId="{A36097C5-6744-4993-A90A-6DD654FB2BC0}" srcOrd="0" destOrd="0" presId="urn:microsoft.com/office/officeart/2005/8/layout/hList1"/>
    <dgm:cxn modelId="{4EB7BD2D-5E47-4608-A549-F76243459A80}" srcId="{E848F81B-06B0-4A5C-81BF-2F775388F131}" destId="{4DF7A97C-B6F3-47EC-86B5-1C43BEBD1BA6}" srcOrd="1" destOrd="0" parTransId="{1E75B237-3E71-4D9A-B638-C5E6D89625B6}" sibTransId="{1272EB4F-2CEF-4004-89AD-2DFB1E13C62F}"/>
    <dgm:cxn modelId="{8375F03E-475B-4D6F-BDAE-9546B3D4D73A}" type="presOf" srcId="{B9729324-F8C4-4C5C-8AC5-015F6B4B5832}" destId="{4344BE99-4D58-44D6-97FF-1E4BDB76BE30}" srcOrd="0" destOrd="0" presId="urn:microsoft.com/office/officeart/2005/8/layout/hList1"/>
    <dgm:cxn modelId="{BAB08B44-582A-4EE7-ACA0-1DE8F0F97F60}" type="presOf" srcId="{5948F631-64DA-497D-83C7-4B04FA7E30D7}" destId="{A36097C5-6744-4993-A90A-6DD654FB2BC0}" srcOrd="0" destOrd="3" presId="urn:microsoft.com/office/officeart/2005/8/layout/hList1"/>
    <dgm:cxn modelId="{657202AE-5322-4443-8F6E-EC548113AE7D}" srcId="{E848F81B-06B0-4A5C-81BF-2F775388F131}" destId="{5948F631-64DA-497D-83C7-4B04FA7E30D7}" srcOrd="3" destOrd="0" parTransId="{D77985FB-22F9-467B-AF75-D79002757743}" sibTransId="{B5F275D8-6C9E-4EC9-BD66-9AD36941D1D4}"/>
    <dgm:cxn modelId="{3FFB02B0-022E-4181-8361-BFC127AEE496}" srcId="{E848F81B-06B0-4A5C-81BF-2F775388F131}" destId="{FCE18CCC-A30E-430F-959A-720B3F85B80F}" srcOrd="0" destOrd="0" parTransId="{144E130A-5061-41C3-A5F0-8368BF61CB51}" sibTransId="{D7E1A87E-217E-4BCD-A545-39C379341D96}"/>
    <dgm:cxn modelId="{854C1CDD-F78A-42F0-A75E-E9B6F28D81C6}" srcId="{E848F81B-06B0-4A5C-81BF-2F775388F131}" destId="{4A8CFFED-366D-4884-8CF2-E3DD3F342844}" srcOrd="2" destOrd="0" parTransId="{5026890F-7940-42F4-A35D-44CD5E7BD3D6}" sibTransId="{556096AB-DD7B-4A21-A0CB-A91522110282}"/>
    <dgm:cxn modelId="{FF6131F4-DCF6-4DD9-A3E1-E80119D71E32}" type="presOf" srcId="{4A8CFFED-366D-4884-8CF2-E3DD3F342844}" destId="{A36097C5-6744-4993-A90A-6DD654FB2BC0}" srcOrd="0" destOrd="2" presId="urn:microsoft.com/office/officeart/2005/8/layout/hList1"/>
    <dgm:cxn modelId="{A75F12FF-AB8B-41CF-B148-FD5C8FAE1FD6}" type="presOf" srcId="{E848F81B-06B0-4A5C-81BF-2F775388F131}" destId="{C5A7C145-0F79-41A8-8E96-2BE983E4976B}" srcOrd="0" destOrd="0" presId="urn:microsoft.com/office/officeart/2005/8/layout/hList1"/>
    <dgm:cxn modelId="{ECB17412-A3E8-40A0-B98B-D730F2CD6B27}" type="presParOf" srcId="{4344BE99-4D58-44D6-97FF-1E4BDB76BE30}" destId="{0076BBF3-6632-4736-A6B1-B8DDA01D7271}" srcOrd="0" destOrd="0" presId="urn:microsoft.com/office/officeart/2005/8/layout/hList1"/>
    <dgm:cxn modelId="{CC9D8F79-AADD-4FC3-9AAE-095A2FC89EF3}" type="presParOf" srcId="{0076BBF3-6632-4736-A6B1-B8DDA01D7271}" destId="{C5A7C145-0F79-41A8-8E96-2BE983E4976B}" srcOrd="0" destOrd="0" presId="urn:microsoft.com/office/officeart/2005/8/layout/hList1"/>
    <dgm:cxn modelId="{93EF865F-B1F9-4D67-8D00-4E31068ADB0C}" type="presParOf" srcId="{0076BBF3-6632-4736-A6B1-B8DDA01D7271}" destId="{A36097C5-6744-4993-A90A-6DD654FB2BC0}"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A0C94A-5AF4-47CB-805D-A1E60A89E5B8}">
      <dsp:nvSpPr>
        <dsp:cNvPr id="0" name=""/>
        <dsp:cNvSpPr/>
      </dsp:nvSpPr>
      <dsp:spPr>
        <a:xfrm>
          <a:off x="2503170" y="483105"/>
          <a:ext cx="3223259" cy="3223259"/>
        </a:xfrm>
        <a:prstGeom prst="blockArc">
          <a:avLst>
            <a:gd name="adj1" fmla="val 11880000"/>
            <a:gd name="adj2" fmla="val 16200000"/>
            <a:gd name="adj3" fmla="val 4637"/>
          </a:avLst>
        </a:prstGeom>
        <a:solidFill>
          <a:schemeClr val="accent4">
            <a:hueOff val="-4464770"/>
            <a:satOff val="26899"/>
            <a:lumOff val="2156"/>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271A8AD-2E92-4D7C-A172-5E881E0AF44C}">
      <dsp:nvSpPr>
        <dsp:cNvPr id="0" name=""/>
        <dsp:cNvSpPr/>
      </dsp:nvSpPr>
      <dsp:spPr>
        <a:xfrm>
          <a:off x="2503170" y="483105"/>
          <a:ext cx="3223259" cy="3223259"/>
        </a:xfrm>
        <a:prstGeom prst="blockArc">
          <a:avLst>
            <a:gd name="adj1" fmla="val 7560000"/>
            <a:gd name="adj2" fmla="val 11880000"/>
            <a:gd name="adj3" fmla="val 4637"/>
          </a:avLst>
        </a:prstGeom>
        <a:solidFill>
          <a:schemeClr val="accent4">
            <a:hueOff val="-3348577"/>
            <a:satOff val="20174"/>
            <a:lumOff val="1617"/>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7DA79DE-5580-4A16-A995-12F9629120E5}">
      <dsp:nvSpPr>
        <dsp:cNvPr id="0" name=""/>
        <dsp:cNvSpPr/>
      </dsp:nvSpPr>
      <dsp:spPr>
        <a:xfrm>
          <a:off x="2503170" y="483105"/>
          <a:ext cx="3223259" cy="3223259"/>
        </a:xfrm>
        <a:prstGeom prst="blockArc">
          <a:avLst>
            <a:gd name="adj1" fmla="val 3240000"/>
            <a:gd name="adj2" fmla="val 7560000"/>
            <a:gd name="adj3" fmla="val 4637"/>
          </a:avLst>
        </a:prstGeom>
        <a:solidFill>
          <a:schemeClr val="accent4">
            <a:hueOff val="-2232385"/>
            <a:satOff val="13449"/>
            <a:lumOff val="1078"/>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61763EE-B68C-4BB0-9C36-88C95A786B72}">
      <dsp:nvSpPr>
        <dsp:cNvPr id="0" name=""/>
        <dsp:cNvSpPr/>
      </dsp:nvSpPr>
      <dsp:spPr>
        <a:xfrm>
          <a:off x="2503170" y="483105"/>
          <a:ext cx="3223259" cy="3223259"/>
        </a:xfrm>
        <a:prstGeom prst="blockArc">
          <a:avLst>
            <a:gd name="adj1" fmla="val 20520000"/>
            <a:gd name="adj2" fmla="val 3240000"/>
            <a:gd name="adj3" fmla="val 4637"/>
          </a:avLst>
        </a:prstGeom>
        <a:solidFill>
          <a:schemeClr val="accent4">
            <a:hueOff val="-1116192"/>
            <a:satOff val="6725"/>
            <a:lumOff val="539"/>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5BF3912-CD38-403E-86B2-04B7A94532FE}">
      <dsp:nvSpPr>
        <dsp:cNvPr id="0" name=""/>
        <dsp:cNvSpPr/>
      </dsp:nvSpPr>
      <dsp:spPr>
        <a:xfrm>
          <a:off x="2503170" y="483105"/>
          <a:ext cx="3223259" cy="3223259"/>
        </a:xfrm>
        <a:prstGeom prst="blockArc">
          <a:avLst>
            <a:gd name="adj1" fmla="val 16200000"/>
            <a:gd name="adj2" fmla="val 20520000"/>
            <a:gd name="adj3" fmla="val 4637"/>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3F82F0F-D91F-46F8-B60E-0B91ADE96FE8}">
      <dsp:nvSpPr>
        <dsp:cNvPr id="0" name=""/>
        <dsp:cNvSpPr/>
      </dsp:nvSpPr>
      <dsp:spPr>
        <a:xfrm>
          <a:off x="3373412" y="1353348"/>
          <a:ext cx="1482774" cy="1482774"/>
        </a:xfrm>
        <a:prstGeom prst="ellipse">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dirty="0"/>
            <a:t>National Security</a:t>
          </a:r>
        </a:p>
      </dsp:txBody>
      <dsp:txXfrm>
        <a:off x="3590559" y="1570495"/>
        <a:ext cx="1048480" cy="1048480"/>
      </dsp:txXfrm>
    </dsp:sp>
    <dsp:sp modelId="{7815FEB9-403D-4C40-8E3D-AC76556F83D3}">
      <dsp:nvSpPr>
        <dsp:cNvPr id="0" name=""/>
        <dsp:cNvSpPr/>
      </dsp:nvSpPr>
      <dsp:spPr>
        <a:xfrm>
          <a:off x="3595828" y="1500"/>
          <a:ext cx="1037942" cy="1037942"/>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dirty="0"/>
            <a:t>The UK system of Government</a:t>
          </a:r>
        </a:p>
      </dsp:txBody>
      <dsp:txXfrm>
        <a:off x="3747831" y="153503"/>
        <a:ext cx="733936" cy="733936"/>
      </dsp:txXfrm>
    </dsp:sp>
    <dsp:sp modelId="{266D2878-95F8-4AB1-8EB3-BFB2D8E5B6D9}">
      <dsp:nvSpPr>
        <dsp:cNvPr id="0" name=""/>
        <dsp:cNvSpPr/>
      </dsp:nvSpPr>
      <dsp:spPr>
        <a:xfrm>
          <a:off x="5093042" y="1089290"/>
          <a:ext cx="1037942" cy="1037942"/>
        </a:xfrm>
        <a:prstGeom prst="ellipse">
          <a:avLst/>
        </a:prstGeom>
        <a:solidFill>
          <a:schemeClr val="accent4">
            <a:hueOff val="-1116192"/>
            <a:satOff val="6725"/>
            <a:lumOff val="53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dirty="0"/>
            <a:t>People their rights and freedoms</a:t>
          </a:r>
        </a:p>
      </dsp:txBody>
      <dsp:txXfrm>
        <a:off x="5245045" y="1241293"/>
        <a:ext cx="733936" cy="733936"/>
      </dsp:txXfrm>
    </dsp:sp>
    <dsp:sp modelId="{6FBE253B-3E1D-46C9-9A8C-940DE217E858}">
      <dsp:nvSpPr>
        <dsp:cNvPr id="0" name=""/>
        <dsp:cNvSpPr/>
      </dsp:nvSpPr>
      <dsp:spPr>
        <a:xfrm>
          <a:off x="4521158" y="2849370"/>
          <a:ext cx="1037942" cy="1037942"/>
        </a:xfrm>
        <a:prstGeom prst="ellipse">
          <a:avLst/>
        </a:prstGeom>
        <a:solidFill>
          <a:schemeClr val="accent4">
            <a:hueOff val="-2232385"/>
            <a:satOff val="13449"/>
            <a:lumOff val="107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dirty="0"/>
            <a:t>Economic wellbeing</a:t>
          </a:r>
        </a:p>
      </dsp:txBody>
      <dsp:txXfrm>
        <a:off x="4673161" y="3001373"/>
        <a:ext cx="733936" cy="733936"/>
      </dsp:txXfrm>
    </dsp:sp>
    <dsp:sp modelId="{FDAFC4D3-EC75-45D4-AE44-7BBFD8FAB2D2}">
      <dsp:nvSpPr>
        <dsp:cNvPr id="0" name=""/>
        <dsp:cNvSpPr/>
      </dsp:nvSpPr>
      <dsp:spPr>
        <a:xfrm>
          <a:off x="2670499" y="2849370"/>
          <a:ext cx="1037942" cy="1037942"/>
        </a:xfrm>
        <a:prstGeom prst="ellipse">
          <a:avLst/>
        </a:prstGeom>
        <a:solidFill>
          <a:schemeClr val="accent4">
            <a:hueOff val="-3348577"/>
            <a:satOff val="20174"/>
            <a:lumOff val="161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dirty="0"/>
            <a:t>Infrastructure and assets</a:t>
          </a:r>
        </a:p>
      </dsp:txBody>
      <dsp:txXfrm>
        <a:off x="2822502" y="3001373"/>
        <a:ext cx="733936" cy="733936"/>
      </dsp:txXfrm>
    </dsp:sp>
    <dsp:sp modelId="{516345D2-0B8E-4908-9F57-770A24F623AF}">
      <dsp:nvSpPr>
        <dsp:cNvPr id="0" name=""/>
        <dsp:cNvSpPr/>
      </dsp:nvSpPr>
      <dsp:spPr>
        <a:xfrm>
          <a:off x="2098614" y="1089290"/>
          <a:ext cx="1037942" cy="1037942"/>
        </a:xfrm>
        <a:prstGeom prst="ellipse">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dirty="0"/>
            <a:t>International co-operation, defence and security capabilities</a:t>
          </a:r>
        </a:p>
      </dsp:txBody>
      <dsp:txXfrm>
        <a:off x="2250617" y="1241293"/>
        <a:ext cx="733936" cy="73393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01F6EE-3F01-4445-9DD8-336D2F7236DA}">
      <dsp:nvSpPr>
        <dsp:cNvPr id="0" name=""/>
        <dsp:cNvSpPr/>
      </dsp:nvSpPr>
      <dsp:spPr>
        <a:xfrm>
          <a:off x="2387920" y="-144846"/>
          <a:ext cx="3453757" cy="3453757"/>
        </a:xfrm>
        <a:prstGeom prst="circularArrow">
          <a:avLst>
            <a:gd name="adj1" fmla="val 5544"/>
            <a:gd name="adj2" fmla="val 330680"/>
            <a:gd name="adj3" fmla="val 13255941"/>
            <a:gd name="adj4" fmla="val 17711213"/>
            <a:gd name="adj5" fmla="val 5757"/>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8EDBCB6-C873-4D09-B4AD-816F1D7EE10C}">
      <dsp:nvSpPr>
        <dsp:cNvPr id="0" name=""/>
        <dsp:cNvSpPr/>
      </dsp:nvSpPr>
      <dsp:spPr>
        <a:xfrm>
          <a:off x="3132632" y="-84442"/>
          <a:ext cx="1964334" cy="982167"/>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0" kern="1200" cap="none" spc="0">
              <a:ln w="0"/>
              <a:solidFill>
                <a:schemeClr val="tx1"/>
              </a:solidFill>
              <a:effectLst>
                <a:outerShdw blurRad="38100" dist="19050" dir="2700000" algn="tl" rotWithShape="0">
                  <a:schemeClr val="dk1">
                    <a:alpha val="40000"/>
                  </a:schemeClr>
                </a:outerShdw>
              </a:effectLst>
            </a:rPr>
            <a:t>Disseminate Intel upgrades to SIO, analysts, Partners and Force, Review Collection Plan</a:t>
          </a:r>
          <a:endParaRPr lang="en-GB" sz="1100" b="0" kern="1200" cap="none" spc="0" dirty="0">
            <a:ln w="0"/>
            <a:solidFill>
              <a:schemeClr val="tx1"/>
            </a:solidFill>
            <a:effectLst>
              <a:outerShdw blurRad="38100" dist="19050" dir="2700000" algn="tl" rotWithShape="0">
                <a:schemeClr val="dk1">
                  <a:alpha val="40000"/>
                </a:schemeClr>
              </a:outerShdw>
            </a:effectLst>
          </a:endParaRPr>
        </a:p>
      </dsp:txBody>
      <dsp:txXfrm>
        <a:off x="3180577" y="-36497"/>
        <a:ext cx="1868444" cy="886277"/>
      </dsp:txXfrm>
    </dsp:sp>
    <dsp:sp modelId="{AFA356B6-63BE-42B1-87F3-E77B53180AA5}">
      <dsp:nvSpPr>
        <dsp:cNvPr id="0" name=""/>
        <dsp:cNvSpPr/>
      </dsp:nvSpPr>
      <dsp:spPr>
        <a:xfrm>
          <a:off x="4533364" y="933249"/>
          <a:ext cx="1964334" cy="982167"/>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0" kern="1200" cap="none" spc="0" dirty="0">
              <a:ln w="0"/>
              <a:solidFill>
                <a:schemeClr val="tx1"/>
              </a:solidFill>
              <a:effectLst>
                <a:outerShdw blurRad="38100" dist="19050" dir="2700000" algn="tl" rotWithShape="0">
                  <a:schemeClr val="dk1">
                    <a:alpha val="40000"/>
                  </a:schemeClr>
                </a:outerShdw>
              </a:effectLst>
            </a:rPr>
            <a:t>Review Intelligence held on subject or location to identify gaps and formulate Intel Requirements</a:t>
          </a:r>
        </a:p>
      </dsp:txBody>
      <dsp:txXfrm>
        <a:off x="4581309" y="981194"/>
        <a:ext cx="1868444" cy="886277"/>
      </dsp:txXfrm>
    </dsp:sp>
    <dsp:sp modelId="{40F04328-FB99-4B4A-B005-55AF2839067E}">
      <dsp:nvSpPr>
        <dsp:cNvPr id="0" name=""/>
        <dsp:cNvSpPr/>
      </dsp:nvSpPr>
      <dsp:spPr>
        <a:xfrm>
          <a:off x="4478267" y="2501225"/>
          <a:ext cx="1964334" cy="982167"/>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0" kern="1200" cap="none" spc="0">
              <a:ln w="0"/>
              <a:solidFill>
                <a:schemeClr val="tx1"/>
              </a:solidFill>
              <a:effectLst>
                <a:outerShdw blurRad="38100" dist="19050" dir="2700000" algn="tl" rotWithShape="0">
                  <a:schemeClr val="dk1">
                    <a:alpha val="40000"/>
                  </a:schemeClr>
                </a:outerShdw>
              </a:effectLst>
            </a:rPr>
            <a:t>Create the Collection Plan, Identify collection assets and brief as applicable.</a:t>
          </a:r>
          <a:endParaRPr lang="en-GB" sz="1100" b="0" kern="1200" cap="none" spc="0" dirty="0">
            <a:ln w="0"/>
            <a:solidFill>
              <a:schemeClr val="tx1"/>
            </a:solidFill>
            <a:effectLst>
              <a:outerShdw blurRad="38100" dist="19050" dir="2700000" algn="tl" rotWithShape="0">
                <a:schemeClr val="dk1">
                  <a:alpha val="40000"/>
                </a:schemeClr>
              </a:outerShdw>
            </a:effectLst>
          </a:endParaRPr>
        </a:p>
      </dsp:txBody>
      <dsp:txXfrm>
        <a:off x="4526212" y="2549170"/>
        <a:ext cx="1868444" cy="886277"/>
      </dsp:txXfrm>
    </dsp:sp>
    <dsp:sp modelId="{C3A7CD55-5D87-47C9-902A-DF6799062D29}">
      <dsp:nvSpPr>
        <dsp:cNvPr id="0" name=""/>
        <dsp:cNvSpPr/>
      </dsp:nvSpPr>
      <dsp:spPr>
        <a:xfrm>
          <a:off x="1849937" y="2532708"/>
          <a:ext cx="1964334" cy="982167"/>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0" kern="1200" cap="none" spc="0" dirty="0">
              <a:ln w="0"/>
              <a:solidFill>
                <a:schemeClr val="tx1"/>
              </a:solidFill>
              <a:effectLst>
                <a:outerShdw blurRad="38100" dist="19050" dir="2700000" algn="tl" rotWithShape="0">
                  <a:schemeClr val="dk1">
                    <a:alpha val="40000"/>
                  </a:schemeClr>
                </a:outerShdw>
              </a:effectLst>
            </a:rPr>
            <a:t>FIMU collate information including reports received from Force</a:t>
          </a:r>
        </a:p>
      </dsp:txBody>
      <dsp:txXfrm>
        <a:off x="1897882" y="2580653"/>
        <a:ext cx="1868444" cy="886277"/>
      </dsp:txXfrm>
    </dsp:sp>
    <dsp:sp modelId="{98F7EE8F-7CA6-42FD-BAE2-C7165EFB4D7A}">
      <dsp:nvSpPr>
        <dsp:cNvPr id="0" name=""/>
        <dsp:cNvSpPr/>
      </dsp:nvSpPr>
      <dsp:spPr>
        <a:xfrm>
          <a:off x="1731899" y="933249"/>
          <a:ext cx="1964334" cy="982167"/>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0" kern="1200" cap="none" spc="0" dirty="0">
              <a:ln w="0"/>
              <a:solidFill>
                <a:schemeClr val="tx1"/>
              </a:solidFill>
              <a:effectLst>
                <a:outerShdw blurRad="38100" dist="19050" dir="2700000" algn="tl" rotWithShape="0">
                  <a:schemeClr val="dk1">
                    <a:alpha val="40000"/>
                  </a:schemeClr>
                </a:outerShdw>
              </a:effectLst>
            </a:rPr>
            <a:t>Evaluate and Assess product in order to identify Risk and Threat. Develop Intel or move to Operation IMU for Assessment and Action.</a:t>
          </a:r>
        </a:p>
      </dsp:txBody>
      <dsp:txXfrm>
        <a:off x="1779844" y="981194"/>
        <a:ext cx="1868444" cy="88627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A7C145-0F79-41A8-8E96-2BE983E4976B}">
      <dsp:nvSpPr>
        <dsp:cNvPr id="0" name=""/>
        <dsp:cNvSpPr/>
      </dsp:nvSpPr>
      <dsp:spPr>
        <a:xfrm>
          <a:off x="0" y="52900"/>
          <a:ext cx="8229600" cy="1505430"/>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13792" rIns="199136" bIns="113792" numCol="1" spcCol="1270" anchor="ctr" anchorCtr="0">
          <a:noAutofit/>
        </a:bodyPr>
        <a:lstStyle/>
        <a:p>
          <a:pPr marL="0" lvl="0" indent="0" algn="ctr" defTabSz="1244600">
            <a:lnSpc>
              <a:spcPct val="90000"/>
            </a:lnSpc>
            <a:spcBef>
              <a:spcPct val="0"/>
            </a:spcBef>
            <a:spcAft>
              <a:spcPct val="35000"/>
            </a:spcAft>
            <a:buNone/>
          </a:pPr>
          <a:r>
            <a:rPr lang="en-GB" sz="2800" kern="1200" dirty="0"/>
            <a:t>Look at the 4 stories that on Moodle and from what you learnt pick which of the 4 P’s they would come under?</a:t>
          </a:r>
        </a:p>
      </dsp:txBody>
      <dsp:txXfrm>
        <a:off x="0" y="52900"/>
        <a:ext cx="8229600" cy="1505430"/>
      </dsp:txXfrm>
    </dsp:sp>
    <dsp:sp modelId="{A36097C5-6744-4993-A90A-6DD654FB2BC0}">
      <dsp:nvSpPr>
        <dsp:cNvPr id="0" name=""/>
        <dsp:cNvSpPr/>
      </dsp:nvSpPr>
      <dsp:spPr>
        <a:xfrm>
          <a:off x="0" y="1558331"/>
          <a:ext cx="8229600" cy="2305800"/>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9352" tIns="149352" rIns="199136" bIns="224028" numCol="1" spcCol="1270" anchor="t" anchorCtr="0">
          <a:noAutofit/>
        </a:bodyPr>
        <a:lstStyle/>
        <a:p>
          <a:pPr marL="285750" lvl="1" indent="-285750" algn="l" defTabSz="1244600">
            <a:lnSpc>
              <a:spcPct val="90000"/>
            </a:lnSpc>
            <a:spcBef>
              <a:spcPct val="0"/>
            </a:spcBef>
            <a:spcAft>
              <a:spcPct val="15000"/>
            </a:spcAft>
            <a:buChar char="•"/>
          </a:pPr>
          <a:r>
            <a:rPr lang="en-GB" sz="2800" kern="1200" dirty="0"/>
            <a:t>Protect</a:t>
          </a:r>
        </a:p>
        <a:p>
          <a:pPr marL="285750" lvl="1" indent="-285750" algn="l" defTabSz="1244600">
            <a:lnSpc>
              <a:spcPct val="90000"/>
            </a:lnSpc>
            <a:spcBef>
              <a:spcPct val="0"/>
            </a:spcBef>
            <a:spcAft>
              <a:spcPct val="15000"/>
            </a:spcAft>
            <a:buChar char="•"/>
          </a:pPr>
          <a:r>
            <a:rPr lang="en-GB" sz="2800" kern="1200" dirty="0"/>
            <a:t>Prepare</a:t>
          </a:r>
        </a:p>
        <a:p>
          <a:pPr marL="285750" lvl="1" indent="-285750" algn="l" defTabSz="1244600">
            <a:lnSpc>
              <a:spcPct val="90000"/>
            </a:lnSpc>
            <a:spcBef>
              <a:spcPct val="0"/>
            </a:spcBef>
            <a:spcAft>
              <a:spcPct val="15000"/>
            </a:spcAft>
            <a:buChar char="•"/>
          </a:pPr>
          <a:r>
            <a:rPr lang="en-GB" sz="2800" kern="1200" dirty="0"/>
            <a:t>Prevent</a:t>
          </a:r>
        </a:p>
        <a:p>
          <a:pPr marL="285750" lvl="1" indent="-285750" algn="l" defTabSz="1244600">
            <a:lnSpc>
              <a:spcPct val="90000"/>
            </a:lnSpc>
            <a:spcBef>
              <a:spcPct val="0"/>
            </a:spcBef>
            <a:spcAft>
              <a:spcPct val="15000"/>
            </a:spcAft>
            <a:buChar char="•"/>
          </a:pPr>
          <a:r>
            <a:rPr lang="en-GB" sz="2800" kern="1200" dirty="0"/>
            <a:t>Pursue</a:t>
          </a:r>
        </a:p>
      </dsp:txBody>
      <dsp:txXfrm>
        <a:off x="0" y="1558331"/>
        <a:ext cx="8229600" cy="2305800"/>
      </dsp:txXfrm>
    </dsp:sp>
  </dsp:spTree>
</dsp:drawing>
</file>

<file path=ppt/diagrams/layout1.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BF86B3-14A4-4421-BC14-CB8DD150CA53}" type="datetimeFigureOut">
              <a:rPr lang="en-GB" smtClean="0"/>
              <a:t>14/02/2024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F3EC92-96C9-4E7E-A0F5-9B1CA54D168A}" type="slidenum">
              <a:rPr lang="en-GB" smtClean="0"/>
              <a:t>‹#›</a:t>
            </a:fld>
            <a:endParaRPr lang="en-GB"/>
          </a:p>
        </p:txBody>
      </p:sp>
    </p:spTree>
    <p:extLst>
      <p:ext uri="{BB962C8B-B14F-4D97-AF65-F5344CB8AC3E}">
        <p14:creationId xmlns:p14="http://schemas.microsoft.com/office/powerpoint/2010/main" val="19554312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youtube.com/watch?v=KctzZWmuttg"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s://www.youtube.com/watch?v=Jo1UurfvimE" TargetMode="External"/><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3" Type="http://schemas.openxmlformats.org/officeDocument/2006/relationships/hyperlink" Target="https://www.youtube.com/watch?v=3V9n7jj_1JE" TargetMode="External"/><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9F3EC92-96C9-4E7E-A0F5-9B1CA54D168A}" type="slidenum">
              <a:rPr lang="en-GB" smtClean="0"/>
              <a:t>1</a:t>
            </a:fld>
            <a:endParaRPr lang="en-GB"/>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dirty="0"/>
              <a:t>Radicalisation</a:t>
            </a:r>
          </a:p>
          <a:p>
            <a:pPr marL="171450" indent="-171450">
              <a:buFont typeface="Wingdings" panose="05000000000000000000" pitchFamily="2" charset="2"/>
              <a:buChar char="Ø"/>
            </a:pPr>
            <a:r>
              <a:rPr lang="en-GB" b="0" u="none" dirty="0"/>
              <a:t>Radicalisation could be achieved by giving speeches by radicals</a:t>
            </a:r>
          </a:p>
          <a:p>
            <a:pPr marL="171450" indent="-171450">
              <a:buFont typeface="Wingdings" panose="05000000000000000000" pitchFamily="2" charset="2"/>
              <a:buChar char="Ø"/>
            </a:pPr>
            <a:r>
              <a:rPr lang="en-GB" b="0" u="none" dirty="0"/>
              <a:t>Propaganda#</a:t>
            </a:r>
          </a:p>
          <a:p>
            <a:pPr marL="171450" indent="-171450">
              <a:buFont typeface="Wingdings" panose="05000000000000000000" pitchFamily="2" charset="2"/>
              <a:buChar char="Ø"/>
            </a:pPr>
            <a:r>
              <a:rPr lang="en-GB" b="0" u="none" dirty="0"/>
              <a:t>Radical material</a:t>
            </a:r>
          </a:p>
          <a:p>
            <a:pPr marL="171450" indent="-171450">
              <a:buFont typeface="Wingdings" panose="05000000000000000000" pitchFamily="2" charset="2"/>
              <a:buChar char="Ø"/>
            </a:pPr>
            <a:r>
              <a:rPr lang="en-GB" b="0" u="none"/>
              <a:t>videos</a:t>
            </a:r>
            <a:endParaRPr lang="en-GB" b="0" dirty="0"/>
          </a:p>
          <a:p>
            <a:endParaRPr lang="en-GB" b="1" dirty="0"/>
          </a:p>
          <a:p>
            <a:r>
              <a:rPr lang="en-GB" b="1" u="sng" dirty="0"/>
              <a:t>Extremist</a:t>
            </a:r>
          </a:p>
          <a:p>
            <a:pPr marL="171450" indent="-171450">
              <a:buFont typeface="Wingdings" panose="05000000000000000000" pitchFamily="2" charset="2"/>
              <a:buChar char="Ø"/>
            </a:pPr>
            <a:r>
              <a:rPr lang="en-GB" b="0" dirty="0"/>
              <a:t>Emanates from a wide spectrum of causes; international, regional and domestic</a:t>
            </a:r>
          </a:p>
          <a:p>
            <a:pPr marL="171450" indent="-171450">
              <a:buFont typeface="Wingdings" panose="05000000000000000000" pitchFamily="2" charset="2"/>
              <a:buChar char="Ø"/>
            </a:pPr>
            <a:r>
              <a:rPr lang="en-GB" b="0" dirty="0"/>
              <a:t>The term Domestic Extremism has been discontinued since April 2020</a:t>
            </a:r>
          </a:p>
          <a:p>
            <a:pPr marL="628650" lvl="1" indent="-171450">
              <a:buFont typeface="Wingdings" panose="05000000000000000000" pitchFamily="2" charset="2"/>
              <a:buChar char="Ø"/>
            </a:pPr>
            <a:r>
              <a:rPr lang="en-GB" b="0" dirty="0"/>
              <a:t>Replaced with LASIT (Left, Anarchist, Single Issue Terrorism)</a:t>
            </a:r>
          </a:p>
          <a:p>
            <a:pPr marL="628650" lvl="1" indent="-171450">
              <a:buFont typeface="Wingdings" panose="05000000000000000000" pitchFamily="2" charset="2"/>
              <a:buChar char="Ø"/>
            </a:pPr>
            <a:r>
              <a:rPr lang="en-GB" b="0" dirty="0"/>
              <a:t>Right Wing Terrorism</a:t>
            </a:r>
          </a:p>
          <a:p>
            <a:pPr marL="171450" lvl="0" indent="-171450" algn="l">
              <a:buFont typeface="Wingdings" panose="05000000000000000000" pitchFamily="2" charset="2"/>
              <a:buChar char="Ø"/>
            </a:pPr>
            <a:r>
              <a:rPr lang="en-GB" b="0" dirty="0"/>
              <a:t>We also include in the definition of extremism calls for the death of members of our armed forces, whether in this country or overseas.</a:t>
            </a:r>
          </a:p>
          <a:p>
            <a:endParaRPr lang="en-GB" b="1" dirty="0"/>
          </a:p>
          <a:p>
            <a:r>
              <a:rPr lang="en-GB" b="1" u="sng" dirty="0"/>
              <a:t>Interventions</a:t>
            </a:r>
          </a:p>
          <a:p>
            <a:pPr marL="171450" indent="-171450">
              <a:buFont typeface="Wingdings" panose="05000000000000000000" pitchFamily="2" charset="2"/>
              <a:buChar char="Ø"/>
            </a:pPr>
            <a:r>
              <a:rPr lang="en-GB" b="0" u="none" dirty="0"/>
              <a:t>Designed to prevent something, especially a system, event or process, from continuing as expected.</a:t>
            </a:r>
          </a:p>
          <a:p>
            <a:pPr marL="171450" indent="-171450">
              <a:buFont typeface="Wingdings" panose="05000000000000000000" pitchFamily="2" charset="2"/>
              <a:buChar char="Ø"/>
            </a:pPr>
            <a:r>
              <a:rPr lang="en-GB" b="0" u="none" dirty="0"/>
              <a:t>Areas of interventions could be:</a:t>
            </a:r>
          </a:p>
          <a:p>
            <a:pPr marL="628650" lvl="1" indent="-171450">
              <a:buFont typeface="Wingdings" panose="05000000000000000000" pitchFamily="2" charset="2"/>
              <a:buChar char="Ø"/>
            </a:pPr>
            <a:r>
              <a:rPr lang="en-GB" b="0" u="none" dirty="0"/>
              <a:t>Lifestyle</a:t>
            </a:r>
          </a:p>
          <a:p>
            <a:pPr marL="628650" lvl="1" indent="-171450">
              <a:buFont typeface="Wingdings" panose="05000000000000000000" pitchFamily="2" charset="2"/>
              <a:buChar char="Ø"/>
            </a:pPr>
            <a:r>
              <a:rPr lang="en-GB" b="0" u="none" dirty="0"/>
              <a:t>Behaviour</a:t>
            </a:r>
          </a:p>
          <a:p>
            <a:pPr marL="628650" lvl="1" indent="-171450">
              <a:buFont typeface="Wingdings" panose="05000000000000000000" pitchFamily="2" charset="2"/>
              <a:buChar char="Ø"/>
            </a:pPr>
            <a:r>
              <a:rPr lang="en-GB" b="0" u="none" dirty="0"/>
              <a:t>Vehicles</a:t>
            </a:r>
          </a:p>
          <a:p>
            <a:pPr marL="628650" lvl="1" indent="-171450">
              <a:buFont typeface="Wingdings" panose="05000000000000000000" pitchFamily="2" charset="2"/>
              <a:buChar char="Ø"/>
            </a:pPr>
            <a:r>
              <a:rPr lang="en-GB" b="0" u="none" dirty="0"/>
              <a:t>travel</a:t>
            </a:r>
          </a:p>
          <a:p>
            <a:pPr marL="628650" lvl="1" indent="-171450">
              <a:buFont typeface="Wingdings" panose="05000000000000000000" pitchFamily="2" charset="2"/>
              <a:buChar char="Ø"/>
            </a:pPr>
            <a:r>
              <a:rPr lang="en-GB" b="0" u="none" dirty="0"/>
              <a:t>business</a:t>
            </a:r>
          </a:p>
          <a:p>
            <a:pPr marL="628650" lvl="1" indent="-171450">
              <a:buFont typeface="Wingdings" panose="05000000000000000000" pitchFamily="2" charset="2"/>
              <a:buChar char="Ø"/>
            </a:pPr>
            <a:endParaRPr lang="en-GB" b="1" u="sng" dirty="0"/>
          </a:p>
        </p:txBody>
      </p:sp>
      <p:sp>
        <p:nvSpPr>
          <p:cNvPr id="4" name="Slide Number Placeholder 3"/>
          <p:cNvSpPr>
            <a:spLocks noGrp="1"/>
          </p:cNvSpPr>
          <p:nvPr>
            <p:ph type="sldNum" sz="quarter" idx="5"/>
          </p:nvPr>
        </p:nvSpPr>
        <p:spPr/>
        <p:txBody>
          <a:bodyPr/>
          <a:lstStyle/>
          <a:p>
            <a:fld id="{F9F3EC92-96C9-4E7E-A0F5-9B1CA54D168A}" type="slidenum">
              <a:rPr lang="en-GB" smtClean="0"/>
              <a:t>4</a:t>
            </a:fld>
            <a:endParaRPr lang="en-GB"/>
          </a:p>
        </p:txBody>
      </p:sp>
    </p:spTree>
    <p:extLst>
      <p:ext uri="{BB962C8B-B14F-4D97-AF65-F5344CB8AC3E}">
        <p14:creationId xmlns:p14="http://schemas.microsoft.com/office/powerpoint/2010/main" val="1609229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Wingdings" panose="05000000000000000000" pitchFamily="2" charset="2"/>
              <a:buNone/>
            </a:pPr>
            <a:r>
              <a:rPr lang="en-GB" dirty="0"/>
              <a:t>Whilst threats to national security evolve and develop over time, its key tenets can be more readily identified. In the context of safeguarding national security, as a legitimate aim being pursued by CTP through the use of NSIM, this includes acting to promote and protect:</a:t>
            </a:r>
          </a:p>
          <a:p>
            <a:pPr marL="171450" indent="-171450">
              <a:buFont typeface="Wingdings" panose="05000000000000000000" pitchFamily="2" charset="2"/>
              <a:buChar char="Ø"/>
            </a:pPr>
            <a:r>
              <a:rPr lang="en-GB" dirty="0"/>
              <a:t>The UK system of Government</a:t>
            </a:r>
          </a:p>
          <a:p>
            <a:pPr marL="628650" lvl="1" indent="-171450">
              <a:buFont typeface="Wingdings" panose="05000000000000000000" pitchFamily="2" charset="2"/>
              <a:buChar char="Ø"/>
            </a:pPr>
            <a:r>
              <a:rPr lang="en-GB" dirty="0"/>
              <a:t>Protection from espionage</a:t>
            </a:r>
          </a:p>
          <a:p>
            <a:pPr marL="628650" lvl="1" indent="-171450">
              <a:buFont typeface="Wingdings" panose="05000000000000000000" pitchFamily="2" charset="2"/>
              <a:buChar char="Ø"/>
            </a:pPr>
            <a:r>
              <a:rPr lang="en-GB" dirty="0"/>
              <a:t>Terrorism</a:t>
            </a:r>
          </a:p>
          <a:p>
            <a:pPr marL="628650" lvl="1" indent="-171450">
              <a:buFont typeface="Wingdings" panose="05000000000000000000" pitchFamily="2" charset="2"/>
              <a:buChar char="Ø"/>
            </a:pPr>
            <a:r>
              <a:rPr lang="en-GB" dirty="0"/>
              <a:t>Sabotage</a:t>
            </a:r>
          </a:p>
          <a:p>
            <a:pPr marL="628650" lvl="1" indent="-171450">
              <a:buFont typeface="Wingdings" panose="05000000000000000000" pitchFamily="2" charset="2"/>
              <a:buChar char="Ø"/>
            </a:pPr>
            <a:r>
              <a:rPr lang="en-GB" dirty="0"/>
              <a:t>Hostile activity from a foreign state</a:t>
            </a:r>
          </a:p>
          <a:p>
            <a:pPr marL="628650" lvl="1" indent="-171450">
              <a:buFont typeface="Wingdings" panose="05000000000000000000" pitchFamily="2" charset="2"/>
              <a:buChar char="Ø"/>
            </a:pPr>
            <a:r>
              <a:rPr lang="en-GB" dirty="0"/>
              <a:t>Activities to overthrow parliamentary democracy</a:t>
            </a:r>
          </a:p>
          <a:p>
            <a:pPr marL="1085850" lvl="2" indent="-171450">
              <a:buFont typeface="Wingdings" panose="05000000000000000000" pitchFamily="2" charset="2"/>
              <a:buChar char="Ø"/>
            </a:pPr>
            <a:r>
              <a:rPr lang="en-GB" dirty="0"/>
              <a:t>Political</a:t>
            </a:r>
          </a:p>
          <a:p>
            <a:pPr marL="1085850" lvl="2" indent="-171450">
              <a:buFont typeface="Wingdings" panose="05000000000000000000" pitchFamily="2" charset="2"/>
              <a:buChar char="Ø"/>
            </a:pPr>
            <a:r>
              <a:rPr lang="en-GB" dirty="0"/>
              <a:t>Industrial</a:t>
            </a:r>
          </a:p>
          <a:p>
            <a:pPr marL="1085850" lvl="2" indent="-171450">
              <a:buFont typeface="Wingdings" panose="05000000000000000000" pitchFamily="2" charset="2"/>
              <a:buChar char="Ø"/>
            </a:pPr>
            <a:r>
              <a:rPr lang="en-GB" dirty="0"/>
              <a:t>Violent means</a:t>
            </a:r>
          </a:p>
          <a:p>
            <a:pPr marL="171450" indent="-171450">
              <a:buFont typeface="Wingdings" panose="05000000000000000000" pitchFamily="2" charset="2"/>
              <a:buChar char="Ø"/>
            </a:pPr>
            <a:r>
              <a:rPr lang="en-GB" dirty="0"/>
              <a:t>People, their rights and freedoms</a:t>
            </a:r>
          </a:p>
          <a:p>
            <a:pPr marL="628650" lvl="1" indent="-171450">
              <a:buFont typeface="Wingdings" panose="05000000000000000000" pitchFamily="2" charset="2"/>
              <a:buChar char="Ø"/>
            </a:pPr>
            <a:r>
              <a:rPr lang="en-GB" dirty="0"/>
              <a:t>Taking steps that necessary to protect of life and property</a:t>
            </a:r>
          </a:p>
          <a:p>
            <a:pPr marL="1085850" lvl="2" indent="-171450">
              <a:buFont typeface="Wingdings" panose="05000000000000000000" pitchFamily="2" charset="2"/>
              <a:buChar char="Ø"/>
            </a:pPr>
            <a:r>
              <a:rPr lang="en-GB" dirty="0"/>
              <a:t>Upholding human rights</a:t>
            </a:r>
          </a:p>
          <a:p>
            <a:pPr marL="1085850" lvl="2" indent="-171450">
              <a:buFont typeface="Wingdings" panose="05000000000000000000" pitchFamily="2" charset="2"/>
              <a:buChar char="Ø"/>
            </a:pPr>
            <a:r>
              <a:rPr lang="en-GB" dirty="0"/>
              <a:t>Prevention, detection and prosecution of criminal activity</a:t>
            </a:r>
          </a:p>
          <a:p>
            <a:pPr marL="1085850" lvl="2" indent="-171450">
              <a:buFont typeface="Wingdings" panose="05000000000000000000" pitchFamily="2" charset="2"/>
              <a:buChar char="Ø"/>
            </a:pPr>
            <a:r>
              <a:rPr lang="en-GB" dirty="0"/>
              <a:t>Pose a risk to the UK and its way of life</a:t>
            </a:r>
          </a:p>
          <a:p>
            <a:pPr marL="171450" indent="-171450">
              <a:buFont typeface="Wingdings" panose="05000000000000000000" pitchFamily="2" charset="2"/>
              <a:buChar char="Ø"/>
            </a:pPr>
            <a:r>
              <a:rPr lang="en-GB" dirty="0"/>
              <a:t>Economic wellbeing</a:t>
            </a:r>
          </a:p>
          <a:p>
            <a:pPr marL="628650" lvl="1" indent="-171450">
              <a:buFont typeface="Wingdings" panose="05000000000000000000" pitchFamily="2" charset="2"/>
              <a:buChar char="Ø"/>
            </a:pPr>
            <a:r>
              <a:rPr lang="en-GB" dirty="0"/>
              <a:t>Action to protect the economy and economic activity</a:t>
            </a:r>
          </a:p>
          <a:p>
            <a:pPr marL="1085850" lvl="2" indent="-171450">
              <a:buFont typeface="Wingdings" panose="05000000000000000000" pitchFamily="2" charset="2"/>
              <a:buChar char="Ø"/>
            </a:pPr>
            <a:r>
              <a:rPr lang="en-GB" dirty="0"/>
              <a:t>From threats such as espionage and hostile state activity</a:t>
            </a:r>
          </a:p>
          <a:p>
            <a:pPr marL="1085850" lvl="2" indent="-171450">
              <a:buFont typeface="Wingdings" panose="05000000000000000000" pitchFamily="2" charset="2"/>
              <a:buChar char="Ø"/>
            </a:pPr>
            <a:r>
              <a:rPr lang="en-GB" dirty="0"/>
              <a:t>As well as ensuring the effectiveness of the markets, industries and supply chains on which the UK depends</a:t>
            </a:r>
          </a:p>
          <a:p>
            <a:pPr marL="171450" indent="-171450">
              <a:buFont typeface="Wingdings" panose="05000000000000000000" pitchFamily="2" charset="2"/>
              <a:buChar char="Ø"/>
            </a:pPr>
            <a:r>
              <a:rPr lang="en-GB" dirty="0"/>
              <a:t>Infrastructure and assets</a:t>
            </a:r>
          </a:p>
          <a:p>
            <a:pPr marL="628650" lvl="1" indent="-171450">
              <a:buFont typeface="Wingdings" panose="05000000000000000000" pitchFamily="2" charset="2"/>
              <a:buChar char="Ø"/>
            </a:pPr>
            <a:r>
              <a:rPr lang="en-GB" dirty="0"/>
              <a:t>The protection and exploitation of both physical and non-physical assets and information as well as facilitating the defence and the security of the UK and its critical national infrastructure</a:t>
            </a:r>
          </a:p>
          <a:p>
            <a:pPr marL="171450" indent="-171450">
              <a:buFont typeface="Wingdings" panose="05000000000000000000" pitchFamily="2" charset="2"/>
              <a:buChar char="Ø"/>
            </a:pPr>
            <a:r>
              <a:rPr lang="en-GB" dirty="0"/>
              <a:t>International co-operation, defence and security capabilities</a:t>
            </a:r>
          </a:p>
          <a:p>
            <a:pPr marL="628650" lvl="1" indent="-171450">
              <a:buFont typeface="Wingdings" panose="05000000000000000000" pitchFamily="2" charset="2"/>
              <a:buChar char="Ø"/>
            </a:pPr>
            <a:r>
              <a:rPr lang="en-GB" dirty="0"/>
              <a:t>The mutual sharing of information and working with partners and allies</a:t>
            </a:r>
          </a:p>
          <a:p>
            <a:pPr marL="1085850" lvl="2" indent="-171450">
              <a:buFont typeface="Wingdings" panose="05000000000000000000" pitchFamily="2" charset="2"/>
              <a:buChar char="Ø"/>
            </a:pPr>
            <a:r>
              <a:rPr lang="en-GB" dirty="0"/>
              <a:t>Occasions where unilateral action or wider reciprocal co-operation between the UK and others is capable of promoting the UK’s law enforcement, defence, foreign policy and/or security objectives</a:t>
            </a:r>
          </a:p>
        </p:txBody>
      </p:sp>
      <p:sp>
        <p:nvSpPr>
          <p:cNvPr id="4" name="Slide Number Placeholder 3"/>
          <p:cNvSpPr>
            <a:spLocks noGrp="1"/>
          </p:cNvSpPr>
          <p:nvPr>
            <p:ph type="sldNum" sz="quarter" idx="5"/>
          </p:nvPr>
        </p:nvSpPr>
        <p:spPr/>
        <p:txBody>
          <a:bodyPr/>
          <a:lstStyle/>
          <a:p>
            <a:fld id="{F9F3EC92-96C9-4E7E-A0F5-9B1CA54D168A}" type="slidenum">
              <a:rPr lang="en-GB" smtClean="0"/>
              <a:t>5</a:t>
            </a:fld>
            <a:endParaRPr lang="en-GB"/>
          </a:p>
        </p:txBody>
      </p:sp>
    </p:spTree>
    <p:extLst>
      <p:ext uri="{BB962C8B-B14F-4D97-AF65-F5344CB8AC3E}">
        <p14:creationId xmlns:p14="http://schemas.microsoft.com/office/powerpoint/2010/main" val="22349726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GB"/>
              <a:t>Introduced in 2003 to counter the issue of terrorism</a:t>
            </a:r>
          </a:p>
          <a:p>
            <a:pPr marL="171450" indent="-171450">
              <a:buFont typeface="Wingdings" panose="05000000000000000000" pitchFamily="2" charset="2"/>
              <a:buChar char="Ø"/>
            </a:pPr>
            <a:r>
              <a:rPr lang="en-GB"/>
              <a:t>Developed as part of an approach post 9/11</a:t>
            </a:r>
          </a:p>
          <a:p>
            <a:pPr marL="171450" indent="-171450">
              <a:buFont typeface="Wingdings" panose="05000000000000000000" pitchFamily="2" charset="2"/>
              <a:buChar char="Ø"/>
            </a:pPr>
            <a:r>
              <a:rPr lang="en-GB"/>
              <a:t>Reduce the risk to the UK and its </a:t>
            </a:r>
            <a:r>
              <a:rPr lang="en-GB" dirty="0"/>
              <a:t>interests</a:t>
            </a:r>
            <a:endParaRPr lang="en-GB"/>
          </a:p>
        </p:txBody>
      </p:sp>
      <p:sp>
        <p:nvSpPr>
          <p:cNvPr id="4" name="Slide Number Placeholder 3"/>
          <p:cNvSpPr>
            <a:spLocks noGrp="1"/>
          </p:cNvSpPr>
          <p:nvPr>
            <p:ph type="sldNum" sz="quarter" idx="5"/>
          </p:nvPr>
        </p:nvSpPr>
        <p:spPr/>
        <p:txBody>
          <a:bodyPr/>
          <a:lstStyle/>
          <a:p>
            <a:fld id="{F9F3EC92-96C9-4E7E-A0F5-9B1CA54D168A}" type="slidenum">
              <a:rPr lang="en-GB" smtClean="0"/>
              <a:t>6</a:t>
            </a:fld>
            <a:endParaRPr lang="en-GB"/>
          </a:p>
        </p:txBody>
      </p:sp>
    </p:spTree>
    <p:extLst>
      <p:ext uri="{BB962C8B-B14F-4D97-AF65-F5344CB8AC3E}">
        <p14:creationId xmlns:p14="http://schemas.microsoft.com/office/powerpoint/2010/main" val="33191975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https://www.youtube.com/watch?v=KctzZWmuttg</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F9F3EC92-96C9-4E7E-A0F5-9B1CA54D168A}" type="slidenum">
              <a:rPr lang="en-GB" smtClean="0"/>
              <a:t>7</a:t>
            </a:fld>
            <a:endParaRPr lang="en-GB"/>
          </a:p>
        </p:txBody>
      </p:sp>
    </p:spTree>
    <p:extLst>
      <p:ext uri="{BB962C8B-B14F-4D97-AF65-F5344CB8AC3E}">
        <p14:creationId xmlns:p14="http://schemas.microsoft.com/office/powerpoint/2010/main" val="14266808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GB"/>
              <a:t>Prevent – support those who are vulnerable</a:t>
            </a:r>
          </a:p>
          <a:p>
            <a:pPr marL="171450" indent="-171450">
              <a:buFont typeface="Wingdings" panose="05000000000000000000" pitchFamily="2" charset="2"/>
              <a:buChar char="Ø"/>
            </a:pPr>
            <a:r>
              <a:rPr lang="en-GB"/>
              <a:t>Pursue – stop terror attacks from happening</a:t>
            </a:r>
          </a:p>
          <a:p>
            <a:pPr marL="171450" indent="-171450">
              <a:buFont typeface="Wingdings" panose="05000000000000000000" pitchFamily="2" charset="2"/>
              <a:buChar char="Ø"/>
            </a:pPr>
            <a:r>
              <a:rPr lang="en-GB"/>
              <a:t>Protect – strengthen protection against terror attacks</a:t>
            </a:r>
          </a:p>
          <a:p>
            <a:pPr marL="171450" indent="-171450">
              <a:buFont typeface="Wingdings" panose="05000000000000000000" pitchFamily="2" charset="2"/>
              <a:buChar char="Ø"/>
            </a:pPr>
            <a:r>
              <a:rPr lang="en-GB"/>
              <a:t>Prepare – mitigate the impact of terror incidents</a:t>
            </a:r>
          </a:p>
        </p:txBody>
      </p:sp>
      <p:sp>
        <p:nvSpPr>
          <p:cNvPr id="4" name="Slide Number Placeholder 3"/>
          <p:cNvSpPr>
            <a:spLocks noGrp="1"/>
          </p:cNvSpPr>
          <p:nvPr>
            <p:ph type="sldNum" sz="quarter" idx="5"/>
          </p:nvPr>
        </p:nvSpPr>
        <p:spPr/>
        <p:txBody>
          <a:bodyPr/>
          <a:lstStyle/>
          <a:p>
            <a:fld id="{F9F3EC92-96C9-4E7E-A0F5-9B1CA54D168A}" type="slidenum">
              <a:rPr lang="en-GB" smtClean="0"/>
              <a:t>8</a:t>
            </a:fld>
            <a:endParaRPr lang="en-GB"/>
          </a:p>
        </p:txBody>
      </p:sp>
    </p:spTree>
    <p:extLst>
      <p:ext uri="{BB962C8B-B14F-4D97-AF65-F5344CB8AC3E}">
        <p14:creationId xmlns:p14="http://schemas.microsoft.com/office/powerpoint/2010/main" val="19284070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u="sng" dirty="0">
                <a:cs typeface="Calibri"/>
              </a:rPr>
              <a:t>Purpose</a:t>
            </a:r>
          </a:p>
          <a:p>
            <a:pPr marL="171450" indent="-171450">
              <a:buFont typeface="Arial"/>
              <a:buChar char="•"/>
            </a:pPr>
            <a:r>
              <a:rPr lang="en-US" dirty="0">
                <a:cs typeface="Calibri"/>
              </a:rPr>
              <a:t>Safeguard and protect vulnerable people so that they are stopped from becoming either a terrorist or supporting terrorism</a:t>
            </a:r>
            <a:endParaRPr lang="en-US" b="1" u="sng" dirty="0">
              <a:cs typeface="Calibri"/>
            </a:endParaRPr>
          </a:p>
          <a:p>
            <a:pPr marL="171450" indent="-171450">
              <a:buFont typeface="Arial"/>
              <a:buChar char="•"/>
            </a:pPr>
            <a:endParaRPr lang="en-US" dirty="0">
              <a:cs typeface="Calibri"/>
            </a:endParaRPr>
          </a:p>
          <a:p>
            <a:r>
              <a:rPr lang="en-GB" b="1" u="sng" dirty="0">
                <a:cs typeface="Calibri"/>
              </a:rPr>
              <a:t>Objectives</a:t>
            </a:r>
          </a:p>
          <a:p>
            <a:pPr marL="171450" indent="-171450">
              <a:buFont typeface="Arial"/>
              <a:buChar char="•"/>
            </a:pPr>
            <a:r>
              <a:rPr lang="en-GB" dirty="0">
                <a:cs typeface="Calibri"/>
              </a:rPr>
              <a:t>Tackle the cause of radicalisation and respond to ideological challenge to terrorism</a:t>
            </a:r>
          </a:p>
          <a:p>
            <a:pPr marL="171450" indent="-171450">
              <a:buFont typeface="Arial"/>
              <a:buChar char="•"/>
            </a:pPr>
            <a:r>
              <a:rPr lang="en-GB" dirty="0">
                <a:cs typeface="Calibri"/>
              </a:rPr>
              <a:t>Safeguard and support those most at risk of being radicalised through early intervention, identifying them and offering support</a:t>
            </a:r>
          </a:p>
          <a:p>
            <a:pPr marL="171450" indent="-171450">
              <a:buFont typeface="Arial"/>
              <a:buChar char="•"/>
            </a:pPr>
            <a:r>
              <a:rPr lang="en-GB" dirty="0">
                <a:cs typeface="Calibri"/>
              </a:rPr>
              <a:t>Enable those who have already engaged in terrorism to disengage and rehabilitate</a:t>
            </a:r>
          </a:p>
        </p:txBody>
      </p:sp>
      <p:sp>
        <p:nvSpPr>
          <p:cNvPr id="4" name="Slide Number Placeholder 3"/>
          <p:cNvSpPr>
            <a:spLocks noGrp="1"/>
          </p:cNvSpPr>
          <p:nvPr>
            <p:ph type="sldNum" sz="quarter" idx="5"/>
          </p:nvPr>
        </p:nvSpPr>
        <p:spPr/>
        <p:txBody>
          <a:bodyPr/>
          <a:lstStyle/>
          <a:p>
            <a:fld id="{F9F3EC92-96C9-4E7E-A0F5-9B1CA54D168A}" type="slidenum">
              <a:rPr lang="en-GB" smtClean="0"/>
              <a:t>9</a:t>
            </a:fld>
            <a:endParaRPr lang="en-GB"/>
          </a:p>
        </p:txBody>
      </p:sp>
    </p:spTree>
    <p:extLst>
      <p:ext uri="{BB962C8B-B14F-4D97-AF65-F5344CB8AC3E}">
        <p14:creationId xmlns:p14="http://schemas.microsoft.com/office/powerpoint/2010/main" val="3494091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dirty="0">
                <a:cs typeface="Calibri"/>
              </a:rPr>
              <a:t>Cause of radicalisation</a:t>
            </a:r>
          </a:p>
          <a:p>
            <a:pPr marL="171450" indent="-171450">
              <a:buFont typeface="Arial"/>
              <a:buChar char="•"/>
            </a:pPr>
            <a:r>
              <a:rPr lang="en-GB" dirty="0">
                <a:cs typeface="Calibri"/>
              </a:rPr>
              <a:t>Strong partnerships working with communities, civil society groups, public sector institutions</a:t>
            </a:r>
            <a:endParaRPr lang="en-GB" b="1" u="sng" dirty="0">
              <a:cs typeface="Calibri"/>
            </a:endParaRPr>
          </a:p>
          <a:p>
            <a:pPr marL="171450" indent="-171450">
              <a:buFont typeface="Arial"/>
              <a:buChar char="•"/>
            </a:pPr>
            <a:r>
              <a:rPr lang="en-GB" dirty="0">
                <a:cs typeface="Calibri"/>
              </a:rPr>
              <a:t>Industry is critical to tackling the causes</a:t>
            </a:r>
          </a:p>
          <a:p>
            <a:r>
              <a:rPr lang="en-GB" b="1" u="sng" dirty="0">
                <a:cs typeface="Calibri"/>
              </a:rPr>
              <a:t>Early intervention</a:t>
            </a:r>
          </a:p>
          <a:p>
            <a:pPr marL="171450" indent="-171450">
              <a:buFont typeface="Arial"/>
              <a:buChar char="•"/>
            </a:pPr>
            <a:r>
              <a:rPr lang="en-GB" dirty="0">
                <a:cs typeface="Calibri"/>
              </a:rPr>
              <a:t>Prevent duty</a:t>
            </a:r>
            <a:endParaRPr lang="en-GB" b="1" u="sng" dirty="0">
              <a:cs typeface="Calibri"/>
            </a:endParaRPr>
          </a:p>
          <a:p>
            <a:pPr marL="171450" indent="-171450">
              <a:buFont typeface="Arial"/>
              <a:buChar char="•"/>
            </a:pPr>
            <a:r>
              <a:rPr lang="en-GB" dirty="0">
                <a:cs typeface="Calibri"/>
              </a:rPr>
              <a:t>Local authorities</a:t>
            </a:r>
          </a:p>
          <a:p>
            <a:pPr marL="171450" indent="-171450">
              <a:buFont typeface="Arial"/>
              <a:buChar char="•"/>
            </a:pPr>
            <a:r>
              <a:rPr lang="en-GB" dirty="0">
                <a:cs typeface="Calibri"/>
              </a:rPr>
              <a:t>Health</a:t>
            </a:r>
          </a:p>
          <a:p>
            <a:pPr marL="171450" indent="-171450">
              <a:buFont typeface="Arial"/>
              <a:buChar char="•"/>
            </a:pPr>
            <a:r>
              <a:rPr lang="en-GB" dirty="0">
                <a:cs typeface="Calibri"/>
              </a:rPr>
              <a:t>Education</a:t>
            </a:r>
          </a:p>
          <a:p>
            <a:pPr marL="171450" indent="-171450">
              <a:buFont typeface="Arial"/>
              <a:buChar char="•"/>
            </a:pPr>
            <a:r>
              <a:rPr lang="en-GB" dirty="0">
                <a:cs typeface="Calibri"/>
              </a:rPr>
              <a:t>Police</a:t>
            </a:r>
          </a:p>
          <a:p>
            <a:pPr marL="171450" indent="-171450">
              <a:buFont typeface="Arial"/>
              <a:buChar char="•"/>
            </a:pPr>
            <a:r>
              <a:rPr lang="en-GB" dirty="0">
                <a:cs typeface="Calibri"/>
              </a:rPr>
              <a:t>Prevent referrals</a:t>
            </a:r>
          </a:p>
          <a:p>
            <a:pPr marL="171450" indent="-171450">
              <a:buFont typeface="Arial"/>
              <a:buChar char="•"/>
            </a:pPr>
            <a:r>
              <a:rPr lang="en-GB" dirty="0">
                <a:cs typeface="Calibri"/>
              </a:rPr>
              <a:t>channel</a:t>
            </a:r>
          </a:p>
          <a:p>
            <a:r>
              <a:rPr lang="en-GB" b="1" u="sng" dirty="0">
                <a:cs typeface="Calibri"/>
              </a:rPr>
              <a:t>Rehabilitation</a:t>
            </a:r>
          </a:p>
          <a:p>
            <a:pPr marL="171450" indent="-171450">
              <a:buFont typeface="Arial"/>
              <a:buChar char="•"/>
            </a:pPr>
            <a:r>
              <a:rPr lang="en-GB" dirty="0">
                <a:cs typeface="Calibri"/>
              </a:rPr>
              <a:t>Increasing emphasis on this</a:t>
            </a:r>
          </a:p>
          <a:p>
            <a:pPr marL="171450" indent="-171450">
              <a:buFont typeface="Arial"/>
              <a:buChar char="•"/>
            </a:pPr>
            <a:r>
              <a:rPr lang="en-GB" dirty="0">
                <a:cs typeface="Calibri"/>
              </a:rPr>
              <a:t>Aims to reduce recidivism</a:t>
            </a:r>
          </a:p>
          <a:p>
            <a:pPr marL="171450" indent="-171450">
              <a:buFont typeface="Arial"/>
              <a:buChar char="•"/>
            </a:pPr>
            <a:r>
              <a:rPr lang="en-GB" dirty="0">
                <a:cs typeface="Calibri"/>
              </a:rPr>
              <a:t>Improve reintegration of those who engaged in terrorism or who support it</a:t>
            </a:r>
          </a:p>
        </p:txBody>
      </p:sp>
      <p:sp>
        <p:nvSpPr>
          <p:cNvPr id="4" name="Slide Number Placeholder 3"/>
          <p:cNvSpPr>
            <a:spLocks noGrp="1"/>
          </p:cNvSpPr>
          <p:nvPr>
            <p:ph type="sldNum" sz="quarter" idx="5"/>
          </p:nvPr>
        </p:nvSpPr>
        <p:spPr/>
        <p:txBody>
          <a:bodyPr/>
          <a:lstStyle/>
          <a:p>
            <a:fld id="{F9F3EC92-96C9-4E7E-A0F5-9B1CA54D168A}" type="slidenum">
              <a:rPr lang="en-GB" smtClean="0"/>
              <a:t>10</a:t>
            </a:fld>
            <a:endParaRPr lang="en-GB"/>
          </a:p>
        </p:txBody>
      </p:sp>
    </p:spTree>
    <p:extLst>
      <p:ext uri="{BB962C8B-B14F-4D97-AF65-F5344CB8AC3E}">
        <p14:creationId xmlns:p14="http://schemas.microsoft.com/office/powerpoint/2010/main" val="25284154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dirty="0"/>
              <a:t>Working together Prevent and Pursue</a:t>
            </a:r>
          </a:p>
          <a:p>
            <a:pPr marL="171450" indent="-171450">
              <a:buFont typeface="Wingdings" panose="05000000000000000000" pitchFamily="2" charset="2"/>
              <a:buChar char="Ø"/>
            </a:pPr>
            <a:r>
              <a:rPr lang="en-GB" b="0" i="0" u="none" dirty="0"/>
              <a:t>Shift in nature of terror threats has led to a deeper consideration between the four P’s of CONTEST</a:t>
            </a:r>
          </a:p>
          <a:p>
            <a:pPr marL="171450" indent="-171450">
              <a:buFont typeface="Wingdings" panose="05000000000000000000" pitchFamily="2" charset="2"/>
              <a:buChar char="Ø"/>
            </a:pPr>
            <a:r>
              <a:rPr lang="en-GB" b="0" i="0" u="none" dirty="0"/>
              <a:t>The capabilities and resources must be increasingly interconnected </a:t>
            </a:r>
          </a:p>
          <a:p>
            <a:pPr marL="171450" indent="-171450">
              <a:buFont typeface="Wingdings" panose="05000000000000000000" pitchFamily="2" charset="2"/>
              <a:buChar char="Ø"/>
            </a:pPr>
            <a:r>
              <a:rPr lang="en-GB" b="0" i="0" u="none" dirty="0"/>
              <a:t>Work across the 4 P’s to ensure that the police are generating the maximum impact to help Prevent, detect and disrupt terror attacks</a:t>
            </a:r>
          </a:p>
          <a:p>
            <a:pPr marL="171450" indent="-171450">
              <a:buFont typeface="Wingdings" panose="05000000000000000000" pitchFamily="2" charset="2"/>
              <a:buChar char="Ø"/>
            </a:pPr>
            <a:r>
              <a:rPr lang="en-GB" b="0" i="0" u="none" dirty="0"/>
              <a:t>When attacks do get through to limit the impact and then recover swiftly</a:t>
            </a:r>
          </a:p>
          <a:p>
            <a:pPr marL="171450" indent="-171450">
              <a:buFont typeface="Wingdings" panose="05000000000000000000" pitchFamily="2" charset="2"/>
              <a:buChar char="Ø"/>
            </a:pPr>
            <a:r>
              <a:rPr lang="en-GB" b="0" i="0" u="none" dirty="0"/>
              <a:t>This can be clearly seen with both Prevent and Pursue strands</a:t>
            </a:r>
          </a:p>
          <a:p>
            <a:pPr marL="628650" lvl="1" indent="-171450">
              <a:buFont typeface="Wingdings" panose="05000000000000000000" pitchFamily="2" charset="2"/>
              <a:buChar char="Ø"/>
            </a:pPr>
            <a:r>
              <a:rPr lang="en-GB" b="0" i="0" u="none" dirty="0"/>
              <a:t>They have been particularly important and can be clearly in police approaches to managing risks from potential terror activity and to multi agency work</a:t>
            </a:r>
          </a:p>
          <a:p>
            <a:pPr marL="628650" lvl="1" indent="-171450">
              <a:buFont typeface="Wingdings" panose="05000000000000000000" pitchFamily="2" charset="2"/>
              <a:buChar char="Ø"/>
            </a:pPr>
            <a:r>
              <a:rPr lang="en-GB" b="0" i="0" u="none" dirty="0"/>
              <a:t>As you can see on the diagram</a:t>
            </a:r>
          </a:p>
          <a:p>
            <a:pPr marL="1085850" lvl="2" indent="-171450">
              <a:buFont typeface="Wingdings" panose="05000000000000000000" pitchFamily="2" charset="2"/>
              <a:buChar char="Ø"/>
            </a:pPr>
            <a:r>
              <a:rPr lang="en-GB" b="0" i="0" u="none" dirty="0"/>
              <a:t>Prevent work that is to rehabilitate and reintegrate those who have already engaged in terrorism</a:t>
            </a:r>
          </a:p>
          <a:p>
            <a:pPr marL="1085850" lvl="2" indent="-171450">
              <a:buFont typeface="Wingdings" panose="05000000000000000000" pitchFamily="2" charset="2"/>
              <a:buChar char="Ø"/>
            </a:pPr>
            <a:r>
              <a:rPr lang="en-GB" b="0" i="0" u="none" dirty="0"/>
              <a:t>This complements Pursue work that is designed to stop terror attacks from happening in the UK</a:t>
            </a:r>
          </a:p>
          <a:p>
            <a:pPr marL="171450" lvl="0" indent="-171450">
              <a:buFont typeface="Wingdings" panose="05000000000000000000" pitchFamily="2" charset="2"/>
              <a:buChar char="Ø"/>
            </a:pPr>
            <a:r>
              <a:rPr lang="en-GB" b="0" i="0" u="none" dirty="0"/>
              <a:t>Prevent and Pursue have much in common and complement each other both seeking to stop acts of terrorism through either intervention or disruption of the individual or a network</a:t>
            </a:r>
          </a:p>
          <a:p>
            <a:pPr marL="171450" lvl="0" indent="-171450">
              <a:buFont typeface="Wingdings" panose="05000000000000000000" pitchFamily="2" charset="2"/>
              <a:buChar char="Ø"/>
            </a:pPr>
            <a:r>
              <a:rPr lang="en-GB" b="0" i="0" u="none" dirty="0"/>
              <a:t>It should be noted that Prevent is the early intervention program to stop people going into Pursue</a:t>
            </a:r>
          </a:p>
          <a:p>
            <a:pPr marL="171450" lvl="0" indent="-171450">
              <a:buFont typeface="Wingdings" panose="05000000000000000000" pitchFamily="2" charset="2"/>
              <a:buChar char="Ø"/>
            </a:pPr>
            <a:r>
              <a:rPr lang="en-GB" b="0" i="0" u="none" dirty="0"/>
              <a:t>Prevent looks at the 3 I’s and has responsibility to look to rehabilitate individuals:</a:t>
            </a:r>
          </a:p>
          <a:p>
            <a:pPr marL="171450" lvl="0" indent="-171450">
              <a:buFont typeface="Wingdings" panose="05000000000000000000" pitchFamily="2" charset="2"/>
              <a:buChar char="Ø"/>
            </a:pPr>
            <a:endParaRPr lang="en-GB" b="0" i="0" u="none" dirty="0"/>
          </a:p>
          <a:p>
            <a:pPr marL="0" lvl="0" indent="0">
              <a:buFont typeface="Wingdings" panose="05000000000000000000" pitchFamily="2" charset="2"/>
              <a:buNone/>
            </a:pPr>
            <a:r>
              <a:rPr lang="en-GB" b="1" i="0" u="sng" dirty="0"/>
              <a:t>Ideological</a:t>
            </a:r>
          </a:p>
          <a:p>
            <a:pPr marL="171450" lvl="0" indent="-171450">
              <a:buFont typeface="Wingdings" panose="05000000000000000000" pitchFamily="2" charset="2"/>
              <a:buChar char="Ø"/>
            </a:pPr>
            <a:r>
              <a:rPr lang="en-GB" b="0" i="0" u="none" dirty="0"/>
              <a:t>Prevent challenges corrosive ideologies</a:t>
            </a:r>
          </a:p>
          <a:p>
            <a:pPr marL="628650" lvl="1" indent="-171450">
              <a:buFont typeface="Wingdings" panose="05000000000000000000" pitchFamily="2" charset="2"/>
              <a:buChar char="Ø"/>
            </a:pPr>
            <a:r>
              <a:rPr lang="en-GB" b="0" i="0" u="none" dirty="0"/>
              <a:t>Those who promote an ideological challenge through a political context or religious one. Prevent looks to counter that Ideological narrative and challenge it</a:t>
            </a:r>
          </a:p>
          <a:p>
            <a:pPr marL="0" lvl="0" indent="0">
              <a:buFont typeface="Wingdings" panose="05000000000000000000" pitchFamily="2" charset="2"/>
              <a:buNone/>
            </a:pPr>
            <a:r>
              <a:rPr lang="en-GB" b="1" i="0" u="sng" dirty="0"/>
              <a:t>Institutions</a:t>
            </a:r>
          </a:p>
          <a:p>
            <a:pPr marL="171450" lvl="0" indent="-171450">
              <a:buFont typeface="Wingdings" panose="05000000000000000000" pitchFamily="2" charset="2"/>
              <a:buChar char="Ø"/>
            </a:pPr>
            <a:r>
              <a:rPr lang="en-GB" b="0" i="0" u="none" dirty="0"/>
              <a:t>Places that are used to help individuals and the ideology. Community cohesion is paramount to help in prevention</a:t>
            </a:r>
          </a:p>
          <a:p>
            <a:pPr marL="0" lvl="0" indent="0">
              <a:buFont typeface="Wingdings" panose="05000000000000000000" pitchFamily="2" charset="2"/>
              <a:buNone/>
            </a:pPr>
            <a:r>
              <a:rPr lang="en-GB" b="1" i="0" u="sng" dirty="0"/>
              <a:t>Individuals</a:t>
            </a:r>
          </a:p>
          <a:p>
            <a:pPr marL="171450" lvl="0" indent="-171450">
              <a:buFont typeface="Wingdings" panose="05000000000000000000" pitchFamily="2" charset="2"/>
              <a:buChar char="Ø"/>
            </a:pPr>
            <a:r>
              <a:rPr lang="en-GB" b="0" i="0" u="none" dirty="0"/>
              <a:t>The main workload of Prevent is to deal with individuals. The core aim is to support the individual from being drawn into terrorism</a:t>
            </a:r>
          </a:p>
        </p:txBody>
      </p:sp>
      <p:sp>
        <p:nvSpPr>
          <p:cNvPr id="4" name="Slide Number Placeholder 3"/>
          <p:cNvSpPr>
            <a:spLocks noGrp="1"/>
          </p:cNvSpPr>
          <p:nvPr>
            <p:ph type="sldNum" sz="quarter" idx="5"/>
          </p:nvPr>
        </p:nvSpPr>
        <p:spPr/>
        <p:txBody>
          <a:bodyPr/>
          <a:lstStyle/>
          <a:p>
            <a:fld id="{F9F3EC92-96C9-4E7E-A0F5-9B1CA54D168A}" type="slidenum">
              <a:rPr lang="en-GB" smtClean="0"/>
              <a:t>12</a:t>
            </a:fld>
            <a:endParaRPr lang="en-GB"/>
          </a:p>
        </p:txBody>
      </p:sp>
    </p:spTree>
    <p:extLst>
      <p:ext uri="{BB962C8B-B14F-4D97-AF65-F5344CB8AC3E}">
        <p14:creationId xmlns:p14="http://schemas.microsoft.com/office/powerpoint/2010/main" val="37685942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a:rPr>
              <a:t>What organisations can refer people to PREVENT?</a:t>
            </a:r>
          </a:p>
          <a:p>
            <a:pPr marL="171450" indent="-171450">
              <a:buFont typeface="Arial"/>
              <a:buChar char="•"/>
            </a:pPr>
            <a:r>
              <a:rPr lang="en-GB" dirty="0">
                <a:cs typeface="Calibri"/>
              </a:rPr>
              <a:t>The ones displayed are main organisations who can refer people to Prevent</a:t>
            </a:r>
          </a:p>
          <a:p>
            <a:pPr marL="171450" indent="-171450">
              <a:buFont typeface="Arial"/>
              <a:buChar char="•"/>
            </a:pPr>
            <a:r>
              <a:rPr lang="en-GB" dirty="0">
                <a:cs typeface="Calibri"/>
              </a:rPr>
              <a:t>However anyone could make a referral</a:t>
            </a:r>
          </a:p>
        </p:txBody>
      </p:sp>
      <p:sp>
        <p:nvSpPr>
          <p:cNvPr id="4" name="Slide Number Placeholder 3"/>
          <p:cNvSpPr>
            <a:spLocks noGrp="1"/>
          </p:cNvSpPr>
          <p:nvPr>
            <p:ph type="sldNum" sz="quarter" idx="5"/>
          </p:nvPr>
        </p:nvSpPr>
        <p:spPr/>
        <p:txBody>
          <a:bodyPr/>
          <a:lstStyle/>
          <a:p>
            <a:fld id="{F9F3EC92-96C9-4E7E-A0F5-9B1CA54D168A}" type="slidenum">
              <a:rPr lang="en-GB" smtClean="0"/>
              <a:t>13</a:t>
            </a:fld>
            <a:endParaRPr lang="en-GB"/>
          </a:p>
        </p:txBody>
      </p:sp>
    </p:spTree>
    <p:extLst>
      <p:ext uri="{BB962C8B-B14F-4D97-AF65-F5344CB8AC3E}">
        <p14:creationId xmlns:p14="http://schemas.microsoft.com/office/powerpoint/2010/main" val="340189936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a:rPr>
              <a:t>Any new referral into Prevent will go through an initial triage assessment which must be completed in 5 days.</a:t>
            </a:r>
          </a:p>
          <a:p>
            <a:endParaRPr lang="en-GB" dirty="0">
              <a:cs typeface="Calibri"/>
            </a:endParaRPr>
          </a:p>
          <a:p>
            <a:r>
              <a:rPr lang="en-GB" u="sng" dirty="0">
                <a:cs typeface="Calibri"/>
              </a:rPr>
              <a:t>Closure/ Re-direct</a:t>
            </a:r>
          </a:p>
          <a:p>
            <a:pPr marL="171450" indent="-171450">
              <a:buFont typeface="Arial"/>
              <a:buChar char="•"/>
            </a:pPr>
            <a:r>
              <a:rPr lang="en-GB" dirty="0">
                <a:cs typeface="Calibri"/>
              </a:rPr>
              <a:t>The referral could be malicious or misinformed or it could be redirected to another department/ partner agency who are better placed to deal with the issues raised</a:t>
            </a:r>
          </a:p>
          <a:p>
            <a:pPr marL="171450" indent="-171450">
              <a:buFont typeface="Arial"/>
              <a:buChar char="•"/>
            </a:pPr>
            <a:endParaRPr lang="en-GB" dirty="0">
              <a:cs typeface="Calibri"/>
            </a:endParaRPr>
          </a:p>
          <a:p>
            <a:r>
              <a:rPr lang="en-GB" b="1" u="sng" dirty="0">
                <a:cs typeface="Calibri"/>
              </a:rPr>
              <a:t>Multi Agency Led</a:t>
            </a:r>
          </a:p>
          <a:p>
            <a:pPr marL="171450" indent="-171450">
              <a:buFont typeface="Arial"/>
              <a:buChar char="•"/>
            </a:pPr>
            <a:r>
              <a:rPr lang="en-GB" dirty="0">
                <a:cs typeface="Calibri"/>
              </a:rPr>
              <a:t>Channel is a confidential, voluntary multi-agency safeguarding programme that supports people who are vulnerable to radicalisation</a:t>
            </a:r>
          </a:p>
          <a:p>
            <a:pPr marL="171450" indent="-171450">
              <a:buFont typeface="Arial"/>
              <a:buChar char="•"/>
            </a:pPr>
            <a:r>
              <a:rPr lang="en-GB" dirty="0">
                <a:cs typeface="Calibri"/>
              </a:rPr>
              <a:t>It is run in every local authority in England and Wales, addresses all the types of extremism including the extreme-right and Islamist related.</a:t>
            </a:r>
          </a:p>
          <a:p>
            <a:pPr marL="571500" lvl="1" indent="-171450">
              <a:buFont typeface="Courier New"/>
              <a:buChar char="o"/>
            </a:pPr>
            <a:r>
              <a:rPr lang="en-GB" dirty="0">
                <a:cs typeface="Calibri"/>
              </a:rPr>
              <a:t>It is about early intervention to protect vulnerable children and adults who might be susceptible to being radicalised</a:t>
            </a:r>
          </a:p>
          <a:p>
            <a:pPr lvl="2" indent="-171450">
              <a:buFont typeface="Wingdings"/>
              <a:buChar char="§"/>
            </a:pPr>
            <a:r>
              <a:rPr lang="en-GB" dirty="0">
                <a:cs typeface="Calibri"/>
              </a:rPr>
              <a:t>If left unsupported, it could lead to involvement in terrorist – related activity</a:t>
            </a:r>
          </a:p>
          <a:p>
            <a:pPr marL="171450" indent="-171450">
              <a:buFont typeface="Arial"/>
              <a:buChar char="•"/>
            </a:pPr>
            <a:r>
              <a:rPr lang="en-GB" dirty="0">
                <a:cs typeface="Calibri"/>
              </a:rPr>
              <a:t>Anyone can make a referral if they are concerned about someone being radicalised. Referrals from the general public can be made to the local authority or the local police</a:t>
            </a:r>
          </a:p>
          <a:p>
            <a:pPr marL="571500" lvl="1" indent="-171450">
              <a:buFont typeface="Courier New"/>
              <a:buChar char="o"/>
            </a:pPr>
            <a:r>
              <a:rPr lang="en-GB" dirty="0">
                <a:cs typeface="Calibri"/>
              </a:rPr>
              <a:t>The Channel panel- which is chaired by the local authority and made of representatives from different safeguarding areas including health, education and the police- will meet to discuss the nature and extent of the potential vulnerability of the individual.</a:t>
            </a:r>
          </a:p>
          <a:p>
            <a:pPr marL="171450" indent="-171450">
              <a:buFont typeface="Arial"/>
              <a:buChar char="•"/>
            </a:pPr>
            <a:r>
              <a:rPr lang="en-GB" dirty="0">
                <a:cs typeface="Calibri"/>
              </a:rPr>
              <a:t>All referrals are carefully assessed. Sometimes the person doesn't need any help at all and referral is closed. In other cases, the panel will offer the individual an appropriate support package tailored to their needs.</a:t>
            </a:r>
          </a:p>
          <a:p>
            <a:pPr marL="171450" indent="-171450">
              <a:buFont typeface="Arial"/>
              <a:buChar char="•"/>
            </a:pPr>
            <a:r>
              <a:rPr lang="en-GB" dirty="0">
                <a:cs typeface="Calibri"/>
              </a:rPr>
              <a:t>Support could include assistance with education or employment, health support and ideological mentoring to provide vulnerable individuals with the skills to protect themselves from being drawn into committing terrorist-related activity or supporting terrorism.</a:t>
            </a:r>
          </a:p>
          <a:p>
            <a:pPr marL="171450" indent="-171450">
              <a:buFont typeface="Arial"/>
              <a:buChar char="•"/>
            </a:pPr>
            <a:r>
              <a:rPr lang="en-GB" dirty="0">
                <a:cs typeface="Calibri"/>
              </a:rPr>
              <a:t>Remember this multi-agency approach requires consent, should consent not be granted then it will need to be managed in the police led space.</a:t>
            </a:r>
          </a:p>
          <a:p>
            <a:pPr marL="171450" indent="-171450">
              <a:buFont typeface="Arial"/>
              <a:buChar char="•"/>
            </a:pPr>
            <a:endParaRPr lang="en-GB" dirty="0">
              <a:cs typeface="Calibri"/>
            </a:endParaRPr>
          </a:p>
          <a:p>
            <a:r>
              <a:rPr lang="en-GB" b="1" u="sng" dirty="0">
                <a:cs typeface="Calibri"/>
              </a:rPr>
              <a:t>Police Led</a:t>
            </a:r>
            <a:endParaRPr lang="en-GB" dirty="0">
              <a:cs typeface="Calibri"/>
            </a:endParaRPr>
          </a:p>
          <a:p>
            <a:pPr marL="171450" indent="-171450">
              <a:buFont typeface="Arial"/>
              <a:buChar char="•"/>
            </a:pPr>
            <a:r>
              <a:rPr lang="en-GB" dirty="0">
                <a:cs typeface="Calibri"/>
              </a:rPr>
              <a:t>This process is for those who don't give consent or for those who following assessment would not meet the criteria for multi-agency. Partner agencies will also be involved and work with the police. Various muti agency meetings can be held but this won't be under the guise of CHANNEL.</a:t>
            </a:r>
            <a:endParaRPr lang="en-GB" b="1" u="sng" dirty="0">
              <a:cs typeface="Calibri"/>
            </a:endParaRPr>
          </a:p>
          <a:p>
            <a:pPr marL="742950" lvl="2"/>
            <a:endParaRPr lang="en-GB" dirty="0">
              <a:cs typeface="Calibri"/>
            </a:endParaRPr>
          </a:p>
        </p:txBody>
      </p:sp>
      <p:sp>
        <p:nvSpPr>
          <p:cNvPr id="4" name="Slide Number Placeholder 3"/>
          <p:cNvSpPr>
            <a:spLocks noGrp="1"/>
          </p:cNvSpPr>
          <p:nvPr>
            <p:ph type="sldNum" sz="quarter" idx="5"/>
          </p:nvPr>
        </p:nvSpPr>
        <p:spPr/>
        <p:txBody>
          <a:bodyPr/>
          <a:lstStyle/>
          <a:p>
            <a:fld id="{F9F3EC92-96C9-4E7E-A0F5-9B1CA54D168A}" type="slidenum">
              <a:rPr lang="en-GB" smtClean="0"/>
              <a:t>14</a:t>
            </a:fld>
            <a:endParaRPr lang="en-GB"/>
          </a:p>
        </p:txBody>
      </p:sp>
    </p:spTree>
    <p:extLst>
      <p:ext uri="{BB962C8B-B14F-4D97-AF65-F5344CB8AC3E}">
        <p14:creationId xmlns:p14="http://schemas.microsoft.com/office/powerpoint/2010/main" val="9876030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GB" dirty="0"/>
              <a:t>Shamima Begum was born in the UK to Bangladeshi parents</a:t>
            </a:r>
          </a:p>
          <a:p>
            <a:pPr marL="171450" indent="-171450">
              <a:buFont typeface="Wingdings" panose="05000000000000000000" pitchFamily="2" charset="2"/>
              <a:buChar char="Ø"/>
            </a:pPr>
            <a:r>
              <a:rPr lang="en-GB" dirty="0"/>
              <a:t>She was raised as a Muslim in East London</a:t>
            </a:r>
          </a:p>
          <a:p>
            <a:pPr marL="171450" indent="-171450">
              <a:buFont typeface="Wingdings" panose="05000000000000000000" pitchFamily="2" charset="2"/>
              <a:buChar char="Ø"/>
            </a:pPr>
            <a:r>
              <a:rPr lang="en-GB" dirty="0"/>
              <a:t>With two of her friends (</a:t>
            </a:r>
            <a:r>
              <a:rPr lang="it-IT" dirty="0"/>
              <a:t>Amira Abase (15) and Kadiza Sultana (16)), the then 15 year old traveld to Turkey and then Syria in 2015</a:t>
            </a:r>
          </a:p>
          <a:p>
            <a:pPr marL="171450" indent="-171450">
              <a:buFont typeface="Wingdings" panose="05000000000000000000" pitchFamily="2" charset="2"/>
              <a:buChar char="Ø"/>
            </a:pPr>
            <a:r>
              <a:rPr lang="it-IT" dirty="0"/>
              <a:t>They would join IS and marry fighters, Begum would have three children (none have survived)</a:t>
            </a:r>
          </a:p>
          <a:p>
            <a:pPr marL="171450" indent="-171450">
              <a:buFont typeface="Wingdings" panose="05000000000000000000" pitchFamily="2" charset="2"/>
              <a:buChar char="Ø"/>
            </a:pPr>
            <a:r>
              <a:rPr lang="it-IT" dirty="0"/>
              <a:t>This is an example where Prevent could have been used (school) but also failed has they still went and joined IS</a:t>
            </a:r>
          </a:p>
          <a:p>
            <a:pPr marL="171450" indent="-171450">
              <a:buFont typeface="Wingdings" panose="05000000000000000000" pitchFamily="2" charset="2"/>
              <a:buChar char="Ø"/>
            </a:pPr>
            <a:r>
              <a:rPr lang="it-IT" dirty="0"/>
              <a:t>Held in a refugee camp in Syria, been qouted as saying that she does not regret joining IS</a:t>
            </a:r>
          </a:p>
          <a:p>
            <a:pPr marL="171450" indent="-171450">
              <a:buFont typeface="Wingdings" panose="05000000000000000000" pitchFamily="2" charset="2"/>
              <a:buChar char="Ø"/>
            </a:pPr>
            <a:r>
              <a:rPr lang="it-IT" dirty="0"/>
              <a:t>Her citizenship was revoked, which means that she can not return to the UK (an example of Protect)</a:t>
            </a:r>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16</a:t>
            </a:fld>
            <a:endParaRPr lang="en-GB"/>
          </a:p>
        </p:txBody>
      </p:sp>
    </p:spTree>
    <p:extLst>
      <p:ext uri="{BB962C8B-B14F-4D97-AF65-F5344CB8AC3E}">
        <p14:creationId xmlns:p14="http://schemas.microsoft.com/office/powerpoint/2010/main" val="6112088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u="sng" dirty="0">
                <a:cs typeface="Calibri"/>
              </a:rPr>
              <a:t>Purpose</a:t>
            </a:r>
          </a:p>
          <a:p>
            <a:pPr marL="171450" indent="-171450">
              <a:buFont typeface="Arial"/>
              <a:buChar char="•"/>
            </a:pPr>
            <a:r>
              <a:rPr lang="en-GB" dirty="0">
                <a:cs typeface="Calibri"/>
              </a:rPr>
              <a:t>Stop terrorists' attacks from happening within the UK and also against overseas interests</a:t>
            </a:r>
          </a:p>
          <a:p>
            <a:pPr marL="171450" indent="-171450">
              <a:buFont typeface="Arial"/>
              <a:buChar char="•"/>
            </a:pPr>
            <a:r>
              <a:rPr lang="en-GB" dirty="0">
                <a:cs typeface="Calibri"/>
              </a:rPr>
              <a:t>Convictions are most effective way to stop but also deter terrorists</a:t>
            </a:r>
          </a:p>
          <a:p>
            <a:pPr marL="171450" indent="-171450">
              <a:buFont typeface="Arial"/>
              <a:buChar char="•"/>
            </a:pPr>
            <a:endParaRPr lang="en-GB" dirty="0">
              <a:cs typeface="Calibri"/>
            </a:endParaRPr>
          </a:p>
          <a:p>
            <a:r>
              <a:rPr lang="en-GB" b="1" u="sng" dirty="0">
                <a:cs typeface="Calibri"/>
              </a:rPr>
              <a:t>Objectives</a:t>
            </a:r>
            <a:endParaRPr lang="en-GB" dirty="0">
              <a:cs typeface="Calibri"/>
            </a:endParaRPr>
          </a:p>
          <a:p>
            <a:pPr marL="171450" indent="-171450">
              <a:buFont typeface="Arial"/>
              <a:buChar char="•"/>
            </a:pPr>
            <a:r>
              <a:rPr lang="en-GB" dirty="0">
                <a:cs typeface="Calibri"/>
              </a:rPr>
              <a:t>Detect and understand terrorist activity</a:t>
            </a:r>
          </a:p>
          <a:p>
            <a:pPr marL="171450" indent="-171450">
              <a:buFont typeface="Arial"/>
              <a:buChar char="•"/>
            </a:pPr>
            <a:r>
              <a:rPr lang="en-GB" dirty="0">
                <a:cs typeface="Calibri"/>
              </a:rPr>
              <a:t>Investigate terrorist activity</a:t>
            </a:r>
          </a:p>
          <a:p>
            <a:pPr marL="171450" indent="-171450">
              <a:buFont typeface="Arial"/>
              <a:buChar char="•"/>
            </a:pPr>
            <a:r>
              <a:rPr lang="en-GB" dirty="0">
                <a:cs typeface="Calibri"/>
              </a:rPr>
              <a:t>Disrupt terrorist activity including through </a:t>
            </a:r>
            <a:r>
              <a:rPr lang="en-GB" dirty="0" err="1">
                <a:cs typeface="Calibri"/>
              </a:rPr>
              <a:t>prosectutions</a:t>
            </a:r>
            <a:endParaRPr lang="en-GB" dirty="0">
              <a:cs typeface="Calibri"/>
            </a:endParaRPr>
          </a:p>
          <a:p>
            <a:pPr marL="171450" indent="-171450">
              <a:buFont typeface="Arial"/>
              <a:buChar char="•"/>
            </a:pPr>
            <a:endParaRPr lang="en-US" dirty="0">
              <a:cs typeface="Calibri"/>
            </a:endParaRPr>
          </a:p>
        </p:txBody>
      </p:sp>
      <p:sp>
        <p:nvSpPr>
          <p:cNvPr id="4" name="Slide Number Placeholder 3"/>
          <p:cNvSpPr>
            <a:spLocks noGrp="1"/>
          </p:cNvSpPr>
          <p:nvPr>
            <p:ph type="sldNum" sz="quarter" idx="5"/>
          </p:nvPr>
        </p:nvSpPr>
        <p:spPr/>
        <p:txBody>
          <a:bodyPr/>
          <a:lstStyle/>
          <a:p>
            <a:fld id="{F9F3EC92-96C9-4E7E-A0F5-9B1CA54D168A}" type="slidenum">
              <a:rPr lang="en-GB" smtClean="0"/>
              <a:t>17</a:t>
            </a:fld>
            <a:endParaRPr lang="en-GB"/>
          </a:p>
        </p:txBody>
      </p:sp>
    </p:spTree>
    <p:extLst>
      <p:ext uri="{BB962C8B-B14F-4D97-AF65-F5344CB8AC3E}">
        <p14:creationId xmlns:p14="http://schemas.microsoft.com/office/powerpoint/2010/main" val="48122812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u="sng">
                <a:cs typeface="Calibri"/>
              </a:rPr>
              <a:t>Detect and understand</a:t>
            </a:r>
          </a:p>
          <a:p>
            <a:pPr marL="171450" indent="-171450">
              <a:buFont typeface="Arial"/>
              <a:buChar char="•"/>
            </a:pPr>
            <a:r>
              <a:rPr lang="en-US" dirty="0">
                <a:cs typeface="Calibri"/>
              </a:rPr>
              <a:t>Primary objective: effectively discover and identify terrorist threats in the UK and overseas. </a:t>
            </a:r>
            <a:endParaRPr lang="en-US" b="1" u="sng" dirty="0">
              <a:cs typeface="Calibri"/>
            </a:endParaRPr>
          </a:p>
          <a:p>
            <a:pPr marL="171450" indent="-171450">
              <a:buFont typeface="Arial"/>
              <a:buChar char="•"/>
            </a:pPr>
            <a:r>
              <a:rPr lang="en-US" dirty="0">
                <a:cs typeface="Calibri"/>
              </a:rPr>
              <a:t>Crucial to keeping the public safe</a:t>
            </a:r>
          </a:p>
          <a:p>
            <a:pPr marL="171450" indent="-171450">
              <a:buFont typeface="Arial"/>
              <a:buChar char="•"/>
            </a:pPr>
            <a:endParaRPr lang="en-US" dirty="0">
              <a:cs typeface="Calibri"/>
            </a:endParaRPr>
          </a:p>
          <a:p>
            <a:r>
              <a:rPr lang="en-US" b="1" u="sng" dirty="0">
                <a:cs typeface="Calibri"/>
              </a:rPr>
              <a:t>Investigate terrorist activity</a:t>
            </a:r>
          </a:p>
          <a:p>
            <a:pPr marL="171450" indent="-171450">
              <a:buFont typeface="Arial"/>
              <a:buChar char="•"/>
            </a:pPr>
            <a:r>
              <a:rPr lang="en-US" dirty="0">
                <a:cs typeface="Calibri"/>
              </a:rPr>
              <a:t>Once activity has been detected and understood</a:t>
            </a:r>
          </a:p>
          <a:p>
            <a:pPr marL="171450" indent="-171450">
              <a:buFont typeface="Arial"/>
              <a:buChar char="•"/>
            </a:pPr>
            <a:r>
              <a:rPr lang="en-US">
                <a:cs typeface="Calibri"/>
              </a:rPr>
              <a:t>Police</a:t>
            </a:r>
          </a:p>
          <a:p>
            <a:pPr marL="171450" indent="-171450">
              <a:buFont typeface="Arial"/>
              <a:buChar char="•"/>
            </a:pPr>
            <a:r>
              <a:rPr lang="en-US" dirty="0">
                <a:cs typeface="Calibri"/>
              </a:rPr>
              <a:t>Security and intelligence agencies</a:t>
            </a:r>
          </a:p>
          <a:p>
            <a:pPr marL="171450" indent="-171450">
              <a:buFont typeface="Arial"/>
              <a:buChar char="•"/>
            </a:pPr>
            <a:r>
              <a:rPr lang="en-US" dirty="0">
                <a:cs typeface="Calibri"/>
              </a:rPr>
              <a:t>Nature and severity of threat posed to the public</a:t>
            </a:r>
          </a:p>
          <a:p>
            <a:pPr marL="171450" indent="-171450">
              <a:buFont typeface="Arial"/>
              <a:buChar char="•"/>
            </a:pPr>
            <a:endParaRPr lang="en-US" dirty="0">
              <a:cs typeface="Calibri"/>
            </a:endParaRPr>
          </a:p>
          <a:p>
            <a:r>
              <a:rPr lang="en-US" b="1" u="sng" dirty="0">
                <a:cs typeface="Calibri"/>
              </a:rPr>
              <a:t>Disrupt terrorist activity</a:t>
            </a:r>
          </a:p>
          <a:p>
            <a:pPr marL="171450" indent="-171450">
              <a:buFont typeface="Arial"/>
              <a:buChar char="•"/>
            </a:pPr>
            <a:r>
              <a:rPr lang="en-US">
                <a:cs typeface="Calibri"/>
              </a:rPr>
              <a:t>Collective outcome of pursue work is to disrupt terrorist activity</a:t>
            </a:r>
          </a:p>
          <a:p>
            <a:pPr marL="171450" indent="-171450">
              <a:buFont typeface="Arial"/>
              <a:buChar char="•"/>
            </a:pPr>
            <a:r>
              <a:rPr lang="en-US" dirty="0">
                <a:cs typeface="Calibri"/>
              </a:rPr>
              <a:t>This is before an attack could occur in the UK or overseas</a:t>
            </a:r>
          </a:p>
        </p:txBody>
      </p:sp>
      <p:sp>
        <p:nvSpPr>
          <p:cNvPr id="4" name="Slide Number Placeholder 3"/>
          <p:cNvSpPr>
            <a:spLocks noGrp="1"/>
          </p:cNvSpPr>
          <p:nvPr>
            <p:ph type="sldNum" sz="quarter" idx="5"/>
          </p:nvPr>
        </p:nvSpPr>
        <p:spPr/>
        <p:txBody>
          <a:bodyPr/>
          <a:lstStyle/>
          <a:p>
            <a:fld id="{F9F3EC92-96C9-4E7E-A0F5-9B1CA54D168A}" type="slidenum">
              <a:rPr lang="en-GB" smtClean="0"/>
              <a:t>18</a:t>
            </a:fld>
            <a:endParaRPr lang="en-GB"/>
          </a:p>
        </p:txBody>
      </p:sp>
    </p:spTree>
    <p:extLst>
      <p:ext uri="{BB962C8B-B14F-4D97-AF65-F5344CB8AC3E}">
        <p14:creationId xmlns:p14="http://schemas.microsoft.com/office/powerpoint/2010/main" val="174860233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GB" dirty="0"/>
              <a:t>Report that has come to the Fixed Intelligence Management Unit (FIMU) could have originated from any Officer.</a:t>
            </a:r>
          </a:p>
          <a:p>
            <a:pPr marL="628650" lvl="1" indent="-171450">
              <a:buFont typeface="Wingdings" panose="05000000000000000000" pitchFamily="2" charset="2"/>
              <a:buChar char="Ø"/>
            </a:pPr>
            <a:r>
              <a:rPr lang="en-GB" dirty="0"/>
              <a:t>A report is created on the gaining of information volunteered by a member of the public or other source.</a:t>
            </a:r>
          </a:p>
          <a:p>
            <a:pPr marL="628650" lvl="1" indent="-171450">
              <a:buFont typeface="Wingdings" panose="05000000000000000000" pitchFamily="2" charset="2"/>
              <a:buChar char="Ø"/>
            </a:pPr>
            <a:r>
              <a:rPr lang="en-GB" dirty="0"/>
              <a:t>A report is created and then received by force intel</a:t>
            </a:r>
          </a:p>
          <a:p>
            <a:pPr marL="628650" lvl="1" indent="-171450">
              <a:buFont typeface="Wingdings" panose="05000000000000000000" pitchFamily="2" charset="2"/>
              <a:buChar char="Ø"/>
            </a:pPr>
            <a:r>
              <a:rPr lang="en-GB" dirty="0"/>
              <a:t>On checking the relevance, threat and risk</a:t>
            </a:r>
          </a:p>
          <a:p>
            <a:pPr marL="628650" lvl="1" indent="-171450">
              <a:buFont typeface="Wingdings" panose="05000000000000000000" pitchFamily="2" charset="2"/>
              <a:buChar char="Ø"/>
            </a:pPr>
            <a:r>
              <a:rPr lang="en-GB" dirty="0"/>
              <a:t>If the content is of to CT policing, then it will be transferred to the CT queue for the attention of CTP FIMU</a:t>
            </a:r>
          </a:p>
          <a:p>
            <a:pPr marL="628650" lvl="1" indent="-171450">
              <a:buFont typeface="Wingdings" panose="05000000000000000000" pitchFamily="2" charset="2"/>
              <a:buChar char="Ø"/>
            </a:pPr>
            <a:r>
              <a:rPr lang="en-GB" dirty="0"/>
              <a:t>The Force Confidential Unit might also play a part in ensuring material of CTP and national security concern reaches the Counter Terrorism Unit</a:t>
            </a:r>
          </a:p>
        </p:txBody>
      </p:sp>
      <p:sp>
        <p:nvSpPr>
          <p:cNvPr id="4" name="Slide Number Placeholder 3"/>
          <p:cNvSpPr>
            <a:spLocks noGrp="1"/>
          </p:cNvSpPr>
          <p:nvPr>
            <p:ph type="sldNum" sz="quarter" idx="5"/>
          </p:nvPr>
        </p:nvSpPr>
        <p:spPr/>
        <p:txBody>
          <a:bodyPr/>
          <a:lstStyle/>
          <a:p>
            <a:fld id="{F9F3EC92-96C9-4E7E-A0F5-9B1CA54D168A}" type="slidenum">
              <a:rPr lang="en-GB" smtClean="0"/>
              <a:t>19</a:t>
            </a:fld>
            <a:endParaRPr lang="en-GB"/>
          </a:p>
        </p:txBody>
      </p:sp>
    </p:spTree>
    <p:extLst>
      <p:ext uri="{BB962C8B-B14F-4D97-AF65-F5344CB8AC3E}">
        <p14:creationId xmlns:p14="http://schemas.microsoft.com/office/powerpoint/2010/main" val="4243668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u="sng" dirty="0">
                <a:cs typeface="Calibri"/>
              </a:rPr>
              <a:t>Purpose</a:t>
            </a:r>
          </a:p>
          <a:p>
            <a:pPr marL="171450" indent="-171450">
              <a:buFont typeface="Arial"/>
              <a:buChar char="•"/>
            </a:pPr>
            <a:r>
              <a:rPr lang="en-US" dirty="0">
                <a:cs typeface="Calibri"/>
              </a:rPr>
              <a:t>Keep the public safe by strengthen the protection against</a:t>
            </a:r>
          </a:p>
          <a:p>
            <a:pPr marL="171450" indent="-171450">
              <a:buFont typeface="Arial"/>
              <a:buChar char="•"/>
            </a:pPr>
            <a:r>
              <a:rPr lang="en-US" dirty="0">
                <a:cs typeface="Calibri"/>
              </a:rPr>
              <a:t>Protect against an attack and illicit access to material needed for an attack</a:t>
            </a:r>
          </a:p>
          <a:p>
            <a:pPr marL="171450" indent="-171450">
              <a:buFont typeface="Arial"/>
              <a:buChar char="•"/>
            </a:pPr>
            <a:endParaRPr lang="en-US" b="1" u="sng" dirty="0">
              <a:cs typeface="Calibri"/>
            </a:endParaRPr>
          </a:p>
          <a:p>
            <a:r>
              <a:rPr lang="en-US" b="1" u="sng" dirty="0">
                <a:cs typeface="Calibri"/>
              </a:rPr>
              <a:t>Objectives</a:t>
            </a:r>
          </a:p>
          <a:p>
            <a:pPr marL="171450" indent="-171450">
              <a:buFont typeface="Arial"/>
              <a:buChar char="•"/>
            </a:pPr>
            <a:r>
              <a:rPr lang="en-US" dirty="0">
                <a:cs typeface="Calibri"/>
              </a:rPr>
              <a:t>Detect and deal with suspected terrorists and harmful materials at the border</a:t>
            </a:r>
          </a:p>
          <a:p>
            <a:pPr marL="171450" indent="-171450">
              <a:buFont typeface="Arial"/>
              <a:buChar char="•"/>
            </a:pPr>
            <a:r>
              <a:rPr lang="en-US" dirty="0">
                <a:cs typeface="Calibri"/>
              </a:rPr>
              <a:t>Reduce the risk to and improve the resilience of global aviation, other transport sectors and critical infrastructure most at risk</a:t>
            </a:r>
          </a:p>
          <a:p>
            <a:pPr marL="171450" indent="-171450">
              <a:buFont typeface="Arial"/>
              <a:buChar char="•"/>
            </a:pPr>
            <a:r>
              <a:rPr lang="en-US" dirty="0">
                <a:cs typeface="Calibri"/>
              </a:rPr>
              <a:t>Reduce the vulnerability of crowded places, specific vulnerable groups and high profile individuals</a:t>
            </a:r>
          </a:p>
          <a:p>
            <a:pPr marL="171450" indent="-171450">
              <a:buFont typeface="Arial"/>
              <a:buChar char="•"/>
            </a:pPr>
            <a:r>
              <a:rPr lang="en-US" dirty="0">
                <a:cs typeface="Calibri"/>
              </a:rPr>
              <a:t>Detect and prevent terrorist access to and use of materials of concern, knowledge and information that could be used to conduct attacks</a:t>
            </a:r>
          </a:p>
        </p:txBody>
      </p:sp>
      <p:sp>
        <p:nvSpPr>
          <p:cNvPr id="4" name="Slide Number Placeholder 3"/>
          <p:cNvSpPr>
            <a:spLocks noGrp="1"/>
          </p:cNvSpPr>
          <p:nvPr>
            <p:ph type="sldNum" sz="quarter" idx="5"/>
          </p:nvPr>
        </p:nvSpPr>
        <p:spPr/>
        <p:txBody>
          <a:bodyPr/>
          <a:lstStyle/>
          <a:p>
            <a:fld id="{F9F3EC92-96C9-4E7E-A0F5-9B1CA54D168A}" type="slidenum">
              <a:rPr lang="en-GB" smtClean="0"/>
              <a:t>20</a:t>
            </a:fld>
            <a:endParaRPr lang="en-GB"/>
          </a:p>
        </p:txBody>
      </p:sp>
    </p:spTree>
    <p:extLst>
      <p:ext uri="{BB962C8B-B14F-4D97-AF65-F5344CB8AC3E}">
        <p14:creationId xmlns:p14="http://schemas.microsoft.com/office/powerpoint/2010/main" val="199482642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dirty="0">
                <a:cs typeface="Calibri"/>
              </a:rPr>
              <a:t>Detect and deal with suspected terrorists and harmful material at the border</a:t>
            </a:r>
          </a:p>
          <a:p>
            <a:pPr marL="571500" lvl="1" indent="-285750">
              <a:buFont typeface="Courier New"/>
              <a:buChar char="o"/>
            </a:pPr>
            <a:r>
              <a:rPr lang="en-US" dirty="0">
                <a:cs typeface="Calibri"/>
              </a:rPr>
              <a:t>Starts overseas</a:t>
            </a:r>
          </a:p>
          <a:p>
            <a:pPr marL="1028700" lvl="2" indent="-285750">
              <a:buFont typeface="Wingdings"/>
              <a:buChar char="§"/>
            </a:pPr>
            <a:r>
              <a:rPr lang="en-US" dirty="0">
                <a:cs typeface="Calibri"/>
              </a:rPr>
              <a:t>Includes checks and intervention in advance of travel</a:t>
            </a:r>
          </a:p>
          <a:p>
            <a:pPr marL="285750" indent="-285750">
              <a:buFont typeface="Arial"/>
              <a:buChar char="•"/>
            </a:pPr>
            <a:r>
              <a:rPr lang="en-GB" dirty="0">
                <a:cs typeface="Calibri"/>
              </a:rPr>
              <a:t>Reduce the risk and improve resilience</a:t>
            </a:r>
          </a:p>
          <a:p>
            <a:pPr marL="571500" lvl="1" indent="-285750">
              <a:buFont typeface="Courier New"/>
              <a:buChar char="o"/>
            </a:pPr>
            <a:r>
              <a:rPr lang="en-GB" dirty="0">
                <a:cs typeface="Calibri"/>
              </a:rPr>
              <a:t>Disrupt the </a:t>
            </a:r>
            <a:r>
              <a:rPr lang="en-GB">
                <a:cs typeface="Calibri"/>
              </a:rPr>
              <a:t>infrastructure</a:t>
            </a:r>
          </a:p>
          <a:p>
            <a:pPr marL="571500" lvl="1" indent="-285750">
              <a:buFont typeface="Courier New"/>
              <a:buChar char="o"/>
            </a:pPr>
            <a:r>
              <a:rPr lang="en-GB" dirty="0">
                <a:cs typeface="Calibri"/>
              </a:rPr>
              <a:t>Protect the economy and public</a:t>
            </a:r>
          </a:p>
          <a:p>
            <a:pPr marL="285750" indent="-285750">
              <a:buFont typeface="Arial"/>
              <a:buChar char="•"/>
            </a:pPr>
            <a:r>
              <a:rPr lang="en-GB" dirty="0">
                <a:cs typeface="Calibri"/>
              </a:rPr>
              <a:t>Reduce vulnerability of crowded places</a:t>
            </a:r>
          </a:p>
          <a:p>
            <a:pPr marL="571500" lvl="1" indent="-285750">
              <a:buFont typeface="Courier New"/>
              <a:buChar char="o"/>
            </a:pPr>
            <a:r>
              <a:rPr lang="en-GB" dirty="0">
                <a:cs typeface="Calibri"/>
              </a:rPr>
              <a:t>Engage more responsible </a:t>
            </a:r>
            <a:r>
              <a:rPr lang="en-GB">
                <a:cs typeface="Calibri"/>
              </a:rPr>
              <a:t>authorities</a:t>
            </a:r>
            <a:r>
              <a:rPr lang="en-GB" dirty="0">
                <a:cs typeface="Calibri"/>
              </a:rPr>
              <a:t> to achieve effective and consistent security</a:t>
            </a:r>
          </a:p>
          <a:p>
            <a:pPr marL="285750" indent="-285750">
              <a:buFont typeface="Arial"/>
              <a:buChar char="•"/>
            </a:pPr>
            <a:r>
              <a:rPr lang="en-GB" dirty="0">
                <a:cs typeface="Calibri"/>
              </a:rPr>
              <a:t>Detect and prevent terrorist access to use of materials</a:t>
            </a:r>
          </a:p>
          <a:p>
            <a:pPr marL="571500" lvl="1" indent="-285750">
              <a:buFont typeface="Courier New"/>
              <a:buChar char="o"/>
            </a:pPr>
            <a:r>
              <a:rPr lang="en-GB" dirty="0">
                <a:cs typeface="Calibri"/>
              </a:rPr>
              <a:t>Reduce availability of the most </a:t>
            </a:r>
            <a:r>
              <a:rPr lang="en-GB">
                <a:cs typeface="Calibri"/>
              </a:rPr>
              <a:t>concerning</a:t>
            </a:r>
            <a:r>
              <a:rPr lang="en-GB" dirty="0">
                <a:cs typeface="Calibri"/>
              </a:rPr>
              <a:t> materials</a:t>
            </a:r>
          </a:p>
          <a:p>
            <a:pPr marL="1028700" lvl="2" indent="-285750">
              <a:buFont typeface="Wingdings"/>
              <a:buChar char="§"/>
            </a:pPr>
            <a:r>
              <a:rPr lang="en-GB" dirty="0">
                <a:cs typeface="Calibri"/>
              </a:rPr>
              <a:t>Fertiliser</a:t>
            </a:r>
          </a:p>
          <a:p>
            <a:pPr marL="571500" lvl="1" indent="-285750">
              <a:buFont typeface="Courier New"/>
              <a:buChar char="o"/>
            </a:pPr>
            <a:r>
              <a:rPr lang="en-GB" dirty="0">
                <a:cs typeface="Calibri"/>
              </a:rPr>
              <a:t>Obviously not impact people's ability to go about their lives freely and with confidence </a:t>
            </a:r>
          </a:p>
        </p:txBody>
      </p:sp>
      <p:sp>
        <p:nvSpPr>
          <p:cNvPr id="4" name="Slide Number Placeholder 3"/>
          <p:cNvSpPr>
            <a:spLocks noGrp="1"/>
          </p:cNvSpPr>
          <p:nvPr>
            <p:ph type="sldNum" sz="quarter" idx="5"/>
          </p:nvPr>
        </p:nvSpPr>
        <p:spPr/>
        <p:txBody>
          <a:bodyPr/>
          <a:lstStyle/>
          <a:p>
            <a:fld id="{F9F3EC92-96C9-4E7E-A0F5-9B1CA54D168A}" type="slidenum">
              <a:rPr lang="en-GB" smtClean="0"/>
              <a:t>21</a:t>
            </a:fld>
            <a:endParaRPr lang="en-GB"/>
          </a:p>
        </p:txBody>
      </p:sp>
    </p:spTree>
    <p:extLst>
      <p:ext uri="{BB962C8B-B14F-4D97-AF65-F5344CB8AC3E}">
        <p14:creationId xmlns:p14="http://schemas.microsoft.com/office/powerpoint/2010/main" val="247354845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dirty="0">
                <a:cs typeface="Calibri"/>
              </a:rPr>
              <a:t>Prepare</a:t>
            </a:r>
          </a:p>
          <a:p>
            <a:pPr marL="171450" indent="-171450">
              <a:buFont typeface="Arial"/>
              <a:buChar char="•"/>
            </a:pPr>
            <a:r>
              <a:rPr lang="en-GB" dirty="0">
                <a:cs typeface="Calibri"/>
              </a:rPr>
              <a:t>Save lives</a:t>
            </a:r>
          </a:p>
          <a:p>
            <a:pPr marL="171450" indent="-171450">
              <a:buFont typeface="Arial"/>
              <a:buChar char="•"/>
            </a:pPr>
            <a:r>
              <a:rPr lang="en-GB" dirty="0">
                <a:cs typeface="Calibri"/>
              </a:rPr>
              <a:t>Reduce harm</a:t>
            </a:r>
          </a:p>
          <a:p>
            <a:pPr marL="171450" indent="-171450">
              <a:buFont typeface="Arial"/>
              <a:buChar char="•"/>
            </a:pPr>
            <a:r>
              <a:rPr lang="en-GB" dirty="0">
                <a:cs typeface="Calibri"/>
              </a:rPr>
              <a:t>Recover quickly in the event of a terrorist attacks</a:t>
            </a:r>
          </a:p>
          <a:p>
            <a:pPr marL="171450" indent="-171450">
              <a:buFont typeface="Arial"/>
              <a:buChar char="•"/>
            </a:pPr>
            <a:r>
              <a:rPr lang="en-GB" dirty="0">
                <a:cs typeface="Calibri"/>
              </a:rPr>
              <a:t>Raid response to end an attack</a:t>
            </a:r>
          </a:p>
          <a:p>
            <a:pPr marL="171450" indent="-171450">
              <a:buFont typeface="Arial"/>
              <a:buChar char="•"/>
            </a:pPr>
            <a:r>
              <a:rPr lang="en-GB" dirty="0">
                <a:cs typeface="Calibri"/>
              </a:rPr>
              <a:t>Impact on local communities</a:t>
            </a:r>
          </a:p>
          <a:p>
            <a:pPr marL="171450" indent="-171450">
              <a:buFont typeface="Arial"/>
              <a:buChar char="•"/>
            </a:pPr>
            <a:r>
              <a:rPr lang="en-GB" dirty="0">
                <a:cs typeface="Calibri"/>
              </a:rPr>
              <a:t>Those affected by the attack is minimised</a:t>
            </a:r>
          </a:p>
          <a:p>
            <a:endParaRPr lang="en-GB" dirty="0">
              <a:cs typeface="Calibri"/>
            </a:endParaRPr>
          </a:p>
          <a:p>
            <a:r>
              <a:rPr lang="en-GB" b="1" u="sng" dirty="0">
                <a:cs typeface="Calibri"/>
              </a:rPr>
              <a:t>Objectives</a:t>
            </a:r>
          </a:p>
          <a:p>
            <a:pPr marL="171450" indent="-171450">
              <a:buFont typeface="Arial"/>
              <a:buChar char="•"/>
            </a:pPr>
            <a:r>
              <a:rPr lang="en-GB" dirty="0">
                <a:cs typeface="Calibri"/>
              </a:rPr>
              <a:t>Deliver a coordinated response to all types of terrorist attacks</a:t>
            </a:r>
          </a:p>
          <a:p>
            <a:pPr marL="171450" indent="-171450">
              <a:buFont typeface="Arial"/>
              <a:buChar char="•"/>
            </a:pPr>
            <a:r>
              <a:rPr lang="en-GB" dirty="0">
                <a:cs typeface="Calibri"/>
              </a:rPr>
              <a:t>Ensure the UK has a full range of capabilities to respond to current and future attacks</a:t>
            </a:r>
          </a:p>
          <a:p>
            <a:pPr marL="171450" indent="-171450">
              <a:buFont typeface="Arial"/>
              <a:buChar char="•"/>
            </a:pPr>
            <a:r>
              <a:rPr lang="en-GB" dirty="0">
                <a:cs typeface="Calibri"/>
              </a:rPr>
              <a:t>Minimise the impact of terrorist attacks on people, services and communities</a:t>
            </a:r>
          </a:p>
        </p:txBody>
      </p:sp>
      <p:sp>
        <p:nvSpPr>
          <p:cNvPr id="4" name="Slide Number Placeholder 3"/>
          <p:cNvSpPr>
            <a:spLocks noGrp="1"/>
          </p:cNvSpPr>
          <p:nvPr>
            <p:ph type="sldNum" sz="quarter" idx="5"/>
          </p:nvPr>
        </p:nvSpPr>
        <p:spPr/>
        <p:txBody>
          <a:bodyPr/>
          <a:lstStyle/>
          <a:p>
            <a:fld id="{F9F3EC92-96C9-4E7E-A0F5-9B1CA54D168A}" type="slidenum">
              <a:rPr lang="en-GB" smtClean="0"/>
              <a:t>22</a:t>
            </a:fld>
            <a:endParaRPr lang="en-GB"/>
          </a:p>
        </p:txBody>
      </p:sp>
    </p:spTree>
    <p:extLst>
      <p:ext uri="{BB962C8B-B14F-4D97-AF65-F5344CB8AC3E}">
        <p14:creationId xmlns:p14="http://schemas.microsoft.com/office/powerpoint/2010/main" val="389944947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GB" dirty="0">
                <a:cs typeface="Calibri"/>
              </a:rPr>
              <a:t>Deliver a coordinated multi agency response</a:t>
            </a:r>
          </a:p>
          <a:p>
            <a:pPr marL="571500" lvl="1" indent="-285750">
              <a:buFont typeface="Courier New"/>
              <a:buChar char="o"/>
            </a:pPr>
            <a:r>
              <a:rPr lang="en-GB" dirty="0">
                <a:cs typeface="Calibri"/>
              </a:rPr>
              <a:t>Improve ability to save lives</a:t>
            </a:r>
          </a:p>
          <a:p>
            <a:pPr marL="571500" lvl="1" indent="-285750">
              <a:buFont typeface="Courier New"/>
              <a:buChar char="o"/>
            </a:pPr>
            <a:r>
              <a:rPr lang="en-GB" dirty="0">
                <a:cs typeface="Calibri"/>
              </a:rPr>
              <a:t>Reduce harm by risk based planning by rigorous national assessments</a:t>
            </a:r>
          </a:p>
          <a:p>
            <a:pPr marL="571500" lvl="1" indent="-285750">
              <a:buFont typeface="Courier New"/>
              <a:buChar char="o"/>
            </a:pPr>
            <a:r>
              <a:rPr lang="en-GB" dirty="0">
                <a:cs typeface="Calibri"/>
              </a:rPr>
              <a:t>Improve the way responders work </a:t>
            </a:r>
            <a:r>
              <a:rPr lang="en-GB">
                <a:cs typeface="Calibri"/>
              </a:rPr>
              <a:t>together</a:t>
            </a:r>
            <a:endParaRPr lang="en-GB" dirty="0">
              <a:cs typeface="Calibri"/>
            </a:endParaRPr>
          </a:p>
          <a:p>
            <a:pPr marL="571500" lvl="1" indent="-285750">
              <a:buFont typeface="Courier New"/>
              <a:buChar char="o"/>
            </a:pPr>
            <a:r>
              <a:rPr lang="en-GB" dirty="0">
                <a:cs typeface="Calibri"/>
              </a:rPr>
              <a:t>Identify gaps in the response</a:t>
            </a:r>
          </a:p>
          <a:p>
            <a:pPr marL="285750" indent="-285750">
              <a:buFont typeface="Arial"/>
              <a:buChar char="•"/>
            </a:pPr>
            <a:r>
              <a:rPr lang="en-GB" dirty="0">
                <a:cs typeface="Calibri"/>
              </a:rPr>
              <a:t>Ensure that the UK has a full range of capabilities to respond to threats</a:t>
            </a:r>
          </a:p>
          <a:p>
            <a:pPr marL="571500" lvl="1" indent="-285750">
              <a:buFont typeface="Courier New"/>
              <a:buChar char="o"/>
            </a:pPr>
            <a:r>
              <a:rPr lang="en-GB" dirty="0">
                <a:cs typeface="Calibri"/>
              </a:rPr>
              <a:t>Ensure emergency service and other responders have what they need – JESIP</a:t>
            </a:r>
          </a:p>
          <a:p>
            <a:pPr marL="285750" indent="-285750">
              <a:buFont typeface="Arial"/>
              <a:buChar char="•"/>
            </a:pPr>
            <a:r>
              <a:rPr lang="en-GB" dirty="0">
                <a:cs typeface="Calibri"/>
              </a:rPr>
              <a:t>Minimise the impact of terrorist attacks on people, services and communities</a:t>
            </a:r>
          </a:p>
          <a:p>
            <a:pPr marL="571500" lvl="1" indent="-285750">
              <a:buFont typeface="Courier New"/>
              <a:buChar char="o"/>
            </a:pPr>
            <a:r>
              <a:rPr lang="en-GB" dirty="0">
                <a:cs typeface="Calibri"/>
              </a:rPr>
              <a:t>To recover with support they need from terrorist attacks</a:t>
            </a:r>
          </a:p>
        </p:txBody>
      </p:sp>
      <p:sp>
        <p:nvSpPr>
          <p:cNvPr id="4" name="Slide Number Placeholder 3"/>
          <p:cNvSpPr>
            <a:spLocks noGrp="1"/>
          </p:cNvSpPr>
          <p:nvPr>
            <p:ph type="sldNum" sz="quarter" idx="5"/>
          </p:nvPr>
        </p:nvSpPr>
        <p:spPr/>
        <p:txBody>
          <a:bodyPr/>
          <a:lstStyle/>
          <a:p>
            <a:fld id="{F9F3EC92-96C9-4E7E-A0F5-9B1CA54D168A}" type="slidenum">
              <a:rPr lang="en-GB" smtClean="0"/>
              <a:t>23</a:t>
            </a:fld>
            <a:endParaRPr lang="en-GB"/>
          </a:p>
        </p:txBody>
      </p:sp>
    </p:spTree>
    <p:extLst>
      <p:ext uri="{BB962C8B-B14F-4D97-AF65-F5344CB8AC3E}">
        <p14:creationId xmlns:p14="http://schemas.microsoft.com/office/powerpoint/2010/main" val="84485355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Protect</a:t>
            </a:r>
          </a:p>
          <a:p>
            <a:pPr marL="171450" indent="-171450">
              <a:buFont typeface="Wingdings" panose="05000000000000000000" pitchFamily="2" charset="2"/>
              <a:buChar char="Ø"/>
            </a:pPr>
            <a:r>
              <a:rPr lang="en-GB" b="0" dirty="0"/>
              <a:t>Bollards fitted on Westminster Bridge in 2017, this was 24 hours after a terror attack to protect the public</a:t>
            </a:r>
          </a:p>
          <a:p>
            <a:pPr marL="171450" indent="-171450">
              <a:buFont typeface="Wingdings" panose="05000000000000000000" pitchFamily="2" charset="2"/>
              <a:buChar char="Ø"/>
            </a:pPr>
            <a:r>
              <a:rPr lang="en-GB" b="0" dirty="0"/>
              <a:t>Another example – no liquids at airports, have to buy from shops at the airport</a:t>
            </a:r>
          </a:p>
          <a:p>
            <a:r>
              <a:rPr lang="en-GB" b="1" dirty="0"/>
              <a:t>Prepare</a:t>
            </a:r>
          </a:p>
          <a:p>
            <a:pPr marL="171450" indent="-171450">
              <a:buFont typeface="Wingdings" panose="05000000000000000000" pitchFamily="2" charset="2"/>
              <a:buChar char="Ø"/>
            </a:pPr>
            <a:r>
              <a:rPr lang="en-GB" b="0" dirty="0"/>
              <a:t>Training exercises to allow business to check their response plans</a:t>
            </a:r>
          </a:p>
          <a:p>
            <a:pPr marL="171450" indent="-171450">
              <a:buFont typeface="Wingdings" panose="05000000000000000000" pitchFamily="2" charset="2"/>
              <a:buChar char="Ø"/>
            </a:pPr>
            <a:r>
              <a:rPr lang="en-GB" b="0" dirty="0"/>
              <a:t>Another example - Active shooter training at Trafford shopping centre in Manchester to test the response of the Police</a:t>
            </a:r>
          </a:p>
          <a:p>
            <a:r>
              <a:rPr lang="en-GB" b="1" dirty="0"/>
              <a:t>Prevent</a:t>
            </a:r>
          </a:p>
          <a:p>
            <a:pPr marL="171450" indent="-171450">
              <a:buFont typeface="Wingdings" panose="05000000000000000000" pitchFamily="2" charset="2"/>
              <a:buChar char="Ø"/>
            </a:pPr>
            <a:r>
              <a:rPr lang="en-GB" b="0" dirty="0"/>
              <a:t>Safeguarding in schools, community members working with the police</a:t>
            </a:r>
          </a:p>
          <a:p>
            <a:r>
              <a:rPr lang="en-GB" b="1" dirty="0"/>
              <a:t>Pursue</a:t>
            </a:r>
          </a:p>
          <a:p>
            <a:pPr marL="171450" indent="-171450">
              <a:buFont typeface="Wingdings" panose="05000000000000000000" pitchFamily="2" charset="2"/>
              <a:buChar char="Ø"/>
            </a:pPr>
            <a:r>
              <a:rPr lang="en-GB" b="0" dirty="0"/>
              <a:t>Arresting Terrorist</a:t>
            </a:r>
          </a:p>
        </p:txBody>
      </p:sp>
      <p:sp>
        <p:nvSpPr>
          <p:cNvPr id="4" name="Slide Number Placeholder 3"/>
          <p:cNvSpPr>
            <a:spLocks noGrp="1"/>
          </p:cNvSpPr>
          <p:nvPr>
            <p:ph type="sldNum" sz="quarter" idx="5"/>
          </p:nvPr>
        </p:nvSpPr>
        <p:spPr/>
        <p:txBody>
          <a:bodyPr/>
          <a:lstStyle/>
          <a:p>
            <a:fld id="{F9F3EC92-96C9-4E7E-A0F5-9B1CA54D168A}" type="slidenum">
              <a:rPr lang="en-GB" smtClean="0"/>
              <a:t>25</a:t>
            </a:fld>
            <a:endParaRPr lang="en-GB"/>
          </a:p>
        </p:txBody>
      </p:sp>
    </p:spTree>
    <p:extLst>
      <p:ext uri="{BB962C8B-B14F-4D97-AF65-F5344CB8AC3E}">
        <p14:creationId xmlns:p14="http://schemas.microsoft.com/office/powerpoint/2010/main" val="399309471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9F3EC92-96C9-4E7E-A0F5-9B1CA54D168A}" type="slidenum">
              <a:rPr lang="en-GB" smtClean="0"/>
              <a:t>28</a:t>
            </a:fld>
            <a:endParaRPr lang="en-GB"/>
          </a:p>
        </p:txBody>
      </p:sp>
    </p:spTree>
    <p:extLst>
      <p:ext uri="{BB962C8B-B14F-4D97-AF65-F5344CB8AC3E}">
        <p14:creationId xmlns:p14="http://schemas.microsoft.com/office/powerpoint/2010/main" val="45867149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https://www.youtube.com/watch?v=Jo1UurfvimE</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F9F3EC92-96C9-4E7E-A0F5-9B1CA54D168A}" type="slidenum">
              <a:rPr lang="en-GB" smtClean="0"/>
              <a:t>29</a:t>
            </a:fld>
            <a:endParaRPr lang="en-GB"/>
          </a:p>
        </p:txBody>
      </p:sp>
    </p:spTree>
    <p:extLst>
      <p:ext uri="{BB962C8B-B14F-4D97-AF65-F5344CB8AC3E}">
        <p14:creationId xmlns:p14="http://schemas.microsoft.com/office/powerpoint/2010/main" val="338407480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9F3EC92-96C9-4E7E-A0F5-9B1CA54D168A}" type="slidenum">
              <a:rPr lang="en-GB" smtClean="0"/>
              <a:t>30</a:t>
            </a:fld>
            <a:endParaRPr lang="en-GB"/>
          </a:p>
        </p:txBody>
      </p:sp>
    </p:spTree>
    <p:extLst>
      <p:ext uri="{BB962C8B-B14F-4D97-AF65-F5344CB8AC3E}">
        <p14:creationId xmlns:p14="http://schemas.microsoft.com/office/powerpoint/2010/main" val="117916811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Wingdings" panose="05000000000000000000" pitchFamily="2" charset="2"/>
              <a:buNone/>
            </a:pPr>
            <a:r>
              <a:rPr lang="en-GB"/>
              <a:t>Afghan War </a:t>
            </a:r>
          </a:p>
          <a:p>
            <a:pPr marL="628650" lvl="1" indent="-171450">
              <a:buFont typeface="Wingdings" panose="05000000000000000000" pitchFamily="2" charset="2"/>
              <a:buChar char="Ø"/>
            </a:pPr>
            <a:r>
              <a:rPr lang="en-GB"/>
              <a:t>1</a:t>
            </a:r>
            <a:r>
              <a:rPr lang="en-GB" baseline="30000"/>
              <a:t>st</a:t>
            </a:r>
            <a:r>
              <a:rPr lang="en-GB"/>
              <a:t> phase topple the Taliban</a:t>
            </a:r>
          </a:p>
          <a:p>
            <a:pPr marL="628650" lvl="1" indent="-171450">
              <a:buFont typeface="Wingdings" panose="05000000000000000000" pitchFamily="2" charset="2"/>
              <a:buChar char="Ø"/>
            </a:pPr>
            <a:r>
              <a:rPr lang="en-GB"/>
              <a:t>2</a:t>
            </a:r>
            <a:r>
              <a:rPr lang="en-GB" baseline="30000"/>
              <a:t>nd</a:t>
            </a:r>
            <a:r>
              <a:rPr lang="en-GB"/>
              <a:t> phase rebuilding the core institutions</a:t>
            </a:r>
          </a:p>
          <a:p>
            <a:pPr marL="628650" lvl="1" indent="-171450">
              <a:buFont typeface="Wingdings" panose="05000000000000000000" pitchFamily="2" charset="2"/>
              <a:buChar char="Ø"/>
            </a:pPr>
            <a:r>
              <a:rPr lang="en-GB"/>
              <a:t>3</a:t>
            </a:r>
            <a:r>
              <a:rPr lang="en-GB" baseline="30000"/>
              <a:t>rd</a:t>
            </a:r>
            <a:r>
              <a:rPr lang="en-GB"/>
              <a:t> phase increase in us troop presence</a:t>
            </a:r>
          </a:p>
          <a:p>
            <a:pPr marL="628650" lvl="1" indent="-171450">
              <a:buFont typeface="Wingdings" panose="05000000000000000000" pitchFamily="2" charset="2"/>
              <a:buChar char="Ø"/>
            </a:pPr>
            <a:r>
              <a:rPr lang="en-GB"/>
              <a:t>Result Taliban retook control of Afghanistan</a:t>
            </a:r>
          </a:p>
          <a:p>
            <a:pPr marL="0" lvl="0" indent="0">
              <a:buFont typeface="Wingdings" panose="05000000000000000000" pitchFamily="2" charset="2"/>
              <a:buNone/>
            </a:pPr>
            <a:endParaRPr lang="en-GB"/>
          </a:p>
          <a:p>
            <a:pPr marL="0" lvl="0" indent="0">
              <a:buFont typeface="Wingdings" panose="05000000000000000000" pitchFamily="2" charset="2"/>
              <a:buNone/>
            </a:pPr>
            <a:r>
              <a:rPr lang="en-GB"/>
              <a:t>Iraq War</a:t>
            </a:r>
          </a:p>
          <a:p>
            <a:pPr marL="628650" lvl="1" indent="-171450">
              <a:buFont typeface="Wingdings" panose="05000000000000000000" pitchFamily="2" charset="2"/>
              <a:buChar char="Ø"/>
            </a:pPr>
            <a:r>
              <a:rPr lang="en-GB"/>
              <a:t>2003 invasion</a:t>
            </a:r>
          </a:p>
          <a:p>
            <a:pPr marL="628650" lvl="1" indent="-171450">
              <a:buFont typeface="Wingdings" panose="05000000000000000000" pitchFamily="2" charset="2"/>
              <a:buChar char="Ø"/>
            </a:pPr>
            <a:r>
              <a:rPr lang="en-GB"/>
              <a:t>Destroy Iraq weapons of mass destruction</a:t>
            </a:r>
          </a:p>
          <a:p>
            <a:pPr marL="628650" lvl="1" indent="-171450">
              <a:buFont typeface="Wingdings" panose="05000000000000000000" pitchFamily="2" charset="2"/>
              <a:buChar char="Ø"/>
            </a:pPr>
            <a:r>
              <a:rPr lang="en-GB"/>
              <a:t>End the rule Saddam Hussein</a:t>
            </a:r>
          </a:p>
          <a:p>
            <a:pPr marL="0" lvl="0" indent="0">
              <a:buFont typeface="Wingdings" panose="05000000000000000000" pitchFamily="2" charset="2"/>
              <a:buNone/>
            </a:pPr>
            <a:endParaRPr lang="en-GB"/>
          </a:p>
          <a:p>
            <a:pPr marL="0" lvl="0" indent="0">
              <a:buFont typeface="Wingdings" panose="05000000000000000000" pitchFamily="2" charset="2"/>
              <a:buNone/>
            </a:pPr>
            <a:r>
              <a:rPr lang="en-GB"/>
              <a:t>Al Qaeda network scattered making it harder to counteract</a:t>
            </a:r>
          </a:p>
          <a:p>
            <a:pPr marL="628650" lvl="1" indent="-171450">
              <a:buFont typeface="Wingdings" panose="05000000000000000000" pitchFamily="2" charset="2"/>
              <a:buChar char="Ø"/>
            </a:pPr>
            <a:endParaRPr lang="en-GB"/>
          </a:p>
          <a:p>
            <a:pPr marL="1085850" lvl="2" indent="-171450">
              <a:buFont typeface="Wingdings" panose="05000000000000000000" pitchFamily="2" charset="2"/>
              <a:buChar char="Ø"/>
            </a:pPr>
            <a:endParaRPr lang="en-GB"/>
          </a:p>
        </p:txBody>
      </p:sp>
      <p:sp>
        <p:nvSpPr>
          <p:cNvPr id="4" name="Slide Number Placeholder 3"/>
          <p:cNvSpPr>
            <a:spLocks noGrp="1"/>
          </p:cNvSpPr>
          <p:nvPr>
            <p:ph type="sldNum" sz="quarter" idx="5"/>
          </p:nvPr>
        </p:nvSpPr>
        <p:spPr/>
        <p:txBody>
          <a:bodyPr/>
          <a:lstStyle/>
          <a:p>
            <a:fld id="{F9F3EC92-96C9-4E7E-A0F5-9B1CA54D168A}" type="slidenum">
              <a:rPr lang="en-GB" smtClean="0"/>
              <a:t>31</a:t>
            </a:fld>
            <a:endParaRPr lang="en-GB"/>
          </a:p>
        </p:txBody>
      </p:sp>
    </p:spTree>
    <p:extLst>
      <p:ext uri="{BB962C8B-B14F-4D97-AF65-F5344CB8AC3E}">
        <p14:creationId xmlns:p14="http://schemas.microsoft.com/office/powerpoint/2010/main" val="409258970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6C0828C-A546-D941-9E35-D319F3E31C2F}" type="slidenum">
              <a:rPr lang="en-US" smtClean="0"/>
              <a:pPr/>
              <a:t>32</a:t>
            </a:fld>
            <a:endParaRPr lang="en-US"/>
          </a:p>
        </p:txBody>
      </p:sp>
    </p:spTree>
    <p:extLst>
      <p:ext uri="{BB962C8B-B14F-4D97-AF65-F5344CB8AC3E}">
        <p14:creationId xmlns:p14="http://schemas.microsoft.com/office/powerpoint/2010/main" val="2913234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a:buChar char="Ø"/>
            </a:pPr>
            <a:r>
              <a:rPr lang="en-GB" dirty="0">
                <a:cs typeface="Calibri" panose="020F0502020204030204"/>
              </a:rPr>
              <a:t>241,000 people died has a result war on terror</a:t>
            </a:r>
          </a:p>
          <a:p>
            <a:pPr marL="171450" indent="-171450">
              <a:buFont typeface="Wingdings"/>
              <a:buChar char="Ø"/>
            </a:pPr>
            <a:r>
              <a:rPr lang="en-GB" dirty="0">
                <a:cs typeface="Calibri" panose="020F0502020204030204"/>
              </a:rPr>
              <a:t>71,344 of those died on either side of the border in Afghanistan and Pakistan</a:t>
            </a:r>
          </a:p>
          <a:p>
            <a:pPr marL="171450" indent="-171450">
              <a:buFont typeface="Wingdings"/>
              <a:buChar char="Ø"/>
            </a:pPr>
            <a:r>
              <a:rPr lang="en-GB" dirty="0">
                <a:cs typeface="Calibri" panose="020F0502020204030204"/>
              </a:rPr>
              <a:t>The war on terror $2.26 trillion</a:t>
            </a:r>
          </a:p>
          <a:p>
            <a:pPr marL="171450" indent="-171450">
              <a:buFont typeface="Wingdings"/>
              <a:buChar char="Ø"/>
            </a:pPr>
            <a:r>
              <a:rPr lang="en-GB" dirty="0">
                <a:cs typeface="Calibri" panose="020F0502020204030204"/>
              </a:rPr>
              <a:t>Rate of poverty increased from 33.7% in 2007 to 54.5 in 2016</a:t>
            </a:r>
          </a:p>
          <a:p>
            <a:pPr marL="171450" indent="-171450">
              <a:buFont typeface="Wingdings"/>
              <a:buChar char="Ø"/>
            </a:pPr>
            <a:r>
              <a:rPr lang="en-GB" dirty="0">
                <a:cs typeface="Calibri" panose="020F0502020204030204"/>
              </a:rPr>
              <a:t>Civilians living in fear of violence</a:t>
            </a:r>
          </a:p>
          <a:p>
            <a:pPr marL="171450" indent="-171450">
              <a:buFont typeface="Wingdings"/>
              <a:buChar char="Ø"/>
            </a:pPr>
            <a:r>
              <a:rPr lang="en-GB" dirty="0">
                <a:cs typeface="Calibri" panose="020F0502020204030204"/>
              </a:rPr>
              <a:t>2.6 million refugees worldwide in 2020</a:t>
            </a:r>
          </a:p>
        </p:txBody>
      </p:sp>
      <p:sp>
        <p:nvSpPr>
          <p:cNvPr id="4" name="Slide Number Placeholder 3"/>
          <p:cNvSpPr>
            <a:spLocks noGrp="1"/>
          </p:cNvSpPr>
          <p:nvPr>
            <p:ph type="sldNum" sz="quarter" idx="5"/>
          </p:nvPr>
        </p:nvSpPr>
        <p:spPr/>
        <p:txBody>
          <a:bodyPr/>
          <a:lstStyle/>
          <a:p>
            <a:fld id="{F9F3EC92-96C9-4E7E-A0F5-9B1CA54D168A}" type="slidenum">
              <a:rPr lang="en-GB" smtClean="0"/>
              <a:t>33</a:t>
            </a:fld>
            <a:endParaRPr lang="en-GB"/>
          </a:p>
        </p:txBody>
      </p:sp>
    </p:spTree>
    <p:extLst>
      <p:ext uri="{BB962C8B-B14F-4D97-AF65-F5344CB8AC3E}">
        <p14:creationId xmlns:p14="http://schemas.microsoft.com/office/powerpoint/2010/main" val="154298761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a:buChar char="Ø"/>
            </a:pPr>
            <a:r>
              <a:rPr lang="en-GB" dirty="0">
                <a:cs typeface="Calibri"/>
              </a:rPr>
              <a:t>Afghan one of the deadliest places in the world, 3219 women being killed due to attacks in Afghanistan in the 2010s</a:t>
            </a:r>
          </a:p>
          <a:p>
            <a:pPr marL="171450" indent="-171450">
              <a:buFont typeface="Wingdings"/>
              <a:buChar char="Ø"/>
            </a:pPr>
            <a:r>
              <a:rPr lang="en-GB" dirty="0">
                <a:cs typeface="Calibri"/>
              </a:rPr>
              <a:t>Nearly 8000 children deaths</a:t>
            </a:r>
          </a:p>
          <a:p>
            <a:pPr marL="171450" indent="-171450">
              <a:buFont typeface="Wingdings"/>
              <a:buChar char="Ø"/>
            </a:pPr>
            <a:r>
              <a:rPr lang="en-GB" dirty="0">
                <a:cs typeface="Calibri"/>
              </a:rPr>
              <a:t>Poverty rate 54.5% in 2016, decreased standards of living</a:t>
            </a:r>
          </a:p>
          <a:p>
            <a:pPr marL="171450" indent="-171450">
              <a:buFont typeface="Wingdings"/>
              <a:buChar char="Ø"/>
            </a:pPr>
            <a:r>
              <a:rPr lang="en-GB" dirty="0">
                <a:cs typeface="Calibri"/>
              </a:rPr>
              <a:t>War in Afghan cost $2.26 trillion</a:t>
            </a:r>
          </a:p>
          <a:p>
            <a:pPr marL="171450" indent="-171450">
              <a:buFont typeface="Wingdings"/>
              <a:buChar char="Ø"/>
            </a:pPr>
            <a:r>
              <a:rPr lang="en-GB" dirty="0">
                <a:cs typeface="Calibri"/>
              </a:rPr>
              <a:t>Iraq war cost $2.2 trillion</a:t>
            </a:r>
          </a:p>
          <a:p>
            <a:pPr marL="171450" indent="-171450">
              <a:buFont typeface="Wingdings"/>
              <a:buChar char="Ø"/>
            </a:pPr>
            <a:r>
              <a:rPr lang="en-GB">
                <a:cs typeface="Calibri"/>
              </a:rPr>
              <a:t>In total 4.46 trillion spent</a:t>
            </a:r>
          </a:p>
          <a:p>
            <a:pPr marL="171450" indent="-171450">
              <a:buFont typeface="Wingdings"/>
              <a:buChar char="Ø"/>
            </a:pPr>
            <a:endParaRPr lang="en-GB" dirty="0">
              <a:cs typeface="Calibri"/>
            </a:endParaRPr>
          </a:p>
          <a:p>
            <a:r>
              <a:rPr lang="en-GB" dirty="0">
                <a:cs typeface="Calibri"/>
              </a:rPr>
              <a:t>Was it worth it?</a:t>
            </a:r>
          </a:p>
        </p:txBody>
      </p:sp>
      <p:sp>
        <p:nvSpPr>
          <p:cNvPr id="4" name="Slide Number Placeholder 3"/>
          <p:cNvSpPr>
            <a:spLocks noGrp="1"/>
          </p:cNvSpPr>
          <p:nvPr>
            <p:ph type="sldNum" sz="quarter" idx="5"/>
          </p:nvPr>
        </p:nvSpPr>
        <p:spPr/>
        <p:txBody>
          <a:bodyPr/>
          <a:lstStyle/>
          <a:p>
            <a:fld id="{F9F3EC92-96C9-4E7E-A0F5-9B1CA54D168A}" type="slidenum">
              <a:rPr lang="en-GB" smtClean="0"/>
              <a:t>34</a:t>
            </a:fld>
            <a:endParaRPr lang="en-GB"/>
          </a:p>
        </p:txBody>
      </p:sp>
    </p:spTree>
    <p:extLst>
      <p:ext uri="{BB962C8B-B14F-4D97-AF65-F5344CB8AC3E}">
        <p14:creationId xmlns:p14="http://schemas.microsoft.com/office/powerpoint/2010/main" val="1172117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a:buChar char="Ø"/>
            </a:pPr>
            <a:r>
              <a:rPr lang="en-GB" dirty="0">
                <a:cs typeface="Calibri" panose="020F0502020204030204"/>
              </a:rPr>
              <a:t>Intention of prevent (read quote)</a:t>
            </a:r>
          </a:p>
          <a:p>
            <a:endParaRPr lang="en-GB" dirty="0">
              <a:cs typeface="Calibri" panose="020F0502020204030204"/>
            </a:endParaRPr>
          </a:p>
          <a:p>
            <a:r>
              <a:rPr lang="en-GB">
                <a:cs typeface="Calibri" panose="020F0502020204030204"/>
              </a:rPr>
              <a:t>How it is done-</a:t>
            </a:r>
          </a:p>
          <a:p>
            <a:pPr marL="171450" indent="-171450">
              <a:buFont typeface="Wingdings"/>
              <a:buChar char="Ø"/>
            </a:pPr>
            <a:r>
              <a:rPr lang="en-GB">
                <a:cs typeface="Calibri" panose="020F0502020204030204"/>
              </a:rPr>
              <a:t>Channel- non mandatory programme supporting individuals that have been identified as a risk</a:t>
            </a:r>
          </a:p>
          <a:p>
            <a:pPr marL="171450" indent="-171450">
              <a:buFont typeface="Wingdings"/>
              <a:buChar char="Ø"/>
            </a:pPr>
            <a:r>
              <a:rPr lang="en-GB" dirty="0">
                <a:cs typeface="Calibri" panose="020F0502020204030204"/>
              </a:rPr>
              <a:t>Channel is a multi – agency approach to safeguard</a:t>
            </a:r>
          </a:p>
          <a:p>
            <a:pPr marL="171450" indent="-171450">
              <a:buFont typeface="Wingdings"/>
              <a:buChar char="Ø"/>
            </a:pPr>
            <a:r>
              <a:rPr lang="en-GB" dirty="0">
                <a:cs typeface="Calibri" panose="020F0502020204030204"/>
              </a:rPr>
              <a:t>Develops support programme and includes</a:t>
            </a:r>
          </a:p>
          <a:p>
            <a:pPr marL="628650" lvl="1" indent="-171450">
              <a:buFont typeface="Courier New"/>
              <a:buChar char="o"/>
            </a:pPr>
            <a:r>
              <a:rPr lang="en-GB" dirty="0">
                <a:cs typeface="Calibri" panose="020F0502020204030204"/>
              </a:rPr>
              <a:t>Mentoring</a:t>
            </a:r>
          </a:p>
          <a:p>
            <a:pPr marL="628650" lvl="1" indent="-171450">
              <a:buFont typeface="Courier New"/>
              <a:buChar char="o"/>
            </a:pPr>
            <a:r>
              <a:rPr lang="en-GB" dirty="0">
                <a:cs typeface="Calibri" panose="020F0502020204030204"/>
              </a:rPr>
              <a:t>Work/ educational</a:t>
            </a:r>
          </a:p>
          <a:p>
            <a:pPr marL="628650" lvl="1" indent="-171450">
              <a:buFont typeface="Courier New"/>
              <a:buChar char="o"/>
            </a:pPr>
            <a:r>
              <a:rPr lang="en-GB">
                <a:cs typeface="Calibri" panose="020F0502020204030204"/>
              </a:rPr>
              <a:t>Anger/ behavioural</a:t>
            </a:r>
          </a:p>
          <a:p>
            <a:pPr marL="628650" lvl="1" indent="-171450">
              <a:buFont typeface="Courier New"/>
              <a:buChar char="o"/>
            </a:pPr>
            <a:r>
              <a:rPr lang="en-GB" dirty="0">
                <a:cs typeface="Calibri" panose="020F0502020204030204"/>
              </a:rPr>
              <a:t>Family/ housing</a:t>
            </a:r>
          </a:p>
          <a:p>
            <a:pPr marL="628650" lvl="1" indent="-171450">
              <a:buFont typeface="Courier New"/>
              <a:buChar char="o"/>
            </a:pPr>
            <a:r>
              <a:rPr lang="en-GB" dirty="0">
                <a:cs typeface="Calibri" panose="020F0502020204030204"/>
              </a:rPr>
              <a:t>Drug and alcohol</a:t>
            </a:r>
          </a:p>
          <a:p>
            <a:pPr marL="628650" lvl="1" indent="-171450">
              <a:buFont typeface="Courier New"/>
              <a:buChar char="o"/>
            </a:pPr>
            <a:r>
              <a:rPr lang="en-GB" dirty="0">
                <a:cs typeface="Calibri" panose="020F0502020204030204"/>
              </a:rPr>
              <a:t>Risk of radicalisation</a:t>
            </a:r>
          </a:p>
        </p:txBody>
      </p:sp>
      <p:sp>
        <p:nvSpPr>
          <p:cNvPr id="4" name="Slide Number Placeholder 3"/>
          <p:cNvSpPr>
            <a:spLocks noGrp="1"/>
          </p:cNvSpPr>
          <p:nvPr>
            <p:ph type="sldNum" sz="quarter" idx="5"/>
          </p:nvPr>
        </p:nvSpPr>
        <p:spPr/>
        <p:txBody>
          <a:bodyPr/>
          <a:lstStyle/>
          <a:p>
            <a:fld id="{F9F3EC92-96C9-4E7E-A0F5-9B1CA54D168A}" type="slidenum">
              <a:rPr lang="en-GB" smtClean="0"/>
              <a:t>35</a:t>
            </a:fld>
            <a:endParaRPr lang="en-GB"/>
          </a:p>
        </p:txBody>
      </p:sp>
    </p:spTree>
    <p:extLst>
      <p:ext uri="{BB962C8B-B14F-4D97-AF65-F5344CB8AC3E}">
        <p14:creationId xmlns:p14="http://schemas.microsoft.com/office/powerpoint/2010/main" val="175597924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a:buChar char="Ø"/>
            </a:pPr>
            <a:r>
              <a:rPr lang="en-GB" dirty="0">
                <a:cs typeface="Calibri" panose="020F0502020204030204"/>
              </a:rPr>
              <a:t>Prevent led to increase in surveillance- 100s of cameras in high Muslim areas</a:t>
            </a:r>
          </a:p>
          <a:p>
            <a:pPr marL="171450" indent="-171450">
              <a:buFont typeface="Wingdings"/>
              <a:buChar char="Ø"/>
            </a:pPr>
            <a:r>
              <a:rPr lang="en-GB" dirty="0">
                <a:cs typeface="Calibri" panose="020F0502020204030204"/>
              </a:rPr>
              <a:t>Targeting Muslims unfairly and criminalising them</a:t>
            </a:r>
          </a:p>
          <a:p>
            <a:pPr marL="171450" indent="-171450">
              <a:buFont typeface="Wingdings"/>
              <a:buChar char="Ø"/>
            </a:pPr>
            <a:r>
              <a:rPr lang="en-GB" dirty="0">
                <a:cs typeface="Calibri" panose="020F0502020204030204"/>
              </a:rPr>
              <a:t>Channel referrals are predominately Muslim – 68% in 2015/16</a:t>
            </a:r>
          </a:p>
          <a:p>
            <a:pPr marL="171450" indent="-171450">
              <a:buFont typeface="Wingdings"/>
              <a:buChar char="Ø"/>
            </a:pPr>
            <a:r>
              <a:rPr lang="en-GB" dirty="0">
                <a:cs typeface="Calibri" panose="020F0502020204030204"/>
              </a:rPr>
              <a:t>Lack differentiation between good/ bad Muslims</a:t>
            </a:r>
          </a:p>
          <a:p>
            <a:pPr marL="171450" indent="-171450">
              <a:buFont typeface="Wingdings"/>
              <a:buChar char="Ø"/>
            </a:pPr>
            <a:r>
              <a:rPr lang="en-GB" dirty="0">
                <a:cs typeface="Calibri" panose="020F0502020204030204"/>
              </a:rPr>
              <a:t>Creates a toxic narrative – makes suspects</a:t>
            </a:r>
          </a:p>
          <a:p>
            <a:pPr marL="171450" indent="-171450">
              <a:buFont typeface="Wingdings"/>
              <a:buChar char="Ø"/>
            </a:pPr>
            <a:r>
              <a:rPr lang="en-GB" dirty="0">
                <a:cs typeface="Calibri" panose="020F0502020204030204"/>
              </a:rPr>
              <a:t>Far right parties focus on Muslims as a problem</a:t>
            </a:r>
          </a:p>
          <a:p>
            <a:pPr marL="171450" indent="-171450">
              <a:buFont typeface="Wingdings"/>
              <a:buChar char="Ø"/>
            </a:pPr>
            <a:endParaRPr lang="en-GB" dirty="0">
              <a:cs typeface="Calibri" panose="020F0502020204030204"/>
            </a:endParaRPr>
          </a:p>
        </p:txBody>
      </p:sp>
      <p:sp>
        <p:nvSpPr>
          <p:cNvPr id="4" name="Slide Number Placeholder 3"/>
          <p:cNvSpPr>
            <a:spLocks noGrp="1"/>
          </p:cNvSpPr>
          <p:nvPr>
            <p:ph type="sldNum" sz="quarter" idx="5"/>
          </p:nvPr>
        </p:nvSpPr>
        <p:spPr/>
        <p:txBody>
          <a:bodyPr/>
          <a:lstStyle/>
          <a:p>
            <a:fld id="{F9F3EC92-96C9-4E7E-A0F5-9B1CA54D168A}" type="slidenum">
              <a:rPr lang="en-GB" smtClean="0"/>
              <a:t>36</a:t>
            </a:fld>
            <a:endParaRPr lang="en-GB"/>
          </a:p>
        </p:txBody>
      </p:sp>
    </p:spTree>
    <p:extLst>
      <p:ext uri="{BB962C8B-B14F-4D97-AF65-F5344CB8AC3E}">
        <p14:creationId xmlns:p14="http://schemas.microsoft.com/office/powerpoint/2010/main" val="234601019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dirty="0">
                <a:cs typeface="Calibri" panose="020F0502020204030204"/>
              </a:rPr>
              <a:t>Terrorist offenders act 2020</a:t>
            </a:r>
            <a:endParaRPr lang="en-US" b="1" u="sng" dirty="0">
              <a:cs typeface="Calibri" panose="020F0502020204030204"/>
            </a:endParaRPr>
          </a:p>
          <a:p>
            <a:pPr marL="171450" indent="-171450">
              <a:buFont typeface="Wingdings"/>
              <a:buChar char="Ø"/>
            </a:pPr>
            <a:r>
              <a:rPr lang="en-GB" dirty="0">
                <a:cs typeface="Calibri" panose="020F0502020204030204"/>
              </a:rPr>
              <a:t>restricted eligibility for release on licence for </a:t>
            </a:r>
            <a:r>
              <a:rPr lang="en-GB">
                <a:cs typeface="Calibri" panose="020F0502020204030204"/>
              </a:rPr>
              <a:t>terrorist</a:t>
            </a:r>
            <a:r>
              <a:rPr lang="en-GB" dirty="0">
                <a:cs typeface="Calibri" panose="020F0502020204030204"/>
              </a:rPr>
              <a:t> prisoners.</a:t>
            </a:r>
          </a:p>
          <a:p>
            <a:pPr marL="171450" indent="-171450">
              <a:buFont typeface="Wingdings"/>
              <a:buChar char="Ø"/>
            </a:pPr>
            <a:r>
              <a:rPr lang="en-GB">
                <a:cs typeface="Calibri" panose="020F0502020204030204"/>
              </a:rPr>
              <a:t>Happened after the Streatham Attack</a:t>
            </a:r>
          </a:p>
          <a:p>
            <a:pPr marL="171450" indent="-171450">
              <a:buFont typeface="Wingdings"/>
              <a:buChar char="Ø"/>
            </a:pPr>
            <a:r>
              <a:rPr lang="en-GB">
                <a:cs typeface="Calibri" panose="020F0502020204030204"/>
              </a:rPr>
              <a:t>Ends automatic release for people charged with terrorism offences</a:t>
            </a:r>
          </a:p>
          <a:p>
            <a:pPr marL="171450" indent="-171450">
              <a:buFont typeface="Wingdings"/>
              <a:buChar char="Ø"/>
            </a:pPr>
            <a:r>
              <a:rPr lang="en-GB" dirty="0">
                <a:cs typeface="Calibri" panose="020F0502020204030204"/>
              </a:rPr>
              <a:t>Must be seen by a parole board to assess risk</a:t>
            </a:r>
          </a:p>
          <a:p>
            <a:pPr marL="171450" indent="-171450">
              <a:buFont typeface="Wingdings"/>
              <a:buChar char="Ø"/>
            </a:pPr>
            <a:endParaRPr lang="en-GB" dirty="0">
              <a:cs typeface="Calibri" panose="020F0502020204030204"/>
            </a:endParaRPr>
          </a:p>
          <a:p>
            <a:r>
              <a:rPr lang="en-GB" b="1" u="sng" dirty="0">
                <a:cs typeface="Calibri" panose="020F0502020204030204"/>
              </a:rPr>
              <a:t>CT and Sentencing Act 2021</a:t>
            </a:r>
          </a:p>
          <a:p>
            <a:pPr marL="228600" indent="-228600">
              <a:buFont typeface="Wingdings"/>
              <a:buChar char="Ø"/>
            </a:pPr>
            <a:r>
              <a:rPr lang="en-GB" dirty="0">
                <a:cs typeface="Calibri" panose="020F0502020204030204"/>
              </a:rPr>
              <a:t>Builds on previous act</a:t>
            </a:r>
          </a:p>
          <a:p>
            <a:pPr marL="228600" indent="-228600">
              <a:buFont typeface="Wingdings"/>
              <a:buChar char="Ø"/>
            </a:pPr>
            <a:r>
              <a:rPr lang="en-GB">
                <a:cs typeface="Calibri" panose="020F0502020204030204"/>
              </a:rPr>
              <a:t>Gives a minimum of 14 years behind bars for the most dangerous terror offences</a:t>
            </a:r>
          </a:p>
          <a:p>
            <a:pPr marL="857250" lvl="1" indent="-228600">
              <a:buFont typeface="Courier New"/>
              <a:buChar char="o"/>
            </a:pPr>
            <a:r>
              <a:rPr lang="en-GB">
                <a:cs typeface="Calibri" panose="020F0502020204030204"/>
              </a:rPr>
              <a:t>Ends early release</a:t>
            </a:r>
          </a:p>
          <a:p>
            <a:pPr marL="857250" lvl="1" indent="-228600">
              <a:buFont typeface="Courier New"/>
              <a:buChar char="o"/>
            </a:pPr>
            <a:r>
              <a:rPr lang="en-GB" dirty="0">
                <a:cs typeface="Calibri" panose="020F0502020204030204"/>
              </a:rPr>
              <a:t>Tougher monitoring for terrorists released on licence</a:t>
            </a:r>
          </a:p>
          <a:p>
            <a:pPr indent="-228600">
              <a:buFont typeface="Wingdings"/>
              <a:buChar char="Ø"/>
            </a:pPr>
            <a:r>
              <a:rPr lang="en-GB" dirty="0">
                <a:cs typeface="Calibri" panose="020F0502020204030204"/>
              </a:rPr>
              <a:t>Spend 25 years on licence</a:t>
            </a:r>
          </a:p>
          <a:p>
            <a:pPr indent="-228600">
              <a:buFont typeface="Wingdings"/>
              <a:buChar char="Ø"/>
            </a:pPr>
            <a:r>
              <a:rPr lang="en-GB" dirty="0">
                <a:cs typeface="Calibri" panose="020F0502020204030204"/>
              </a:rPr>
              <a:t>Increase of the maximum penalty by 4 years</a:t>
            </a:r>
          </a:p>
        </p:txBody>
      </p:sp>
      <p:sp>
        <p:nvSpPr>
          <p:cNvPr id="4" name="Slide Number Placeholder 3"/>
          <p:cNvSpPr>
            <a:spLocks noGrp="1"/>
          </p:cNvSpPr>
          <p:nvPr>
            <p:ph type="sldNum" sz="quarter" idx="5"/>
          </p:nvPr>
        </p:nvSpPr>
        <p:spPr/>
        <p:txBody>
          <a:bodyPr/>
          <a:lstStyle/>
          <a:p>
            <a:fld id="{F9F3EC92-96C9-4E7E-A0F5-9B1CA54D168A}" type="slidenum">
              <a:rPr lang="en-GB" smtClean="0"/>
              <a:t>38</a:t>
            </a:fld>
            <a:endParaRPr lang="en-GB"/>
          </a:p>
        </p:txBody>
      </p:sp>
    </p:spTree>
    <p:extLst>
      <p:ext uri="{BB962C8B-B14F-4D97-AF65-F5344CB8AC3E}">
        <p14:creationId xmlns:p14="http://schemas.microsoft.com/office/powerpoint/2010/main" val="153166230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Read on the board</a:t>
            </a:r>
          </a:p>
        </p:txBody>
      </p:sp>
      <p:sp>
        <p:nvSpPr>
          <p:cNvPr id="4" name="Slide Number Placeholder 3"/>
          <p:cNvSpPr>
            <a:spLocks noGrp="1"/>
          </p:cNvSpPr>
          <p:nvPr>
            <p:ph type="sldNum" sz="quarter" idx="5"/>
          </p:nvPr>
        </p:nvSpPr>
        <p:spPr/>
        <p:txBody>
          <a:bodyPr/>
          <a:lstStyle/>
          <a:p>
            <a:fld id="{F9F3EC92-96C9-4E7E-A0F5-9B1CA54D168A}" type="slidenum">
              <a:rPr lang="en-GB" smtClean="0"/>
              <a:t>39</a:t>
            </a:fld>
            <a:endParaRPr lang="en-GB"/>
          </a:p>
        </p:txBody>
      </p:sp>
    </p:spTree>
    <p:extLst>
      <p:ext uri="{BB962C8B-B14F-4D97-AF65-F5344CB8AC3E}">
        <p14:creationId xmlns:p14="http://schemas.microsoft.com/office/powerpoint/2010/main" val="391617145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a:rPr>
              <a:t>The UK level alternates between severe and substantial</a:t>
            </a:r>
            <a:endParaRPr lang="en-GB"/>
          </a:p>
        </p:txBody>
      </p:sp>
      <p:sp>
        <p:nvSpPr>
          <p:cNvPr id="4" name="Slide Number Placeholder 3"/>
          <p:cNvSpPr>
            <a:spLocks noGrp="1"/>
          </p:cNvSpPr>
          <p:nvPr>
            <p:ph type="sldNum" sz="quarter" idx="5"/>
          </p:nvPr>
        </p:nvSpPr>
        <p:spPr/>
        <p:txBody>
          <a:bodyPr/>
          <a:lstStyle/>
          <a:p>
            <a:fld id="{F9F3EC92-96C9-4E7E-A0F5-9B1CA54D168A}" type="slidenum">
              <a:rPr lang="en-GB" smtClean="0"/>
              <a:t>40</a:t>
            </a:fld>
            <a:endParaRPr lang="en-GB"/>
          </a:p>
        </p:txBody>
      </p:sp>
    </p:spTree>
    <p:extLst>
      <p:ext uri="{BB962C8B-B14F-4D97-AF65-F5344CB8AC3E}">
        <p14:creationId xmlns:p14="http://schemas.microsoft.com/office/powerpoint/2010/main" val="277414422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a:buChar char="Ø"/>
            </a:pPr>
            <a:r>
              <a:rPr lang="en-GB" dirty="0">
                <a:cs typeface="Calibri" panose="020F0502020204030204"/>
              </a:rPr>
              <a:t>Martin's law proposes the introduction of new legislation</a:t>
            </a:r>
          </a:p>
          <a:p>
            <a:pPr marL="171450" indent="-171450">
              <a:buFont typeface="Wingdings"/>
              <a:buChar char="Ø"/>
            </a:pPr>
            <a:r>
              <a:rPr lang="en-GB" dirty="0">
                <a:cs typeface="Calibri" panose="020F0502020204030204"/>
              </a:rPr>
              <a:t>Better protect the public</a:t>
            </a:r>
          </a:p>
          <a:p>
            <a:pPr marL="171450" indent="-171450">
              <a:buFont typeface="Wingdings"/>
              <a:buChar char="Ø"/>
            </a:pPr>
            <a:r>
              <a:rPr lang="en-GB">
                <a:cs typeface="Calibri" panose="020F0502020204030204"/>
              </a:rPr>
              <a:t>Be a key part of the CONTEST strategy</a:t>
            </a:r>
          </a:p>
          <a:p>
            <a:pPr marL="171450" indent="-171450">
              <a:buFont typeface="Wingdings"/>
              <a:buChar char="Ø"/>
            </a:pPr>
            <a:r>
              <a:rPr lang="en-GB">
                <a:cs typeface="Calibri" panose="020F0502020204030204"/>
              </a:rPr>
              <a:t>Thinks current existing laws are not good enough</a:t>
            </a:r>
          </a:p>
          <a:p>
            <a:pPr marL="171450" indent="-171450">
              <a:buFont typeface="Wingdings"/>
              <a:buChar char="Ø"/>
            </a:pPr>
            <a:r>
              <a:rPr lang="en-GB" dirty="0">
                <a:cs typeface="Calibri" panose="020F0502020204030204"/>
              </a:rPr>
              <a:t>No laws aimed at providing CT protective security or preparedness outcomes</a:t>
            </a:r>
          </a:p>
        </p:txBody>
      </p:sp>
      <p:sp>
        <p:nvSpPr>
          <p:cNvPr id="4" name="Slide Number Placeholder 3"/>
          <p:cNvSpPr>
            <a:spLocks noGrp="1"/>
          </p:cNvSpPr>
          <p:nvPr>
            <p:ph type="sldNum" sz="quarter" idx="5"/>
          </p:nvPr>
        </p:nvSpPr>
        <p:spPr/>
        <p:txBody>
          <a:bodyPr/>
          <a:lstStyle/>
          <a:p>
            <a:fld id="{F9F3EC92-96C9-4E7E-A0F5-9B1CA54D168A}" type="slidenum">
              <a:rPr lang="en-GB" smtClean="0"/>
              <a:t>41</a:t>
            </a:fld>
            <a:endParaRPr lang="en-GB"/>
          </a:p>
        </p:txBody>
      </p:sp>
    </p:spTree>
    <p:extLst>
      <p:ext uri="{BB962C8B-B14F-4D97-AF65-F5344CB8AC3E}">
        <p14:creationId xmlns:p14="http://schemas.microsoft.com/office/powerpoint/2010/main" val="104395850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https://www.youtube.com/watch?v=3V9n7jj_1JE</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F9F3EC92-96C9-4E7E-A0F5-9B1CA54D168A}" type="slidenum">
              <a:rPr lang="en-GB" smtClean="0"/>
              <a:t>42</a:t>
            </a:fld>
            <a:endParaRPr lang="en-GB"/>
          </a:p>
        </p:txBody>
      </p:sp>
    </p:spTree>
    <p:extLst>
      <p:ext uri="{BB962C8B-B14F-4D97-AF65-F5344CB8AC3E}">
        <p14:creationId xmlns:p14="http://schemas.microsoft.com/office/powerpoint/2010/main" val="13141998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14/02/2024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14/02/2024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14/02/2024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14/02/2024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14/02/2024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14/02/2024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14/02/2024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14/02/2024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14/02/2024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14/02/2024</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8.jpg"/><Relationship Id="rId4" Type="http://schemas.openxmlformats.org/officeDocument/2006/relationships/image" Target="../media/image7.jpg"/></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7.xml"/><Relationship Id="rId1" Type="http://schemas.openxmlformats.org/officeDocument/2006/relationships/video" Target="https://www.youtube.com/embed/KctzZWmuttg?feature=oembed" TargetMode="External"/><Relationship Id="rId4" Type="http://schemas.openxmlformats.org/officeDocument/2006/relationships/image" Target="../media/image9.jpe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1.tmp"/><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5.xml"/><Relationship Id="rId1" Type="http://schemas.openxmlformats.org/officeDocument/2006/relationships/slideLayout" Target="../slideLayouts/slideLayout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slideLayout" Target="../slideLayouts/slideLayout2.xml"/><Relationship Id="rId1" Type="http://schemas.openxmlformats.org/officeDocument/2006/relationships/video" Target="https://www.youtube.com/embed/I6SjX2ZXMnY?feature=oembed" TargetMode="Externa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1.xml"/><Relationship Id="rId1" Type="http://schemas.openxmlformats.org/officeDocument/2006/relationships/slideLayout" Target="../slideLayouts/slideLayout4.xml"/><Relationship Id="rId4" Type="http://schemas.openxmlformats.org/officeDocument/2006/relationships/hyperlink" Target="https://en.wikipedia.org/wiki/Al-Qaeda" TargetMode="External"/></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7.xml"/><Relationship Id="rId1" Type="http://schemas.openxmlformats.org/officeDocument/2006/relationships/video" Target="https://www.youtube.com/embed/Jo1UurfvimE?feature=oembed" TargetMode="External"/><Relationship Id="rId4" Type="http://schemas.openxmlformats.org/officeDocument/2006/relationships/image" Target="../media/image18.jpeg"/></Relationships>
</file>

<file path=ppt/slides/_rels/slide3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3.xml"/><Relationship Id="rId1" Type="http://schemas.openxmlformats.org/officeDocument/2006/relationships/slideLayout" Target="../slideLayouts/slideLayout4.xml"/><Relationship Id="rId4" Type="http://schemas.openxmlformats.org/officeDocument/2006/relationships/hyperlink" Target="http://globalgreekworld.blogspot.com/2011/09/remembering-911-day-that-changed.html" TargetMode="External"/></Relationships>
</file>

<file path=ppt/slides/_rels/slide31.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4.xml"/><Relationship Id="rId1" Type="http://schemas.openxmlformats.org/officeDocument/2006/relationships/slideLayout" Target="../slideLayouts/slideLayout4.xml"/><Relationship Id="rId4" Type="http://schemas.openxmlformats.org/officeDocument/2006/relationships/hyperlink" Target="https://citizentruth.org/iraqis-rise-up-against-16-years-of-made-in-the-usa-corruption/" TargetMode="Externa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6.xml"/><Relationship Id="rId1" Type="http://schemas.openxmlformats.org/officeDocument/2006/relationships/slideLayout" Target="../slideLayouts/slideLayout4.xml"/><Relationship Id="rId4" Type="http://schemas.openxmlformats.org/officeDocument/2006/relationships/hyperlink" Target="https://commons.wikimedia.org/wiki/File:US_specialist_helping_Afghan_nomads.jpg" TargetMode="Externa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29.xml"/><Relationship Id="rId1" Type="http://schemas.openxmlformats.org/officeDocument/2006/relationships/slideLayout" Target="../slideLayouts/slideLayout8.xml"/><Relationship Id="rId4" Type="http://schemas.openxmlformats.org/officeDocument/2006/relationships/hyperlink" Target="https://pixabay.com/fr/photos/birmingham-rivi%C3%A8re-royaume-uni-2675655/" TargetMode="Externa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3.tmp"/><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25.tmp"/><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3" Type="http://schemas.openxmlformats.org/officeDocument/2006/relationships/notesSlide" Target="../notesSlides/notesSlide34.xml"/><Relationship Id="rId2" Type="http://schemas.openxmlformats.org/officeDocument/2006/relationships/slideLayout" Target="../slideLayouts/slideLayout7.xml"/><Relationship Id="rId1" Type="http://schemas.openxmlformats.org/officeDocument/2006/relationships/video" Target="https://www.youtube.com/embed/3V9n7jj_1JE?feature=oembed" TargetMode="External"/><Relationship Id="rId4" Type="http://schemas.openxmlformats.org/officeDocument/2006/relationships/image" Target="../media/image26.jpeg"/></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738A7B-A423-4469-9B45-F5833C61CB9D}"/>
              </a:ext>
            </a:extLst>
          </p:cNvPr>
          <p:cNvSpPr>
            <a:spLocks noGrp="1"/>
          </p:cNvSpPr>
          <p:nvPr>
            <p:ph type="ctrTitle"/>
          </p:nvPr>
        </p:nvSpPr>
        <p:spPr>
          <a:xfrm>
            <a:off x="3310666" y="862873"/>
            <a:ext cx="5836920" cy="3208000"/>
          </a:xfrm>
        </p:spPr>
        <p:txBody>
          <a:bodyPr>
            <a:normAutofit/>
          </a:bodyPr>
          <a:lstStyle/>
          <a:p>
            <a:r>
              <a:rPr kumimoji="0" lang="en-GB" sz="4300" b="1" i="0" u="none" strike="noStrike" kern="1200" cap="none" spc="0" normalizeH="0" baseline="0" noProof="0" dirty="0">
                <a:ln>
                  <a:noFill/>
                </a:ln>
                <a:solidFill>
                  <a:prstClr val="white"/>
                </a:solidFill>
                <a:effectLst/>
                <a:uLnTx/>
                <a:uFillTx/>
                <a:latin typeface="Myriad Pro"/>
                <a:ea typeface="+mj-ea"/>
                <a:cs typeface="+mj-cs"/>
              </a:rPr>
              <a:t>Policing Terrorism (BMPL5011)</a:t>
            </a:r>
            <a:br>
              <a:rPr kumimoji="0" lang="en-GB" sz="4300" b="1" i="0" u="none" strike="noStrike" kern="1200" cap="none" spc="0" normalizeH="0" baseline="0" noProof="0" dirty="0">
                <a:ln>
                  <a:noFill/>
                </a:ln>
                <a:solidFill>
                  <a:prstClr val="white"/>
                </a:solidFill>
                <a:effectLst/>
                <a:uLnTx/>
                <a:uFillTx/>
                <a:latin typeface="Myriad Pro"/>
                <a:ea typeface="+mj-ea"/>
                <a:cs typeface="+mj-cs"/>
              </a:rPr>
            </a:br>
            <a:br>
              <a:rPr kumimoji="0" lang="en-GB" sz="4300" b="1" i="0" u="none" strike="noStrike" kern="1200" cap="none" spc="0" normalizeH="0" baseline="0" noProof="0" dirty="0">
                <a:ln>
                  <a:noFill/>
                </a:ln>
                <a:solidFill>
                  <a:prstClr val="white"/>
                </a:solidFill>
                <a:effectLst/>
                <a:uLnTx/>
                <a:uFillTx/>
                <a:latin typeface="Myriad Pro"/>
                <a:ea typeface="+mj-ea"/>
                <a:cs typeface="+mj-cs"/>
              </a:rPr>
            </a:br>
            <a:r>
              <a:rPr kumimoji="0" lang="en-GB" sz="2400" b="1" i="0" u="none" strike="noStrike" kern="1200" cap="none" spc="0" normalizeH="0" baseline="0" noProof="0" dirty="0">
                <a:ln>
                  <a:noFill/>
                </a:ln>
                <a:solidFill>
                  <a:prstClr val="white"/>
                </a:solidFill>
                <a:effectLst/>
                <a:uLnTx/>
                <a:uFillTx/>
                <a:latin typeface="Myriad Pro"/>
                <a:ea typeface="+mj-ea"/>
                <a:cs typeface="+mj-cs"/>
              </a:rPr>
              <a:t>Week 4 – </a:t>
            </a:r>
            <a:r>
              <a:rPr lang="en-GB" sz="2400" b="1" dirty="0">
                <a:solidFill>
                  <a:prstClr val="white"/>
                </a:solidFill>
                <a:latin typeface="Myriad Pro"/>
              </a:rPr>
              <a:t>UK ‘CONTEST’ strategy</a:t>
            </a:r>
            <a:endParaRPr lang="en-GB" sz="4800" b="1" dirty="0">
              <a:solidFill>
                <a:schemeClr val="bg1"/>
              </a:solidFill>
            </a:endParaRPr>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7F107E-9FAC-F965-A385-B91A2772F423}"/>
              </a:ext>
            </a:extLst>
          </p:cNvPr>
          <p:cNvSpPr>
            <a:spLocks noGrp="1"/>
          </p:cNvSpPr>
          <p:nvPr>
            <p:ph type="title"/>
          </p:nvPr>
        </p:nvSpPr>
        <p:spPr>
          <a:xfrm>
            <a:off x="457200" y="274638"/>
            <a:ext cx="8229600" cy="1143000"/>
          </a:xfrm>
        </p:spPr>
        <p:txBody>
          <a:bodyPr anchor="ctr">
            <a:normAutofit/>
          </a:bodyPr>
          <a:lstStyle/>
          <a:p>
            <a:r>
              <a:rPr lang="en-GB"/>
              <a:t>Last Week</a:t>
            </a:r>
          </a:p>
        </p:txBody>
      </p:sp>
      <p:sp>
        <p:nvSpPr>
          <p:cNvPr id="3" name="Content Placeholder 2">
            <a:extLst>
              <a:ext uri="{FF2B5EF4-FFF2-40B4-BE49-F238E27FC236}">
                <a16:creationId xmlns:a16="http://schemas.microsoft.com/office/drawing/2014/main" id="{F31FA004-DBAA-4427-76DA-1A3564A94CFB}"/>
              </a:ext>
            </a:extLst>
          </p:cNvPr>
          <p:cNvSpPr>
            <a:spLocks noGrp="1"/>
          </p:cNvSpPr>
          <p:nvPr>
            <p:ph sz="half" idx="1"/>
          </p:nvPr>
        </p:nvSpPr>
        <p:spPr>
          <a:xfrm>
            <a:off x="457200" y="1600201"/>
            <a:ext cx="4038600" cy="3989040"/>
          </a:xfrm>
        </p:spPr>
        <p:txBody>
          <a:bodyPr vert="horz" lIns="91440" tIns="45720" rIns="91440" bIns="45720" rtlCol="0">
            <a:normAutofit/>
          </a:bodyPr>
          <a:lstStyle/>
          <a:p>
            <a:pPr marL="0" indent="0">
              <a:buNone/>
            </a:pPr>
            <a:r>
              <a:rPr lang="en-GB" dirty="0"/>
              <a:t>You learnt about:</a:t>
            </a:r>
            <a:endParaRPr lang="en-US" dirty="0"/>
          </a:p>
          <a:p>
            <a:r>
              <a:rPr lang="en-GB" dirty="0"/>
              <a:t>Government Policy</a:t>
            </a:r>
          </a:p>
          <a:p>
            <a:r>
              <a:rPr lang="en-GB" dirty="0"/>
              <a:t>Legislation</a:t>
            </a:r>
          </a:p>
          <a:p>
            <a:r>
              <a:rPr lang="en-GB" dirty="0"/>
              <a:t>Emergency Management</a:t>
            </a:r>
            <a:endParaRPr lang="en-GB"/>
          </a:p>
        </p:txBody>
      </p:sp>
      <p:pic>
        <p:nvPicPr>
          <p:cNvPr id="4" name="Picture 3" descr="Person with idea concept">
            <a:extLst>
              <a:ext uri="{FF2B5EF4-FFF2-40B4-BE49-F238E27FC236}">
                <a16:creationId xmlns:a16="http://schemas.microsoft.com/office/drawing/2014/main" id="{40DFA58E-5731-55C4-A727-8F07790FA248}"/>
              </a:ext>
            </a:extLst>
          </p:cNvPr>
          <p:cNvPicPr>
            <a:picLocks noChangeAspect="1"/>
          </p:cNvPicPr>
          <p:nvPr/>
        </p:nvPicPr>
        <p:blipFill>
          <a:blip r:embed="rId2"/>
          <a:stretch>
            <a:fillRect/>
          </a:stretch>
        </p:blipFill>
        <p:spPr>
          <a:xfrm>
            <a:off x="4648200" y="2246838"/>
            <a:ext cx="4038600" cy="2695765"/>
          </a:xfrm>
          <a:prstGeom prst="rect">
            <a:avLst/>
          </a:prstGeom>
          <a:noFill/>
        </p:spPr>
      </p:pic>
    </p:spTree>
    <p:extLst>
      <p:ext uri="{BB962C8B-B14F-4D97-AF65-F5344CB8AC3E}">
        <p14:creationId xmlns:p14="http://schemas.microsoft.com/office/powerpoint/2010/main" val="33093080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C1F8C0-265D-71A4-C518-3A4B4C39CB0E}"/>
              </a:ext>
            </a:extLst>
          </p:cNvPr>
          <p:cNvSpPr>
            <a:spLocks noGrp="1"/>
          </p:cNvSpPr>
          <p:nvPr>
            <p:ph type="title"/>
          </p:nvPr>
        </p:nvSpPr>
        <p:spPr>
          <a:xfrm>
            <a:off x="457200" y="274638"/>
            <a:ext cx="8229600" cy="1143000"/>
          </a:xfrm>
        </p:spPr>
        <p:txBody>
          <a:bodyPr anchor="ctr">
            <a:normAutofit/>
          </a:bodyPr>
          <a:lstStyle/>
          <a:p>
            <a:r>
              <a:rPr lang="en-GB"/>
              <a:t>Learning Outcomes</a:t>
            </a:r>
          </a:p>
        </p:txBody>
      </p:sp>
      <p:sp>
        <p:nvSpPr>
          <p:cNvPr id="3" name="Content Placeholder 2">
            <a:extLst>
              <a:ext uri="{FF2B5EF4-FFF2-40B4-BE49-F238E27FC236}">
                <a16:creationId xmlns:a16="http://schemas.microsoft.com/office/drawing/2014/main" id="{AB33C70D-1299-C8D1-BAB3-0E3DDC3AE215}"/>
              </a:ext>
            </a:extLst>
          </p:cNvPr>
          <p:cNvSpPr>
            <a:spLocks noGrp="1"/>
          </p:cNvSpPr>
          <p:nvPr>
            <p:ph sz="half" idx="1"/>
          </p:nvPr>
        </p:nvSpPr>
        <p:spPr>
          <a:xfrm>
            <a:off x="457200" y="1600201"/>
            <a:ext cx="4038600" cy="3989040"/>
          </a:xfrm>
        </p:spPr>
        <p:txBody>
          <a:bodyPr vert="horz" lIns="91440" tIns="45720" rIns="91440" bIns="45720" rtlCol="0">
            <a:normAutofit/>
          </a:bodyPr>
          <a:lstStyle/>
          <a:p>
            <a:pPr marL="0" indent="0">
              <a:buNone/>
            </a:pPr>
            <a:r>
              <a:rPr lang="en-GB" dirty="0"/>
              <a:t>In Today's lesson we will learn:</a:t>
            </a:r>
            <a:endParaRPr lang="en-US" dirty="0"/>
          </a:p>
          <a:p>
            <a:r>
              <a:rPr lang="en-GB" dirty="0"/>
              <a:t>What is the CONTEST strategy?</a:t>
            </a:r>
          </a:p>
          <a:p>
            <a:r>
              <a:rPr lang="en-GB" dirty="0"/>
              <a:t>Why it was introduce?</a:t>
            </a:r>
          </a:p>
          <a:p>
            <a:r>
              <a:rPr lang="en-GB" dirty="0"/>
              <a:t>The Limitations</a:t>
            </a:r>
          </a:p>
          <a:p>
            <a:r>
              <a:rPr lang="en-GB" dirty="0"/>
              <a:t>Relevant legislation</a:t>
            </a:r>
          </a:p>
        </p:txBody>
      </p:sp>
      <p:pic>
        <p:nvPicPr>
          <p:cNvPr id="4" name="Graphic 3" descr="Bullseye outline">
            <a:extLst>
              <a:ext uri="{FF2B5EF4-FFF2-40B4-BE49-F238E27FC236}">
                <a16:creationId xmlns:a16="http://schemas.microsoft.com/office/drawing/2014/main" id="{6AC9A0C8-C73B-C315-5E7D-5B0D85FDE0EC}"/>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672980" y="1600201"/>
            <a:ext cx="3989040" cy="3989040"/>
          </a:xfrm>
          <a:prstGeom prst="rect">
            <a:avLst/>
          </a:prstGeom>
        </p:spPr>
      </p:pic>
    </p:spTree>
    <p:extLst>
      <p:ext uri="{BB962C8B-B14F-4D97-AF65-F5344CB8AC3E}">
        <p14:creationId xmlns:p14="http://schemas.microsoft.com/office/powerpoint/2010/main" val="9310000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4DC2E18-0E51-1A32-392F-EE40049148C0}"/>
              </a:ext>
            </a:extLst>
          </p:cNvPr>
          <p:cNvSpPr>
            <a:spLocks noGrp="1"/>
          </p:cNvSpPr>
          <p:nvPr>
            <p:ph type="title"/>
          </p:nvPr>
        </p:nvSpPr>
        <p:spPr/>
        <p:txBody>
          <a:bodyPr/>
          <a:lstStyle/>
          <a:p>
            <a:r>
              <a:rPr lang="en-GB" dirty="0"/>
              <a:t>Key Terms</a:t>
            </a:r>
          </a:p>
        </p:txBody>
      </p:sp>
      <p:grpSp>
        <p:nvGrpSpPr>
          <p:cNvPr id="32" name="Group 31">
            <a:extLst>
              <a:ext uri="{FF2B5EF4-FFF2-40B4-BE49-F238E27FC236}">
                <a16:creationId xmlns:a16="http://schemas.microsoft.com/office/drawing/2014/main" id="{46C2169A-831D-284C-DF93-8C1DF2447C18}"/>
              </a:ext>
            </a:extLst>
          </p:cNvPr>
          <p:cNvGrpSpPr/>
          <p:nvPr/>
        </p:nvGrpSpPr>
        <p:grpSpPr>
          <a:xfrm>
            <a:off x="334818" y="1370445"/>
            <a:ext cx="8474364" cy="1852699"/>
            <a:chOff x="334818" y="1370445"/>
            <a:chExt cx="8474364" cy="1852699"/>
          </a:xfrm>
        </p:grpSpPr>
        <p:sp>
          <p:nvSpPr>
            <p:cNvPr id="15" name="Rectangle: Rounded Corners 14">
              <a:extLst>
                <a:ext uri="{FF2B5EF4-FFF2-40B4-BE49-F238E27FC236}">
                  <a16:creationId xmlns:a16="http://schemas.microsoft.com/office/drawing/2014/main" id="{6032F60A-0116-5106-7EBC-FC9282B87102}"/>
                </a:ext>
              </a:extLst>
            </p:cNvPr>
            <p:cNvSpPr/>
            <p:nvPr/>
          </p:nvSpPr>
          <p:spPr>
            <a:xfrm>
              <a:off x="334818" y="1370445"/>
              <a:ext cx="8474364" cy="1852699"/>
            </a:xfrm>
            <a:prstGeom prst="roundRect">
              <a:avLst>
                <a:gd name="adj" fmla="val 10000"/>
              </a:avLst>
            </a:prstGeom>
          </p:spPr>
          <p:style>
            <a:lnRef idx="2">
              <a:schemeClr val="dk2">
                <a:alpha val="90000"/>
                <a:tint val="40000"/>
                <a:hueOff val="0"/>
                <a:satOff val="0"/>
                <a:lumOff val="0"/>
                <a:alphaOff val="0"/>
              </a:schemeClr>
            </a:lnRef>
            <a:fillRef idx="1">
              <a:schemeClr val="dk2">
                <a:alpha val="90000"/>
                <a:tint val="40000"/>
                <a:hueOff val="0"/>
                <a:satOff val="0"/>
                <a:lumOff val="0"/>
                <a:alphaOff val="0"/>
              </a:schemeClr>
            </a:fillRef>
            <a:effectRef idx="0">
              <a:schemeClr val="dk2">
                <a:alpha val="90000"/>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6" name="Rectangle: Rounded Corners 15">
              <a:extLst>
                <a:ext uri="{FF2B5EF4-FFF2-40B4-BE49-F238E27FC236}">
                  <a16:creationId xmlns:a16="http://schemas.microsoft.com/office/drawing/2014/main" id="{FCC9B453-A64C-3675-906B-00CBCD7D07EC}"/>
                </a:ext>
              </a:extLst>
            </p:cNvPr>
            <p:cNvSpPr/>
            <p:nvPr/>
          </p:nvSpPr>
          <p:spPr>
            <a:xfrm>
              <a:off x="589048" y="1617471"/>
              <a:ext cx="2489344" cy="1358645"/>
            </a:xfrm>
            <a:prstGeom prst="roundRect">
              <a:avLst>
                <a:gd name="adj" fmla="val 10000"/>
              </a:avLst>
            </a:prstGeom>
            <a:blipFill>
              <a:blip r:embed="rId3"/>
              <a:srcRect/>
              <a:stretch>
                <a:fillRect t="-6000" b="-6000"/>
              </a:stretch>
            </a:blipFill>
          </p:spPr>
          <p:style>
            <a:lnRef idx="2">
              <a:schemeClr val="lt2">
                <a:hueOff val="0"/>
                <a:satOff val="0"/>
                <a:lumOff val="0"/>
                <a:alphaOff val="0"/>
              </a:schemeClr>
            </a:lnRef>
            <a:fillRef idx="1">
              <a:scrgbClr r="0" g="0" b="0"/>
            </a:fillRef>
            <a:effectRef idx="0">
              <a:schemeClr val="dk2">
                <a:tint val="50000"/>
                <a:hueOff val="0"/>
                <a:satOff val="0"/>
                <a:lumOff val="0"/>
                <a:alphaOff val="0"/>
              </a:schemeClr>
            </a:effectRef>
            <a:fontRef idx="minor">
              <a:schemeClr val="lt2">
                <a:hueOff val="0"/>
                <a:satOff val="0"/>
                <a:lumOff val="0"/>
                <a:alphaOff val="0"/>
              </a:schemeClr>
            </a:fontRef>
          </p:style>
          <p:txBody>
            <a:bodyPr/>
            <a:lstStyle/>
            <a:p>
              <a:endParaRPr lang="en-GB"/>
            </a:p>
          </p:txBody>
        </p:sp>
        <p:sp>
          <p:nvSpPr>
            <p:cNvPr id="18" name="Rectangle: Rounded Corners 17">
              <a:extLst>
                <a:ext uri="{FF2B5EF4-FFF2-40B4-BE49-F238E27FC236}">
                  <a16:creationId xmlns:a16="http://schemas.microsoft.com/office/drawing/2014/main" id="{537A054B-F492-E601-CF87-A9C9DB26B95D}"/>
                </a:ext>
              </a:extLst>
            </p:cNvPr>
            <p:cNvSpPr/>
            <p:nvPr/>
          </p:nvSpPr>
          <p:spPr>
            <a:xfrm>
              <a:off x="3327327" y="1617471"/>
              <a:ext cx="2489344" cy="1358645"/>
            </a:xfrm>
            <a:prstGeom prst="roundRect">
              <a:avLst>
                <a:gd name="adj" fmla="val 10000"/>
              </a:avLst>
            </a:prstGeom>
            <a:blipFill>
              <a:blip r:embed="rId4"/>
              <a:srcRect/>
              <a:stretch>
                <a:fillRect t="-34000" b="-34000"/>
              </a:stretch>
            </a:blipFill>
          </p:spPr>
          <p:style>
            <a:lnRef idx="2">
              <a:schemeClr val="lt2">
                <a:hueOff val="0"/>
                <a:satOff val="0"/>
                <a:lumOff val="0"/>
                <a:alphaOff val="0"/>
              </a:schemeClr>
            </a:lnRef>
            <a:fillRef idx="1">
              <a:scrgbClr r="0" g="0" b="0"/>
            </a:fillRef>
            <a:effectRef idx="0">
              <a:schemeClr val="dk2">
                <a:tint val="50000"/>
                <a:hueOff val="0"/>
                <a:satOff val="0"/>
                <a:lumOff val="0"/>
                <a:alphaOff val="0"/>
              </a:schemeClr>
            </a:effectRef>
            <a:fontRef idx="minor">
              <a:schemeClr val="lt2">
                <a:hueOff val="0"/>
                <a:satOff val="0"/>
                <a:lumOff val="0"/>
                <a:alphaOff val="0"/>
              </a:schemeClr>
            </a:fontRef>
          </p:style>
          <p:txBody>
            <a:bodyPr/>
            <a:lstStyle/>
            <a:p>
              <a:endParaRPr lang="en-GB"/>
            </a:p>
          </p:txBody>
        </p:sp>
        <p:sp>
          <p:nvSpPr>
            <p:cNvPr id="20" name="Rectangle: Rounded Corners 19">
              <a:extLst>
                <a:ext uri="{FF2B5EF4-FFF2-40B4-BE49-F238E27FC236}">
                  <a16:creationId xmlns:a16="http://schemas.microsoft.com/office/drawing/2014/main" id="{DEDFA132-DCE1-A984-7669-351CB136C549}"/>
                </a:ext>
              </a:extLst>
            </p:cNvPr>
            <p:cNvSpPr/>
            <p:nvPr/>
          </p:nvSpPr>
          <p:spPr>
            <a:xfrm>
              <a:off x="6065606" y="1617471"/>
              <a:ext cx="2489344" cy="1358645"/>
            </a:xfrm>
            <a:prstGeom prst="roundRect">
              <a:avLst>
                <a:gd name="adj" fmla="val 10000"/>
              </a:avLst>
            </a:prstGeom>
            <a:blipFill>
              <a:blip r:embed="rId5"/>
              <a:srcRect/>
              <a:stretch>
                <a:fillRect t="-22000" b="-22000"/>
              </a:stretch>
            </a:blipFill>
          </p:spPr>
          <p:style>
            <a:lnRef idx="2">
              <a:schemeClr val="lt2">
                <a:hueOff val="0"/>
                <a:satOff val="0"/>
                <a:lumOff val="0"/>
                <a:alphaOff val="0"/>
              </a:schemeClr>
            </a:lnRef>
            <a:fillRef idx="1">
              <a:scrgbClr r="0" g="0" b="0"/>
            </a:fillRef>
            <a:effectRef idx="0">
              <a:schemeClr val="dk2">
                <a:tint val="50000"/>
                <a:hueOff val="0"/>
                <a:satOff val="0"/>
                <a:lumOff val="0"/>
                <a:alphaOff val="0"/>
              </a:schemeClr>
            </a:effectRef>
            <a:fontRef idx="minor">
              <a:schemeClr val="lt2">
                <a:hueOff val="0"/>
                <a:satOff val="0"/>
                <a:lumOff val="0"/>
                <a:alphaOff val="0"/>
              </a:schemeClr>
            </a:fontRef>
          </p:style>
          <p:txBody>
            <a:bodyPr/>
            <a:lstStyle/>
            <a:p>
              <a:endParaRPr lang="en-GB"/>
            </a:p>
          </p:txBody>
        </p:sp>
      </p:grpSp>
      <p:sp>
        <p:nvSpPr>
          <p:cNvPr id="17" name="Freeform: Shape 16">
            <a:extLst>
              <a:ext uri="{FF2B5EF4-FFF2-40B4-BE49-F238E27FC236}">
                <a16:creationId xmlns:a16="http://schemas.microsoft.com/office/drawing/2014/main" id="{AF3323D8-A14D-3DAA-846B-FAB1B42F28BE}"/>
              </a:ext>
            </a:extLst>
          </p:cNvPr>
          <p:cNvSpPr/>
          <p:nvPr/>
        </p:nvSpPr>
        <p:spPr>
          <a:xfrm>
            <a:off x="589047" y="3223142"/>
            <a:ext cx="2489345" cy="2264414"/>
          </a:xfrm>
          <a:custGeom>
            <a:avLst/>
            <a:gdLst>
              <a:gd name="connsiteX0" fmla="*/ 237763 w 2489344"/>
              <a:gd name="connsiteY0" fmla="*/ 0 h 2264409"/>
              <a:gd name="connsiteX1" fmla="*/ 2251581 w 2489344"/>
              <a:gd name="connsiteY1" fmla="*/ 0 h 2264409"/>
              <a:gd name="connsiteX2" fmla="*/ 2489344 w 2489344"/>
              <a:gd name="connsiteY2" fmla="*/ 237763 h 2264409"/>
              <a:gd name="connsiteX3" fmla="*/ 2489344 w 2489344"/>
              <a:gd name="connsiteY3" fmla="*/ 2264409 h 2264409"/>
              <a:gd name="connsiteX4" fmla="*/ 2489344 w 2489344"/>
              <a:gd name="connsiteY4" fmla="*/ 2264409 h 2264409"/>
              <a:gd name="connsiteX5" fmla="*/ 0 w 2489344"/>
              <a:gd name="connsiteY5" fmla="*/ 2264409 h 2264409"/>
              <a:gd name="connsiteX6" fmla="*/ 0 w 2489344"/>
              <a:gd name="connsiteY6" fmla="*/ 2264409 h 2264409"/>
              <a:gd name="connsiteX7" fmla="*/ 0 w 2489344"/>
              <a:gd name="connsiteY7" fmla="*/ 237763 h 2264409"/>
              <a:gd name="connsiteX8" fmla="*/ 237763 w 2489344"/>
              <a:gd name="connsiteY8" fmla="*/ 0 h 22644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89344" h="2264409">
                <a:moveTo>
                  <a:pt x="2251581" y="2264409"/>
                </a:moveTo>
                <a:lnTo>
                  <a:pt x="237763" y="2264409"/>
                </a:lnTo>
                <a:cubicBezTo>
                  <a:pt x="106450" y="2264409"/>
                  <a:pt x="0" y="2157959"/>
                  <a:pt x="0" y="2026646"/>
                </a:cubicBezTo>
                <a:lnTo>
                  <a:pt x="0" y="0"/>
                </a:lnTo>
                <a:lnTo>
                  <a:pt x="0" y="0"/>
                </a:lnTo>
                <a:lnTo>
                  <a:pt x="2489344" y="0"/>
                </a:lnTo>
                <a:lnTo>
                  <a:pt x="2489344" y="0"/>
                </a:lnTo>
                <a:lnTo>
                  <a:pt x="2489344" y="2026646"/>
                </a:lnTo>
                <a:cubicBezTo>
                  <a:pt x="2489344" y="2157959"/>
                  <a:pt x="2382894" y="2264409"/>
                  <a:pt x="2251581" y="2264409"/>
                </a:cubicBez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162095" tIns="92457" rIns="162094" bIns="162094" numCol="1" spcCol="1270" anchor="t" anchorCtr="0">
            <a:noAutofit/>
          </a:bodyPr>
          <a:lstStyle/>
          <a:p>
            <a:pPr marL="0" lvl="0" indent="0" algn="ctr" defTabSz="577850">
              <a:lnSpc>
                <a:spcPct val="90000"/>
              </a:lnSpc>
              <a:spcBef>
                <a:spcPct val="0"/>
              </a:spcBef>
              <a:spcAft>
                <a:spcPct val="35000"/>
              </a:spcAft>
              <a:buNone/>
            </a:pPr>
            <a:r>
              <a:rPr lang="en-GB" sz="1600" kern="1200" dirty="0"/>
              <a:t>Refers to the process by which a person comes to support terrorism and extremist ideologies associated with terrorist groups.</a:t>
            </a:r>
            <a:endParaRPr lang="en-US" sz="1600" kern="1200" dirty="0"/>
          </a:p>
        </p:txBody>
      </p:sp>
      <p:sp>
        <p:nvSpPr>
          <p:cNvPr id="19" name="Freeform: Shape 18">
            <a:extLst>
              <a:ext uri="{FF2B5EF4-FFF2-40B4-BE49-F238E27FC236}">
                <a16:creationId xmlns:a16="http://schemas.microsoft.com/office/drawing/2014/main" id="{798382E2-E35B-0114-F0A3-068E10261C88}"/>
              </a:ext>
            </a:extLst>
          </p:cNvPr>
          <p:cNvSpPr/>
          <p:nvPr/>
        </p:nvSpPr>
        <p:spPr>
          <a:xfrm>
            <a:off x="3327327" y="3223143"/>
            <a:ext cx="2489344" cy="2264412"/>
          </a:xfrm>
          <a:custGeom>
            <a:avLst/>
            <a:gdLst>
              <a:gd name="connsiteX0" fmla="*/ 237763 w 2489344"/>
              <a:gd name="connsiteY0" fmla="*/ 0 h 2264409"/>
              <a:gd name="connsiteX1" fmla="*/ 2251581 w 2489344"/>
              <a:gd name="connsiteY1" fmla="*/ 0 h 2264409"/>
              <a:gd name="connsiteX2" fmla="*/ 2489344 w 2489344"/>
              <a:gd name="connsiteY2" fmla="*/ 237763 h 2264409"/>
              <a:gd name="connsiteX3" fmla="*/ 2489344 w 2489344"/>
              <a:gd name="connsiteY3" fmla="*/ 2264409 h 2264409"/>
              <a:gd name="connsiteX4" fmla="*/ 2489344 w 2489344"/>
              <a:gd name="connsiteY4" fmla="*/ 2264409 h 2264409"/>
              <a:gd name="connsiteX5" fmla="*/ 0 w 2489344"/>
              <a:gd name="connsiteY5" fmla="*/ 2264409 h 2264409"/>
              <a:gd name="connsiteX6" fmla="*/ 0 w 2489344"/>
              <a:gd name="connsiteY6" fmla="*/ 2264409 h 2264409"/>
              <a:gd name="connsiteX7" fmla="*/ 0 w 2489344"/>
              <a:gd name="connsiteY7" fmla="*/ 237763 h 2264409"/>
              <a:gd name="connsiteX8" fmla="*/ 237763 w 2489344"/>
              <a:gd name="connsiteY8" fmla="*/ 0 h 22644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89344" h="2264409">
                <a:moveTo>
                  <a:pt x="2251581" y="2264409"/>
                </a:moveTo>
                <a:lnTo>
                  <a:pt x="237763" y="2264409"/>
                </a:lnTo>
                <a:cubicBezTo>
                  <a:pt x="106450" y="2264409"/>
                  <a:pt x="0" y="2157959"/>
                  <a:pt x="0" y="2026646"/>
                </a:cubicBezTo>
                <a:lnTo>
                  <a:pt x="0" y="0"/>
                </a:lnTo>
                <a:lnTo>
                  <a:pt x="0" y="0"/>
                </a:lnTo>
                <a:lnTo>
                  <a:pt x="2489344" y="0"/>
                </a:lnTo>
                <a:lnTo>
                  <a:pt x="2489344" y="0"/>
                </a:lnTo>
                <a:lnTo>
                  <a:pt x="2489344" y="2026646"/>
                </a:lnTo>
                <a:cubicBezTo>
                  <a:pt x="2489344" y="2157959"/>
                  <a:pt x="2382894" y="2264409"/>
                  <a:pt x="2251581" y="2264409"/>
                </a:cubicBez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162094" tIns="92457" rIns="162094" bIns="162094" numCol="1" spcCol="1270" anchor="t" anchorCtr="0">
            <a:noAutofit/>
          </a:bodyPr>
          <a:lstStyle/>
          <a:p>
            <a:pPr marL="0" lvl="0" indent="0" algn="ctr" defTabSz="577850">
              <a:lnSpc>
                <a:spcPct val="90000"/>
              </a:lnSpc>
              <a:spcBef>
                <a:spcPct val="0"/>
              </a:spcBef>
              <a:spcAft>
                <a:spcPct val="35000"/>
              </a:spcAft>
              <a:buNone/>
            </a:pPr>
            <a:r>
              <a:rPr lang="en-GB" sz="1600" kern="1200" dirty="0"/>
              <a:t>Vocal or active opposition to fundamental British values, including democracy, the rule of law, individual liberty and mutual respect and tolerance of different faiths and beliefs.</a:t>
            </a:r>
            <a:endParaRPr lang="en-US" sz="1600" kern="1200" dirty="0"/>
          </a:p>
        </p:txBody>
      </p:sp>
      <p:sp>
        <p:nvSpPr>
          <p:cNvPr id="21" name="Freeform: Shape 20">
            <a:extLst>
              <a:ext uri="{FF2B5EF4-FFF2-40B4-BE49-F238E27FC236}">
                <a16:creationId xmlns:a16="http://schemas.microsoft.com/office/drawing/2014/main" id="{97078E4E-69B8-9314-7337-27E4AE80BD74}"/>
              </a:ext>
            </a:extLst>
          </p:cNvPr>
          <p:cNvSpPr/>
          <p:nvPr/>
        </p:nvSpPr>
        <p:spPr>
          <a:xfrm>
            <a:off x="6065606" y="3223144"/>
            <a:ext cx="2489345" cy="2264411"/>
          </a:xfrm>
          <a:custGeom>
            <a:avLst/>
            <a:gdLst>
              <a:gd name="connsiteX0" fmla="*/ 237763 w 2489344"/>
              <a:gd name="connsiteY0" fmla="*/ 0 h 2264409"/>
              <a:gd name="connsiteX1" fmla="*/ 2251581 w 2489344"/>
              <a:gd name="connsiteY1" fmla="*/ 0 h 2264409"/>
              <a:gd name="connsiteX2" fmla="*/ 2489344 w 2489344"/>
              <a:gd name="connsiteY2" fmla="*/ 237763 h 2264409"/>
              <a:gd name="connsiteX3" fmla="*/ 2489344 w 2489344"/>
              <a:gd name="connsiteY3" fmla="*/ 2264409 h 2264409"/>
              <a:gd name="connsiteX4" fmla="*/ 2489344 w 2489344"/>
              <a:gd name="connsiteY4" fmla="*/ 2264409 h 2264409"/>
              <a:gd name="connsiteX5" fmla="*/ 0 w 2489344"/>
              <a:gd name="connsiteY5" fmla="*/ 2264409 h 2264409"/>
              <a:gd name="connsiteX6" fmla="*/ 0 w 2489344"/>
              <a:gd name="connsiteY6" fmla="*/ 2264409 h 2264409"/>
              <a:gd name="connsiteX7" fmla="*/ 0 w 2489344"/>
              <a:gd name="connsiteY7" fmla="*/ 237763 h 2264409"/>
              <a:gd name="connsiteX8" fmla="*/ 237763 w 2489344"/>
              <a:gd name="connsiteY8" fmla="*/ 0 h 22644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89344" h="2264409">
                <a:moveTo>
                  <a:pt x="2251581" y="2264409"/>
                </a:moveTo>
                <a:lnTo>
                  <a:pt x="237763" y="2264409"/>
                </a:lnTo>
                <a:cubicBezTo>
                  <a:pt x="106450" y="2264409"/>
                  <a:pt x="0" y="2157959"/>
                  <a:pt x="0" y="2026646"/>
                </a:cubicBezTo>
                <a:lnTo>
                  <a:pt x="0" y="0"/>
                </a:lnTo>
                <a:lnTo>
                  <a:pt x="0" y="0"/>
                </a:lnTo>
                <a:lnTo>
                  <a:pt x="2489344" y="0"/>
                </a:lnTo>
                <a:lnTo>
                  <a:pt x="2489344" y="0"/>
                </a:lnTo>
                <a:lnTo>
                  <a:pt x="2489344" y="2026646"/>
                </a:lnTo>
                <a:cubicBezTo>
                  <a:pt x="2489344" y="2157959"/>
                  <a:pt x="2382894" y="2264409"/>
                  <a:pt x="2251581" y="2264409"/>
                </a:cubicBez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162094" tIns="92456" rIns="162095" bIns="162094" numCol="1" spcCol="1270" anchor="t" anchorCtr="0">
            <a:noAutofit/>
          </a:bodyPr>
          <a:lstStyle/>
          <a:p>
            <a:pPr marL="0" lvl="0" indent="0" algn="ctr" defTabSz="577850">
              <a:lnSpc>
                <a:spcPct val="90000"/>
              </a:lnSpc>
              <a:spcBef>
                <a:spcPct val="0"/>
              </a:spcBef>
              <a:spcAft>
                <a:spcPct val="35000"/>
              </a:spcAft>
              <a:buNone/>
            </a:pPr>
            <a:r>
              <a:rPr lang="en-GB" sz="1600" kern="1200" dirty="0"/>
              <a:t>Counter Terrorism interventions may take a variety of approaches. Counter Terrorism policing makes use of many overt and covert methods to intervene in a person's path to extremist activity.</a:t>
            </a:r>
            <a:endParaRPr lang="en-US" sz="1600" kern="1200" dirty="0"/>
          </a:p>
        </p:txBody>
      </p:sp>
      <p:sp>
        <p:nvSpPr>
          <p:cNvPr id="28" name="TextBox 27">
            <a:extLst>
              <a:ext uri="{FF2B5EF4-FFF2-40B4-BE49-F238E27FC236}">
                <a16:creationId xmlns:a16="http://schemas.microsoft.com/office/drawing/2014/main" id="{58FEDF21-418C-C691-0ECC-5AC48E797147}"/>
              </a:ext>
            </a:extLst>
          </p:cNvPr>
          <p:cNvSpPr txBox="1"/>
          <p:nvPr/>
        </p:nvSpPr>
        <p:spPr>
          <a:xfrm>
            <a:off x="2172854" y="1600193"/>
            <a:ext cx="4798290" cy="480131"/>
          </a:xfrm>
          <a:prstGeom prst="rect">
            <a:avLst/>
          </a:prstGeom>
          <a:noFill/>
        </p:spPr>
        <p:txBody>
          <a:bodyPr wrap="square">
            <a:spAutoFit/>
          </a:bodyPr>
          <a:lstStyle/>
          <a:p>
            <a:pPr marL="0" lvl="0" indent="0" algn="ctr" defTabSz="577850">
              <a:lnSpc>
                <a:spcPct val="90000"/>
              </a:lnSpc>
              <a:spcBef>
                <a:spcPct val="0"/>
              </a:spcBef>
              <a:spcAft>
                <a:spcPct val="35000"/>
              </a:spcAft>
              <a:buNone/>
            </a:pPr>
            <a:r>
              <a:rPr lang="en-GB" sz="2800" kern="1200" dirty="0">
                <a:ln w="10160">
                  <a:solidFill>
                    <a:schemeClr val="accent5"/>
                  </a:solidFill>
                  <a:prstDash val="solid"/>
                </a:ln>
                <a:solidFill>
                  <a:srgbClr val="FFFFFF"/>
                </a:solidFill>
                <a:effectLst>
                  <a:outerShdw blurRad="38100" dist="22860" dir="5400000" algn="tl" rotWithShape="0">
                    <a:srgbClr val="000000">
                      <a:alpha val="30000"/>
                    </a:srgbClr>
                  </a:outerShdw>
                </a:effectLst>
              </a:rPr>
              <a:t>Extremist</a:t>
            </a:r>
          </a:p>
        </p:txBody>
      </p:sp>
      <p:sp>
        <p:nvSpPr>
          <p:cNvPr id="26" name="TextBox 25">
            <a:extLst>
              <a:ext uri="{FF2B5EF4-FFF2-40B4-BE49-F238E27FC236}">
                <a16:creationId xmlns:a16="http://schemas.microsoft.com/office/drawing/2014/main" id="{B0A845F0-D5D3-71B3-8B61-B70EF8BBBC2A}"/>
              </a:ext>
            </a:extLst>
          </p:cNvPr>
          <p:cNvSpPr txBox="1"/>
          <p:nvPr/>
        </p:nvSpPr>
        <p:spPr>
          <a:xfrm>
            <a:off x="-452281" y="1600193"/>
            <a:ext cx="4572000" cy="480131"/>
          </a:xfrm>
          <a:prstGeom prst="rect">
            <a:avLst/>
          </a:prstGeom>
          <a:noFill/>
        </p:spPr>
        <p:txBody>
          <a:bodyPr wrap="square">
            <a:spAutoFit/>
          </a:bodyPr>
          <a:lstStyle/>
          <a:p>
            <a:pPr marL="0" lvl="0" indent="0" algn="ctr" defTabSz="577850">
              <a:lnSpc>
                <a:spcPct val="90000"/>
              </a:lnSpc>
              <a:spcBef>
                <a:spcPct val="0"/>
              </a:spcBef>
              <a:spcAft>
                <a:spcPct val="35000"/>
              </a:spcAft>
              <a:buNone/>
            </a:pPr>
            <a:r>
              <a:rPr lang="en-GB" sz="2800" kern="1200" dirty="0">
                <a:ln w="10160">
                  <a:solidFill>
                    <a:schemeClr val="accent5"/>
                  </a:solidFill>
                  <a:prstDash val="solid"/>
                </a:ln>
                <a:solidFill>
                  <a:srgbClr val="FFFFFF"/>
                </a:solidFill>
                <a:effectLst>
                  <a:outerShdw blurRad="38100" dist="22860" dir="5400000" algn="tl" rotWithShape="0">
                    <a:srgbClr val="000000">
                      <a:alpha val="30000"/>
                    </a:srgbClr>
                  </a:outerShdw>
                </a:effectLst>
              </a:rPr>
              <a:t>Radicalisation</a:t>
            </a:r>
          </a:p>
        </p:txBody>
      </p:sp>
      <p:sp>
        <p:nvSpPr>
          <p:cNvPr id="30" name="TextBox 29">
            <a:extLst>
              <a:ext uri="{FF2B5EF4-FFF2-40B4-BE49-F238E27FC236}">
                <a16:creationId xmlns:a16="http://schemas.microsoft.com/office/drawing/2014/main" id="{8F7602A4-EAC6-21D0-280D-0FD7102A13D9}"/>
              </a:ext>
            </a:extLst>
          </p:cNvPr>
          <p:cNvSpPr txBox="1"/>
          <p:nvPr/>
        </p:nvSpPr>
        <p:spPr>
          <a:xfrm>
            <a:off x="4906818" y="1599889"/>
            <a:ext cx="4798290" cy="480131"/>
          </a:xfrm>
          <a:prstGeom prst="rect">
            <a:avLst/>
          </a:prstGeom>
          <a:noFill/>
        </p:spPr>
        <p:txBody>
          <a:bodyPr wrap="square">
            <a:spAutoFit/>
          </a:bodyPr>
          <a:lstStyle/>
          <a:p>
            <a:pPr marL="0" lvl="0" indent="0" algn="ctr" defTabSz="577850">
              <a:lnSpc>
                <a:spcPct val="90000"/>
              </a:lnSpc>
              <a:spcBef>
                <a:spcPct val="0"/>
              </a:spcBef>
              <a:spcAft>
                <a:spcPct val="35000"/>
              </a:spcAft>
              <a:buNone/>
            </a:pPr>
            <a:r>
              <a:rPr lang="en-GB" sz="2800" kern="1200" dirty="0">
                <a:ln w="10160">
                  <a:solidFill>
                    <a:schemeClr val="accent5"/>
                  </a:solidFill>
                  <a:prstDash val="solid"/>
                </a:ln>
                <a:solidFill>
                  <a:srgbClr val="FFFFFF"/>
                </a:solidFill>
                <a:effectLst>
                  <a:outerShdw blurRad="38100" dist="22860" dir="5400000" algn="tl" rotWithShape="0">
                    <a:srgbClr val="000000">
                      <a:alpha val="30000"/>
                    </a:srgbClr>
                  </a:outerShdw>
                </a:effectLst>
              </a:rPr>
              <a:t>Interventions</a:t>
            </a:r>
            <a:endParaRPr lang="en-GB" sz="2800" kern="1200" dirty="0"/>
          </a:p>
        </p:txBody>
      </p:sp>
    </p:spTree>
    <p:extLst>
      <p:ext uri="{BB962C8B-B14F-4D97-AF65-F5344CB8AC3E}">
        <p14:creationId xmlns:p14="http://schemas.microsoft.com/office/powerpoint/2010/main" val="23665100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
                                            <p:bg/>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9">
                                            <p:bg/>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1">
                                            <p:bg/>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7">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9">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1">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uiExpand="1" build="p" animBg="1"/>
      <p:bldP spid="19" grpId="0" uiExpand="1" build="p" animBg="1"/>
      <p:bldP spid="21" grpId="0" uiExpand="1" build="p"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1A6D17-3620-22C7-AC21-F676B7715276}"/>
              </a:ext>
            </a:extLst>
          </p:cNvPr>
          <p:cNvSpPr>
            <a:spLocks noGrp="1"/>
          </p:cNvSpPr>
          <p:nvPr>
            <p:ph type="title"/>
          </p:nvPr>
        </p:nvSpPr>
        <p:spPr/>
        <p:txBody>
          <a:bodyPr/>
          <a:lstStyle/>
          <a:p>
            <a:r>
              <a:rPr lang="en-GB" dirty="0"/>
              <a:t>National Security</a:t>
            </a:r>
          </a:p>
        </p:txBody>
      </p:sp>
      <p:graphicFrame>
        <p:nvGraphicFramePr>
          <p:cNvPr id="8" name="Content Placeholder 7">
            <a:extLst>
              <a:ext uri="{FF2B5EF4-FFF2-40B4-BE49-F238E27FC236}">
                <a16:creationId xmlns:a16="http://schemas.microsoft.com/office/drawing/2014/main" id="{0F74794F-C8F5-6CB1-2685-90E891FE5039}"/>
              </a:ext>
            </a:extLst>
          </p:cNvPr>
          <p:cNvGraphicFramePr>
            <a:graphicFrameLocks noGrp="1"/>
          </p:cNvGraphicFramePr>
          <p:nvPr>
            <p:ph idx="1"/>
            <p:extLst>
              <p:ext uri="{D42A27DB-BD31-4B8C-83A1-F6EECF244321}">
                <p14:modId xmlns:p14="http://schemas.microsoft.com/office/powerpoint/2010/main" val="4188204735"/>
              </p:ext>
            </p:extLst>
          </p:nvPr>
        </p:nvGraphicFramePr>
        <p:xfrm>
          <a:off x="457200" y="1470818"/>
          <a:ext cx="82296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411283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EFA0E05-DAB0-42FF-A3DC-DF015A46CA24}"/>
              </a:ext>
            </a:extLst>
          </p:cNvPr>
          <p:cNvSpPr>
            <a:spLocks noGrp="1"/>
          </p:cNvSpPr>
          <p:nvPr>
            <p:ph type="title"/>
          </p:nvPr>
        </p:nvSpPr>
        <p:spPr>
          <a:xfrm>
            <a:off x="457200" y="383495"/>
            <a:ext cx="8229600" cy="1143000"/>
          </a:xfrm>
        </p:spPr>
        <p:txBody>
          <a:bodyPr/>
          <a:lstStyle/>
          <a:p>
            <a:r>
              <a:rPr lang="en-GB"/>
              <a:t>UK Government - CONTEST</a:t>
            </a:r>
          </a:p>
        </p:txBody>
      </p:sp>
      <p:sp>
        <p:nvSpPr>
          <p:cNvPr id="3" name="TextBox 2">
            <a:extLst>
              <a:ext uri="{FF2B5EF4-FFF2-40B4-BE49-F238E27FC236}">
                <a16:creationId xmlns:a16="http://schemas.microsoft.com/office/drawing/2014/main" id="{638031B7-5948-FBEB-0D6D-15498D4DC981}"/>
              </a:ext>
            </a:extLst>
          </p:cNvPr>
          <p:cNvSpPr txBox="1"/>
          <p:nvPr/>
        </p:nvSpPr>
        <p:spPr>
          <a:xfrm>
            <a:off x="1355271" y="2266381"/>
            <a:ext cx="5932714" cy="2585323"/>
          </a:xfrm>
          <a:prstGeom prst="rect">
            <a:avLst/>
          </a:prstGeom>
          <a:noFill/>
        </p:spPr>
        <p:txBody>
          <a:bodyPr wrap="square">
            <a:spAutoFit/>
          </a:bodyPr>
          <a:lstStyle/>
          <a:p>
            <a:pPr marL="285750" indent="-285750">
              <a:buFont typeface="Wingdings" panose="05000000000000000000" pitchFamily="2" charset="2"/>
              <a:buChar char="Ø"/>
            </a:pPr>
            <a:r>
              <a:rPr lang="en-GB"/>
              <a:t>CONTEST – a strategy introduced in 2003 to counter the issue of terrorism. </a:t>
            </a:r>
          </a:p>
          <a:p>
            <a:endParaRPr lang="en-GB"/>
          </a:p>
          <a:p>
            <a:pPr marL="285750" indent="-285750">
              <a:buFont typeface="Wingdings" panose="05000000000000000000" pitchFamily="2" charset="2"/>
              <a:buChar char="Ø"/>
            </a:pPr>
            <a:r>
              <a:rPr lang="en-GB"/>
              <a:t>Developed as part of an overall post 9/11 counter-terrorism approach.</a:t>
            </a:r>
          </a:p>
          <a:p>
            <a:endParaRPr lang="en-GB"/>
          </a:p>
          <a:p>
            <a:pPr marL="285750" indent="-285750">
              <a:buFont typeface="Wingdings" panose="05000000000000000000" pitchFamily="2" charset="2"/>
              <a:buChar char="Ø"/>
            </a:pPr>
            <a:r>
              <a:rPr lang="en-GB"/>
              <a:t>’’The aim of CONTEST is to reduce the risk to the UK and its interests overseas from terrorism’’ (HM Government, 2011, p.9).</a:t>
            </a:r>
          </a:p>
        </p:txBody>
      </p:sp>
    </p:spTree>
    <p:extLst>
      <p:ext uri="{BB962C8B-B14F-4D97-AF65-F5344CB8AC3E}">
        <p14:creationId xmlns:p14="http://schemas.microsoft.com/office/powerpoint/2010/main" val="15057035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The UK Government's Prevent Strategy">
            <a:hlinkClick r:id="" action="ppaction://media"/>
            <a:extLst>
              <a:ext uri="{FF2B5EF4-FFF2-40B4-BE49-F238E27FC236}">
                <a16:creationId xmlns:a16="http://schemas.microsoft.com/office/drawing/2014/main" id="{391B8494-E035-8A9C-404C-76F8C352EABD}"/>
              </a:ext>
            </a:extLst>
          </p:cNvPr>
          <p:cNvPicPr>
            <a:picLocks noRot="1" noChangeAspect="1"/>
          </p:cNvPicPr>
          <p:nvPr>
            <a:videoFile r:link="rId1"/>
          </p:nvPr>
        </p:nvPicPr>
        <p:blipFill>
          <a:blip r:embed="rId4"/>
          <a:stretch>
            <a:fillRect/>
          </a:stretch>
        </p:blipFill>
        <p:spPr>
          <a:xfrm>
            <a:off x="138609" y="369062"/>
            <a:ext cx="8856439" cy="5002736"/>
          </a:xfrm>
          <a:prstGeom prst="rect">
            <a:avLst/>
          </a:prstGeom>
        </p:spPr>
      </p:pic>
    </p:spTree>
    <p:extLst>
      <p:ext uri="{BB962C8B-B14F-4D97-AF65-F5344CB8AC3E}">
        <p14:creationId xmlns:p14="http://schemas.microsoft.com/office/powerpoint/2010/main" val="106640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4D6DD1C-43CF-75EE-9E50-C4F531F60984}"/>
              </a:ext>
            </a:extLst>
          </p:cNvPr>
          <p:cNvSpPr txBox="1"/>
          <p:nvPr/>
        </p:nvSpPr>
        <p:spPr>
          <a:xfrm>
            <a:off x="1299854" y="235919"/>
            <a:ext cx="5943600" cy="769441"/>
          </a:xfrm>
          <a:prstGeom prst="rect">
            <a:avLst/>
          </a:prstGeom>
          <a:noFill/>
        </p:spPr>
        <p:txBody>
          <a:bodyPr wrap="square" lIns="91440" tIns="45720" rIns="91440" bIns="45720" anchor="t">
            <a:spAutoFit/>
          </a:bodyPr>
          <a:lstStyle/>
          <a:p>
            <a:pPr algn="ctr"/>
            <a:r>
              <a:rPr lang="en-GB" sz="4400"/>
              <a:t>The 4 P’s</a:t>
            </a:r>
            <a:endParaRPr lang="en-US" dirty="0"/>
          </a:p>
        </p:txBody>
      </p:sp>
      <p:sp>
        <p:nvSpPr>
          <p:cNvPr id="5" name="TextBox 4">
            <a:extLst>
              <a:ext uri="{FF2B5EF4-FFF2-40B4-BE49-F238E27FC236}">
                <a16:creationId xmlns:a16="http://schemas.microsoft.com/office/drawing/2014/main" id="{077C3177-D173-F279-C5B7-1DC8A82F4922}"/>
              </a:ext>
            </a:extLst>
          </p:cNvPr>
          <p:cNvSpPr txBox="1"/>
          <p:nvPr/>
        </p:nvSpPr>
        <p:spPr>
          <a:xfrm>
            <a:off x="1083128" y="1395443"/>
            <a:ext cx="6373586" cy="3416320"/>
          </a:xfrm>
          <a:prstGeom prst="rect">
            <a:avLst/>
          </a:prstGeom>
          <a:noFill/>
        </p:spPr>
        <p:txBody>
          <a:bodyPr wrap="square">
            <a:spAutoFit/>
          </a:bodyPr>
          <a:lstStyle/>
          <a:p>
            <a:endParaRPr lang="en-GB"/>
          </a:p>
          <a:p>
            <a:r>
              <a:rPr lang="en-GB" b="1"/>
              <a:t>Prevent</a:t>
            </a:r>
            <a:r>
              <a:rPr lang="en-GB"/>
              <a:t> – safeguard and support those vulnerable to radicalisation, to stop them becoming/supporting terrorists</a:t>
            </a:r>
          </a:p>
          <a:p>
            <a:endParaRPr lang="en-GB"/>
          </a:p>
          <a:p>
            <a:r>
              <a:rPr lang="en-GB" b="1"/>
              <a:t>Pursue</a:t>
            </a:r>
            <a:r>
              <a:rPr lang="en-GB"/>
              <a:t> – stop terrorist attacks happening in this country and against UK interests overseas</a:t>
            </a:r>
          </a:p>
          <a:p>
            <a:endParaRPr lang="en-GB"/>
          </a:p>
          <a:p>
            <a:r>
              <a:rPr lang="en-GB" b="1"/>
              <a:t>Protect </a:t>
            </a:r>
            <a:r>
              <a:rPr lang="en-GB"/>
              <a:t>– strengthen protection against terrorist attacks in the UK and against interests overseas</a:t>
            </a:r>
          </a:p>
          <a:p>
            <a:endParaRPr lang="en-GB"/>
          </a:p>
          <a:p>
            <a:r>
              <a:rPr lang="en-GB" b="1"/>
              <a:t>Prepare</a:t>
            </a:r>
            <a:r>
              <a:rPr lang="en-GB"/>
              <a:t> – mitigate  the impact of terrorist incidents, by bringing the attack to an end rapidly</a:t>
            </a:r>
          </a:p>
        </p:txBody>
      </p:sp>
    </p:spTree>
    <p:extLst>
      <p:ext uri="{BB962C8B-B14F-4D97-AF65-F5344CB8AC3E}">
        <p14:creationId xmlns:p14="http://schemas.microsoft.com/office/powerpoint/2010/main" val="7707485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36FDFA-4AAD-6876-0247-A2806CD831FF}"/>
              </a:ext>
            </a:extLst>
          </p:cNvPr>
          <p:cNvSpPr>
            <a:spLocks noGrp="1"/>
          </p:cNvSpPr>
          <p:nvPr>
            <p:ph type="title"/>
          </p:nvPr>
        </p:nvSpPr>
        <p:spPr/>
        <p:txBody>
          <a:bodyPr/>
          <a:lstStyle/>
          <a:p>
            <a:r>
              <a:rPr lang="en-GB" dirty="0"/>
              <a:t>PREVENT</a:t>
            </a:r>
          </a:p>
        </p:txBody>
      </p:sp>
      <p:sp>
        <p:nvSpPr>
          <p:cNvPr id="3" name="Content Placeholder 2">
            <a:extLst>
              <a:ext uri="{FF2B5EF4-FFF2-40B4-BE49-F238E27FC236}">
                <a16:creationId xmlns:a16="http://schemas.microsoft.com/office/drawing/2014/main" id="{C715CA3D-AC49-856C-409F-C45E13BC0EF7}"/>
              </a:ext>
            </a:extLst>
          </p:cNvPr>
          <p:cNvSpPr>
            <a:spLocks noGrp="1"/>
          </p:cNvSpPr>
          <p:nvPr>
            <p:ph idx="1"/>
          </p:nvPr>
        </p:nvSpPr>
        <p:spPr/>
        <p:txBody>
          <a:bodyPr vert="horz" lIns="91440" tIns="45720" rIns="91440" bIns="45720" rtlCol="0" anchor="t">
            <a:normAutofit fontScale="77500" lnSpcReduction="20000"/>
          </a:bodyPr>
          <a:lstStyle/>
          <a:p>
            <a:pPr marL="0" indent="0">
              <a:buNone/>
            </a:pPr>
            <a:r>
              <a:rPr lang="en-GB" b="1" u="sng" dirty="0"/>
              <a:t>Purpose: </a:t>
            </a:r>
            <a:r>
              <a:rPr lang="en-GB" dirty="0"/>
              <a:t>To safeguard and support vulnerable people so that they are stopped from becoming either a terrorist or supporting terrorism.</a:t>
            </a:r>
          </a:p>
          <a:p>
            <a:pPr marL="0" indent="0">
              <a:buNone/>
            </a:pPr>
            <a:r>
              <a:rPr lang="en-GB" b="1" u="sng" dirty="0"/>
              <a:t>Objectives:</a:t>
            </a:r>
          </a:p>
          <a:p>
            <a:pPr marL="514350" indent="-514350">
              <a:buAutoNum type="arabicParenR"/>
            </a:pPr>
            <a:r>
              <a:rPr lang="en-GB" dirty="0"/>
              <a:t>Tackle the cause of radicalisation and respond to ideological challenge of terrorism</a:t>
            </a:r>
          </a:p>
          <a:p>
            <a:pPr marL="514350" indent="-514350">
              <a:buAutoNum type="arabicParenR"/>
            </a:pPr>
            <a:r>
              <a:rPr lang="en-GB" dirty="0"/>
              <a:t>Safeguard and support those most at risk of being radicalised through early intervention, identifying them and offering support</a:t>
            </a:r>
          </a:p>
          <a:p>
            <a:pPr marL="514350" indent="-514350">
              <a:buAutoNum type="arabicParenR"/>
            </a:pPr>
            <a:r>
              <a:rPr lang="en-GB" dirty="0"/>
              <a:t>Enable those who have already engaged in terrorism to disengage and rehabilitate</a:t>
            </a:r>
          </a:p>
        </p:txBody>
      </p:sp>
    </p:spTree>
    <p:extLst>
      <p:ext uri="{BB962C8B-B14F-4D97-AF65-F5344CB8AC3E}">
        <p14:creationId xmlns:p14="http://schemas.microsoft.com/office/powerpoint/2010/main" val="33579025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07CFCD-8D21-28F5-CE5B-D2BB07AB85B3}"/>
              </a:ext>
            </a:extLst>
          </p:cNvPr>
          <p:cNvSpPr>
            <a:spLocks noGrp="1"/>
          </p:cNvSpPr>
          <p:nvPr>
            <p:ph type="title"/>
          </p:nvPr>
        </p:nvSpPr>
        <p:spPr/>
        <p:txBody>
          <a:bodyPr/>
          <a:lstStyle/>
          <a:p>
            <a:r>
              <a:rPr lang="en-GB" dirty="0"/>
              <a:t>How is PREVENT done</a:t>
            </a:r>
          </a:p>
        </p:txBody>
      </p:sp>
      <p:sp>
        <p:nvSpPr>
          <p:cNvPr id="3" name="Content Placeholder 2">
            <a:extLst>
              <a:ext uri="{FF2B5EF4-FFF2-40B4-BE49-F238E27FC236}">
                <a16:creationId xmlns:a16="http://schemas.microsoft.com/office/drawing/2014/main" id="{B4DC61EB-C2C7-1B06-7A85-A84CFE15A307}"/>
              </a:ext>
            </a:extLst>
          </p:cNvPr>
          <p:cNvSpPr>
            <a:spLocks noGrp="1"/>
          </p:cNvSpPr>
          <p:nvPr>
            <p:ph idx="1"/>
          </p:nvPr>
        </p:nvSpPr>
        <p:spPr/>
        <p:txBody>
          <a:bodyPr vert="horz" lIns="91440" tIns="45720" rIns="91440" bIns="45720" rtlCol="0" anchor="t">
            <a:normAutofit fontScale="85000" lnSpcReduction="20000"/>
          </a:bodyPr>
          <a:lstStyle/>
          <a:p>
            <a:r>
              <a:rPr lang="en-GB" b="1" u="sng" dirty="0"/>
              <a:t>Cause of radicalisation</a:t>
            </a:r>
            <a:r>
              <a:rPr lang="en-GB" dirty="0"/>
              <a:t>: strong partnerships working with communities, civil society groups, public sector institutions and industry is critical to tackling the causes</a:t>
            </a:r>
          </a:p>
          <a:p>
            <a:r>
              <a:rPr lang="en-GB" b="1" u="sng" dirty="0"/>
              <a:t>Early intervention:</a:t>
            </a:r>
            <a:r>
              <a:rPr lang="en-GB" dirty="0"/>
              <a:t> Prevent duty, local authorities, health, education, police, </a:t>
            </a:r>
            <a:r>
              <a:rPr lang="en-GB"/>
              <a:t>prevent referrals and channel</a:t>
            </a:r>
          </a:p>
          <a:p>
            <a:r>
              <a:rPr lang="en-GB" b="1" u="sng" dirty="0"/>
              <a:t>Rehabilitation:</a:t>
            </a:r>
            <a:r>
              <a:rPr lang="en-GB" dirty="0"/>
              <a:t> increasing emphasis on this objective: aims to reduce recidivism and improve </a:t>
            </a:r>
            <a:r>
              <a:rPr lang="en-GB"/>
              <a:t>reintegration</a:t>
            </a:r>
            <a:r>
              <a:rPr lang="en-GB" dirty="0"/>
              <a:t> of those engaged in terrorism or who support it</a:t>
            </a:r>
          </a:p>
        </p:txBody>
      </p:sp>
    </p:spTree>
    <p:extLst>
      <p:ext uri="{BB962C8B-B14F-4D97-AF65-F5344CB8AC3E}">
        <p14:creationId xmlns:p14="http://schemas.microsoft.com/office/powerpoint/2010/main" val="39850212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A668495-9BB8-2881-AD29-1A0B78E69D5C}"/>
              </a:ext>
            </a:extLst>
          </p:cNvPr>
          <p:cNvPicPr>
            <a:picLocks noChangeAspect="1"/>
          </p:cNvPicPr>
          <p:nvPr/>
        </p:nvPicPr>
        <p:blipFill>
          <a:blip r:embed="rId2"/>
          <a:stretch>
            <a:fillRect/>
          </a:stretch>
        </p:blipFill>
        <p:spPr>
          <a:xfrm>
            <a:off x="455845" y="321396"/>
            <a:ext cx="8232309" cy="5026458"/>
          </a:xfrm>
          <a:prstGeom prst="rect">
            <a:avLst/>
          </a:prstGeom>
        </p:spPr>
      </p:pic>
    </p:spTree>
    <p:extLst>
      <p:ext uri="{BB962C8B-B14F-4D97-AF65-F5344CB8AC3E}">
        <p14:creationId xmlns:p14="http://schemas.microsoft.com/office/powerpoint/2010/main" val="35149464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omputer&#10;&#10;Description automatically generated">
            <a:extLst>
              <a:ext uri="{FF2B5EF4-FFF2-40B4-BE49-F238E27FC236}">
                <a16:creationId xmlns:a16="http://schemas.microsoft.com/office/drawing/2014/main" id="{C8028AA6-10C8-0500-F2C2-983DB48B3DE4}"/>
              </a:ext>
            </a:extLst>
          </p:cNvPr>
          <p:cNvPicPr>
            <a:picLocks noChangeAspect="1"/>
          </p:cNvPicPr>
          <p:nvPr/>
        </p:nvPicPr>
        <p:blipFill rotWithShape="1">
          <a:blip r:embed="rId3">
            <a:extLst>
              <a:ext uri="{28A0092B-C50C-407E-A947-70E740481C1C}">
                <a14:useLocalDpi xmlns:a14="http://schemas.microsoft.com/office/drawing/2010/main" val="0"/>
              </a:ext>
            </a:extLst>
          </a:blip>
          <a:srcRect l="7869" t="26262" r="9606" b="15286"/>
          <a:stretch/>
        </p:blipFill>
        <p:spPr>
          <a:xfrm>
            <a:off x="1052945" y="195000"/>
            <a:ext cx="7038109" cy="5358843"/>
          </a:xfrm>
          <a:prstGeom prst="rect">
            <a:avLst/>
          </a:prstGeom>
        </p:spPr>
      </p:pic>
    </p:spTree>
    <p:extLst>
      <p:ext uri="{BB962C8B-B14F-4D97-AF65-F5344CB8AC3E}">
        <p14:creationId xmlns:p14="http://schemas.microsoft.com/office/powerpoint/2010/main" val="7306033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CF35-8710-D74A-98CD-CE6DBC941209}"/>
              </a:ext>
            </a:extLst>
          </p:cNvPr>
          <p:cNvSpPr>
            <a:spLocks noGrp="1"/>
          </p:cNvSpPr>
          <p:nvPr>
            <p:ph type="title"/>
          </p:nvPr>
        </p:nvSpPr>
        <p:spPr>
          <a:xfrm>
            <a:off x="457200" y="274638"/>
            <a:ext cx="8229600" cy="1143000"/>
          </a:xfrm>
        </p:spPr>
        <p:txBody>
          <a:bodyPr anchor="ctr">
            <a:normAutofit/>
          </a:bodyPr>
          <a:lstStyle/>
          <a:p>
            <a:r>
              <a:rPr lang="en-GB" dirty="0"/>
              <a:t>PREVENT Referral Process</a:t>
            </a:r>
          </a:p>
        </p:txBody>
      </p:sp>
      <p:sp>
        <p:nvSpPr>
          <p:cNvPr id="10" name="Content Placeholder 3">
            <a:extLst>
              <a:ext uri="{FF2B5EF4-FFF2-40B4-BE49-F238E27FC236}">
                <a16:creationId xmlns:a16="http://schemas.microsoft.com/office/drawing/2014/main" id="{8F804E8F-42D4-C77B-49D7-2AEADFFCB2CE}"/>
              </a:ext>
            </a:extLst>
          </p:cNvPr>
          <p:cNvSpPr>
            <a:spLocks noGrp="1"/>
          </p:cNvSpPr>
          <p:nvPr>
            <p:ph sz="half" idx="2"/>
          </p:nvPr>
        </p:nvSpPr>
        <p:spPr>
          <a:xfrm>
            <a:off x="457200" y="1455891"/>
            <a:ext cx="4040188" cy="2764934"/>
          </a:xfrm>
        </p:spPr>
        <p:txBody>
          <a:bodyPr vert="horz" lIns="91440" tIns="45720" rIns="91440" bIns="45720" rtlCol="0" anchor="t">
            <a:normAutofit/>
          </a:bodyPr>
          <a:lstStyle/>
          <a:p>
            <a:r>
              <a:rPr lang="en-US" dirty="0"/>
              <a:t>Schools</a:t>
            </a:r>
          </a:p>
          <a:p>
            <a:r>
              <a:rPr lang="en-US" dirty="0"/>
              <a:t>College</a:t>
            </a:r>
          </a:p>
          <a:p>
            <a:r>
              <a:rPr lang="en-US" dirty="0"/>
              <a:t>Universities</a:t>
            </a:r>
          </a:p>
          <a:p>
            <a:r>
              <a:rPr lang="en-US" dirty="0"/>
              <a:t>Doctors/Nurses</a:t>
            </a:r>
          </a:p>
          <a:p>
            <a:r>
              <a:rPr lang="en-US" dirty="0"/>
              <a:t>Health Visitors</a:t>
            </a:r>
          </a:p>
          <a:p>
            <a:r>
              <a:rPr lang="en-US" dirty="0"/>
              <a:t>Carers</a:t>
            </a:r>
          </a:p>
        </p:txBody>
      </p:sp>
      <p:sp>
        <p:nvSpPr>
          <p:cNvPr id="14" name="Content Placeholder 5">
            <a:extLst>
              <a:ext uri="{FF2B5EF4-FFF2-40B4-BE49-F238E27FC236}">
                <a16:creationId xmlns:a16="http://schemas.microsoft.com/office/drawing/2014/main" id="{58AB3DCC-A899-070B-4D0F-322A21973AFE}"/>
              </a:ext>
            </a:extLst>
          </p:cNvPr>
          <p:cNvSpPr>
            <a:spLocks noGrp="1"/>
          </p:cNvSpPr>
          <p:nvPr>
            <p:ph sz="quarter" idx="4"/>
          </p:nvPr>
        </p:nvSpPr>
        <p:spPr>
          <a:xfrm>
            <a:off x="4645025" y="1455891"/>
            <a:ext cx="4041775" cy="2764934"/>
          </a:xfrm>
        </p:spPr>
        <p:txBody>
          <a:bodyPr vert="horz" lIns="91440" tIns="45720" rIns="91440" bIns="45720" rtlCol="0" anchor="t">
            <a:normAutofit/>
          </a:bodyPr>
          <a:lstStyle/>
          <a:p>
            <a:r>
              <a:rPr lang="en-US"/>
              <a:t>Social Workers</a:t>
            </a:r>
          </a:p>
          <a:p>
            <a:r>
              <a:rPr lang="en-US" dirty="0"/>
              <a:t>Prison Officers</a:t>
            </a:r>
          </a:p>
          <a:p>
            <a:r>
              <a:rPr lang="en-US" dirty="0"/>
              <a:t>Probation Officers</a:t>
            </a:r>
          </a:p>
          <a:p>
            <a:r>
              <a:rPr lang="en-US" dirty="0"/>
              <a:t>Community Members</a:t>
            </a:r>
          </a:p>
          <a:p>
            <a:r>
              <a:rPr lang="en-US" dirty="0"/>
              <a:t>Family</a:t>
            </a:r>
          </a:p>
          <a:p>
            <a:r>
              <a:rPr lang="en-US" dirty="0"/>
              <a:t>Police</a:t>
            </a:r>
          </a:p>
        </p:txBody>
      </p:sp>
      <p:sp>
        <p:nvSpPr>
          <p:cNvPr id="4" name="TextBox 3">
            <a:extLst>
              <a:ext uri="{FF2B5EF4-FFF2-40B4-BE49-F238E27FC236}">
                <a16:creationId xmlns:a16="http://schemas.microsoft.com/office/drawing/2014/main" id="{0E4A1DAC-5799-CAD7-C290-001E0C29EF36}"/>
              </a:ext>
            </a:extLst>
          </p:cNvPr>
          <p:cNvSpPr txBox="1"/>
          <p:nvPr/>
        </p:nvSpPr>
        <p:spPr>
          <a:xfrm>
            <a:off x="2064217" y="4167381"/>
            <a:ext cx="4452996"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b="1" dirty="0">
                <a:solidFill>
                  <a:srgbClr val="FF0000"/>
                </a:solidFill>
              </a:rPr>
              <a:t>Anyone!</a:t>
            </a:r>
            <a:endParaRPr lang="en-US"/>
          </a:p>
        </p:txBody>
      </p:sp>
    </p:spTree>
    <p:extLst>
      <p:ext uri="{BB962C8B-B14F-4D97-AF65-F5344CB8AC3E}">
        <p14:creationId xmlns:p14="http://schemas.microsoft.com/office/powerpoint/2010/main" val="2499684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4" grpId="0"/>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63334-8A72-9990-A591-B1B02C43CB8B}"/>
              </a:ext>
            </a:extLst>
          </p:cNvPr>
          <p:cNvSpPr>
            <a:spLocks noGrp="1"/>
          </p:cNvSpPr>
          <p:nvPr>
            <p:ph type="title"/>
          </p:nvPr>
        </p:nvSpPr>
        <p:spPr/>
        <p:txBody>
          <a:bodyPr/>
          <a:lstStyle/>
          <a:p>
            <a:r>
              <a:rPr lang="en-GB" dirty="0"/>
              <a:t>PREVENT Referral Process</a:t>
            </a:r>
          </a:p>
        </p:txBody>
      </p:sp>
      <p:sp>
        <p:nvSpPr>
          <p:cNvPr id="3" name="Content Placeholder 2">
            <a:extLst>
              <a:ext uri="{FF2B5EF4-FFF2-40B4-BE49-F238E27FC236}">
                <a16:creationId xmlns:a16="http://schemas.microsoft.com/office/drawing/2014/main" id="{141891AF-328B-83F2-3137-5677C766C4BD}"/>
              </a:ext>
            </a:extLst>
          </p:cNvPr>
          <p:cNvSpPr>
            <a:spLocks noGrp="1"/>
          </p:cNvSpPr>
          <p:nvPr>
            <p:ph idx="1"/>
          </p:nvPr>
        </p:nvSpPr>
        <p:spPr>
          <a:xfrm>
            <a:off x="457200" y="1600201"/>
            <a:ext cx="8229600" cy="695851"/>
          </a:xfrm>
        </p:spPr>
        <p:txBody>
          <a:bodyPr vert="horz" lIns="91440" tIns="45720" rIns="91440" bIns="45720" rtlCol="0" anchor="t">
            <a:normAutofit fontScale="92500"/>
          </a:bodyPr>
          <a:lstStyle/>
          <a:p>
            <a:pPr marL="0" indent="0" algn="ctr">
              <a:buNone/>
            </a:pPr>
            <a:r>
              <a:rPr lang="en-GB" dirty="0"/>
              <a:t>What happens once a referral reaches Prevent?</a:t>
            </a:r>
            <a:endParaRPr lang="en-US" dirty="0"/>
          </a:p>
        </p:txBody>
      </p:sp>
      <p:sp>
        <p:nvSpPr>
          <p:cNvPr id="4" name="TextBox 3">
            <a:extLst>
              <a:ext uri="{FF2B5EF4-FFF2-40B4-BE49-F238E27FC236}">
                <a16:creationId xmlns:a16="http://schemas.microsoft.com/office/drawing/2014/main" id="{1602D3D8-22BB-6ACA-0894-29ACBDBE7D23}"/>
              </a:ext>
            </a:extLst>
          </p:cNvPr>
          <p:cNvSpPr txBox="1"/>
          <p:nvPr/>
        </p:nvSpPr>
        <p:spPr>
          <a:xfrm>
            <a:off x="2440660" y="2583652"/>
            <a:ext cx="3998842" cy="584775"/>
          </a:xfrm>
          <a:prstGeom prst="rect">
            <a:avLst/>
          </a:prstGeom>
        </p:spPr>
        <p:style>
          <a:lnRef idx="1">
            <a:schemeClr val="dk1"/>
          </a:lnRef>
          <a:fillRef idx="2">
            <a:schemeClr val="dk1"/>
          </a:fillRef>
          <a:effectRef idx="1">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dirty="0"/>
              <a:t>Closure/ Re-direct</a:t>
            </a:r>
            <a:endParaRPr lang="en-US" sz="3200"/>
          </a:p>
        </p:txBody>
      </p:sp>
      <p:sp>
        <p:nvSpPr>
          <p:cNvPr id="5" name="TextBox 4">
            <a:extLst>
              <a:ext uri="{FF2B5EF4-FFF2-40B4-BE49-F238E27FC236}">
                <a16:creationId xmlns:a16="http://schemas.microsoft.com/office/drawing/2014/main" id="{3ADF2459-BBA9-463D-DFEA-F75BF1B90202}"/>
              </a:ext>
            </a:extLst>
          </p:cNvPr>
          <p:cNvSpPr txBox="1"/>
          <p:nvPr/>
        </p:nvSpPr>
        <p:spPr>
          <a:xfrm>
            <a:off x="2440709" y="3427575"/>
            <a:ext cx="3990084" cy="584775"/>
          </a:xfrm>
          <a:prstGeom prst="rect">
            <a:avLst/>
          </a:prstGeom>
        </p:spPr>
        <p:style>
          <a:lnRef idx="1">
            <a:schemeClr val="accent1"/>
          </a:lnRef>
          <a:fillRef idx="2">
            <a:schemeClr val="accent1"/>
          </a:fillRef>
          <a:effectRef idx="1">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dirty="0"/>
              <a:t>Multi Agency Led</a:t>
            </a:r>
            <a:endParaRPr lang="en-US" sz="3200"/>
          </a:p>
        </p:txBody>
      </p:sp>
      <p:sp>
        <p:nvSpPr>
          <p:cNvPr id="6" name="TextBox 5">
            <a:extLst>
              <a:ext uri="{FF2B5EF4-FFF2-40B4-BE49-F238E27FC236}">
                <a16:creationId xmlns:a16="http://schemas.microsoft.com/office/drawing/2014/main" id="{2AFADBB9-2C99-E913-3D68-D28D2CA68589}"/>
              </a:ext>
            </a:extLst>
          </p:cNvPr>
          <p:cNvSpPr txBox="1"/>
          <p:nvPr/>
        </p:nvSpPr>
        <p:spPr>
          <a:xfrm>
            <a:off x="2444984" y="4288916"/>
            <a:ext cx="3985626" cy="584775"/>
          </a:xfrm>
          <a:prstGeom prst="rect">
            <a:avLst/>
          </a:prstGeom>
        </p:spPr>
        <p:style>
          <a:lnRef idx="1">
            <a:schemeClr val="accent2"/>
          </a:lnRef>
          <a:fillRef idx="2">
            <a:schemeClr val="accent2"/>
          </a:fillRef>
          <a:effectRef idx="1">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dirty="0"/>
              <a:t>Police Led</a:t>
            </a:r>
            <a:endParaRPr lang="en-US" sz="3200"/>
          </a:p>
        </p:txBody>
      </p:sp>
    </p:spTree>
    <p:extLst>
      <p:ext uri="{BB962C8B-B14F-4D97-AF65-F5344CB8AC3E}">
        <p14:creationId xmlns:p14="http://schemas.microsoft.com/office/powerpoint/2010/main" val="11280342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CBE5417-29BF-79F3-8AF7-177E2CDB1328}"/>
              </a:ext>
            </a:extLst>
          </p:cNvPr>
          <p:cNvPicPr>
            <a:picLocks noChangeAspect="1"/>
          </p:cNvPicPr>
          <p:nvPr/>
        </p:nvPicPr>
        <p:blipFill>
          <a:blip r:embed="rId2"/>
          <a:stretch>
            <a:fillRect/>
          </a:stretch>
        </p:blipFill>
        <p:spPr>
          <a:xfrm>
            <a:off x="864754" y="115887"/>
            <a:ext cx="7414491" cy="5477693"/>
          </a:xfrm>
          <a:prstGeom prst="rect">
            <a:avLst/>
          </a:prstGeom>
        </p:spPr>
      </p:pic>
    </p:spTree>
    <p:extLst>
      <p:ext uri="{BB962C8B-B14F-4D97-AF65-F5344CB8AC3E}">
        <p14:creationId xmlns:p14="http://schemas.microsoft.com/office/powerpoint/2010/main" val="23317226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BBBA0-DB4A-C619-3B3D-B1EAF7A89E67}"/>
              </a:ext>
            </a:extLst>
          </p:cNvPr>
          <p:cNvSpPr>
            <a:spLocks noGrp="1"/>
          </p:cNvSpPr>
          <p:nvPr>
            <p:ph type="title"/>
          </p:nvPr>
        </p:nvSpPr>
        <p:spPr>
          <a:xfrm>
            <a:off x="457200" y="274638"/>
            <a:ext cx="8229600" cy="1143000"/>
          </a:xfrm>
        </p:spPr>
        <p:txBody>
          <a:bodyPr anchor="ctr">
            <a:normAutofit/>
          </a:bodyPr>
          <a:lstStyle/>
          <a:p>
            <a:r>
              <a:rPr lang="en-GB" dirty="0"/>
              <a:t>Shamima Begum</a:t>
            </a:r>
          </a:p>
        </p:txBody>
      </p:sp>
      <p:sp>
        <p:nvSpPr>
          <p:cNvPr id="5" name="Content Placeholder 4">
            <a:extLst>
              <a:ext uri="{FF2B5EF4-FFF2-40B4-BE49-F238E27FC236}">
                <a16:creationId xmlns:a16="http://schemas.microsoft.com/office/drawing/2014/main" id="{2E29CACB-236A-3F98-1E26-ED6C7B2F3629}"/>
              </a:ext>
            </a:extLst>
          </p:cNvPr>
          <p:cNvSpPr>
            <a:spLocks noGrp="1"/>
          </p:cNvSpPr>
          <p:nvPr>
            <p:ph sz="half" idx="1"/>
          </p:nvPr>
        </p:nvSpPr>
        <p:spPr>
          <a:xfrm>
            <a:off x="457200" y="1600201"/>
            <a:ext cx="4038600" cy="3989040"/>
          </a:xfrm>
        </p:spPr>
        <p:txBody>
          <a:bodyPr>
            <a:normAutofit/>
          </a:bodyPr>
          <a:lstStyle/>
          <a:p>
            <a:pPr>
              <a:lnSpc>
                <a:spcPct val="90000"/>
              </a:lnSpc>
            </a:pPr>
            <a:r>
              <a:rPr lang="en-GB" sz="2200"/>
              <a:t>Born in Britain, to Bangladeshi parents</a:t>
            </a:r>
          </a:p>
          <a:p>
            <a:pPr>
              <a:lnSpc>
                <a:spcPct val="90000"/>
              </a:lnSpc>
            </a:pPr>
            <a:r>
              <a:rPr lang="en-GB" sz="2200"/>
              <a:t>Raised Muslim</a:t>
            </a:r>
          </a:p>
          <a:p>
            <a:pPr>
              <a:lnSpc>
                <a:spcPct val="90000"/>
              </a:lnSpc>
            </a:pPr>
            <a:r>
              <a:rPr lang="en-GB" sz="2200"/>
              <a:t>At the age of 15, her and 2 other friends travelled to Syria</a:t>
            </a:r>
          </a:p>
          <a:p>
            <a:pPr>
              <a:lnSpc>
                <a:spcPct val="90000"/>
              </a:lnSpc>
            </a:pPr>
            <a:r>
              <a:rPr lang="en-GB" sz="2200"/>
              <a:t>Joined IS and became wife of an IS fighter.</a:t>
            </a:r>
          </a:p>
          <a:p>
            <a:pPr>
              <a:lnSpc>
                <a:spcPct val="90000"/>
              </a:lnSpc>
            </a:pPr>
            <a:r>
              <a:rPr lang="en-GB" sz="2200"/>
              <a:t>When do you think Prevent could have been used?</a:t>
            </a:r>
          </a:p>
          <a:p>
            <a:pPr>
              <a:lnSpc>
                <a:spcPct val="90000"/>
              </a:lnSpc>
            </a:pPr>
            <a:endParaRPr lang="en-GB" sz="2200"/>
          </a:p>
        </p:txBody>
      </p:sp>
      <p:pic>
        <p:nvPicPr>
          <p:cNvPr id="1026" name="Picture 2" descr="Shamima Begum bid to regain UK citizenship rejected - BBC News">
            <a:extLst>
              <a:ext uri="{FF2B5EF4-FFF2-40B4-BE49-F238E27FC236}">
                <a16:creationId xmlns:a16="http://schemas.microsoft.com/office/drawing/2014/main" id="{B4E85B5D-F135-D657-416B-13E1C22A76E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526" r="26525"/>
          <a:stretch/>
        </p:blipFill>
        <p:spPr bwMode="auto">
          <a:xfrm>
            <a:off x="4648200" y="1600201"/>
            <a:ext cx="4038600" cy="3989040"/>
          </a:xfrm>
          <a:prstGeom prst="rect">
            <a:avLst/>
          </a:prstGeom>
          <a:solidFill>
            <a:srgbClr val="FFFFFF"/>
          </a:solidFill>
        </p:spPr>
      </p:pic>
    </p:spTree>
    <p:extLst>
      <p:ext uri="{BB962C8B-B14F-4D97-AF65-F5344CB8AC3E}">
        <p14:creationId xmlns:p14="http://schemas.microsoft.com/office/powerpoint/2010/main" val="21004892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7CC3-A701-3EAB-257A-14ED07550023}"/>
              </a:ext>
            </a:extLst>
          </p:cNvPr>
          <p:cNvSpPr>
            <a:spLocks noGrp="1"/>
          </p:cNvSpPr>
          <p:nvPr>
            <p:ph type="title"/>
          </p:nvPr>
        </p:nvSpPr>
        <p:spPr/>
        <p:txBody>
          <a:bodyPr/>
          <a:lstStyle/>
          <a:p>
            <a:r>
              <a:rPr lang="en-GB" dirty="0"/>
              <a:t>PURSUE</a:t>
            </a:r>
          </a:p>
        </p:txBody>
      </p:sp>
      <p:sp>
        <p:nvSpPr>
          <p:cNvPr id="3" name="Content Placeholder 2">
            <a:extLst>
              <a:ext uri="{FF2B5EF4-FFF2-40B4-BE49-F238E27FC236}">
                <a16:creationId xmlns:a16="http://schemas.microsoft.com/office/drawing/2014/main" id="{9CAEC7E5-0441-C3B3-A6B2-5E171C17483C}"/>
              </a:ext>
            </a:extLst>
          </p:cNvPr>
          <p:cNvSpPr>
            <a:spLocks noGrp="1"/>
          </p:cNvSpPr>
          <p:nvPr>
            <p:ph idx="1"/>
          </p:nvPr>
        </p:nvSpPr>
        <p:spPr/>
        <p:txBody>
          <a:bodyPr vert="horz" lIns="91440" tIns="45720" rIns="91440" bIns="45720" rtlCol="0" anchor="t">
            <a:normAutofit fontScale="85000" lnSpcReduction="10000"/>
          </a:bodyPr>
          <a:lstStyle/>
          <a:p>
            <a:pPr marL="0" indent="0">
              <a:buNone/>
            </a:pPr>
            <a:r>
              <a:rPr lang="en-GB" b="1" u="sng" dirty="0"/>
              <a:t>Purpose:</a:t>
            </a:r>
            <a:r>
              <a:rPr lang="en-GB" dirty="0"/>
              <a:t> stop terrorists attacks from happening within the UK and against overseas interests</a:t>
            </a:r>
            <a:endParaRPr lang="en-US" dirty="0" err="1"/>
          </a:p>
          <a:p>
            <a:pPr marL="0" indent="0">
              <a:buNone/>
            </a:pPr>
            <a:r>
              <a:rPr lang="en-GB" dirty="0"/>
              <a:t>Convictions: is the most effective way to stop but also deter terrorists and to deliver justice</a:t>
            </a:r>
          </a:p>
          <a:p>
            <a:pPr marL="0" indent="0">
              <a:buNone/>
            </a:pPr>
            <a:r>
              <a:rPr lang="en-GB" b="1" u="sng" dirty="0"/>
              <a:t>Objectives:</a:t>
            </a:r>
          </a:p>
          <a:p>
            <a:pPr marL="514350" indent="-514350">
              <a:buAutoNum type="arabicParenR"/>
            </a:pPr>
            <a:r>
              <a:rPr lang="en-GB" dirty="0"/>
              <a:t>Detect and understand terrorist activity</a:t>
            </a:r>
          </a:p>
          <a:p>
            <a:pPr marL="514350" indent="-514350">
              <a:buAutoNum type="arabicParenR"/>
            </a:pPr>
            <a:r>
              <a:rPr lang="en-GB" dirty="0"/>
              <a:t>Investigate terrorist activity</a:t>
            </a:r>
          </a:p>
          <a:p>
            <a:pPr marL="514350" indent="-514350">
              <a:buAutoNum type="arabicParenR"/>
            </a:pPr>
            <a:r>
              <a:rPr lang="en-GB" dirty="0"/>
              <a:t>Disrupt terrorist activity, including through prosecutions</a:t>
            </a:r>
          </a:p>
          <a:p>
            <a:pPr marL="0" indent="0">
              <a:buNone/>
            </a:pPr>
            <a:endParaRPr lang="en-GB" dirty="0"/>
          </a:p>
        </p:txBody>
      </p:sp>
    </p:spTree>
    <p:extLst>
      <p:ext uri="{BB962C8B-B14F-4D97-AF65-F5344CB8AC3E}">
        <p14:creationId xmlns:p14="http://schemas.microsoft.com/office/powerpoint/2010/main" val="35697124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2B7F3B-A006-3E4A-F604-AD324E9C07D5}"/>
              </a:ext>
            </a:extLst>
          </p:cNvPr>
          <p:cNvSpPr>
            <a:spLocks noGrp="1"/>
          </p:cNvSpPr>
          <p:nvPr>
            <p:ph type="title"/>
          </p:nvPr>
        </p:nvSpPr>
        <p:spPr/>
        <p:txBody>
          <a:bodyPr/>
          <a:lstStyle/>
          <a:p>
            <a:r>
              <a:rPr lang="en-GB" dirty="0"/>
              <a:t>PURSUE cont.</a:t>
            </a:r>
          </a:p>
        </p:txBody>
      </p:sp>
      <p:sp>
        <p:nvSpPr>
          <p:cNvPr id="3" name="Content Placeholder 2">
            <a:extLst>
              <a:ext uri="{FF2B5EF4-FFF2-40B4-BE49-F238E27FC236}">
                <a16:creationId xmlns:a16="http://schemas.microsoft.com/office/drawing/2014/main" id="{A0289E2F-0843-32FA-888A-AF82BD3F923A}"/>
              </a:ext>
            </a:extLst>
          </p:cNvPr>
          <p:cNvSpPr>
            <a:spLocks noGrp="1"/>
          </p:cNvSpPr>
          <p:nvPr>
            <p:ph idx="1"/>
          </p:nvPr>
        </p:nvSpPr>
        <p:spPr/>
        <p:txBody>
          <a:bodyPr vert="horz" lIns="91440" tIns="45720" rIns="91440" bIns="45720" rtlCol="0" anchor="t">
            <a:normAutofit fontScale="77500" lnSpcReduction="20000"/>
          </a:bodyPr>
          <a:lstStyle/>
          <a:p>
            <a:r>
              <a:rPr lang="en-GB" b="1" u="sng" dirty="0">
                <a:solidFill>
                  <a:srgbClr val="000000"/>
                </a:solidFill>
                <a:latin typeface="Myriad Pro"/>
              </a:rPr>
              <a:t>Detect and understand terrorist activity</a:t>
            </a:r>
            <a:r>
              <a:rPr lang="en-GB" dirty="0">
                <a:solidFill>
                  <a:srgbClr val="000000"/>
                </a:solidFill>
                <a:latin typeface="Myriad Pro"/>
              </a:rPr>
              <a:t>: primary objective: effectively discover and identify terrorist threats in the UK &amp; overseas. Crucial to keeping the public safe.</a:t>
            </a:r>
          </a:p>
          <a:p>
            <a:r>
              <a:rPr lang="en-GB" b="1" u="sng" dirty="0">
                <a:solidFill>
                  <a:srgbClr val="000000"/>
                </a:solidFill>
                <a:latin typeface="Myriad Pro"/>
              </a:rPr>
              <a:t>Investigate terrorist activity:</a:t>
            </a:r>
            <a:r>
              <a:rPr lang="en-GB" dirty="0">
                <a:solidFill>
                  <a:srgbClr val="000000"/>
                </a:solidFill>
                <a:latin typeface="Myriad Pro"/>
              </a:rPr>
              <a:t> once terrorist activity has been detected and understood: Police, security and intelligence agencies will investigate the activity to determine the nature and severity of threat posed to the public.</a:t>
            </a:r>
          </a:p>
          <a:p>
            <a:r>
              <a:rPr lang="en-GB" b="1" u="sng" dirty="0">
                <a:solidFill>
                  <a:srgbClr val="000000"/>
                </a:solidFill>
                <a:latin typeface="Myriad Pro"/>
              </a:rPr>
              <a:t>Disrupt terrorist activity:</a:t>
            </a:r>
            <a:r>
              <a:rPr lang="en-GB" dirty="0">
                <a:solidFill>
                  <a:srgbClr val="000000"/>
                </a:solidFill>
                <a:latin typeface="Myriad Pro"/>
              </a:rPr>
              <a:t> collective outcome of pursue work is to disrupt terrorist activity before an attack occurs in the UK and overseas.</a:t>
            </a:r>
          </a:p>
        </p:txBody>
      </p:sp>
    </p:spTree>
    <p:extLst>
      <p:ext uri="{BB962C8B-B14F-4D97-AF65-F5344CB8AC3E}">
        <p14:creationId xmlns:p14="http://schemas.microsoft.com/office/powerpoint/2010/main" val="2488464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A5703D-D9EA-9F53-9FFD-12F01965BB7C}"/>
              </a:ext>
            </a:extLst>
          </p:cNvPr>
          <p:cNvSpPr>
            <a:spLocks noGrp="1"/>
          </p:cNvSpPr>
          <p:nvPr>
            <p:ph type="title"/>
          </p:nvPr>
        </p:nvSpPr>
        <p:spPr/>
        <p:txBody>
          <a:bodyPr>
            <a:normAutofit fontScale="90000"/>
          </a:bodyPr>
          <a:lstStyle/>
          <a:p>
            <a:r>
              <a:rPr lang="en-GB" dirty="0"/>
              <a:t>CTP Intel Flow</a:t>
            </a:r>
            <a:br>
              <a:rPr lang="en-GB" dirty="0"/>
            </a:br>
            <a:endParaRPr lang="en-GB" b="1" u="sng" dirty="0"/>
          </a:p>
        </p:txBody>
      </p:sp>
      <p:graphicFrame>
        <p:nvGraphicFramePr>
          <p:cNvPr id="4" name="Diagram 3">
            <a:extLst>
              <a:ext uri="{FF2B5EF4-FFF2-40B4-BE49-F238E27FC236}">
                <a16:creationId xmlns:a16="http://schemas.microsoft.com/office/drawing/2014/main" id="{D873E0FD-B415-B95C-F7A6-A4093B6243EF}"/>
              </a:ext>
            </a:extLst>
          </p:cNvPr>
          <p:cNvGraphicFramePr/>
          <p:nvPr>
            <p:extLst>
              <p:ext uri="{D42A27DB-BD31-4B8C-83A1-F6EECF244321}">
                <p14:modId xmlns:p14="http://schemas.microsoft.com/office/powerpoint/2010/main" val="1768401818"/>
              </p:ext>
            </p:extLst>
          </p:nvPr>
        </p:nvGraphicFramePr>
        <p:xfrm>
          <a:off x="457199" y="2064184"/>
          <a:ext cx="8229599" cy="34776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9C6788EC-46E9-FAEA-5DE3-7DC76D45D361}"/>
              </a:ext>
            </a:extLst>
          </p:cNvPr>
          <p:cNvSpPr txBox="1"/>
          <p:nvPr/>
        </p:nvSpPr>
        <p:spPr>
          <a:xfrm>
            <a:off x="692727" y="1094472"/>
            <a:ext cx="8229599" cy="646331"/>
          </a:xfrm>
          <a:prstGeom prst="rect">
            <a:avLst/>
          </a:prstGeom>
          <a:noFill/>
        </p:spPr>
        <p:txBody>
          <a:bodyPr wrap="square" rtlCol="0">
            <a:spAutoFit/>
          </a:bodyPr>
          <a:lstStyle/>
          <a:p>
            <a:pPr algn="ctr"/>
            <a:r>
              <a:rPr lang="en-GB" sz="1800" dirty="0"/>
              <a:t>A Report that may come into the Fixed Intelligence Management Unit (FIMU) could Originated from </a:t>
            </a:r>
            <a:r>
              <a:rPr lang="en-GB" sz="1800" b="1" u="sng" dirty="0"/>
              <a:t>YOU!</a:t>
            </a:r>
            <a:endParaRPr lang="en-GB" dirty="0"/>
          </a:p>
        </p:txBody>
      </p:sp>
    </p:spTree>
    <p:extLst>
      <p:ext uri="{BB962C8B-B14F-4D97-AF65-F5344CB8AC3E}">
        <p14:creationId xmlns:p14="http://schemas.microsoft.com/office/powerpoint/2010/main" val="10513859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9B3C38-5534-C3EE-A1E4-D32ABF898C4D}"/>
              </a:ext>
            </a:extLst>
          </p:cNvPr>
          <p:cNvSpPr>
            <a:spLocks noGrp="1"/>
          </p:cNvSpPr>
          <p:nvPr>
            <p:ph type="title"/>
          </p:nvPr>
        </p:nvSpPr>
        <p:spPr/>
        <p:txBody>
          <a:bodyPr/>
          <a:lstStyle/>
          <a:p>
            <a:r>
              <a:rPr lang="en-GB" dirty="0"/>
              <a:t>PROTECT</a:t>
            </a:r>
          </a:p>
        </p:txBody>
      </p:sp>
      <p:sp>
        <p:nvSpPr>
          <p:cNvPr id="3" name="Content Placeholder 2">
            <a:extLst>
              <a:ext uri="{FF2B5EF4-FFF2-40B4-BE49-F238E27FC236}">
                <a16:creationId xmlns:a16="http://schemas.microsoft.com/office/drawing/2014/main" id="{C6B073AB-C623-33FF-39ED-0535E541FD78}"/>
              </a:ext>
            </a:extLst>
          </p:cNvPr>
          <p:cNvSpPr>
            <a:spLocks noGrp="1"/>
          </p:cNvSpPr>
          <p:nvPr>
            <p:ph idx="1"/>
          </p:nvPr>
        </p:nvSpPr>
        <p:spPr/>
        <p:txBody>
          <a:bodyPr vert="horz" lIns="91440" tIns="45720" rIns="91440" bIns="45720" rtlCol="0" anchor="t">
            <a:noAutofit/>
          </a:bodyPr>
          <a:lstStyle/>
          <a:p>
            <a:pPr>
              <a:spcBef>
                <a:spcPts val="1000"/>
              </a:spcBef>
            </a:pPr>
            <a:r>
              <a:rPr lang="en-GB" sz="2000" b="1" u="sng" dirty="0">
                <a:solidFill>
                  <a:srgbClr val="404040"/>
                </a:solidFill>
                <a:latin typeface="Gill Sans MT"/>
              </a:rPr>
              <a:t>Purpose</a:t>
            </a:r>
            <a:r>
              <a:rPr lang="en-GB" sz="2000" dirty="0">
                <a:solidFill>
                  <a:srgbClr val="404040"/>
                </a:solidFill>
                <a:latin typeface="Gill Sans MT"/>
              </a:rPr>
              <a:t> - keep the public safe by strengthening protection against.</a:t>
            </a:r>
            <a:endParaRPr lang="en-US" sz="2000">
              <a:latin typeface="Gill Sans MT"/>
            </a:endParaRPr>
          </a:p>
          <a:p>
            <a:pPr>
              <a:spcBef>
                <a:spcPts val="1000"/>
              </a:spcBef>
            </a:pPr>
            <a:r>
              <a:rPr lang="en-GB" sz="2000" dirty="0">
                <a:solidFill>
                  <a:srgbClr val="404040"/>
                </a:solidFill>
                <a:latin typeface="Gill Sans MT"/>
              </a:rPr>
              <a:t>Protect against an attack and illicit access to material needed for an attack.</a:t>
            </a:r>
            <a:endParaRPr lang="en-US" sz="2000">
              <a:latin typeface="Gill Sans MT"/>
            </a:endParaRPr>
          </a:p>
          <a:p>
            <a:pPr>
              <a:spcBef>
                <a:spcPts val="1000"/>
              </a:spcBef>
            </a:pPr>
            <a:r>
              <a:rPr lang="en-GB" sz="2000" b="1" u="sng" dirty="0">
                <a:solidFill>
                  <a:srgbClr val="404040"/>
                </a:solidFill>
                <a:latin typeface="Gill Sans MT"/>
              </a:rPr>
              <a:t>Objectives:</a:t>
            </a:r>
            <a:br>
              <a:rPr lang="en-GB" sz="2000" u="sng" dirty="0">
                <a:latin typeface="Gill Sans MT"/>
              </a:rPr>
            </a:br>
            <a:r>
              <a:rPr lang="en-GB" sz="2000" u="sng" dirty="0">
                <a:solidFill>
                  <a:srgbClr val="404040"/>
                </a:solidFill>
                <a:latin typeface="Gill Sans MT"/>
              </a:rPr>
              <a:t>1. Detect and deal with suspected terrorists and harmful </a:t>
            </a:r>
            <a:r>
              <a:rPr lang="en-GB" sz="2000" dirty="0">
                <a:solidFill>
                  <a:srgbClr val="404040"/>
                </a:solidFill>
                <a:latin typeface="Gill Sans MT"/>
              </a:rPr>
              <a:t>materials at the border.</a:t>
            </a:r>
            <a:br>
              <a:rPr lang="en-GB" sz="2000" dirty="0">
                <a:latin typeface="Gill Sans MT"/>
              </a:rPr>
            </a:br>
            <a:r>
              <a:rPr lang="en-GB" sz="2000" dirty="0">
                <a:solidFill>
                  <a:srgbClr val="404040"/>
                </a:solidFill>
                <a:latin typeface="Gill Sans MT"/>
              </a:rPr>
              <a:t>2. Reduce the risk to and improve the resilience of global aviation, other transport sectors and critical infrastructure most at risk. </a:t>
            </a:r>
            <a:br>
              <a:rPr lang="en-GB" sz="2000" dirty="0">
                <a:latin typeface="Gill Sans MT"/>
              </a:rPr>
            </a:br>
            <a:r>
              <a:rPr lang="en-GB" sz="2000" dirty="0">
                <a:solidFill>
                  <a:srgbClr val="404040"/>
                </a:solidFill>
                <a:latin typeface="Gill Sans MT"/>
              </a:rPr>
              <a:t>3. Reduce the vulnerability of crowded places, specific vulnerable groups and high profile individuals.</a:t>
            </a:r>
            <a:br>
              <a:rPr lang="en-GB" sz="2000" dirty="0">
                <a:latin typeface="Gill Sans MT"/>
              </a:rPr>
            </a:br>
            <a:r>
              <a:rPr lang="en-GB" sz="2000" dirty="0">
                <a:solidFill>
                  <a:srgbClr val="404040"/>
                </a:solidFill>
                <a:latin typeface="Gill Sans MT"/>
              </a:rPr>
              <a:t>4. Detect and prevent terrorist access to and use of materials of concern, knowledge and information that could be used to conduct attacks.</a:t>
            </a:r>
            <a:endParaRPr lang="en-GB" sz="2000" dirty="0"/>
          </a:p>
        </p:txBody>
      </p:sp>
    </p:spTree>
    <p:extLst>
      <p:ext uri="{BB962C8B-B14F-4D97-AF65-F5344CB8AC3E}">
        <p14:creationId xmlns:p14="http://schemas.microsoft.com/office/powerpoint/2010/main" val="15918552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7A9DD9-0E24-D801-20AE-2DA83B20960B}"/>
              </a:ext>
            </a:extLst>
          </p:cNvPr>
          <p:cNvSpPr>
            <a:spLocks noGrp="1"/>
          </p:cNvSpPr>
          <p:nvPr>
            <p:ph type="title"/>
          </p:nvPr>
        </p:nvSpPr>
        <p:spPr/>
        <p:txBody>
          <a:bodyPr/>
          <a:lstStyle/>
          <a:p>
            <a:r>
              <a:rPr lang="en-GB" dirty="0"/>
              <a:t>PROTECT cont.</a:t>
            </a:r>
          </a:p>
        </p:txBody>
      </p:sp>
      <p:sp>
        <p:nvSpPr>
          <p:cNvPr id="3" name="Content Placeholder 2">
            <a:extLst>
              <a:ext uri="{FF2B5EF4-FFF2-40B4-BE49-F238E27FC236}">
                <a16:creationId xmlns:a16="http://schemas.microsoft.com/office/drawing/2014/main" id="{C69B8D6F-D919-EA32-24DD-050DC48EB05A}"/>
              </a:ext>
            </a:extLst>
          </p:cNvPr>
          <p:cNvSpPr>
            <a:spLocks noGrp="1"/>
          </p:cNvSpPr>
          <p:nvPr>
            <p:ph idx="1"/>
          </p:nvPr>
        </p:nvSpPr>
        <p:spPr/>
        <p:txBody>
          <a:bodyPr vert="horz" lIns="91440" tIns="45720" rIns="91440" bIns="45720" rtlCol="0" anchor="t">
            <a:noAutofit/>
          </a:bodyPr>
          <a:lstStyle/>
          <a:p>
            <a:pPr>
              <a:spcBef>
                <a:spcPts val="1000"/>
              </a:spcBef>
            </a:pPr>
            <a:r>
              <a:rPr lang="en-GB" sz="2000" b="1" i="1" dirty="0">
                <a:solidFill>
                  <a:srgbClr val="404040"/>
                </a:solidFill>
                <a:latin typeface="Gill Sans MT"/>
              </a:rPr>
              <a:t>Detect and deal with suspected terrorists and harmful materials at the border </a:t>
            </a:r>
            <a:r>
              <a:rPr lang="en-GB" sz="2000" dirty="0">
                <a:solidFill>
                  <a:srgbClr val="404040"/>
                </a:solidFill>
                <a:latin typeface="Gill Sans MT"/>
              </a:rPr>
              <a:t>– starts overseas, including checks and intervention in advance of travel. </a:t>
            </a:r>
            <a:endParaRPr lang="en-US" sz="2000">
              <a:latin typeface="Gill Sans MT"/>
            </a:endParaRPr>
          </a:p>
          <a:p>
            <a:pPr>
              <a:spcBef>
                <a:spcPts val="1000"/>
              </a:spcBef>
            </a:pPr>
            <a:r>
              <a:rPr lang="en-GB" sz="2000" b="1" i="1" dirty="0">
                <a:solidFill>
                  <a:srgbClr val="404040"/>
                </a:solidFill>
                <a:latin typeface="Gill Sans MT"/>
              </a:rPr>
              <a:t>Reduce risk and improve resilience </a:t>
            </a:r>
            <a:r>
              <a:rPr lang="en-GB" sz="2000" dirty="0">
                <a:solidFill>
                  <a:srgbClr val="404040"/>
                </a:solidFill>
                <a:latin typeface="Gill Sans MT"/>
              </a:rPr>
              <a:t>- disrupting the infrastructure and essential services upon which the UK relies to safeguard the economy and public.</a:t>
            </a:r>
            <a:endParaRPr lang="en-US" sz="2000">
              <a:latin typeface="Gill Sans MT"/>
            </a:endParaRPr>
          </a:p>
          <a:p>
            <a:pPr>
              <a:spcBef>
                <a:spcPts val="1000"/>
              </a:spcBef>
            </a:pPr>
            <a:r>
              <a:rPr lang="en-GB" sz="2000" b="1" i="1" dirty="0">
                <a:solidFill>
                  <a:srgbClr val="404040"/>
                </a:solidFill>
                <a:latin typeface="Gill Sans MT"/>
              </a:rPr>
              <a:t>Reduce vulnerability of crowded places </a:t>
            </a:r>
            <a:r>
              <a:rPr lang="en-GB" sz="2000" dirty="0">
                <a:solidFill>
                  <a:srgbClr val="404040"/>
                </a:solidFill>
                <a:latin typeface="Gill Sans MT"/>
              </a:rPr>
              <a:t>– engage more responsible authorities to achieve effective and consistent security.</a:t>
            </a:r>
            <a:endParaRPr lang="en-US" sz="2000">
              <a:latin typeface="Gill Sans MT"/>
            </a:endParaRPr>
          </a:p>
          <a:p>
            <a:pPr>
              <a:spcBef>
                <a:spcPts val="1000"/>
              </a:spcBef>
            </a:pPr>
            <a:r>
              <a:rPr lang="en-GB" sz="2000" b="1" i="1" dirty="0">
                <a:solidFill>
                  <a:srgbClr val="404040"/>
                </a:solidFill>
                <a:latin typeface="Gill Sans MT"/>
              </a:rPr>
              <a:t>Detect and prevent terrorist access to use of materials </a:t>
            </a:r>
            <a:r>
              <a:rPr lang="en-GB" sz="2000" dirty="0">
                <a:solidFill>
                  <a:srgbClr val="404040"/>
                </a:solidFill>
                <a:latin typeface="Gill Sans MT"/>
              </a:rPr>
              <a:t>– reduce availability of the most concerning materials without unnecessarily impacting on people’s ability to go about their lives freely and with confidence.</a:t>
            </a:r>
            <a:endParaRPr lang="en-GB" sz="2400" dirty="0"/>
          </a:p>
        </p:txBody>
      </p:sp>
    </p:spTree>
    <p:extLst>
      <p:ext uri="{BB962C8B-B14F-4D97-AF65-F5344CB8AC3E}">
        <p14:creationId xmlns:p14="http://schemas.microsoft.com/office/powerpoint/2010/main" val="17957217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1BC00F-488E-24D4-E2E6-D2179DE19FAA}"/>
              </a:ext>
            </a:extLst>
          </p:cNvPr>
          <p:cNvSpPr>
            <a:spLocks noGrp="1"/>
          </p:cNvSpPr>
          <p:nvPr>
            <p:ph type="title"/>
          </p:nvPr>
        </p:nvSpPr>
        <p:spPr/>
        <p:txBody>
          <a:bodyPr/>
          <a:lstStyle/>
          <a:p>
            <a:r>
              <a:rPr lang="en-GB" dirty="0"/>
              <a:t>PREPARE</a:t>
            </a:r>
          </a:p>
        </p:txBody>
      </p:sp>
      <p:sp>
        <p:nvSpPr>
          <p:cNvPr id="3" name="Content Placeholder 2">
            <a:extLst>
              <a:ext uri="{FF2B5EF4-FFF2-40B4-BE49-F238E27FC236}">
                <a16:creationId xmlns:a16="http://schemas.microsoft.com/office/drawing/2014/main" id="{0C9BA4DD-95A1-038D-FADA-46FD24D38BE0}"/>
              </a:ext>
            </a:extLst>
          </p:cNvPr>
          <p:cNvSpPr>
            <a:spLocks noGrp="1"/>
          </p:cNvSpPr>
          <p:nvPr>
            <p:ph idx="1"/>
          </p:nvPr>
        </p:nvSpPr>
        <p:spPr/>
        <p:txBody>
          <a:bodyPr vert="horz" lIns="91440" tIns="45720" rIns="91440" bIns="45720" rtlCol="0" anchor="t">
            <a:noAutofit/>
          </a:bodyPr>
          <a:lstStyle/>
          <a:p>
            <a:pPr>
              <a:spcBef>
                <a:spcPts val="1000"/>
              </a:spcBef>
            </a:pPr>
            <a:r>
              <a:rPr lang="en-GB" sz="2000" u="sng" dirty="0">
                <a:solidFill>
                  <a:srgbClr val="404040"/>
                </a:solidFill>
                <a:latin typeface="Gill Sans MT"/>
              </a:rPr>
              <a:t>Prepare</a:t>
            </a:r>
            <a:r>
              <a:rPr lang="en-GB" sz="2000" dirty="0">
                <a:solidFill>
                  <a:srgbClr val="404040"/>
                </a:solidFill>
                <a:latin typeface="Gill Sans MT"/>
              </a:rPr>
              <a:t> – Save lives, reduce harm and aid recovery quickly in the event of a terrorist attack.</a:t>
            </a:r>
            <a:endParaRPr lang="en-US" sz="2000">
              <a:latin typeface="Gill Sans MT"/>
            </a:endParaRPr>
          </a:p>
          <a:p>
            <a:pPr>
              <a:spcBef>
                <a:spcPts val="1000"/>
              </a:spcBef>
            </a:pPr>
            <a:r>
              <a:rPr lang="en-GB" sz="2000" dirty="0">
                <a:solidFill>
                  <a:srgbClr val="404040"/>
                </a:solidFill>
                <a:latin typeface="Gill Sans MT"/>
              </a:rPr>
              <a:t>Ensuring there is rapid response to end any attack and that the impact on local communities and those affected by the attack is minimised.</a:t>
            </a:r>
            <a:endParaRPr lang="en-US" sz="2000">
              <a:latin typeface="Gill Sans MT"/>
            </a:endParaRPr>
          </a:p>
          <a:p>
            <a:pPr>
              <a:spcBef>
                <a:spcPts val="1000"/>
              </a:spcBef>
            </a:pPr>
            <a:r>
              <a:rPr lang="en-GB" sz="2000" u="sng" dirty="0">
                <a:solidFill>
                  <a:srgbClr val="404040"/>
                </a:solidFill>
                <a:latin typeface="Gill Sans MT"/>
              </a:rPr>
              <a:t>Objectives:</a:t>
            </a:r>
            <a:br>
              <a:rPr lang="en-GB" sz="2000" u="sng" dirty="0">
                <a:latin typeface="Gill Sans MT"/>
              </a:rPr>
            </a:br>
            <a:r>
              <a:rPr lang="en-GB" sz="2000" u="sng" dirty="0">
                <a:solidFill>
                  <a:srgbClr val="404040"/>
                </a:solidFill>
                <a:latin typeface="Gill Sans MT"/>
              </a:rPr>
              <a:t>1. Deliver a coordinated multi-agency response to all </a:t>
            </a:r>
            <a:r>
              <a:rPr lang="en-GB" sz="2000" dirty="0">
                <a:solidFill>
                  <a:srgbClr val="404040"/>
                </a:solidFill>
                <a:latin typeface="Gill Sans MT"/>
              </a:rPr>
              <a:t>types of terrorist attacks.</a:t>
            </a:r>
            <a:br>
              <a:rPr lang="en-GB" sz="2000" dirty="0">
                <a:latin typeface="Gill Sans MT"/>
              </a:rPr>
            </a:br>
            <a:r>
              <a:rPr lang="en-GB" sz="2000" dirty="0">
                <a:solidFill>
                  <a:srgbClr val="404040"/>
                </a:solidFill>
                <a:latin typeface="Gill Sans MT"/>
              </a:rPr>
              <a:t>2. Ensure the UK has a full range of capabilities to respond to current and future attacks.</a:t>
            </a:r>
            <a:br>
              <a:rPr lang="en-GB" sz="2000" dirty="0">
                <a:latin typeface="Gill Sans MT"/>
              </a:rPr>
            </a:br>
            <a:r>
              <a:rPr lang="en-GB" sz="2000" dirty="0">
                <a:solidFill>
                  <a:srgbClr val="404040"/>
                </a:solidFill>
                <a:latin typeface="Gill Sans MT"/>
              </a:rPr>
              <a:t>3. Minimise the impact of terrorist attacks on people, services and communities.</a:t>
            </a:r>
            <a:endParaRPr lang="en-GB" sz="2000" dirty="0"/>
          </a:p>
        </p:txBody>
      </p:sp>
    </p:spTree>
    <p:extLst>
      <p:ext uri="{BB962C8B-B14F-4D97-AF65-F5344CB8AC3E}">
        <p14:creationId xmlns:p14="http://schemas.microsoft.com/office/powerpoint/2010/main" val="13762245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70E622-508F-7CD6-3339-012D9F71EFA1}"/>
              </a:ext>
            </a:extLst>
          </p:cNvPr>
          <p:cNvSpPr>
            <a:spLocks noGrp="1"/>
          </p:cNvSpPr>
          <p:nvPr>
            <p:ph type="title"/>
          </p:nvPr>
        </p:nvSpPr>
        <p:spPr/>
        <p:txBody>
          <a:bodyPr/>
          <a:lstStyle/>
          <a:p>
            <a:r>
              <a:rPr lang="en-GB" dirty="0"/>
              <a:t>PREPARE cont.</a:t>
            </a:r>
          </a:p>
        </p:txBody>
      </p:sp>
      <p:sp>
        <p:nvSpPr>
          <p:cNvPr id="3" name="Content Placeholder 2">
            <a:extLst>
              <a:ext uri="{FF2B5EF4-FFF2-40B4-BE49-F238E27FC236}">
                <a16:creationId xmlns:a16="http://schemas.microsoft.com/office/drawing/2014/main" id="{FED53A27-2FFB-7E25-D9C5-66963393D3E1}"/>
              </a:ext>
            </a:extLst>
          </p:cNvPr>
          <p:cNvSpPr>
            <a:spLocks noGrp="1"/>
          </p:cNvSpPr>
          <p:nvPr>
            <p:ph idx="1"/>
          </p:nvPr>
        </p:nvSpPr>
        <p:spPr/>
        <p:txBody>
          <a:bodyPr vert="horz" lIns="91440" tIns="45720" rIns="91440" bIns="45720" rtlCol="0" anchor="t">
            <a:noAutofit/>
          </a:bodyPr>
          <a:lstStyle/>
          <a:p>
            <a:pPr>
              <a:spcBef>
                <a:spcPts val="1000"/>
              </a:spcBef>
            </a:pPr>
            <a:r>
              <a:rPr lang="en-GB" sz="2000" b="1" i="1" dirty="0">
                <a:solidFill>
                  <a:srgbClr val="404040"/>
                </a:solidFill>
                <a:latin typeface="Gill Sans MT"/>
              </a:rPr>
              <a:t>Deliver a coordinated multi-agency response –</a:t>
            </a:r>
            <a:r>
              <a:rPr lang="en-GB" sz="2000" i="1" dirty="0">
                <a:solidFill>
                  <a:srgbClr val="404040"/>
                </a:solidFill>
                <a:latin typeface="Gill Sans MT"/>
              </a:rPr>
              <a:t> </a:t>
            </a:r>
            <a:r>
              <a:rPr lang="en-GB" sz="2000" dirty="0">
                <a:solidFill>
                  <a:srgbClr val="404040"/>
                </a:solidFill>
                <a:latin typeface="Gill Sans MT"/>
              </a:rPr>
              <a:t>improve ability to save lives and reduce harm by risk-based planning by rigorous national assessments, improving the way responders work together and identifying gaps in response.</a:t>
            </a:r>
            <a:endParaRPr lang="en-US" sz="2000">
              <a:latin typeface="Gill Sans MT"/>
            </a:endParaRPr>
          </a:p>
          <a:p>
            <a:pPr>
              <a:spcBef>
                <a:spcPts val="1000"/>
              </a:spcBef>
            </a:pPr>
            <a:r>
              <a:rPr lang="en-GB" sz="2000" b="1" i="1" dirty="0">
                <a:solidFill>
                  <a:srgbClr val="404040"/>
                </a:solidFill>
                <a:latin typeface="Gill Sans MT"/>
              </a:rPr>
              <a:t>Ensure that the UK has a full range of capabilities to respond to threats –</a:t>
            </a:r>
            <a:r>
              <a:rPr lang="en-GB" sz="2000" i="1" dirty="0">
                <a:solidFill>
                  <a:srgbClr val="404040"/>
                </a:solidFill>
                <a:latin typeface="Gill Sans MT"/>
              </a:rPr>
              <a:t> </a:t>
            </a:r>
            <a:r>
              <a:rPr lang="en-GB" sz="2000" dirty="0">
                <a:solidFill>
                  <a:srgbClr val="404040"/>
                </a:solidFill>
                <a:latin typeface="Gill Sans MT"/>
              </a:rPr>
              <a:t>ensure emergency service and other responders have what they need – JESIP.</a:t>
            </a:r>
            <a:endParaRPr lang="en-US" sz="2000">
              <a:latin typeface="Gill Sans MT"/>
            </a:endParaRPr>
          </a:p>
          <a:p>
            <a:pPr>
              <a:spcBef>
                <a:spcPts val="1000"/>
              </a:spcBef>
            </a:pPr>
            <a:r>
              <a:rPr lang="en-GB" sz="2000" b="1" i="1" dirty="0">
                <a:solidFill>
                  <a:srgbClr val="404040"/>
                </a:solidFill>
                <a:latin typeface="Gill Sans MT"/>
              </a:rPr>
              <a:t>Minimise the impact of terrorist attacks on people, services and communities – </a:t>
            </a:r>
            <a:r>
              <a:rPr lang="en-GB" sz="2000" dirty="0">
                <a:solidFill>
                  <a:srgbClr val="404040"/>
                </a:solidFill>
                <a:latin typeface="Gill Sans MT"/>
              </a:rPr>
              <a:t>how quickly and effectively individuals, communities and businesses are able to recover with support they need from terrorist attacks.</a:t>
            </a:r>
            <a:endParaRPr lang="en-GB" sz="2000" dirty="0"/>
          </a:p>
        </p:txBody>
      </p:sp>
    </p:spTree>
    <p:extLst>
      <p:ext uri="{BB962C8B-B14F-4D97-AF65-F5344CB8AC3E}">
        <p14:creationId xmlns:p14="http://schemas.microsoft.com/office/powerpoint/2010/main" val="114129392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20DF5C-7986-7408-DB59-D40ABE085924}"/>
              </a:ext>
            </a:extLst>
          </p:cNvPr>
          <p:cNvSpPr>
            <a:spLocks noGrp="1"/>
          </p:cNvSpPr>
          <p:nvPr>
            <p:ph type="title"/>
          </p:nvPr>
        </p:nvSpPr>
        <p:spPr/>
        <p:txBody>
          <a:bodyPr/>
          <a:lstStyle/>
          <a:p>
            <a:r>
              <a:rPr lang="en-GB" dirty="0"/>
              <a:t>Run, Hide and Tell</a:t>
            </a:r>
          </a:p>
        </p:txBody>
      </p:sp>
      <p:pic>
        <p:nvPicPr>
          <p:cNvPr id="4" name="Online Media 3" title="Communities Defeat Terrorism">
            <a:hlinkClick r:id="" action="ppaction://media"/>
            <a:extLst>
              <a:ext uri="{FF2B5EF4-FFF2-40B4-BE49-F238E27FC236}">
                <a16:creationId xmlns:a16="http://schemas.microsoft.com/office/drawing/2014/main" id="{98B5AECD-DF2B-3EA9-A5C0-06B6E19C501E}"/>
              </a:ext>
            </a:extLst>
          </p:cNvPr>
          <p:cNvPicPr>
            <a:picLocks noGrp="1" noRot="1" noChangeAspect="1"/>
          </p:cNvPicPr>
          <p:nvPr>
            <p:ph idx="1"/>
            <a:videoFile r:link="rId1"/>
          </p:nvPr>
        </p:nvPicPr>
        <p:blipFill>
          <a:blip r:embed="rId3"/>
          <a:stretch>
            <a:fillRect/>
          </a:stretch>
        </p:blipFill>
        <p:spPr>
          <a:xfrm>
            <a:off x="1104900" y="1600200"/>
            <a:ext cx="6932613" cy="3916363"/>
          </a:xfrm>
          <a:prstGeom prst="rect">
            <a:avLst/>
          </a:prstGeom>
        </p:spPr>
      </p:pic>
    </p:spTree>
    <p:extLst>
      <p:ext uri="{BB962C8B-B14F-4D97-AF65-F5344CB8AC3E}">
        <p14:creationId xmlns:p14="http://schemas.microsoft.com/office/powerpoint/2010/main" val="17043180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B7B048-587A-3CA9-BF4C-CECC299497AB}"/>
              </a:ext>
            </a:extLst>
          </p:cNvPr>
          <p:cNvSpPr>
            <a:spLocks noGrp="1"/>
          </p:cNvSpPr>
          <p:nvPr>
            <p:ph type="title"/>
          </p:nvPr>
        </p:nvSpPr>
        <p:spPr/>
        <p:txBody>
          <a:bodyPr/>
          <a:lstStyle/>
          <a:p>
            <a:r>
              <a:rPr lang="en-GB" dirty="0"/>
              <a:t>Task</a:t>
            </a:r>
          </a:p>
        </p:txBody>
      </p:sp>
      <p:graphicFrame>
        <p:nvGraphicFramePr>
          <p:cNvPr id="4" name="Content Placeholder 3">
            <a:extLst>
              <a:ext uri="{FF2B5EF4-FFF2-40B4-BE49-F238E27FC236}">
                <a16:creationId xmlns:a16="http://schemas.microsoft.com/office/drawing/2014/main" id="{96D7563B-6549-654A-9511-B16589061F17}"/>
              </a:ext>
            </a:extLst>
          </p:cNvPr>
          <p:cNvGraphicFramePr>
            <a:graphicFrameLocks noGrp="1"/>
          </p:cNvGraphicFramePr>
          <p:nvPr>
            <p:ph idx="1"/>
            <p:extLst>
              <p:ext uri="{D42A27DB-BD31-4B8C-83A1-F6EECF244321}">
                <p14:modId xmlns:p14="http://schemas.microsoft.com/office/powerpoint/2010/main" val="4084097450"/>
              </p:ext>
            </p:extLst>
          </p:nvPr>
        </p:nvGraphicFramePr>
        <p:xfrm>
          <a:off x="457200" y="1600201"/>
          <a:ext cx="82296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8402878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Diagram&#10;&#10;Description automatically generated">
            <a:extLst>
              <a:ext uri="{FF2B5EF4-FFF2-40B4-BE49-F238E27FC236}">
                <a16:creationId xmlns:a16="http://schemas.microsoft.com/office/drawing/2014/main" id="{58D7C27B-A56D-276C-187C-8FE51B70B938}"/>
              </a:ext>
            </a:extLst>
          </p:cNvPr>
          <p:cNvPicPr>
            <a:picLocks noChangeAspect="1"/>
          </p:cNvPicPr>
          <p:nvPr/>
        </p:nvPicPr>
        <p:blipFill>
          <a:blip r:embed="rId2"/>
          <a:stretch>
            <a:fillRect/>
          </a:stretch>
        </p:blipFill>
        <p:spPr>
          <a:xfrm>
            <a:off x="327262" y="62347"/>
            <a:ext cx="8279841" cy="5648849"/>
          </a:xfrm>
          <a:prstGeom prst="rect">
            <a:avLst/>
          </a:prstGeom>
          <a:noFill/>
        </p:spPr>
      </p:pic>
    </p:spTree>
    <p:extLst>
      <p:ext uri="{BB962C8B-B14F-4D97-AF65-F5344CB8AC3E}">
        <p14:creationId xmlns:p14="http://schemas.microsoft.com/office/powerpoint/2010/main" val="334510783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Diagram&#10;&#10;Description automatically generated">
            <a:extLst>
              <a:ext uri="{FF2B5EF4-FFF2-40B4-BE49-F238E27FC236}">
                <a16:creationId xmlns:a16="http://schemas.microsoft.com/office/drawing/2014/main" id="{24356BDC-6D0C-CEA0-64F6-8ECA95AFDC64}"/>
              </a:ext>
            </a:extLst>
          </p:cNvPr>
          <p:cNvPicPr>
            <a:picLocks noChangeAspect="1"/>
          </p:cNvPicPr>
          <p:nvPr/>
        </p:nvPicPr>
        <p:blipFill>
          <a:blip r:embed="rId2"/>
          <a:stretch>
            <a:fillRect/>
          </a:stretch>
        </p:blipFill>
        <p:spPr>
          <a:xfrm>
            <a:off x="526412" y="159328"/>
            <a:ext cx="8091174" cy="5011541"/>
          </a:xfrm>
          <a:prstGeom prst="rect">
            <a:avLst/>
          </a:prstGeom>
          <a:noFill/>
        </p:spPr>
      </p:pic>
    </p:spTree>
    <p:extLst>
      <p:ext uri="{BB962C8B-B14F-4D97-AF65-F5344CB8AC3E}">
        <p14:creationId xmlns:p14="http://schemas.microsoft.com/office/powerpoint/2010/main" val="248314262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F766C25-3A25-FE15-17AE-72AD2B337F9F}"/>
              </a:ext>
            </a:extLst>
          </p:cNvPr>
          <p:cNvSpPr txBox="1"/>
          <p:nvPr/>
        </p:nvSpPr>
        <p:spPr>
          <a:xfrm>
            <a:off x="457200" y="274638"/>
            <a:ext cx="8229600" cy="1143000"/>
          </a:xfrm>
          <a:prstGeom prst="rect">
            <a:avLst/>
          </a:prstGeom>
        </p:spPr>
        <p:txBody>
          <a:bodyPr vert="horz" lIns="91440" tIns="45720" rIns="91440" bIns="45720" rtlCol="0" anchor="ctr">
            <a:normAutofit/>
          </a:bodyPr>
          <a:lstStyle/>
          <a:p>
            <a:pPr algn="ctr">
              <a:spcBef>
                <a:spcPct val="0"/>
              </a:spcBef>
              <a:spcAft>
                <a:spcPts val="600"/>
              </a:spcAft>
            </a:pPr>
            <a:r>
              <a:rPr lang="en-US" sz="4400">
                <a:latin typeface="+mj-lt"/>
                <a:ea typeface="+mj-ea"/>
                <a:cs typeface="+mj-cs"/>
              </a:rPr>
              <a:t>Al Qaeda and CONTEST</a:t>
            </a:r>
          </a:p>
        </p:txBody>
      </p:sp>
      <p:sp>
        <p:nvSpPr>
          <p:cNvPr id="5" name="TextBox 4">
            <a:extLst>
              <a:ext uri="{FF2B5EF4-FFF2-40B4-BE49-F238E27FC236}">
                <a16:creationId xmlns:a16="http://schemas.microsoft.com/office/drawing/2014/main" id="{ED620456-408C-0545-25CE-8A904A69EE84}"/>
              </a:ext>
            </a:extLst>
          </p:cNvPr>
          <p:cNvSpPr txBox="1"/>
          <p:nvPr/>
        </p:nvSpPr>
        <p:spPr>
          <a:xfrm>
            <a:off x="457200" y="1600201"/>
            <a:ext cx="4038600" cy="3989040"/>
          </a:xfrm>
          <a:prstGeom prst="rect">
            <a:avLst/>
          </a:prstGeom>
        </p:spPr>
        <p:txBody>
          <a:bodyPr vert="horz" lIns="91440" tIns="45720" rIns="91440" bIns="45720" rtlCol="0">
            <a:normAutofit lnSpcReduction="10000"/>
          </a:bodyPr>
          <a:lstStyle/>
          <a:p>
            <a:pPr marL="342900" indent="-342900">
              <a:lnSpc>
                <a:spcPct val="90000"/>
              </a:lnSpc>
              <a:spcBef>
                <a:spcPct val="20000"/>
              </a:spcBef>
              <a:buFont typeface="Arial" pitchFamily="34" charset="0"/>
              <a:buChar char="•"/>
            </a:pPr>
            <a:r>
              <a:rPr lang="en-US" sz="2000" dirty="0"/>
              <a:t>’’The UK faces a range of terrorist threats. The most serious is from Al </a:t>
            </a:r>
            <a:r>
              <a:rPr lang="en-US" sz="2000" dirty="0" err="1"/>
              <a:t>Qa’ida</a:t>
            </a:r>
            <a:r>
              <a:rPr lang="en-US" sz="2000" dirty="0"/>
              <a:t>, its affiliates and like-minded organisations.’’ (HM Government, 2011, p.5)</a:t>
            </a:r>
          </a:p>
          <a:p>
            <a:pPr marL="342900" indent="-342900">
              <a:lnSpc>
                <a:spcPct val="90000"/>
              </a:lnSpc>
              <a:spcBef>
                <a:spcPct val="20000"/>
              </a:spcBef>
              <a:buFont typeface="Arial" pitchFamily="34" charset="0"/>
              <a:buChar char="•"/>
            </a:pPr>
            <a:endParaRPr lang="en-US" sz="2000" dirty="0"/>
          </a:p>
          <a:p>
            <a:pPr marL="342900" indent="-342900">
              <a:lnSpc>
                <a:spcPct val="90000"/>
              </a:lnSpc>
              <a:spcBef>
                <a:spcPct val="20000"/>
              </a:spcBef>
              <a:buFont typeface="Arial" pitchFamily="34" charset="0"/>
              <a:buChar char="•"/>
            </a:pPr>
            <a:r>
              <a:rPr lang="en-US" sz="2000" dirty="0"/>
              <a:t>‘’The threat from terrorism, globally and in the UK is higher than when we last published CONTEST in 2011’’ due to other organisations, threats and ‘’the persistent threat from Al </a:t>
            </a:r>
            <a:r>
              <a:rPr lang="en-US" sz="2000" dirty="0" err="1"/>
              <a:t>Qa’ida</a:t>
            </a:r>
            <a:r>
              <a:rPr lang="en-US" sz="2000" dirty="0"/>
              <a:t>.’’ (HM Government, 2018, p. 7). </a:t>
            </a:r>
          </a:p>
        </p:txBody>
      </p:sp>
      <p:pic>
        <p:nvPicPr>
          <p:cNvPr id="4" name="Picture 3" descr="A map of the world with countries/regions&#10;&#10;Description automatically generated">
            <a:extLst>
              <a:ext uri="{FF2B5EF4-FFF2-40B4-BE49-F238E27FC236}">
                <a16:creationId xmlns:a16="http://schemas.microsoft.com/office/drawing/2014/main" id="{4B594DEE-9BA3-25FD-E37A-B16A56626A5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648200" y="2544685"/>
            <a:ext cx="4038600" cy="2100072"/>
          </a:xfrm>
          <a:prstGeom prst="rect">
            <a:avLst/>
          </a:prstGeom>
          <a:noFill/>
        </p:spPr>
      </p:pic>
    </p:spTree>
    <p:extLst>
      <p:ext uri="{BB962C8B-B14F-4D97-AF65-F5344CB8AC3E}">
        <p14:creationId xmlns:p14="http://schemas.microsoft.com/office/powerpoint/2010/main" val="363515241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9/11: How the terror attack changed the world and counterterrorism strategies - BBC Newsnight">
            <a:hlinkClick r:id="" action="ppaction://media"/>
            <a:extLst>
              <a:ext uri="{FF2B5EF4-FFF2-40B4-BE49-F238E27FC236}">
                <a16:creationId xmlns:a16="http://schemas.microsoft.com/office/drawing/2014/main" id="{AA0D5A27-4329-1109-E942-6CFAB6586C17}"/>
              </a:ext>
            </a:extLst>
          </p:cNvPr>
          <p:cNvPicPr>
            <a:picLocks noRot="1" noChangeAspect="1"/>
          </p:cNvPicPr>
          <p:nvPr>
            <a:videoFile r:link="rId1"/>
          </p:nvPr>
        </p:nvPicPr>
        <p:blipFill>
          <a:blip r:embed="rId4"/>
          <a:stretch>
            <a:fillRect/>
          </a:stretch>
        </p:blipFill>
        <p:spPr>
          <a:xfrm>
            <a:off x="179984" y="141496"/>
            <a:ext cx="8763344" cy="4951017"/>
          </a:xfrm>
          <a:prstGeom prst="rect">
            <a:avLst/>
          </a:prstGeom>
        </p:spPr>
      </p:pic>
    </p:spTree>
    <p:extLst>
      <p:ext uri="{BB962C8B-B14F-4D97-AF65-F5344CB8AC3E}">
        <p14:creationId xmlns:p14="http://schemas.microsoft.com/office/powerpoint/2010/main" val="394417236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7026CEC-640B-009D-7243-5CB3986FB9CF}"/>
              </a:ext>
            </a:extLst>
          </p:cNvPr>
          <p:cNvSpPr txBox="1"/>
          <p:nvPr/>
        </p:nvSpPr>
        <p:spPr>
          <a:xfrm>
            <a:off x="457200" y="274638"/>
            <a:ext cx="8229600" cy="1143000"/>
          </a:xfrm>
          <a:prstGeom prst="rect">
            <a:avLst/>
          </a:prstGeom>
        </p:spPr>
        <p:txBody>
          <a:bodyPr vert="horz" lIns="91440" tIns="45720" rIns="91440" bIns="45720" rtlCol="0" anchor="ctr">
            <a:normAutofit/>
          </a:bodyPr>
          <a:lstStyle/>
          <a:p>
            <a:pPr algn="ctr">
              <a:spcBef>
                <a:spcPct val="0"/>
              </a:spcBef>
              <a:spcAft>
                <a:spcPts val="600"/>
              </a:spcAft>
            </a:pPr>
            <a:r>
              <a:rPr lang="en-US" sz="4400">
                <a:latin typeface="+mj-lt"/>
                <a:ea typeface="+mj-ea"/>
                <a:cs typeface="+mj-cs"/>
              </a:rPr>
              <a:t>The War on Terror</a:t>
            </a:r>
          </a:p>
        </p:txBody>
      </p:sp>
      <p:pic>
        <p:nvPicPr>
          <p:cNvPr id="4" name="Picture 3" descr="World Trade Center skyline with two towers&#10;&#10;Description automatically generated">
            <a:extLst>
              <a:ext uri="{FF2B5EF4-FFF2-40B4-BE49-F238E27FC236}">
                <a16:creationId xmlns:a16="http://schemas.microsoft.com/office/drawing/2014/main" id="{D1435D06-9B0F-2ECA-7420-2662FE1CACC6}"/>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5672" r="-2" b="-2"/>
          <a:stretch/>
        </p:blipFill>
        <p:spPr>
          <a:xfrm>
            <a:off x="457200" y="1600201"/>
            <a:ext cx="4038600" cy="3989040"/>
          </a:xfrm>
          <a:prstGeom prst="rect">
            <a:avLst/>
          </a:prstGeom>
          <a:noFill/>
        </p:spPr>
      </p:pic>
      <p:sp>
        <p:nvSpPr>
          <p:cNvPr id="3" name="TextBox 2">
            <a:extLst>
              <a:ext uri="{FF2B5EF4-FFF2-40B4-BE49-F238E27FC236}">
                <a16:creationId xmlns:a16="http://schemas.microsoft.com/office/drawing/2014/main" id="{8775EB8E-20CA-BF2F-A240-3F5B8305B4E2}"/>
              </a:ext>
            </a:extLst>
          </p:cNvPr>
          <p:cNvSpPr txBox="1"/>
          <p:nvPr/>
        </p:nvSpPr>
        <p:spPr>
          <a:xfrm>
            <a:off x="4648200" y="1600201"/>
            <a:ext cx="4038600" cy="3989040"/>
          </a:xfrm>
          <a:prstGeom prst="rect">
            <a:avLst/>
          </a:prstGeom>
        </p:spPr>
        <p:txBody>
          <a:bodyPr vert="horz" lIns="91440" tIns="45720" rIns="91440" bIns="45720" rtlCol="0">
            <a:normAutofit/>
          </a:bodyPr>
          <a:lstStyle/>
          <a:p>
            <a:pPr marL="342900" indent="-342900">
              <a:lnSpc>
                <a:spcPct val="90000"/>
              </a:lnSpc>
              <a:spcBef>
                <a:spcPct val="20000"/>
              </a:spcBef>
              <a:buFont typeface="Arial" pitchFamily="34" charset="0"/>
              <a:buChar char="•"/>
            </a:pPr>
            <a:r>
              <a:rPr lang="en-US" sz="2200"/>
              <a:t>The US launched a Global War on terror – with the main target being al Qaeda following the events of 9/11.</a:t>
            </a:r>
          </a:p>
          <a:p>
            <a:pPr marL="342900" indent="-342900">
              <a:lnSpc>
                <a:spcPct val="90000"/>
              </a:lnSpc>
              <a:spcBef>
                <a:spcPct val="20000"/>
              </a:spcBef>
              <a:buFont typeface="Arial" pitchFamily="34" charset="0"/>
              <a:buChar char="•"/>
            </a:pPr>
            <a:endParaRPr lang="en-US" sz="2200"/>
          </a:p>
          <a:p>
            <a:pPr marL="342900" indent="-342900">
              <a:lnSpc>
                <a:spcPct val="90000"/>
              </a:lnSpc>
              <a:spcBef>
                <a:spcPct val="20000"/>
              </a:spcBef>
              <a:buFont typeface="Arial" pitchFamily="34" charset="0"/>
              <a:buChar char="•"/>
            </a:pPr>
            <a:r>
              <a:rPr lang="en-US" sz="2200"/>
              <a:t>The war on terror has lasted longer than the US participation in both world wars.</a:t>
            </a:r>
          </a:p>
          <a:p>
            <a:pPr marL="342900" indent="-342900">
              <a:lnSpc>
                <a:spcPct val="90000"/>
              </a:lnSpc>
              <a:spcBef>
                <a:spcPct val="20000"/>
              </a:spcBef>
              <a:buFont typeface="Arial" pitchFamily="34" charset="0"/>
              <a:buChar char="•"/>
            </a:pPr>
            <a:endParaRPr lang="en-US" sz="2200"/>
          </a:p>
          <a:p>
            <a:pPr marL="342900" indent="-342900">
              <a:lnSpc>
                <a:spcPct val="90000"/>
              </a:lnSpc>
              <a:spcBef>
                <a:spcPct val="20000"/>
              </a:spcBef>
              <a:buFont typeface="Arial" pitchFamily="34" charset="0"/>
              <a:buChar char="•"/>
            </a:pPr>
            <a:r>
              <a:rPr lang="en-US" sz="2200"/>
              <a:t>Launched two major wars. </a:t>
            </a:r>
          </a:p>
        </p:txBody>
      </p:sp>
    </p:spTree>
    <p:extLst>
      <p:ext uri="{BB962C8B-B14F-4D97-AF65-F5344CB8AC3E}">
        <p14:creationId xmlns:p14="http://schemas.microsoft.com/office/powerpoint/2010/main" val="100328673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ADA1257-0068-CC30-3E26-CF8C6A4BC3F7}"/>
              </a:ext>
            </a:extLst>
          </p:cNvPr>
          <p:cNvSpPr>
            <a:spLocks noGrp="1"/>
          </p:cNvSpPr>
          <p:nvPr>
            <p:ph sz="half" idx="1"/>
          </p:nvPr>
        </p:nvSpPr>
        <p:spPr>
          <a:xfrm>
            <a:off x="177915" y="286527"/>
            <a:ext cx="4038600" cy="3989040"/>
          </a:xfrm>
        </p:spPr>
        <p:txBody>
          <a:bodyPr vert="horz" lIns="91440" tIns="45720" rIns="91440" bIns="45720" rtlCol="0" anchor="t">
            <a:noAutofit/>
          </a:bodyPr>
          <a:lstStyle/>
          <a:p>
            <a:pPr marL="0" marR="0" lvl="0" indent="0" defTabSz="914400" rtl="0" eaLnBrk="1" fontAlgn="auto" latinLnBrk="0" hangingPunct="1">
              <a:lnSpc>
                <a:spcPct val="90000"/>
              </a:lnSpc>
              <a:spcBef>
                <a:spcPts val="0"/>
              </a:spcBef>
              <a:spcAft>
                <a:spcPts val="0"/>
              </a:spcAft>
              <a:buClrTx/>
              <a:buSzTx/>
              <a:buFontTx/>
              <a:buNone/>
              <a:tabLst/>
              <a:defRPr/>
            </a:pPr>
            <a:r>
              <a:rPr kumimoji="0" lang="en-GB" sz="1600" b="0" i="0" u="none" strike="noStrike" kern="1200" cap="none" spc="0" normalizeH="0" baseline="0" noProof="0" dirty="0">
                <a:ln>
                  <a:noFill/>
                </a:ln>
                <a:effectLst/>
                <a:uLnTx/>
                <a:uFillTx/>
              </a:rPr>
              <a:t>1. </a:t>
            </a:r>
            <a:r>
              <a:rPr kumimoji="0" lang="en-GB" sz="1400" b="1" i="0" u="none" strike="noStrike" kern="1200" cap="none" spc="0" normalizeH="0" baseline="0" noProof="0" dirty="0">
                <a:ln>
                  <a:noFill/>
                </a:ln>
                <a:effectLst/>
                <a:uLnTx/>
                <a:uFillTx/>
              </a:rPr>
              <a:t>Afghanistan War </a:t>
            </a:r>
            <a:r>
              <a:rPr kumimoji="0" lang="en-GB" sz="1400" b="0" i="0" u="none" strike="noStrike" kern="1200" cap="none" spc="0" normalizeH="0" baseline="0" noProof="0" dirty="0">
                <a:ln>
                  <a:noFill/>
                </a:ln>
                <a:effectLst/>
                <a:uLnTx/>
                <a:uFillTx/>
              </a:rPr>
              <a:t>– conflict that amounted from the events of 9/11. Three phases – 1. the toppling of the Taliban (the faction that ruled Afghanistan and provided sanctuary for al Qaeda). 2. between 2002-2008 the U.S strategy of defeating the Taliban army and rebuilding core institutions in the Afghan state. 3. Third phase began in 2008 where there was an increase in US troop presence in Afghanistan.</a:t>
            </a:r>
            <a:endParaRPr lang="en-GB" sz="1400" b="0" i="0" u="none" strike="noStrike" kern="1200" cap="none" spc="0" normalizeH="0" baseline="0" noProof="0" dirty="0">
              <a:ln>
                <a:noFill/>
              </a:ln>
              <a:effectLst/>
              <a:uLnTx/>
              <a:uFillTx/>
            </a:endParaRPr>
          </a:p>
          <a:p>
            <a:pPr marL="0" indent="0">
              <a:lnSpc>
                <a:spcPct val="90000"/>
              </a:lnSpc>
              <a:buNone/>
            </a:pPr>
            <a:endParaRPr lang="en-GB" sz="1400" dirty="0"/>
          </a:p>
          <a:p>
            <a:pPr marL="0" marR="0" lvl="0" indent="0" defTabSz="914400" rtl="0" eaLnBrk="1" fontAlgn="auto" latinLnBrk="0" hangingPunct="1">
              <a:lnSpc>
                <a:spcPct val="90000"/>
              </a:lnSpc>
              <a:spcBef>
                <a:spcPts val="0"/>
              </a:spcBef>
              <a:spcAft>
                <a:spcPts val="0"/>
              </a:spcAft>
              <a:buClrTx/>
              <a:buSzTx/>
              <a:buFontTx/>
              <a:buNone/>
              <a:tabLst/>
              <a:defRPr/>
            </a:pPr>
            <a:r>
              <a:rPr kumimoji="0" lang="en-GB" sz="1400" b="0" i="0" u="none" strike="noStrike" kern="1200" cap="none" spc="0" normalizeH="0" baseline="0" noProof="0" dirty="0">
                <a:ln>
                  <a:noFill/>
                </a:ln>
                <a:effectLst/>
                <a:uLnTx/>
                <a:uFillTx/>
              </a:rPr>
              <a:t>2. </a:t>
            </a:r>
            <a:r>
              <a:rPr kumimoji="0" lang="en-GB" sz="1400" b="1" i="0" u="none" strike="noStrike" kern="1200" cap="none" spc="0" normalizeH="0" baseline="0" noProof="0" dirty="0">
                <a:ln>
                  <a:noFill/>
                </a:ln>
                <a:effectLst/>
                <a:uLnTx/>
                <a:uFillTx/>
              </a:rPr>
              <a:t>Iraq War </a:t>
            </a:r>
            <a:r>
              <a:rPr kumimoji="0" lang="en-GB" sz="1400" b="0" i="0" u="none" strike="noStrike" kern="1200" cap="none" spc="0" normalizeH="0" baseline="0" noProof="0" dirty="0">
                <a:ln>
                  <a:noFill/>
                </a:ln>
                <a:effectLst/>
                <a:uLnTx/>
                <a:uFillTx/>
              </a:rPr>
              <a:t>– 2003 US forces invaded Iraq, vowing to destroy Iraqi weapons and end the rule of Saddam Hussein.</a:t>
            </a:r>
            <a:endParaRPr lang="en-GB" sz="1400" b="0" i="0" u="none" strike="noStrike" kern="1200" cap="none" spc="0" normalizeH="0" baseline="0" noProof="0" dirty="0">
              <a:ln>
                <a:noFill/>
              </a:ln>
              <a:effectLst/>
              <a:uLnTx/>
              <a:uFillTx/>
            </a:endParaRPr>
          </a:p>
          <a:p>
            <a:pPr marL="0" marR="0" lvl="0" indent="0" defTabSz="914400" rtl="0" eaLnBrk="1" fontAlgn="auto" latinLnBrk="0" hangingPunct="1">
              <a:lnSpc>
                <a:spcPct val="90000"/>
              </a:lnSpc>
              <a:spcBef>
                <a:spcPts val="0"/>
              </a:spcBef>
              <a:spcAft>
                <a:spcPts val="0"/>
              </a:spcAft>
              <a:buClrTx/>
              <a:buSzTx/>
              <a:buFontTx/>
              <a:buNone/>
              <a:tabLst/>
              <a:defRPr/>
            </a:pPr>
            <a:r>
              <a:rPr lang="en-GB" sz="1400" dirty="0"/>
              <a:t>Was it a </a:t>
            </a:r>
            <a:r>
              <a:rPr kumimoji="0" lang="en-GB" sz="1400" b="0" i="0" u="none" strike="noStrike" kern="1200" cap="none" spc="0" normalizeH="0" baseline="0" noProof="0" dirty="0">
                <a:ln>
                  <a:noFill/>
                </a:ln>
                <a:effectLst/>
                <a:uLnTx/>
                <a:uFillTx/>
              </a:rPr>
              <a:t>Success? – arrested hundreds of terrorists suspects, prevented terrorist attacks in America, toppled the Taliban regime and closed terrorist training camps and also eliminated many senior members of Al Qaeda.</a:t>
            </a:r>
            <a:endParaRPr lang="en-GB" sz="1400" b="0" i="0" u="none" strike="noStrike" kern="1200" cap="none" spc="0" normalizeH="0" baseline="0" noProof="0" dirty="0">
              <a:ln>
                <a:noFill/>
              </a:ln>
              <a:effectLst/>
              <a:uLnTx/>
              <a:uFillTx/>
            </a:endParaRPr>
          </a:p>
          <a:p>
            <a:pPr marL="0" marR="0" lvl="0" indent="0" defTabSz="914400" rtl="0" eaLnBrk="1" fontAlgn="auto" latinLnBrk="0" hangingPunct="1">
              <a:lnSpc>
                <a:spcPct val="90000"/>
              </a:lnSpc>
              <a:spcBef>
                <a:spcPts val="0"/>
              </a:spcBef>
              <a:spcAft>
                <a:spcPts val="0"/>
              </a:spcAft>
              <a:buClrTx/>
              <a:buSzTx/>
              <a:buFontTx/>
              <a:buNone/>
              <a:tabLst/>
              <a:defRPr/>
            </a:pPr>
            <a:endParaRPr lang="en-GB" sz="1400" dirty="0"/>
          </a:p>
          <a:p>
            <a:pPr marL="0" marR="0" lvl="0" indent="0" defTabSz="914400" rtl="0" eaLnBrk="1" fontAlgn="auto" latinLnBrk="0" hangingPunct="1">
              <a:lnSpc>
                <a:spcPct val="90000"/>
              </a:lnSpc>
              <a:spcBef>
                <a:spcPts val="0"/>
              </a:spcBef>
              <a:spcAft>
                <a:spcPts val="0"/>
              </a:spcAft>
              <a:buClrTx/>
              <a:buSzTx/>
              <a:buFontTx/>
              <a:buNone/>
              <a:tabLst/>
              <a:defRPr/>
            </a:pPr>
            <a:r>
              <a:rPr kumimoji="0" lang="en-GB" sz="1400" b="0" i="0" u="none" strike="noStrike" kern="1200" cap="none" spc="0" normalizeH="0" baseline="0" noProof="0" dirty="0">
                <a:ln>
                  <a:noFill/>
                </a:ln>
                <a:effectLst/>
                <a:uLnTx/>
                <a:uFillTx/>
              </a:rPr>
              <a:t>However, the war on terror ended up scattering the al Qaeda network, making it harder to counteract – the attacks in Afghanistan and Iraq increased anti-west ideals among Muslims worldwide.</a:t>
            </a:r>
            <a:endParaRPr lang="en-GB" sz="1400" b="0" i="0" u="none" strike="noStrike" kern="1200" cap="none" spc="0" normalizeH="0" baseline="0" noProof="0" dirty="0">
              <a:ln>
                <a:noFill/>
              </a:ln>
              <a:effectLst/>
              <a:uLnTx/>
              <a:uFillTx/>
            </a:endParaRPr>
          </a:p>
          <a:p>
            <a:pPr marL="0" marR="0" lvl="0" indent="0" defTabSz="914400" rtl="0" eaLnBrk="1" fontAlgn="auto" latinLnBrk="0" hangingPunct="1">
              <a:lnSpc>
                <a:spcPct val="90000"/>
              </a:lnSpc>
              <a:spcBef>
                <a:spcPts val="0"/>
              </a:spcBef>
              <a:spcAft>
                <a:spcPts val="0"/>
              </a:spcAft>
              <a:buClrTx/>
              <a:buSzTx/>
              <a:buFontTx/>
              <a:buNone/>
              <a:tabLst/>
              <a:defRPr/>
            </a:pPr>
            <a:endParaRPr kumimoji="0" lang="en-GB" sz="1100" b="0" i="0" u="none" strike="noStrike" kern="1200" cap="none" spc="0" normalizeH="0" baseline="0" noProof="0" dirty="0">
              <a:ln>
                <a:noFill/>
              </a:ln>
              <a:effectLst/>
              <a:uLnTx/>
              <a:uFillTx/>
            </a:endParaRPr>
          </a:p>
          <a:p>
            <a:pPr marL="0" indent="0">
              <a:lnSpc>
                <a:spcPct val="90000"/>
              </a:lnSpc>
              <a:buNone/>
            </a:pPr>
            <a:endParaRPr lang="en-GB" sz="1100" dirty="0"/>
          </a:p>
        </p:txBody>
      </p:sp>
      <p:pic>
        <p:nvPicPr>
          <p:cNvPr id="2" name="Picture 1" descr="A military vehicles driving down a street&#10;&#10;Description automatically generated">
            <a:extLst>
              <a:ext uri="{FF2B5EF4-FFF2-40B4-BE49-F238E27FC236}">
                <a16:creationId xmlns:a16="http://schemas.microsoft.com/office/drawing/2014/main" id="{1BED882D-261B-41D8-46BD-0EA1033E3595}"/>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14643" r="17777" b="-2"/>
          <a:stretch/>
        </p:blipFill>
        <p:spPr>
          <a:xfrm>
            <a:off x="4441322" y="627875"/>
            <a:ext cx="4555794" cy="4382107"/>
          </a:xfrm>
          <a:prstGeom prst="rect">
            <a:avLst/>
          </a:prstGeom>
          <a:noFill/>
        </p:spPr>
      </p:pic>
    </p:spTree>
    <p:extLst>
      <p:ext uri="{BB962C8B-B14F-4D97-AF65-F5344CB8AC3E}">
        <p14:creationId xmlns:p14="http://schemas.microsoft.com/office/powerpoint/2010/main" val="360850296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099B220-95C7-2DC0-08EE-221C63987C6D}"/>
              </a:ext>
            </a:extLst>
          </p:cNvPr>
          <p:cNvSpPr txBox="1"/>
          <p:nvPr/>
        </p:nvSpPr>
        <p:spPr>
          <a:xfrm>
            <a:off x="2650672" y="343291"/>
            <a:ext cx="4572000" cy="707886"/>
          </a:xfrm>
          <a:prstGeom prst="rect">
            <a:avLst/>
          </a:prstGeom>
          <a:noFill/>
        </p:spPr>
        <p:txBody>
          <a:bodyPr wrap="square">
            <a:spAutoFit/>
          </a:bodyPr>
          <a:lstStyle/>
          <a:p>
            <a:r>
              <a:rPr lang="en-GB" sz="4000"/>
              <a:t>War on Terror</a:t>
            </a:r>
          </a:p>
        </p:txBody>
      </p:sp>
      <p:sp>
        <p:nvSpPr>
          <p:cNvPr id="5" name="TextBox 4">
            <a:extLst>
              <a:ext uri="{FF2B5EF4-FFF2-40B4-BE49-F238E27FC236}">
                <a16:creationId xmlns:a16="http://schemas.microsoft.com/office/drawing/2014/main" id="{AD7C42C0-8889-C195-8244-9B2177819207}"/>
              </a:ext>
            </a:extLst>
          </p:cNvPr>
          <p:cNvSpPr txBox="1"/>
          <p:nvPr/>
        </p:nvSpPr>
        <p:spPr>
          <a:xfrm>
            <a:off x="696686" y="2000268"/>
            <a:ext cx="7603671" cy="1754326"/>
          </a:xfrm>
          <a:prstGeom prst="rect">
            <a:avLst/>
          </a:prstGeom>
          <a:noFill/>
        </p:spPr>
        <p:txBody>
          <a:bodyPr wrap="square">
            <a:spAutoFit/>
          </a:bodyPr>
          <a:lstStyle/>
          <a:p>
            <a:pPr marL="285750" indent="-285750">
              <a:buFont typeface="Wingdings" panose="05000000000000000000" pitchFamily="2" charset="2"/>
              <a:buChar char="§"/>
            </a:pPr>
            <a:r>
              <a:rPr lang="en-GB"/>
              <a:t>Were you aware of the magnitude of the war on terror?</a:t>
            </a:r>
          </a:p>
          <a:p>
            <a:endParaRPr lang="en-GB"/>
          </a:p>
          <a:p>
            <a:pPr marL="285750" indent="-285750">
              <a:buFont typeface="Wingdings" panose="05000000000000000000" pitchFamily="2" charset="2"/>
              <a:buChar char="§"/>
            </a:pPr>
            <a:r>
              <a:rPr lang="en-GB"/>
              <a:t>Do you think drone strikes are an appropriate measure in countering terrorism?</a:t>
            </a:r>
          </a:p>
          <a:p>
            <a:endParaRPr lang="en-GB"/>
          </a:p>
          <a:p>
            <a:pPr marL="285750" indent="-285750">
              <a:buFont typeface="Wingdings" panose="05000000000000000000" pitchFamily="2" charset="2"/>
              <a:buChar char="§"/>
            </a:pPr>
            <a:r>
              <a:rPr lang="en-GB"/>
              <a:t>Do you think the war on terror could be labelled as state terrorism?</a:t>
            </a:r>
          </a:p>
        </p:txBody>
      </p:sp>
    </p:spTree>
    <p:extLst>
      <p:ext uri="{BB962C8B-B14F-4D97-AF65-F5344CB8AC3E}">
        <p14:creationId xmlns:p14="http://schemas.microsoft.com/office/powerpoint/2010/main" val="110125761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a:xfrm>
            <a:off x="457200" y="274638"/>
            <a:ext cx="8229600" cy="1143000"/>
          </a:xfrm>
        </p:spPr>
        <p:txBody>
          <a:bodyPr vert="horz" lIns="91440" tIns="45720" rIns="91440" bIns="45720" rtlCol="0" anchor="ctr">
            <a:normAutofit/>
          </a:bodyPr>
          <a:lstStyle/>
          <a:p>
            <a:r>
              <a:rPr lang="en-GB"/>
              <a:t>Consequences</a:t>
            </a:r>
          </a:p>
        </p:txBody>
      </p:sp>
      <p:sp>
        <p:nvSpPr>
          <p:cNvPr id="3" name="TextBox 2">
            <a:extLst>
              <a:ext uri="{FF2B5EF4-FFF2-40B4-BE49-F238E27FC236}">
                <a16:creationId xmlns:a16="http://schemas.microsoft.com/office/drawing/2014/main" id="{313D9431-7EEF-A090-18CC-45138BC0168F}"/>
              </a:ext>
            </a:extLst>
          </p:cNvPr>
          <p:cNvSpPr txBox="1"/>
          <p:nvPr/>
        </p:nvSpPr>
        <p:spPr>
          <a:xfrm>
            <a:off x="457200" y="1600201"/>
            <a:ext cx="4038600" cy="3989040"/>
          </a:xfrm>
          <a:prstGeom prst="rect">
            <a:avLst/>
          </a:prstGeom>
        </p:spPr>
        <p:txBody>
          <a:bodyPr vert="horz" lIns="91440" tIns="45720" rIns="91440" bIns="45720" rtlCol="0">
            <a:normAutofit/>
          </a:bodyPr>
          <a:lstStyle/>
          <a:p>
            <a:pPr marL="342900" indent="-342900">
              <a:lnSpc>
                <a:spcPct val="90000"/>
              </a:lnSpc>
              <a:spcBef>
                <a:spcPct val="20000"/>
              </a:spcBef>
              <a:buFont typeface="Arial" pitchFamily="34" charset="0"/>
              <a:buChar char="•"/>
            </a:pPr>
            <a:r>
              <a:rPr lang="en-US" sz="1300" b="1" dirty="0"/>
              <a:t>HUMAN COSTS </a:t>
            </a:r>
            <a:r>
              <a:rPr lang="en-US" sz="1300" dirty="0"/>
              <a:t>– estimated 241,000 people have died as a direct result of the war on terror. Of these people killed, 71,344 civilians died on both sides of the border of Afghanistan and Pakistan.</a:t>
            </a:r>
          </a:p>
          <a:p>
            <a:pPr marL="342900" indent="-342900">
              <a:lnSpc>
                <a:spcPct val="90000"/>
              </a:lnSpc>
              <a:spcBef>
                <a:spcPct val="20000"/>
              </a:spcBef>
              <a:buFont typeface="Arial" pitchFamily="34" charset="0"/>
              <a:buChar char="•"/>
            </a:pPr>
            <a:endParaRPr lang="en-US" sz="1300"/>
          </a:p>
          <a:p>
            <a:pPr marL="342900" indent="-342900">
              <a:lnSpc>
                <a:spcPct val="90000"/>
              </a:lnSpc>
              <a:spcBef>
                <a:spcPct val="20000"/>
              </a:spcBef>
              <a:buFont typeface="Arial" pitchFamily="34" charset="0"/>
              <a:buChar char="•"/>
            </a:pPr>
            <a:r>
              <a:rPr lang="en-US" sz="1300" b="1" dirty="0"/>
              <a:t>ECONOMIC COST </a:t>
            </a:r>
            <a:r>
              <a:rPr lang="en-US" sz="1300" dirty="0"/>
              <a:t>– estimated cost of $2.26 trillion. </a:t>
            </a:r>
          </a:p>
          <a:p>
            <a:pPr marL="342900" indent="-342900">
              <a:lnSpc>
                <a:spcPct val="90000"/>
              </a:lnSpc>
              <a:spcBef>
                <a:spcPct val="20000"/>
              </a:spcBef>
              <a:buFont typeface="Arial" pitchFamily="34" charset="0"/>
              <a:buChar char="•"/>
            </a:pPr>
            <a:r>
              <a:rPr lang="en-US" sz="1300" dirty="0"/>
              <a:t>Rate of poverty has increased from 33.7% in 2007 to 54.5% in 2016.</a:t>
            </a:r>
          </a:p>
          <a:p>
            <a:pPr marL="342900" indent="-342900">
              <a:lnSpc>
                <a:spcPct val="90000"/>
              </a:lnSpc>
              <a:spcBef>
                <a:spcPct val="20000"/>
              </a:spcBef>
              <a:buFont typeface="Arial" pitchFamily="34" charset="0"/>
              <a:buChar char="•"/>
            </a:pPr>
            <a:endParaRPr lang="en-US" sz="1300"/>
          </a:p>
          <a:p>
            <a:pPr marL="342900" indent="-342900">
              <a:lnSpc>
                <a:spcPct val="90000"/>
              </a:lnSpc>
              <a:spcBef>
                <a:spcPct val="20000"/>
              </a:spcBef>
              <a:buFont typeface="Arial" pitchFamily="34" charset="0"/>
              <a:buChar char="•"/>
            </a:pPr>
            <a:r>
              <a:rPr lang="en-US" sz="1300" dirty="0"/>
              <a:t>Civilians living in fear of violence, threat to their lives and many being forced to move to safer places.</a:t>
            </a:r>
          </a:p>
          <a:p>
            <a:pPr marL="342900" indent="-342900">
              <a:lnSpc>
                <a:spcPct val="90000"/>
              </a:lnSpc>
              <a:spcBef>
                <a:spcPct val="20000"/>
              </a:spcBef>
              <a:buFont typeface="Arial" pitchFamily="34" charset="0"/>
              <a:buChar char="•"/>
            </a:pPr>
            <a:endParaRPr lang="en-US" sz="1300"/>
          </a:p>
          <a:p>
            <a:pPr marL="342900" indent="-342900">
              <a:lnSpc>
                <a:spcPct val="90000"/>
              </a:lnSpc>
              <a:spcBef>
                <a:spcPct val="20000"/>
              </a:spcBef>
              <a:buFont typeface="Arial" pitchFamily="34" charset="0"/>
              <a:buChar char="•"/>
            </a:pPr>
            <a:r>
              <a:rPr lang="en-US" sz="1300" dirty="0"/>
              <a:t>2.6 million Afghan refugees worldwide in 2020 – this excludes undocumented migrants.</a:t>
            </a:r>
          </a:p>
        </p:txBody>
      </p:sp>
      <p:pic>
        <p:nvPicPr>
          <p:cNvPr id="2" name="Picture 1" descr="A person holding a child in her lap&#10;&#10;Description automatically generated">
            <a:extLst>
              <a:ext uri="{FF2B5EF4-FFF2-40B4-BE49-F238E27FC236}">
                <a16:creationId xmlns:a16="http://schemas.microsoft.com/office/drawing/2014/main" id="{F186A163-827A-AABA-5E9F-72DE39E7A1DC}"/>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8969" r="24972" b="2"/>
          <a:stretch/>
        </p:blipFill>
        <p:spPr>
          <a:xfrm>
            <a:off x="4648200" y="1600201"/>
            <a:ext cx="4038600" cy="3989040"/>
          </a:xfrm>
          <a:prstGeom prst="rect">
            <a:avLst/>
          </a:prstGeom>
          <a:noFill/>
        </p:spPr>
      </p:pic>
    </p:spTree>
    <p:extLst>
      <p:ext uri="{BB962C8B-B14F-4D97-AF65-F5344CB8AC3E}">
        <p14:creationId xmlns:p14="http://schemas.microsoft.com/office/powerpoint/2010/main" val="1700309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a:xfrm>
            <a:off x="457200" y="-160790"/>
            <a:ext cx="8229600" cy="1143000"/>
          </a:xfrm>
        </p:spPr>
        <p:txBody>
          <a:bodyPr/>
          <a:lstStyle/>
          <a:p>
            <a:r>
              <a:rPr lang="en-GB"/>
              <a:t>Consequences</a:t>
            </a:r>
          </a:p>
        </p:txBody>
      </p:sp>
      <p:sp>
        <p:nvSpPr>
          <p:cNvPr id="3" name="TextBox 2">
            <a:extLst>
              <a:ext uri="{FF2B5EF4-FFF2-40B4-BE49-F238E27FC236}">
                <a16:creationId xmlns:a16="http://schemas.microsoft.com/office/drawing/2014/main" id="{E7202EAF-36ED-4769-BC55-FB336F781D03}"/>
              </a:ext>
            </a:extLst>
          </p:cNvPr>
          <p:cNvSpPr txBox="1"/>
          <p:nvPr/>
        </p:nvSpPr>
        <p:spPr>
          <a:xfrm>
            <a:off x="190500" y="725970"/>
            <a:ext cx="8763000" cy="5016758"/>
          </a:xfrm>
          <a:prstGeom prst="rect">
            <a:avLst/>
          </a:prstGeom>
          <a:noFill/>
        </p:spPr>
        <p:txBody>
          <a:bodyPr wrap="square" lIns="91440" tIns="45720" rIns="91440" bIns="45720" anchor="t">
            <a:spAutoFit/>
          </a:bodyPr>
          <a:lstStyle/>
          <a:p>
            <a:r>
              <a:rPr lang="en-GB" sz="1600"/>
              <a:t>Statistics and deaths only link into the Afghanistan war.</a:t>
            </a:r>
          </a:p>
          <a:p>
            <a:endParaRPr lang="en-GB" sz="1600"/>
          </a:p>
          <a:p>
            <a:pPr marL="285750" indent="-285750">
              <a:buFont typeface="Arial" panose="020B0604020202020204" pitchFamily="34" charset="0"/>
              <a:buChar char="•"/>
            </a:pPr>
            <a:r>
              <a:rPr lang="en-GB" sz="1600"/>
              <a:t>Estimated 241,000 people have died due to US invasion in Afghanistan. Of these people who have died – 71,344 were civilians. </a:t>
            </a:r>
          </a:p>
          <a:p>
            <a:endParaRPr lang="en-GB" sz="1600"/>
          </a:p>
          <a:p>
            <a:pPr marL="285750" indent="-285750">
              <a:buFont typeface="Arial" panose="020B0604020202020204" pitchFamily="34" charset="0"/>
              <a:buChar char="•"/>
            </a:pPr>
            <a:r>
              <a:rPr lang="en-GB" sz="1600"/>
              <a:t>Afghanistan continues to be one of the deadliest places in the world, especially for children and women – with 3219 women being killed due to attacks in Afghanistan between 2010-2020 and 7792 deaths to children during the same time. </a:t>
            </a:r>
          </a:p>
          <a:p>
            <a:endParaRPr lang="en-GB" sz="1600"/>
          </a:p>
          <a:p>
            <a:pPr marL="285750" indent="-285750">
              <a:buFont typeface="Arial" panose="020B0604020202020204" pitchFamily="34" charset="0"/>
              <a:buChar char="•"/>
            </a:pPr>
            <a:r>
              <a:rPr lang="en-GB" sz="1600"/>
              <a:t>Civilians are forced to live in fear or flee due to the war.</a:t>
            </a:r>
          </a:p>
          <a:p>
            <a:pPr marL="285750" indent="-285750">
              <a:buFont typeface="Arial" panose="020B0604020202020204" pitchFamily="34" charset="0"/>
              <a:buChar char="•"/>
            </a:pPr>
            <a:endParaRPr lang="en-GB" sz="1600"/>
          </a:p>
          <a:p>
            <a:pPr marL="285750" indent="-285750">
              <a:buFont typeface="Arial" panose="020B0604020202020204" pitchFamily="34" charset="0"/>
              <a:buChar char="•"/>
            </a:pPr>
            <a:r>
              <a:rPr lang="en-GB" sz="1600"/>
              <a:t>They are living in decreased standards of living – with the poverty rate being 54.5% in 2016.</a:t>
            </a:r>
          </a:p>
          <a:p>
            <a:endParaRPr lang="en-GB" sz="1600"/>
          </a:p>
          <a:p>
            <a:pPr marL="285750" indent="-285750">
              <a:buFont typeface="Arial" panose="020B0604020202020204" pitchFamily="34" charset="0"/>
              <a:buChar char="•"/>
            </a:pPr>
            <a:r>
              <a:rPr lang="en-GB" sz="1600"/>
              <a:t>The war in only Afghanistan has cost the US an estimated $2.26 </a:t>
            </a:r>
            <a:r>
              <a:rPr lang="en-GB" sz="1600" dirty="0"/>
              <a:t>trillion </a:t>
            </a:r>
            <a:r>
              <a:rPr lang="en-GB" sz="1600"/>
              <a:t>– </a:t>
            </a:r>
            <a:r>
              <a:rPr lang="en-GB" sz="1600" b="1" dirty="0"/>
              <a:t>this is only the Afghanistan war!!!</a:t>
            </a:r>
          </a:p>
          <a:p>
            <a:endParaRPr lang="en-GB" sz="1600"/>
          </a:p>
          <a:p>
            <a:pPr marL="285750" indent="-285750">
              <a:buFont typeface="Arial" panose="020B0604020202020204" pitchFamily="34" charset="0"/>
              <a:buChar char="•"/>
            </a:pPr>
            <a:r>
              <a:rPr lang="en-GB" sz="1600"/>
              <a:t>The estimated cost of the Iraq war is 190,000 lives and $2.2 trillion</a:t>
            </a:r>
          </a:p>
          <a:p>
            <a:endParaRPr lang="en-GB" sz="1600"/>
          </a:p>
          <a:p>
            <a:pPr algn="ctr"/>
            <a:r>
              <a:rPr lang="en-GB" sz="1600" b="1"/>
              <a:t>So all in all 431,000 people have died during the wars of the war on terror and the Iraq and Afghanistan wars have cost $4.46 trillion</a:t>
            </a:r>
          </a:p>
        </p:txBody>
      </p:sp>
    </p:spTree>
    <p:extLst>
      <p:ext uri="{BB962C8B-B14F-4D97-AF65-F5344CB8AC3E}">
        <p14:creationId xmlns:p14="http://schemas.microsoft.com/office/powerpoint/2010/main" val="139888945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6EF2673-E015-2C4E-617F-AB0D49BFF971}"/>
              </a:ext>
            </a:extLst>
          </p:cNvPr>
          <p:cNvSpPr txBox="1"/>
          <p:nvPr/>
        </p:nvSpPr>
        <p:spPr>
          <a:xfrm>
            <a:off x="359227" y="1018044"/>
            <a:ext cx="8556172" cy="3970318"/>
          </a:xfrm>
          <a:prstGeom prst="rect">
            <a:avLst/>
          </a:prstGeom>
          <a:noFill/>
        </p:spPr>
        <p:txBody>
          <a:bodyPr wrap="square">
            <a:spAutoFit/>
          </a:bodyPr>
          <a:lstStyle/>
          <a:p>
            <a:r>
              <a:rPr lang="en-GB"/>
              <a:t>Intention of Prevent is to: ‘’safeguard and support those most at risk of radicalisation…’’ through intervening with them at the early stages of the radicalisation process (HM Government, 2018: 31)</a:t>
            </a:r>
          </a:p>
          <a:p>
            <a:endParaRPr lang="en-GB"/>
          </a:p>
          <a:p>
            <a:r>
              <a:rPr lang="en-GB"/>
              <a:t>This is done through: </a:t>
            </a:r>
          </a:p>
          <a:p>
            <a:r>
              <a:rPr lang="en-GB"/>
              <a:t>Channel – non-mandatory programme supporting individuals identified to be at risk of radicalisation. </a:t>
            </a:r>
          </a:p>
          <a:p>
            <a:endParaRPr lang="en-GB"/>
          </a:p>
          <a:p>
            <a:r>
              <a:rPr lang="en-GB"/>
              <a:t>Channel is a multi-agency approach to safeguard individuals through establishing and evaluating risk. </a:t>
            </a:r>
          </a:p>
          <a:p>
            <a:endParaRPr lang="en-GB"/>
          </a:p>
          <a:p>
            <a:r>
              <a:rPr lang="en-GB"/>
              <a:t>Channel – develops a support programme and includes things like: mentoring, work/educational skills, anger/behavioural sessions, family/housing support, drug and alcohol awareness to mitigate and address risk of radicalisation.</a:t>
            </a:r>
          </a:p>
        </p:txBody>
      </p:sp>
    </p:spTree>
    <p:extLst>
      <p:ext uri="{BB962C8B-B14F-4D97-AF65-F5344CB8AC3E}">
        <p14:creationId xmlns:p14="http://schemas.microsoft.com/office/powerpoint/2010/main" val="358796706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anal with boats in the water&#10;&#10;Description automatically generated with medium confidence">
            <a:extLst>
              <a:ext uri="{FF2B5EF4-FFF2-40B4-BE49-F238E27FC236}">
                <a16:creationId xmlns:a16="http://schemas.microsoft.com/office/drawing/2014/main" id="{5E1154A5-DFC5-9670-413E-F7B581CFEA76}"/>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5660" r="8368" b="-2"/>
          <a:stretch/>
        </p:blipFill>
        <p:spPr>
          <a:xfrm>
            <a:off x="3575050" y="273050"/>
            <a:ext cx="5111750" cy="5172173"/>
          </a:xfrm>
          <a:prstGeom prst="rect">
            <a:avLst/>
          </a:prstGeom>
          <a:noFill/>
        </p:spPr>
      </p:pic>
      <p:sp>
        <p:nvSpPr>
          <p:cNvPr id="3" name="TextBox 2">
            <a:extLst>
              <a:ext uri="{FF2B5EF4-FFF2-40B4-BE49-F238E27FC236}">
                <a16:creationId xmlns:a16="http://schemas.microsoft.com/office/drawing/2014/main" id="{931B703A-C2F3-9AFE-E664-1BB4622FCEA0}"/>
              </a:ext>
            </a:extLst>
          </p:cNvPr>
          <p:cNvSpPr txBox="1"/>
          <p:nvPr/>
        </p:nvSpPr>
        <p:spPr>
          <a:xfrm>
            <a:off x="173736" y="273050"/>
            <a:ext cx="3300984" cy="5172173"/>
          </a:xfrm>
          <a:prstGeom prst="rect">
            <a:avLst/>
          </a:prstGeom>
        </p:spPr>
        <p:txBody>
          <a:bodyPr vert="horz" lIns="91440" tIns="45720" rIns="91440" bIns="45720" rtlCol="0">
            <a:normAutofit fontScale="92500" lnSpcReduction="10000"/>
          </a:bodyPr>
          <a:lstStyle/>
          <a:p>
            <a:pPr>
              <a:lnSpc>
                <a:spcPct val="90000"/>
              </a:lnSpc>
              <a:spcBef>
                <a:spcPct val="20000"/>
              </a:spcBef>
            </a:pPr>
            <a:r>
              <a:rPr lang="en-US" sz="1600" kern="1200" dirty="0">
                <a:latin typeface="+mn-lt"/>
                <a:ea typeface="+mn-ea"/>
                <a:cs typeface="+mn-cs"/>
              </a:rPr>
              <a:t>Prevent led to increased surveillance – where 100 of surveillance cameras were put up in high Muslim areas of Birmingham tracking movements of people leaving and entering. Therefore, targeting Muslims unfairly and </a:t>
            </a:r>
            <a:r>
              <a:rPr lang="en-GB" sz="1600" kern="1200" dirty="0">
                <a:latin typeface="+mn-lt"/>
                <a:ea typeface="+mn-ea"/>
                <a:cs typeface="+mn-cs"/>
              </a:rPr>
              <a:t>criminalising</a:t>
            </a:r>
            <a:r>
              <a:rPr lang="en-US" sz="1600" kern="1200" dirty="0">
                <a:latin typeface="+mn-lt"/>
                <a:ea typeface="+mn-ea"/>
                <a:cs typeface="+mn-cs"/>
              </a:rPr>
              <a:t> them in a way.</a:t>
            </a:r>
          </a:p>
          <a:p>
            <a:pPr>
              <a:lnSpc>
                <a:spcPct val="90000"/>
              </a:lnSpc>
              <a:spcBef>
                <a:spcPct val="20000"/>
              </a:spcBef>
            </a:pPr>
            <a:endParaRPr lang="en-US" sz="1600" kern="1200" dirty="0">
              <a:latin typeface="+mn-lt"/>
              <a:ea typeface="+mn-ea"/>
              <a:cs typeface="+mn-cs"/>
            </a:endParaRPr>
          </a:p>
          <a:p>
            <a:pPr>
              <a:lnSpc>
                <a:spcPct val="90000"/>
              </a:lnSpc>
              <a:spcBef>
                <a:spcPct val="20000"/>
              </a:spcBef>
            </a:pPr>
            <a:r>
              <a:rPr lang="en-US" sz="1600" kern="1200" dirty="0">
                <a:latin typeface="+mn-lt"/>
                <a:ea typeface="+mn-ea"/>
                <a:cs typeface="+mn-cs"/>
              </a:rPr>
              <a:t>Channel referrals are predominately Muslim – between 2015/16 68% of referrals comprised of Muslims.</a:t>
            </a:r>
          </a:p>
          <a:p>
            <a:pPr>
              <a:lnSpc>
                <a:spcPct val="90000"/>
              </a:lnSpc>
              <a:spcBef>
                <a:spcPct val="20000"/>
              </a:spcBef>
            </a:pPr>
            <a:endParaRPr lang="en-US" sz="1600" kern="1200" dirty="0">
              <a:latin typeface="+mn-lt"/>
              <a:ea typeface="+mn-ea"/>
              <a:cs typeface="+mn-cs"/>
            </a:endParaRPr>
          </a:p>
          <a:p>
            <a:pPr>
              <a:lnSpc>
                <a:spcPct val="90000"/>
              </a:lnSpc>
              <a:spcBef>
                <a:spcPct val="20000"/>
              </a:spcBef>
            </a:pPr>
            <a:r>
              <a:rPr lang="en-US" sz="1600" kern="1200" dirty="0">
                <a:latin typeface="+mn-lt"/>
                <a:ea typeface="+mn-ea"/>
                <a:cs typeface="+mn-cs"/>
              </a:rPr>
              <a:t>The lack of differentiation between good and bad Muslims/Islamic followers creates a toxic narrative and makes Muslims a suspect community.</a:t>
            </a:r>
          </a:p>
          <a:p>
            <a:pPr>
              <a:lnSpc>
                <a:spcPct val="90000"/>
              </a:lnSpc>
              <a:spcBef>
                <a:spcPct val="20000"/>
              </a:spcBef>
            </a:pPr>
            <a:r>
              <a:rPr lang="en-US" sz="1600" kern="1200" dirty="0">
                <a:latin typeface="+mn-lt"/>
                <a:ea typeface="+mn-ea"/>
                <a:cs typeface="+mn-cs"/>
              </a:rPr>
              <a:t>Has caused a retaliation - ’’significant increase in far-right terrorism...’’  (Institute for Peace &amp; Economics, 2019, p. 46).</a:t>
            </a:r>
          </a:p>
          <a:p>
            <a:pPr>
              <a:lnSpc>
                <a:spcPct val="90000"/>
              </a:lnSpc>
              <a:spcBef>
                <a:spcPct val="20000"/>
              </a:spcBef>
            </a:pPr>
            <a:endParaRPr lang="en-US" sz="1600" kern="1200" dirty="0">
              <a:latin typeface="+mn-lt"/>
              <a:ea typeface="+mn-ea"/>
              <a:cs typeface="+mn-cs"/>
            </a:endParaRPr>
          </a:p>
          <a:p>
            <a:pPr>
              <a:lnSpc>
                <a:spcPct val="90000"/>
              </a:lnSpc>
              <a:spcBef>
                <a:spcPct val="20000"/>
              </a:spcBef>
            </a:pPr>
            <a:r>
              <a:rPr lang="en-US" sz="1600" kern="1200" dirty="0">
                <a:latin typeface="+mn-lt"/>
                <a:ea typeface="+mn-ea"/>
                <a:cs typeface="+mn-cs"/>
              </a:rPr>
              <a:t>Burke 2018 highlights how far right parties focus on Muslims as a problem.</a:t>
            </a:r>
          </a:p>
        </p:txBody>
      </p:sp>
    </p:spTree>
    <p:extLst>
      <p:ext uri="{BB962C8B-B14F-4D97-AF65-F5344CB8AC3E}">
        <p14:creationId xmlns:p14="http://schemas.microsoft.com/office/powerpoint/2010/main" val="19241170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3695B-9C4A-971A-759F-2E340FAE09A9}"/>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C591ADA1-7FE4-EDD5-F43A-AEDA6223262B}"/>
              </a:ext>
            </a:extLst>
          </p:cNvPr>
          <p:cNvSpPr>
            <a:spLocks noGrp="1"/>
          </p:cNvSpPr>
          <p:nvPr>
            <p:ph idx="1"/>
          </p:nvPr>
        </p:nvSpPr>
        <p:spPr/>
        <p:txBody>
          <a:bodyPr/>
          <a:lstStyle/>
          <a:p>
            <a:r>
              <a:rPr lang="en-GB" dirty="0"/>
              <a:t>In pairs, discuss why do you think the consequences of the Global War on Terror would have an impact on terrorism in the UK?</a:t>
            </a:r>
          </a:p>
        </p:txBody>
      </p:sp>
    </p:spTree>
    <p:extLst>
      <p:ext uri="{BB962C8B-B14F-4D97-AF65-F5344CB8AC3E}">
        <p14:creationId xmlns:p14="http://schemas.microsoft.com/office/powerpoint/2010/main" val="299492336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a:xfrm>
            <a:off x="457200" y="274638"/>
            <a:ext cx="8229600" cy="1143000"/>
          </a:xfrm>
        </p:spPr>
        <p:txBody>
          <a:bodyPr vert="horz" lIns="91440" tIns="45720" rIns="91440" bIns="45720" rtlCol="0" anchor="ctr">
            <a:normAutofit/>
          </a:bodyPr>
          <a:lstStyle/>
          <a:p>
            <a:r>
              <a:rPr lang="en-GB"/>
              <a:t>Could more be done?</a:t>
            </a:r>
          </a:p>
        </p:txBody>
      </p:sp>
      <p:sp>
        <p:nvSpPr>
          <p:cNvPr id="3" name="TextBox 2">
            <a:extLst>
              <a:ext uri="{FF2B5EF4-FFF2-40B4-BE49-F238E27FC236}">
                <a16:creationId xmlns:a16="http://schemas.microsoft.com/office/drawing/2014/main" id="{60C227FC-022E-1130-B838-BF9390AD5FE3}"/>
              </a:ext>
            </a:extLst>
          </p:cNvPr>
          <p:cNvSpPr txBox="1"/>
          <p:nvPr/>
        </p:nvSpPr>
        <p:spPr>
          <a:xfrm>
            <a:off x="457200" y="1600201"/>
            <a:ext cx="4038600" cy="3989040"/>
          </a:xfrm>
          <a:prstGeom prst="rect">
            <a:avLst/>
          </a:prstGeom>
        </p:spPr>
        <p:txBody>
          <a:bodyPr vert="horz" lIns="91440" tIns="45720" rIns="91440" bIns="45720" rtlCol="0">
            <a:normAutofit fontScale="92500" lnSpcReduction="10000"/>
          </a:bodyPr>
          <a:lstStyle/>
          <a:p>
            <a:pPr marL="342900" indent="-342900">
              <a:lnSpc>
                <a:spcPct val="90000"/>
              </a:lnSpc>
              <a:spcBef>
                <a:spcPct val="20000"/>
              </a:spcBef>
              <a:buFont typeface="Arial" pitchFamily="34" charset="0"/>
              <a:buChar char="•"/>
            </a:pPr>
            <a:r>
              <a:rPr lang="en-US" sz="1400" dirty="0"/>
              <a:t>Terrorist Offenders Act, 2020 – provides restricted eligibility for release on </a:t>
            </a:r>
            <a:r>
              <a:rPr lang="en-US" sz="1400" dirty="0" err="1"/>
              <a:t>licence</a:t>
            </a:r>
            <a:r>
              <a:rPr lang="en-US" sz="1400" dirty="0"/>
              <a:t> for terrorist prisoners. As protecting </a:t>
            </a:r>
            <a:r>
              <a:rPr lang="en-GB" sz="1400" dirty="0"/>
              <a:t>the</a:t>
            </a:r>
            <a:r>
              <a:rPr lang="en-US" sz="1400" dirty="0"/>
              <a:t> public is the primary duty of the public and Streatham highlighted the need for immediate action to end the automatic release of terrorist offences. This act makes it a requirement that terrorist offenders are seen by a parole board to assess their risk before being released from prison.</a:t>
            </a:r>
          </a:p>
          <a:p>
            <a:pPr marL="342900" indent="-342900">
              <a:lnSpc>
                <a:spcPct val="90000"/>
              </a:lnSpc>
              <a:spcBef>
                <a:spcPct val="20000"/>
              </a:spcBef>
              <a:buFont typeface="Arial" pitchFamily="34" charset="0"/>
              <a:buChar char="•"/>
            </a:pPr>
            <a:endParaRPr lang="en-US" sz="1400" dirty="0"/>
          </a:p>
          <a:p>
            <a:pPr marL="342900" indent="-342900">
              <a:lnSpc>
                <a:spcPct val="90000"/>
              </a:lnSpc>
              <a:spcBef>
                <a:spcPct val="20000"/>
              </a:spcBef>
              <a:buFont typeface="Arial" pitchFamily="34" charset="0"/>
              <a:buChar char="•"/>
            </a:pPr>
            <a:r>
              <a:rPr lang="en-US" sz="1400" dirty="0"/>
              <a:t>Counter-Terrorism &amp; Sentencing Act 2021 – this Act builds on the emergency legislation passed in 2020 following Streatham attack. The Act gives a minimum of 14 years behind bars for the most dangerous terror offenders, ends early release and provides tougher monitoring for terrorists released on </a:t>
            </a:r>
            <a:r>
              <a:rPr lang="en-US" sz="1400" dirty="0" err="1"/>
              <a:t>licence</a:t>
            </a:r>
            <a:r>
              <a:rPr lang="en-US" sz="1400" dirty="0"/>
              <a:t>.</a:t>
            </a:r>
          </a:p>
          <a:p>
            <a:pPr marL="342900" indent="-342900">
              <a:lnSpc>
                <a:spcPct val="90000"/>
              </a:lnSpc>
              <a:spcBef>
                <a:spcPct val="20000"/>
              </a:spcBef>
              <a:buFont typeface="Arial" pitchFamily="34" charset="0"/>
              <a:buChar char="•"/>
            </a:pPr>
            <a:endParaRPr lang="en-GB" sz="1400" dirty="0"/>
          </a:p>
          <a:p>
            <a:pPr marL="342900" indent="-342900">
              <a:lnSpc>
                <a:spcPct val="90000"/>
              </a:lnSpc>
              <a:spcBef>
                <a:spcPct val="20000"/>
              </a:spcBef>
              <a:buFont typeface="Arial" pitchFamily="34" charset="0"/>
              <a:buChar char="•"/>
            </a:pPr>
            <a:r>
              <a:rPr lang="en-US" sz="1400" dirty="0"/>
              <a:t>So for serious terrorism offences – dangerous offenders will serve 14 year prison sentence as a minimum and up to 25 years spent on </a:t>
            </a:r>
            <a:r>
              <a:rPr lang="en-US" sz="1400" dirty="0" err="1"/>
              <a:t>licence</a:t>
            </a:r>
            <a:r>
              <a:rPr lang="en-US" sz="1400" dirty="0"/>
              <a:t>. This has increased the maximum penalty for terror offences by 4 years.</a:t>
            </a:r>
          </a:p>
        </p:txBody>
      </p:sp>
      <p:pic>
        <p:nvPicPr>
          <p:cNvPr id="4" name="Picture 3" descr="A screenshot of a computer&#10;&#10;Description automatically generated">
            <a:extLst>
              <a:ext uri="{FF2B5EF4-FFF2-40B4-BE49-F238E27FC236}">
                <a16:creationId xmlns:a16="http://schemas.microsoft.com/office/drawing/2014/main" id="{6ED38A24-AFB6-8E06-1E82-44CEA18FFEA5}"/>
              </a:ext>
            </a:extLst>
          </p:cNvPr>
          <p:cNvPicPr>
            <a:picLocks noChangeAspect="1"/>
          </p:cNvPicPr>
          <p:nvPr/>
        </p:nvPicPr>
        <p:blipFill rotWithShape="1">
          <a:blip r:embed="rId3">
            <a:extLst>
              <a:ext uri="{28A0092B-C50C-407E-A947-70E740481C1C}">
                <a14:useLocalDpi xmlns:a14="http://schemas.microsoft.com/office/drawing/2010/main" val="0"/>
              </a:ext>
            </a:extLst>
          </a:blip>
          <a:srcRect l="15001" t="23598" r="15699"/>
          <a:stretch/>
        </p:blipFill>
        <p:spPr>
          <a:xfrm>
            <a:off x="4648200" y="2249424"/>
            <a:ext cx="4268598" cy="2553033"/>
          </a:xfrm>
          <a:prstGeom prst="rect">
            <a:avLst/>
          </a:prstGeom>
          <a:noFill/>
        </p:spPr>
      </p:pic>
    </p:spTree>
    <p:extLst>
      <p:ext uri="{BB962C8B-B14F-4D97-AF65-F5344CB8AC3E}">
        <p14:creationId xmlns:p14="http://schemas.microsoft.com/office/powerpoint/2010/main" val="163422281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B8EFA4-A631-897D-E254-3E39275359CF}"/>
              </a:ext>
            </a:extLst>
          </p:cNvPr>
          <p:cNvSpPr>
            <a:spLocks noGrp="1"/>
          </p:cNvSpPr>
          <p:nvPr>
            <p:ph type="title"/>
          </p:nvPr>
        </p:nvSpPr>
        <p:spPr>
          <a:xfrm>
            <a:off x="457200" y="-73704"/>
            <a:ext cx="8229600" cy="1143000"/>
          </a:xfrm>
        </p:spPr>
        <p:txBody>
          <a:bodyPr/>
          <a:lstStyle/>
          <a:p>
            <a:r>
              <a:rPr lang="en-GB"/>
              <a:t>‘Terrorist’ -  Section 40(1)</a:t>
            </a:r>
          </a:p>
        </p:txBody>
      </p:sp>
      <p:sp>
        <p:nvSpPr>
          <p:cNvPr id="3" name="Content Placeholder 2">
            <a:extLst>
              <a:ext uri="{FF2B5EF4-FFF2-40B4-BE49-F238E27FC236}">
                <a16:creationId xmlns:a16="http://schemas.microsoft.com/office/drawing/2014/main" id="{16BD23FD-F3DD-F6A8-3856-0468A064D401}"/>
              </a:ext>
            </a:extLst>
          </p:cNvPr>
          <p:cNvSpPr>
            <a:spLocks noGrp="1"/>
          </p:cNvSpPr>
          <p:nvPr>
            <p:ph idx="1"/>
          </p:nvPr>
        </p:nvSpPr>
        <p:spPr>
          <a:xfrm>
            <a:off x="457200" y="1409701"/>
            <a:ext cx="8229600" cy="3917032"/>
          </a:xfrm>
        </p:spPr>
        <p:txBody>
          <a:bodyPr>
            <a:normAutofit lnSpcReduction="10000"/>
          </a:bodyPr>
          <a:lstStyle/>
          <a:p>
            <a:pPr marL="0" indent="0">
              <a:buNone/>
            </a:pPr>
            <a:r>
              <a:rPr lang="en-GB" sz="3000"/>
              <a:t>A terrorist means a person who:</a:t>
            </a:r>
          </a:p>
          <a:p>
            <a:pPr marL="0" indent="0">
              <a:buNone/>
            </a:pPr>
            <a:endParaRPr lang="en-GB" sz="3000"/>
          </a:p>
          <a:p>
            <a:pPr marL="0" indent="0">
              <a:buNone/>
            </a:pPr>
            <a:r>
              <a:rPr lang="en-GB" sz="3000"/>
              <a:t>a) Has committed an offence under any of sections 11, 12, 15 - 18, 54 and 56-63,</a:t>
            </a:r>
          </a:p>
          <a:p>
            <a:pPr marL="0" indent="0">
              <a:buNone/>
            </a:pPr>
            <a:r>
              <a:rPr lang="en-GB" sz="3000"/>
              <a:t>  	 or</a:t>
            </a:r>
          </a:p>
          <a:p>
            <a:pPr marL="0" indent="0">
              <a:buNone/>
            </a:pPr>
            <a:r>
              <a:rPr lang="en-GB" sz="3000"/>
              <a:t>b)   Is or has been concerned in the Commission, Preparation or Instigation of acts of TERRORISM</a:t>
            </a:r>
          </a:p>
          <a:p>
            <a:pPr marL="0" indent="0">
              <a:buNone/>
            </a:pPr>
            <a:endParaRPr lang="en-GB"/>
          </a:p>
        </p:txBody>
      </p:sp>
    </p:spTree>
    <p:extLst>
      <p:ext uri="{BB962C8B-B14F-4D97-AF65-F5344CB8AC3E}">
        <p14:creationId xmlns:p14="http://schemas.microsoft.com/office/powerpoint/2010/main" val="398531353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a:xfrm>
            <a:off x="-1578428" y="2362397"/>
            <a:ext cx="8229600" cy="1143000"/>
          </a:xfrm>
        </p:spPr>
        <p:txBody>
          <a:bodyPr/>
          <a:lstStyle/>
          <a:p>
            <a:r>
              <a:rPr lang="en-GB"/>
              <a:t>Threat Levels</a:t>
            </a:r>
          </a:p>
        </p:txBody>
      </p:sp>
      <p:pic>
        <p:nvPicPr>
          <p:cNvPr id="2" name="Picture 1">
            <a:extLst>
              <a:ext uri="{FF2B5EF4-FFF2-40B4-BE49-F238E27FC236}">
                <a16:creationId xmlns:a16="http://schemas.microsoft.com/office/drawing/2014/main" id="{D33FE28F-AD39-30A3-92C6-E6158822D78E}"/>
              </a:ext>
            </a:extLst>
          </p:cNvPr>
          <p:cNvPicPr>
            <a:picLocks noChangeAspect="1"/>
          </p:cNvPicPr>
          <p:nvPr/>
        </p:nvPicPr>
        <p:blipFill>
          <a:blip r:embed="rId3"/>
          <a:stretch>
            <a:fillRect/>
          </a:stretch>
        </p:blipFill>
        <p:spPr>
          <a:xfrm>
            <a:off x="4865716" y="110095"/>
            <a:ext cx="3330072" cy="5423759"/>
          </a:xfrm>
          <a:prstGeom prst="rect">
            <a:avLst/>
          </a:prstGeom>
        </p:spPr>
      </p:pic>
    </p:spTree>
    <p:extLst>
      <p:ext uri="{BB962C8B-B14F-4D97-AF65-F5344CB8AC3E}">
        <p14:creationId xmlns:p14="http://schemas.microsoft.com/office/powerpoint/2010/main" val="143063083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a:xfrm>
            <a:off x="457200" y="274638"/>
            <a:ext cx="8229600" cy="1143000"/>
          </a:xfrm>
        </p:spPr>
        <p:txBody>
          <a:bodyPr vert="horz" lIns="91440" tIns="45720" rIns="91440" bIns="45720" rtlCol="0" anchor="ctr">
            <a:normAutofit/>
          </a:bodyPr>
          <a:lstStyle/>
          <a:p>
            <a:pPr>
              <a:lnSpc>
                <a:spcPct val="90000"/>
              </a:lnSpc>
            </a:pPr>
            <a:r>
              <a:rPr lang="en-GB" sz="3700"/>
              <a:t>Proposed Legislation – Martyn’s Law</a:t>
            </a:r>
          </a:p>
        </p:txBody>
      </p:sp>
      <p:sp>
        <p:nvSpPr>
          <p:cNvPr id="3" name="TextBox 2">
            <a:extLst>
              <a:ext uri="{FF2B5EF4-FFF2-40B4-BE49-F238E27FC236}">
                <a16:creationId xmlns:a16="http://schemas.microsoft.com/office/drawing/2014/main" id="{BCDB5362-925C-791E-AA5C-FCE348FA883F}"/>
              </a:ext>
            </a:extLst>
          </p:cNvPr>
          <p:cNvSpPr txBox="1"/>
          <p:nvPr/>
        </p:nvSpPr>
        <p:spPr>
          <a:xfrm>
            <a:off x="457200" y="1600201"/>
            <a:ext cx="4038600" cy="3989040"/>
          </a:xfrm>
          <a:prstGeom prst="rect">
            <a:avLst/>
          </a:prstGeom>
        </p:spPr>
        <p:txBody>
          <a:bodyPr vert="horz" lIns="91440" tIns="45720" rIns="91440" bIns="45720" rtlCol="0">
            <a:normAutofit/>
          </a:bodyPr>
          <a:lstStyle/>
          <a:p>
            <a:pPr marL="342900" indent="-342900">
              <a:lnSpc>
                <a:spcPct val="90000"/>
              </a:lnSpc>
              <a:spcBef>
                <a:spcPct val="20000"/>
              </a:spcBef>
              <a:buFont typeface="Arial" pitchFamily="34" charset="0"/>
              <a:buChar char="•"/>
            </a:pPr>
            <a:r>
              <a:rPr lang="en-US" sz="1500"/>
              <a:t>Martin’s Law proposes the introduction of new legislation to provide better protection from terrorism for the British public and suggests that it should be a key part of the CONTEST strategy delivery.</a:t>
            </a:r>
          </a:p>
          <a:p>
            <a:pPr marL="342900" indent="-342900">
              <a:lnSpc>
                <a:spcPct val="90000"/>
              </a:lnSpc>
              <a:spcBef>
                <a:spcPct val="20000"/>
              </a:spcBef>
              <a:buFont typeface="Arial" pitchFamily="34" charset="0"/>
              <a:buChar char="•"/>
            </a:pPr>
            <a:endParaRPr lang="en-US" sz="1500"/>
          </a:p>
          <a:p>
            <a:pPr marL="342900" indent="-342900">
              <a:lnSpc>
                <a:spcPct val="90000"/>
              </a:lnSpc>
              <a:spcBef>
                <a:spcPct val="20000"/>
              </a:spcBef>
              <a:buFont typeface="Arial" pitchFamily="34" charset="0"/>
              <a:buChar char="•"/>
            </a:pPr>
            <a:r>
              <a:rPr lang="en-US" sz="1500"/>
              <a:t>This proposed legislation states that the existing laws are not good enough due to the fact there are no laws in the UK that are aimed at providing counter-terrorism protective security or preparedness outcomes.</a:t>
            </a:r>
          </a:p>
          <a:p>
            <a:pPr marL="342900" indent="-342900">
              <a:lnSpc>
                <a:spcPct val="90000"/>
              </a:lnSpc>
              <a:spcBef>
                <a:spcPct val="20000"/>
              </a:spcBef>
              <a:buFont typeface="Arial" pitchFamily="34" charset="0"/>
              <a:buChar char="•"/>
            </a:pPr>
            <a:endParaRPr lang="en-US" sz="1500"/>
          </a:p>
          <a:p>
            <a:pPr marL="342900" indent="-342900">
              <a:lnSpc>
                <a:spcPct val="90000"/>
              </a:lnSpc>
              <a:spcBef>
                <a:spcPct val="20000"/>
              </a:spcBef>
              <a:buFont typeface="Arial" pitchFamily="34" charset="0"/>
              <a:buChar char="•"/>
            </a:pPr>
            <a:r>
              <a:rPr lang="en-US" sz="1500"/>
              <a:t>Currently going through consultation by the Home Office</a:t>
            </a:r>
          </a:p>
        </p:txBody>
      </p:sp>
      <p:pic>
        <p:nvPicPr>
          <p:cNvPr id="4" name="Picture 3" descr="A screenshot of a computer&#10;&#10;Description automatically generated">
            <a:extLst>
              <a:ext uri="{FF2B5EF4-FFF2-40B4-BE49-F238E27FC236}">
                <a16:creationId xmlns:a16="http://schemas.microsoft.com/office/drawing/2014/main" id="{CA4D01B9-C2A6-AB88-AD9B-66F99C3774B1}"/>
              </a:ext>
            </a:extLst>
          </p:cNvPr>
          <p:cNvPicPr>
            <a:picLocks noChangeAspect="1"/>
          </p:cNvPicPr>
          <p:nvPr/>
        </p:nvPicPr>
        <p:blipFill rotWithShape="1">
          <a:blip r:embed="rId3">
            <a:extLst>
              <a:ext uri="{28A0092B-C50C-407E-A947-70E740481C1C}">
                <a14:useLocalDpi xmlns:a14="http://schemas.microsoft.com/office/drawing/2010/main" val="0"/>
              </a:ext>
            </a:extLst>
          </a:blip>
          <a:srcRect l="10688" t="8941" r="34389" b="1891"/>
          <a:stretch/>
        </p:blipFill>
        <p:spPr>
          <a:xfrm>
            <a:off x="4572000" y="1600201"/>
            <a:ext cx="4443498" cy="3913632"/>
          </a:xfrm>
          <a:prstGeom prst="rect">
            <a:avLst/>
          </a:prstGeom>
          <a:noFill/>
        </p:spPr>
      </p:pic>
    </p:spTree>
    <p:extLst>
      <p:ext uri="{BB962C8B-B14F-4D97-AF65-F5344CB8AC3E}">
        <p14:creationId xmlns:p14="http://schemas.microsoft.com/office/powerpoint/2010/main" val="421823576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What is Martyn's Law Protect Duty? Exclusive interview with Figen Murray OBE">
            <a:hlinkClick r:id="" action="ppaction://media"/>
            <a:extLst>
              <a:ext uri="{FF2B5EF4-FFF2-40B4-BE49-F238E27FC236}">
                <a16:creationId xmlns:a16="http://schemas.microsoft.com/office/drawing/2014/main" id="{8AB9F252-4CBB-383D-0712-F2B0FDE7938A}"/>
              </a:ext>
            </a:extLst>
          </p:cNvPr>
          <p:cNvPicPr>
            <a:picLocks noRot="1" noChangeAspect="1"/>
          </p:cNvPicPr>
          <p:nvPr>
            <a:videoFile r:link="rId1"/>
          </p:nvPr>
        </p:nvPicPr>
        <p:blipFill>
          <a:blip r:embed="rId4"/>
          <a:stretch>
            <a:fillRect/>
          </a:stretch>
        </p:blipFill>
        <p:spPr>
          <a:xfrm>
            <a:off x="180109" y="212148"/>
            <a:ext cx="8756072" cy="4951268"/>
          </a:xfrm>
          <a:prstGeom prst="rect">
            <a:avLst/>
          </a:prstGeom>
        </p:spPr>
      </p:pic>
    </p:spTree>
    <p:extLst>
      <p:ext uri="{BB962C8B-B14F-4D97-AF65-F5344CB8AC3E}">
        <p14:creationId xmlns:p14="http://schemas.microsoft.com/office/powerpoint/2010/main" val="30487645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7BB0EB-393A-5F7C-5361-C9D74D87E562}"/>
              </a:ext>
            </a:extLst>
          </p:cNvPr>
          <p:cNvSpPr>
            <a:spLocks noGrp="1"/>
          </p:cNvSpPr>
          <p:nvPr>
            <p:ph type="title"/>
          </p:nvPr>
        </p:nvSpPr>
        <p:spPr/>
        <p:txBody>
          <a:bodyPr/>
          <a:lstStyle/>
          <a:p>
            <a:r>
              <a:rPr lang="en-GB"/>
              <a:t>Recap</a:t>
            </a:r>
          </a:p>
        </p:txBody>
      </p:sp>
      <p:sp>
        <p:nvSpPr>
          <p:cNvPr id="3" name="Content Placeholder 2">
            <a:extLst>
              <a:ext uri="{FF2B5EF4-FFF2-40B4-BE49-F238E27FC236}">
                <a16:creationId xmlns:a16="http://schemas.microsoft.com/office/drawing/2014/main" id="{BBDE135A-AEF7-9CC4-E544-A90540B9EA8C}"/>
              </a:ext>
            </a:extLst>
          </p:cNvPr>
          <p:cNvSpPr>
            <a:spLocks noGrp="1"/>
          </p:cNvSpPr>
          <p:nvPr>
            <p:ph idx="1"/>
          </p:nvPr>
        </p:nvSpPr>
        <p:spPr/>
        <p:txBody>
          <a:bodyPr vert="horz" lIns="91440" tIns="45720" rIns="91440" bIns="45720" rtlCol="0" anchor="t">
            <a:normAutofit/>
          </a:bodyPr>
          <a:lstStyle/>
          <a:p>
            <a:pPr marL="0" indent="0">
              <a:buNone/>
            </a:pPr>
            <a:r>
              <a:rPr lang="en-GB"/>
              <a:t>In Today's lesson we have learnt about:</a:t>
            </a:r>
            <a:endParaRPr lang="en-US"/>
          </a:p>
          <a:p>
            <a:r>
              <a:rPr lang="en-GB"/>
              <a:t>What the CONTEST strategy is</a:t>
            </a:r>
          </a:p>
          <a:p>
            <a:r>
              <a:rPr lang="en-GB" dirty="0"/>
              <a:t>Why it was introduced</a:t>
            </a:r>
          </a:p>
          <a:p>
            <a:r>
              <a:rPr lang="en-GB"/>
              <a:t>The legislation around it</a:t>
            </a:r>
            <a:endParaRPr lang="en-GB" dirty="0"/>
          </a:p>
          <a:p>
            <a:r>
              <a:rPr lang="en-GB" dirty="0"/>
              <a:t>The limitations of the strategy</a:t>
            </a:r>
            <a:endParaRPr lang="en-GB"/>
          </a:p>
        </p:txBody>
      </p:sp>
    </p:spTree>
    <p:extLst>
      <p:ext uri="{BB962C8B-B14F-4D97-AF65-F5344CB8AC3E}">
        <p14:creationId xmlns:p14="http://schemas.microsoft.com/office/powerpoint/2010/main" val="368696191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AF3291-2F27-E898-EB22-EDADDAB2AFA2}"/>
              </a:ext>
            </a:extLst>
          </p:cNvPr>
          <p:cNvSpPr>
            <a:spLocks noGrp="1"/>
          </p:cNvSpPr>
          <p:nvPr>
            <p:ph type="title"/>
          </p:nvPr>
        </p:nvSpPr>
        <p:spPr>
          <a:xfrm>
            <a:off x="457200" y="274638"/>
            <a:ext cx="8229600" cy="1143000"/>
          </a:xfrm>
        </p:spPr>
        <p:txBody>
          <a:bodyPr anchor="ctr">
            <a:normAutofit/>
          </a:bodyPr>
          <a:lstStyle/>
          <a:p>
            <a:r>
              <a:rPr lang="en-GB"/>
              <a:t>Any Questions?</a:t>
            </a:r>
          </a:p>
        </p:txBody>
      </p:sp>
      <p:pic>
        <p:nvPicPr>
          <p:cNvPr id="4" name="Picture 3" descr="Back of people's heads and raised hands at corporate presentation with speaker and whiteboard out of focus in background">
            <a:extLst>
              <a:ext uri="{FF2B5EF4-FFF2-40B4-BE49-F238E27FC236}">
                <a16:creationId xmlns:a16="http://schemas.microsoft.com/office/drawing/2014/main" id="{1DCF3ABE-D065-C1C1-9EF1-712C131A0CAB}"/>
              </a:ext>
            </a:extLst>
          </p:cNvPr>
          <p:cNvPicPr>
            <a:picLocks noChangeAspect="1"/>
          </p:cNvPicPr>
          <p:nvPr/>
        </p:nvPicPr>
        <p:blipFill rotWithShape="1">
          <a:blip r:embed="rId2">
            <a:extLst>
              <a:ext uri="{28A0092B-C50C-407E-A947-70E740481C1C}">
                <a14:useLocalDpi xmlns:a14="http://schemas.microsoft.com/office/drawing/2010/main" val="0"/>
              </a:ext>
            </a:extLst>
          </a:blip>
          <a:srcRect t="25465" b="2961"/>
          <a:stretch/>
        </p:blipFill>
        <p:spPr>
          <a:xfrm>
            <a:off x="457200" y="1600201"/>
            <a:ext cx="8229600" cy="3917032"/>
          </a:xfrm>
          <a:prstGeom prst="rect">
            <a:avLst/>
          </a:prstGeom>
          <a:noFill/>
        </p:spPr>
      </p:pic>
    </p:spTree>
    <p:extLst>
      <p:ext uri="{BB962C8B-B14F-4D97-AF65-F5344CB8AC3E}">
        <p14:creationId xmlns:p14="http://schemas.microsoft.com/office/powerpoint/2010/main" val="220620343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B08568-DD4F-608C-B84C-4C85493B2EDB}"/>
              </a:ext>
            </a:extLst>
          </p:cNvPr>
          <p:cNvSpPr>
            <a:spLocks noGrp="1"/>
          </p:cNvSpPr>
          <p:nvPr>
            <p:ph type="title"/>
          </p:nvPr>
        </p:nvSpPr>
        <p:spPr/>
        <p:txBody>
          <a:bodyPr/>
          <a:lstStyle/>
          <a:p>
            <a:r>
              <a:rPr lang="en-GB"/>
              <a:t>Next Week</a:t>
            </a:r>
          </a:p>
        </p:txBody>
      </p:sp>
      <p:sp>
        <p:nvSpPr>
          <p:cNvPr id="3" name="Content Placeholder 2">
            <a:extLst>
              <a:ext uri="{FF2B5EF4-FFF2-40B4-BE49-F238E27FC236}">
                <a16:creationId xmlns:a16="http://schemas.microsoft.com/office/drawing/2014/main" id="{F94FB579-F591-7013-A489-0D716147C695}"/>
              </a:ext>
            </a:extLst>
          </p:cNvPr>
          <p:cNvSpPr>
            <a:spLocks noGrp="1"/>
          </p:cNvSpPr>
          <p:nvPr>
            <p:ph idx="1"/>
          </p:nvPr>
        </p:nvSpPr>
        <p:spPr/>
        <p:txBody>
          <a:bodyPr vert="horz" lIns="91440" tIns="45720" rIns="91440" bIns="45720" rtlCol="0" anchor="t">
            <a:normAutofit/>
          </a:bodyPr>
          <a:lstStyle/>
          <a:p>
            <a:pPr marL="0" indent="0">
              <a:buNone/>
            </a:pPr>
            <a:r>
              <a:rPr lang="en-GB"/>
              <a:t>We will learn about:</a:t>
            </a:r>
            <a:endParaRPr lang="en-US"/>
          </a:p>
          <a:p>
            <a:r>
              <a:rPr lang="en-GB" dirty="0"/>
              <a:t>Public and </a:t>
            </a:r>
            <a:r>
              <a:rPr lang="en-GB"/>
              <a:t>Emergency</a:t>
            </a:r>
            <a:r>
              <a:rPr lang="en-GB" dirty="0"/>
              <a:t> service interoperability programmes</a:t>
            </a:r>
            <a:endParaRPr lang="en-GB"/>
          </a:p>
        </p:txBody>
      </p:sp>
    </p:spTree>
    <p:extLst>
      <p:ext uri="{BB962C8B-B14F-4D97-AF65-F5344CB8AC3E}">
        <p14:creationId xmlns:p14="http://schemas.microsoft.com/office/powerpoint/2010/main" val="1087707908"/>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GUID" val="841ecbf0-6c87-4cc4-a41f-ef01e46d299c"/>
</p:tagLst>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4EC8029807A2946B625B0D114BCF650" ma:contentTypeVersion="12" ma:contentTypeDescription="Create a new document." ma:contentTypeScope="" ma:versionID="a6865cf35ac3fa4d2eba64820c5d7ea5">
  <xsd:schema xmlns:xsd="http://www.w3.org/2001/XMLSchema" xmlns:xs="http://www.w3.org/2001/XMLSchema" xmlns:p="http://schemas.microsoft.com/office/2006/metadata/properties" xmlns:ns2="2e89cfda-a374-4413-9f0d-8b601eddeb70" xmlns:ns3="1ecf5648-3750-43f5-867d-bfaa16e6e17e" targetNamespace="http://schemas.microsoft.com/office/2006/metadata/properties" ma:root="true" ma:fieldsID="970de7c6851c97a7d95ccd6dac2a1142" ns2:_="" ns3:_="">
    <xsd:import namespace="2e89cfda-a374-4413-9f0d-8b601eddeb70"/>
    <xsd:import namespace="1ecf5648-3750-43f5-867d-bfaa16e6e17e"/>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DateTaken" minOccurs="0"/>
                <xsd:element ref="ns2:MediaServiceLocation" minOccurs="0"/>
                <xsd:element ref="ns3:SharedWithUsers" minOccurs="0"/>
                <xsd:element ref="ns3:SharedWithDetails" minOccurs="0"/>
                <xsd:element ref="ns2:MediaServiceGenerationTime" minOccurs="0"/>
                <xsd:element ref="ns2:MediaServiceEventHashCode"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e89cfda-a374-4413-9f0d-8b601eddeb7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Location" ma:index="13"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ecf5648-3750-43f5-867d-bfaa16e6e17e"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F9697DB-5CA7-41C9-83BD-DAA45911AE0A}">
  <ds:schemaRefs>
    <ds:schemaRef ds:uri="1ecf5648-3750-43f5-867d-bfaa16e6e17e"/>
    <ds:schemaRef ds:uri="2e89cfda-a374-4413-9f0d-8b601eddeb70"/>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ADA0CDED-E7C0-4778-89DC-F75DE928FF50}">
  <ds:schemaRefs>
    <ds:schemaRef ds:uri="085339e8-869b-4c3a-a446-745e05ea898f"/>
    <ds:schemaRef ds:uri="5cce672a-2249-4bca-ab09-8f7b37c30eb2"/>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CC81E64F-6D2E-4C97-905B-2403E22F7EB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Theme1.thmx first page pp</Template>
  <TotalTime>546</TotalTime>
  <Words>4823</Words>
  <Application>Microsoft Office PowerPoint</Application>
  <PresentationFormat>On-screen Show (4:3)</PresentationFormat>
  <Paragraphs>515</Paragraphs>
  <Slides>45</Slides>
  <Notes>34</Notes>
  <HiddenSlides>0</HiddenSlides>
  <MMClips>4</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45</vt:i4>
      </vt:variant>
    </vt:vector>
  </HeadingPairs>
  <TitlesOfParts>
    <vt:vector size="52" baseType="lpstr">
      <vt:lpstr>Arial</vt:lpstr>
      <vt:lpstr>Calibri</vt:lpstr>
      <vt:lpstr>Courier New</vt:lpstr>
      <vt:lpstr>Gill Sans MT</vt:lpstr>
      <vt:lpstr>Myriad Pro</vt:lpstr>
      <vt:lpstr>Wingdings</vt:lpstr>
      <vt:lpstr>Theme1.thmx first page pp</vt:lpstr>
      <vt:lpstr>Policing Terrorism (BMPL5011)  Week 4 – UK ‘CONTEST’ strategy</vt:lpstr>
      <vt:lpstr>Last Week</vt:lpstr>
      <vt:lpstr>Learning Outcomes</vt:lpstr>
      <vt:lpstr>Key Terms</vt:lpstr>
      <vt:lpstr>National Security</vt:lpstr>
      <vt:lpstr>UK Government - CONTEST</vt:lpstr>
      <vt:lpstr>PowerPoint Presentation</vt:lpstr>
      <vt:lpstr>PowerPoint Presentation</vt:lpstr>
      <vt:lpstr>PREVENT</vt:lpstr>
      <vt:lpstr>How is PREVENT done</vt:lpstr>
      <vt:lpstr>PowerPoint Presentation</vt:lpstr>
      <vt:lpstr>PowerPoint Presentation</vt:lpstr>
      <vt:lpstr>PREVENT Referral Process</vt:lpstr>
      <vt:lpstr>PREVENT Referral Process</vt:lpstr>
      <vt:lpstr>PowerPoint Presentation</vt:lpstr>
      <vt:lpstr>Shamima Begum</vt:lpstr>
      <vt:lpstr>PURSUE</vt:lpstr>
      <vt:lpstr>PURSUE cont.</vt:lpstr>
      <vt:lpstr>CTP Intel Flow </vt:lpstr>
      <vt:lpstr>PROTECT</vt:lpstr>
      <vt:lpstr>PROTECT cont.</vt:lpstr>
      <vt:lpstr>PREPARE</vt:lpstr>
      <vt:lpstr>PREPARE cont.</vt:lpstr>
      <vt:lpstr>Run, Hide and Tell</vt:lpstr>
      <vt:lpstr>Task</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Consequences</vt:lpstr>
      <vt:lpstr>Consequences</vt:lpstr>
      <vt:lpstr>PowerPoint Presentation</vt:lpstr>
      <vt:lpstr>PowerPoint Presentation</vt:lpstr>
      <vt:lpstr>Task</vt:lpstr>
      <vt:lpstr>Could more be done?</vt:lpstr>
      <vt:lpstr>‘Terrorist’ -  Section 40(1)</vt:lpstr>
      <vt:lpstr>Threat Levels</vt:lpstr>
      <vt:lpstr>Proposed Legislation – Martyn’s Law</vt:lpstr>
      <vt:lpstr>PowerPoint Presentation</vt:lpstr>
      <vt:lpstr>Recap</vt:lpstr>
      <vt:lpstr>Any Questions?</vt:lpstr>
      <vt:lpstr>Next Week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Lecuter</dc:title>
  <dc:creator>jane davies thomas</dc:creator>
  <cp:lastModifiedBy>Andrew James</cp:lastModifiedBy>
  <cp:revision>1</cp:revision>
  <dcterms:created xsi:type="dcterms:W3CDTF">2020-01-03T17:59:45Z</dcterms:created>
  <dcterms:modified xsi:type="dcterms:W3CDTF">2024-02-14T20:59:39Z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0x01010054EC8029807A2946B625B0D114BCF650</vt:lpwstr>
  </property>
</Properties>
</file>