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06401E-9F85-4D6F-8A12-F7D795E374D3}" v="337" dt="2024-03-17T16:43:14.248"/>
    <p1510:client id="{D360044C-6386-5F7C-47A4-AB157DAB145E}" v="144" dt="2024-03-18T15:28:27.204"/>
    <p1510:client id="{E5A1ABF2-04C0-EC24-68F5-CB5A68C7855F}" v="20" dt="2024-03-17T19:31:04.282"/>
    <p1510:client id="{E977C730-F5A2-DCA3-D622-5A5E42A2F1B3}" v="46" dt="2024-03-17T16:25:34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9506401E-9F85-4D6F-8A12-F7D795E374D3}"/>
    <pc:docChg chg="modSld">
      <pc:chgData name="Zeno Leung" userId="S::z.leung@uwtsd.ac.uk::a08ca5a1-307c-496d-ab60-1a1000b53ffc" providerId="AD" clId="Web-{9506401E-9F85-4D6F-8A12-F7D795E374D3}" dt="2024-03-17T16:43:14.248" v="218" actId="14100"/>
      <pc:docMkLst>
        <pc:docMk/>
      </pc:docMkLst>
      <pc:sldChg chg="addSp modSp addAnim delAnim modAnim">
        <pc:chgData name="Zeno Leung" userId="S::z.leung@uwtsd.ac.uk::a08ca5a1-307c-496d-ab60-1a1000b53ffc" providerId="AD" clId="Web-{9506401E-9F85-4D6F-8A12-F7D795E374D3}" dt="2024-03-17T16:43:14.248" v="218" actId="14100"/>
        <pc:sldMkLst>
          <pc:docMk/>
          <pc:sldMk cId="1089912373" sldId="257"/>
        </pc:sldMkLst>
        <pc:spChg chg="mod">
          <ac:chgData name="Zeno Leung" userId="S::z.leung@uwtsd.ac.uk::a08ca5a1-307c-496d-ab60-1a1000b53ffc" providerId="AD" clId="Web-{9506401E-9F85-4D6F-8A12-F7D795E374D3}" dt="2024-03-17T16:35:12.547" v="69" actId="20577"/>
          <ac:spMkLst>
            <pc:docMk/>
            <pc:sldMk cId="1089912373" sldId="257"/>
            <ac:spMk id="2" creationId="{7AFE12D2-553D-8ED6-3C75-3EED44E65797}"/>
          </ac:spMkLst>
        </pc:spChg>
        <pc:spChg chg="mod">
          <ac:chgData name="Zeno Leung" userId="S::z.leung@uwtsd.ac.uk::a08ca5a1-307c-496d-ab60-1a1000b53ffc" providerId="AD" clId="Web-{9506401E-9F85-4D6F-8A12-F7D795E374D3}" dt="2024-03-17T16:35:32.220" v="71" actId="14100"/>
          <ac:spMkLst>
            <pc:docMk/>
            <pc:sldMk cId="1089912373" sldId="257"/>
            <ac:spMk id="3" creationId="{CA9E17EC-510E-5F85-0BDD-837A6D25344B}"/>
          </ac:spMkLst>
        </pc:spChg>
        <pc:spChg chg="add mod">
          <ac:chgData name="Zeno Leung" userId="S::z.leung@uwtsd.ac.uk::a08ca5a1-307c-496d-ab60-1a1000b53ffc" providerId="AD" clId="Web-{9506401E-9F85-4D6F-8A12-F7D795E374D3}" dt="2024-03-17T16:43:14.248" v="218" actId="14100"/>
          <ac:spMkLst>
            <pc:docMk/>
            <pc:sldMk cId="1089912373" sldId="257"/>
            <ac:spMk id="4" creationId="{E02EDF6F-1CAA-7684-078C-2C76F2C2618A}"/>
          </ac:spMkLst>
        </pc:spChg>
      </pc:sldChg>
    </pc:docChg>
  </pc:docChgLst>
  <pc:docChgLst>
    <pc:chgData clId="Web-{E5A1ABF2-04C0-EC24-68F5-CB5A68C7855F}"/>
    <pc:docChg chg="addSld modSld">
      <pc:chgData name="" userId="" providerId="" clId="Web-{E5A1ABF2-04C0-EC24-68F5-CB5A68C7855F}" dt="2024-03-17T19:30:50.703" v="11" actId="20577"/>
      <pc:docMkLst>
        <pc:docMk/>
      </pc:docMkLst>
      <pc:sldChg chg="modSp new">
        <pc:chgData name="" userId="" providerId="" clId="Web-{E5A1ABF2-04C0-EC24-68F5-CB5A68C7855F}" dt="2024-03-17T19:30:50.703" v="11" actId="20577"/>
        <pc:sldMkLst>
          <pc:docMk/>
          <pc:sldMk cId="1288273683" sldId="258"/>
        </pc:sldMkLst>
        <pc:spChg chg="mod">
          <ac:chgData name="" userId="" providerId="" clId="Web-{E5A1ABF2-04C0-EC24-68F5-CB5A68C7855F}" dt="2024-03-17T19:30:50.703" v="11" actId="20577"/>
          <ac:spMkLst>
            <pc:docMk/>
            <pc:sldMk cId="1288273683" sldId="258"/>
            <ac:spMk id="2" creationId="{9E1BA8FE-688A-EC30-A2AE-0C08B0AEC86A}"/>
          </ac:spMkLst>
        </pc:spChg>
      </pc:sldChg>
    </pc:docChg>
  </pc:docChgLst>
  <pc:docChgLst>
    <pc:chgData name="Zeno Leung" userId="S::z.leung@uwtsd.ac.uk::a08ca5a1-307c-496d-ab60-1a1000b53ffc" providerId="AD" clId="Web-{E977C730-F5A2-DCA3-D622-5A5E42A2F1B3}"/>
    <pc:docChg chg="addSld modSld">
      <pc:chgData name="Zeno Leung" userId="S::z.leung@uwtsd.ac.uk::a08ca5a1-307c-496d-ab60-1a1000b53ffc" providerId="AD" clId="Web-{E977C730-F5A2-DCA3-D622-5A5E42A2F1B3}" dt="2024-03-17T16:25:34.947" v="45" actId="20577"/>
      <pc:docMkLst>
        <pc:docMk/>
      </pc:docMkLst>
      <pc:sldChg chg="modSp new">
        <pc:chgData name="Zeno Leung" userId="S::z.leung@uwtsd.ac.uk::a08ca5a1-307c-496d-ab60-1a1000b53ffc" providerId="AD" clId="Web-{E977C730-F5A2-DCA3-D622-5A5E42A2F1B3}" dt="2024-03-17T16:25:34.947" v="45" actId="20577"/>
        <pc:sldMkLst>
          <pc:docMk/>
          <pc:sldMk cId="1089912373" sldId="257"/>
        </pc:sldMkLst>
        <pc:spChg chg="mod">
          <ac:chgData name="Zeno Leung" userId="S::z.leung@uwtsd.ac.uk::a08ca5a1-307c-496d-ab60-1a1000b53ffc" providerId="AD" clId="Web-{E977C730-F5A2-DCA3-D622-5A5E42A2F1B3}" dt="2024-03-17T16:25:34.947" v="45" actId="20577"/>
          <ac:spMkLst>
            <pc:docMk/>
            <pc:sldMk cId="1089912373" sldId="257"/>
            <ac:spMk id="3" creationId="{CA9E17EC-510E-5F85-0BDD-837A6D25344B}"/>
          </ac:spMkLst>
        </pc:spChg>
      </pc:sldChg>
    </pc:docChg>
  </pc:docChgLst>
  <pc:docChgLst>
    <pc:chgData name="Zeno Leung" userId="S::z.leung@uwtsd.ac.uk::a08ca5a1-307c-496d-ab60-1a1000b53ffc" providerId="AD" clId="Web-{D360044C-6386-5F7C-47A4-AB157DAB145E}"/>
    <pc:docChg chg="addSld delSld modSld">
      <pc:chgData name="Zeno Leung" userId="S::z.leung@uwtsd.ac.uk::a08ca5a1-307c-496d-ab60-1a1000b53ffc" providerId="AD" clId="Web-{D360044C-6386-5F7C-47A4-AB157DAB145E}" dt="2024-03-18T15:28:27.204" v="140"/>
      <pc:docMkLst>
        <pc:docMk/>
      </pc:docMkLst>
      <pc:sldChg chg="modSp">
        <pc:chgData name="Zeno Leung" userId="S::z.leung@uwtsd.ac.uk::a08ca5a1-307c-496d-ab60-1a1000b53ffc" providerId="AD" clId="Web-{D360044C-6386-5F7C-47A4-AB157DAB145E}" dt="2024-03-18T09:31:57.578" v="93" actId="20577"/>
        <pc:sldMkLst>
          <pc:docMk/>
          <pc:sldMk cId="1288273683" sldId="258"/>
        </pc:sldMkLst>
        <pc:spChg chg="mod">
          <ac:chgData name="Zeno Leung" userId="S::z.leung@uwtsd.ac.uk::a08ca5a1-307c-496d-ab60-1a1000b53ffc" providerId="AD" clId="Web-{D360044C-6386-5F7C-47A4-AB157DAB145E}" dt="2024-03-18T09:25:55.212" v="22"/>
          <ac:spMkLst>
            <pc:docMk/>
            <pc:sldMk cId="1288273683" sldId="258"/>
            <ac:spMk id="2" creationId="{9E1BA8FE-688A-EC30-A2AE-0C08B0AEC86A}"/>
          </ac:spMkLst>
        </pc:spChg>
        <pc:spChg chg="mod">
          <ac:chgData name="Zeno Leung" userId="S::z.leung@uwtsd.ac.uk::a08ca5a1-307c-496d-ab60-1a1000b53ffc" providerId="AD" clId="Web-{D360044C-6386-5F7C-47A4-AB157DAB145E}" dt="2024-03-18T09:31:57.578" v="93" actId="20577"/>
          <ac:spMkLst>
            <pc:docMk/>
            <pc:sldMk cId="1288273683" sldId="258"/>
            <ac:spMk id="3" creationId="{72881D04-D57B-E385-248C-9BD98FBFE72F}"/>
          </ac:spMkLst>
        </pc:spChg>
      </pc:sldChg>
      <pc:sldChg chg="modSp new">
        <pc:chgData name="Zeno Leung" userId="S::z.leung@uwtsd.ac.uk::a08ca5a1-307c-496d-ab60-1a1000b53ffc" providerId="AD" clId="Web-{D360044C-6386-5F7C-47A4-AB157DAB145E}" dt="2024-03-18T09:36:47.208" v="137" actId="20577"/>
        <pc:sldMkLst>
          <pc:docMk/>
          <pc:sldMk cId="3773649507" sldId="259"/>
        </pc:sldMkLst>
        <pc:spChg chg="mod">
          <ac:chgData name="Zeno Leung" userId="S::z.leung@uwtsd.ac.uk::a08ca5a1-307c-496d-ab60-1a1000b53ffc" providerId="AD" clId="Web-{D360044C-6386-5F7C-47A4-AB157DAB145E}" dt="2024-03-18T09:32:44.845" v="95" actId="20577"/>
          <ac:spMkLst>
            <pc:docMk/>
            <pc:sldMk cId="3773649507" sldId="259"/>
            <ac:spMk id="2" creationId="{0FF54003-C9BB-D5A7-ADD7-34DAFA9ECE75}"/>
          </ac:spMkLst>
        </pc:spChg>
        <pc:spChg chg="mod">
          <ac:chgData name="Zeno Leung" userId="S::z.leung@uwtsd.ac.uk::a08ca5a1-307c-496d-ab60-1a1000b53ffc" providerId="AD" clId="Web-{D360044C-6386-5F7C-47A4-AB157DAB145E}" dt="2024-03-18T09:36:47.208" v="137" actId="20577"/>
          <ac:spMkLst>
            <pc:docMk/>
            <pc:sldMk cId="3773649507" sldId="259"/>
            <ac:spMk id="3" creationId="{29CC369C-DC3C-3AA5-FE2D-9F2ACDF3041B}"/>
          </ac:spMkLst>
        </pc:spChg>
      </pc:sldChg>
      <pc:sldChg chg="addSp delSp modSp new del">
        <pc:chgData name="Zeno Leung" userId="S::z.leung@uwtsd.ac.uk::a08ca5a1-307c-496d-ab60-1a1000b53ffc" providerId="AD" clId="Web-{D360044C-6386-5F7C-47A4-AB157DAB145E}" dt="2024-03-18T15:28:27.204" v="140"/>
        <pc:sldMkLst>
          <pc:docMk/>
          <pc:sldMk cId="3226965050" sldId="260"/>
        </pc:sldMkLst>
        <pc:spChg chg="del">
          <ac:chgData name="Zeno Leung" userId="S::z.leung@uwtsd.ac.uk::a08ca5a1-307c-496d-ab60-1a1000b53ffc" providerId="AD" clId="Web-{D360044C-6386-5F7C-47A4-AB157DAB145E}" dt="2024-03-18T11:31:06.676" v="139"/>
          <ac:spMkLst>
            <pc:docMk/>
            <pc:sldMk cId="3226965050" sldId="260"/>
            <ac:spMk id="3" creationId="{BEE1EFF7-9FFB-2ABC-652E-D8AFB1A11A04}"/>
          </ac:spMkLst>
        </pc:spChg>
        <pc:picChg chg="add mod ord">
          <ac:chgData name="Zeno Leung" userId="S::z.leung@uwtsd.ac.uk::a08ca5a1-307c-496d-ab60-1a1000b53ffc" providerId="AD" clId="Web-{D360044C-6386-5F7C-47A4-AB157DAB145E}" dt="2024-03-18T11:31:06.676" v="139"/>
          <ac:picMkLst>
            <pc:docMk/>
            <pc:sldMk cId="3226965050" sldId="260"/>
            <ac:picMk id="4" creationId="{F6B94E07-A27A-7DC5-6D52-9F3923EFAD42}"/>
          </ac:picMkLst>
        </pc:picChg>
      </pc:sldChg>
    </pc:docChg>
  </pc:docChgLst>
  <pc:docChgLst>
    <pc:chgData name="Zeno Leung" userId="S::z.leung@uwtsd.ac.uk::a08ca5a1-307c-496d-ab60-1a1000b53ffc" providerId="AD" clId="Web-{E5A1ABF2-04C0-EC24-68F5-CB5A68C7855F}"/>
    <pc:docChg chg="modSld">
      <pc:chgData name="Zeno Leung" userId="S::z.leung@uwtsd.ac.uk::a08ca5a1-307c-496d-ab60-1a1000b53ffc" providerId="AD" clId="Web-{E5A1ABF2-04C0-EC24-68F5-CB5A68C7855F}" dt="2024-03-17T19:31:04.282" v="6" actId="20577"/>
      <pc:docMkLst>
        <pc:docMk/>
      </pc:docMkLst>
      <pc:sldChg chg="modSp">
        <pc:chgData name="Zeno Leung" userId="S::z.leung@uwtsd.ac.uk::a08ca5a1-307c-496d-ab60-1a1000b53ffc" providerId="AD" clId="Web-{E5A1ABF2-04C0-EC24-68F5-CB5A68C7855F}" dt="2024-03-17T19:31:04.282" v="6" actId="20577"/>
        <pc:sldMkLst>
          <pc:docMk/>
          <pc:sldMk cId="1288273683" sldId="258"/>
        </pc:sldMkLst>
        <pc:spChg chg="mod">
          <ac:chgData name="Zeno Leung" userId="S::z.leung@uwtsd.ac.uk::a08ca5a1-307c-496d-ab60-1a1000b53ffc" providerId="AD" clId="Web-{E5A1ABF2-04C0-EC24-68F5-CB5A68C7855F}" dt="2024-03-17T19:30:52.531" v="1" actId="20577"/>
          <ac:spMkLst>
            <pc:docMk/>
            <pc:sldMk cId="1288273683" sldId="258"/>
            <ac:spMk id="2" creationId="{9E1BA8FE-688A-EC30-A2AE-0C08B0AEC86A}"/>
          </ac:spMkLst>
        </pc:spChg>
        <pc:spChg chg="mod">
          <ac:chgData name="Zeno Leung" userId="S::z.leung@uwtsd.ac.uk::a08ca5a1-307c-496d-ab60-1a1000b53ffc" providerId="AD" clId="Web-{E5A1ABF2-04C0-EC24-68F5-CB5A68C7855F}" dt="2024-03-17T19:31:04.282" v="6" actId="20577"/>
          <ac:spMkLst>
            <pc:docMk/>
            <pc:sldMk cId="1288273683" sldId="258"/>
            <ac:spMk id="3" creationId="{72881D04-D57B-E385-248C-9BD98FBFE72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view/ipaq/downloa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x:/r/personal/z_leung_uwtsd_ac_uk/Documents/Teaching/202401/MScPH%20LCHS7001%20Practice%20Based%20Research/Course%20contents/Session_10/IPAQ%20data%20set/IPAQ%20sample%20data.xlsx?d=wbfc0258a408c444ea40523a3fa10baba&amp;csf=1&amp;web=1&amp;e=5y1ENl" TargetMode="External"/><Relationship Id="rId2" Type="http://schemas.openxmlformats.org/officeDocument/2006/relationships/hyperlink" Target="https://forms.office.com/Pages/DesignPageV2.aspx?subpage=design&amp;FormId=-REPTm4EBUWcuNshUjEeIaGljKB8MG1Jq2AaEAC1P_xUMTg1RkJTSVc1MDNVSUlPUTRXWktNNTA0RS4u&amp;Token=5801babfacb144cb91b2bfa79ffcf1d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owtsd-my.sharepoint.com/:b:/r/personal/z_leung_uwtsd_ac_uk/Documents/Teaching/202401/MScPH%20LCHS7001%20Practice%20Based%20Research/Course%20contents/Session_10/IPAQ%20data%20set/ipaq%20results_1.pdf?csf=1&amp;web=1&amp;e=ezli2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E12D2-553D-8ED6-3C75-3EED44E65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Commonly proposed 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E17EC-510E-5F85-0BDD-837A6D253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3190"/>
            <a:ext cx="7555948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3200" dirty="0">
                <a:solidFill>
                  <a:srgbClr val="595959"/>
                </a:solidFill>
                <a:latin typeface="Arial"/>
                <a:cs typeface="Arial"/>
              </a:rPr>
              <a:t>To understand the prevalence of physical activity among university students (or ME, BAME, female students, etc.) </a:t>
            </a: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  <a:p>
            <a:r>
              <a:rPr lang="en-US" sz="3200" dirty="0">
                <a:solidFill>
                  <a:srgbClr val="595959"/>
                </a:solidFill>
                <a:latin typeface="Arial"/>
                <a:cs typeface="Arial"/>
              </a:rPr>
              <a:t>To identify the factors influencing students' engagement in physical activity</a:t>
            </a: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  <a:p>
            <a:r>
              <a:rPr lang="en-US" sz="3200" dirty="0">
                <a:solidFill>
                  <a:srgbClr val="595959"/>
                </a:solidFill>
                <a:latin typeface="Arial"/>
                <a:cs typeface="Arial"/>
              </a:rPr>
              <a:t>To examine the correlation between students' physical activity levels and their academic performance</a:t>
            </a:r>
            <a:endParaRPr lang="en-US" sz="32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  <a:p>
            <a:endParaRPr lang="en-US" sz="3200" dirty="0">
              <a:solidFill>
                <a:srgbClr val="595959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2EDF6F-1CAA-7684-078C-2C76F2C2618A}"/>
              </a:ext>
            </a:extLst>
          </p:cNvPr>
          <p:cNvSpPr txBox="1"/>
          <p:nvPr/>
        </p:nvSpPr>
        <p:spPr>
          <a:xfrm>
            <a:off x="8493889" y="1694208"/>
            <a:ext cx="354372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Measurement required:</a:t>
            </a:r>
          </a:p>
          <a:p>
            <a:pPr marL="285750" indent="-285750">
              <a:buFont typeface="Arial"/>
              <a:buChar char="•"/>
            </a:pP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 dirty="0"/>
              <a:t>Questions relating to Level of PA engagement (e.g. IPAQ)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 dirty="0"/>
              <a:t>Questions relating to different factors of concerned</a:t>
            </a:r>
          </a:p>
          <a:p>
            <a:pPr marL="285750" indent="-285750">
              <a:buFont typeface="Arial"/>
              <a:buChar char="•"/>
            </a:pPr>
            <a:endParaRPr lang="en-GB" sz="2200" dirty="0"/>
          </a:p>
          <a:p>
            <a:pPr marL="285750" indent="-285750">
              <a:buFont typeface="Arial"/>
              <a:buChar char="•"/>
            </a:pP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 dirty="0"/>
              <a:t>Questions relating to academic achievement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91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BA8FE-688A-EC30-A2AE-0C08B0AE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dirty="0">
                <a:solidFill>
                  <a:srgbClr val="000000"/>
                </a:solidFill>
              </a:rPr>
              <a:t>International Physical Activity Questionnaire (IPAQ)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81D04-D57B-E385-248C-9BD98FBFE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developed by WHO in 1998</a:t>
            </a:r>
            <a:endParaRPr lang="en-US" dirty="0"/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for measuring people's level of physical activity</a:t>
            </a:r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to facilitate global comparisons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Different versions validated and widely translated into different languages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Download available here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  <a:hlinkClick r:id="rId2"/>
              </a:rPr>
              <a:t>https://sites.google.com/view/ipaq/download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27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54003-C9BB-D5A7-ADD7-34DAFA9EC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C369C-DC3C-3AA5-FE2D-9F2ACDF30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Questionnaire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  <a:hlinkClick r:id="rId3"/>
              </a:rPr>
              <a:t>Dataset</a:t>
            </a:r>
          </a:p>
          <a:p>
            <a:endParaRPr lang="en-GB" dirty="0"/>
          </a:p>
          <a:p>
            <a:r>
              <a:rPr lang="en-GB">
                <a:hlinkClick r:id="rId4"/>
              </a:rPr>
              <a:t>Analysis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49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Commonly proposed research objectives</vt:lpstr>
      <vt:lpstr>International Physical Activity Questionnaire (IPAQ)</vt:lpstr>
      <vt:lpstr>Demo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140</cp:revision>
  <dcterms:created xsi:type="dcterms:W3CDTF">2024-03-17T16:22:44Z</dcterms:created>
  <dcterms:modified xsi:type="dcterms:W3CDTF">2024-03-18T15:28:27Z</dcterms:modified>
</cp:coreProperties>
</file>