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16"/>
  </p:notesMasterIdLst>
  <p:handoutMasterIdLst>
    <p:handoutMasterId r:id="rId17"/>
  </p:handoutMasterIdLst>
  <p:sldIdLst>
    <p:sldId id="1519" r:id="rId5"/>
    <p:sldId id="1520" r:id="rId6"/>
    <p:sldId id="1515" r:id="rId7"/>
    <p:sldId id="1521" r:id="rId8"/>
    <p:sldId id="1524" r:id="rId9"/>
    <p:sldId id="1502" r:id="rId10"/>
    <p:sldId id="1517" r:id="rId11"/>
    <p:sldId id="1522" r:id="rId12"/>
    <p:sldId id="1511" r:id="rId13"/>
    <p:sldId id="1526" r:id="rId14"/>
    <p:sldId id="152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AAA1AE-D103-41C5-AE50-FEB3C48239A1}" v="294" dt="2026-06-21T16:22:44.287"/>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18"/>
  </p:normalViewPr>
  <p:slideViewPr>
    <p:cSldViewPr snapToGrid="0">
      <p:cViewPr>
        <p:scale>
          <a:sx n="68" d="100"/>
          <a:sy n="68" d="100"/>
        </p:scale>
        <p:origin x="48" y="48"/>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browning" userId="1005353f399aa13d" providerId="LiveId" clId="{F9C9579D-B87E-49E6-9A1F-2C54FA3D5CE0}"/>
    <pc:docChg chg="undo custSel addSld delSld modSld">
      <pc:chgData name="kelly browning" userId="1005353f399aa13d" providerId="LiveId" clId="{F9C9579D-B87E-49E6-9A1F-2C54FA3D5CE0}" dt="2026-06-21T16:25:27.346" v="3525" actId="27636"/>
      <pc:docMkLst>
        <pc:docMk/>
      </pc:docMkLst>
      <pc:sldChg chg="addSp delSp modSp mod modClrScheme chgLayout">
        <pc:chgData name="kelly browning" userId="1005353f399aa13d" providerId="LiveId" clId="{F9C9579D-B87E-49E6-9A1F-2C54FA3D5CE0}" dt="2026-06-21T16:25:27.346" v="3525" actId="27636"/>
        <pc:sldMkLst>
          <pc:docMk/>
          <pc:sldMk cId="1858387724" sldId="1502"/>
        </pc:sldMkLst>
        <pc:spChg chg="add mod ord">
          <ac:chgData name="kelly browning" userId="1005353f399aa13d" providerId="LiveId" clId="{F9C9579D-B87E-49E6-9A1F-2C54FA3D5CE0}" dt="2026-06-21T16:25:27.346" v="3525" actId="27636"/>
          <ac:spMkLst>
            <pc:docMk/>
            <pc:sldMk cId="1858387724" sldId="1502"/>
            <ac:spMk id="6" creationId="{36F2942A-A0EE-4875-3D66-3C0C67832EBA}"/>
          </ac:spMkLst>
        </pc:spChg>
        <pc:spChg chg="add del mod">
          <ac:chgData name="kelly browning" userId="1005353f399aa13d" providerId="LiveId" clId="{F9C9579D-B87E-49E6-9A1F-2C54FA3D5CE0}" dt="2026-06-21T15:56:37.981" v="3431" actId="26606"/>
          <ac:spMkLst>
            <pc:docMk/>
            <pc:sldMk cId="1858387724" sldId="1502"/>
            <ac:spMk id="12" creationId="{2C8ABAB1-D4B7-9E8F-788F-51E5535FAC43}"/>
          </ac:spMkLst>
        </pc:spChg>
        <pc:picChg chg="add mod">
          <ac:chgData name="kelly browning" userId="1005353f399aa13d" providerId="LiveId" clId="{F9C9579D-B87E-49E6-9A1F-2C54FA3D5CE0}" dt="2026-06-21T15:57:31.277" v="3437" actId="1076"/>
          <ac:picMkLst>
            <pc:docMk/>
            <pc:sldMk cId="1858387724" sldId="1502"/>
            <ac:picMk id="7" creationId="{00000000-0000-0000-0000-000000000000}"/>
          </ac:picMkLst>
        </pc:picChg>
      </pc:sldChg>
      <pc:sldChg chg="addSp delSp modSp mod">
        <pc:chgData name="kelly browning" userId="1005353f399aa13d" providerId="LiveId" clId="{F9C9579D-B87E-49E6-9A1F-2C54FA3D5CE0}" dt="2026-06-21T01:30:17.782" v="3155" actId="1076"/>
        <pc:sldMkLst>
          <pc:docMk/>
          <pc:sldMk cId="2236553916" sldId="1511"/>
        </pc:sldMkLst>
        <pc:spChg chg="del">
          <ac:chgData name="kelly browning" userId="1005353f399aa13d" providerId="LiveId" clId="{F9C9579D-B87E-49E6-9A1F-2C54FA3D5CE0}" dt="2026-06-21T01:17:55.042" v="2722" actId="478"/>
          <ac:spMkLst>
            <pc:docMk/>
            <pc:sldMk cId="2236553916" sldId="1511"/>
            <ac:spMk id="2" creationId="{75676E2C-040E-4D92-F9F7-F61C47F4F152}"/>
          </ac:spMkLst>
        </pc:spChg>
        <pc:spChg chg="mod">
          <ac:chgData name="kelly browning" userId="1005353f399aa13d" providerId="LiveId" clId="{F9C9579D-B87E-49E6-9A1F-2C54FA3D5CE0}" dt="2026-06-21T01:21:57.644" v="3016" actId="20577"/>
          <ac:spMkLst>
            <pc:docMk/>
            <pc:sldMk cId="2236553916" sldId="1511"/>
            <ac:spMk id="3" creationId="{3C6EE18F-CF72-C06C-3020-B9FA4DEAB729}"/>
          </ac:spMkLst>
        </pc:spChg>
        <pc:spChg chg="add mod">
          <ac:chgData name="kelly browning" userId="1005353f399aa13d" providerId="LiveId" clId="{F9C9579D-B87E-49E6-9A1F-2C54FA3D5CE0}" dt="2026-06-21T01:18:42.588" v="2752" actId="14100"/>
          <ac:spMkLst>
            <pc:docMk/>
            <pc:sldMk cId="2236553916" sldId="1511"/>
            <ac:spMk id="5" creationId="{F6EFE54E-86D4-F3E9-94A6-B62795E387F9}"/>
          </ac:spMkLst>
        </pc:spChg>
        <pc:spChg chg="add mod">
          <ac:chgData name="kelly browning" userId="1005353f399aa13d" providerId="LiveId" clId="{F9C9579D-B87E-49E6-9A1F-2C54FA3D5CE0}" dt="2026-06-21T01:26:37.946" v="3051" actId="1076"/>
          <ac:spMkLst>
            <pc:docMk/>
            <pc:sldMk cId="2236553916" sldId="1511"/>
            <ac:spMk id="6" creationId="{42C16BBE-EEC2-A613-D9E3-FC66DD9D8F83}"/>
          </ac:spMkLst>
        </pc:spChg>
        <pc:spChg chg="add mod">
          <ac:chgData name="kelly browning" userId="1005353f399aa13d" providerId="LiveId" clId="{F9C9579D-B87E-49E6-9A1F-2C54FA3D5CE0}" dt="2026-06-21T01:28:16.997" v="3121" actId="1076"/>
          <ac:spMkLst>
            <pc:docMk/>
            <pc:sldMk cId="2236553916" sldId="1511"/>
            <ac:spMk id="7" creationId="{4A315E82-8920-EF6C-1964-BA6C2EA1D893}"/>
          </ac:spMkLst>
        </pc:spChg>
        <pc:spChg chg="add mod">
          <ac:chgData name="kelly browning" userId="1005353f399aa13d" providerId="LiveId" clId="{F9C9579D-B87E-49E6-9A1F-2C54FA3D5CE0}" dt="2026-06-21T01:26:29.396" v="3049" actId="1076"/>
          <ac:spMkLst>
            <pc:docMk/>
            <pc:sldMk cId="2236553916" sldId="1511"/>
            <ac:spMk id="8" creationId="{4C5FC07B-A67D-652E-EA59-0E03A9ED4F29}"/>
          </ac:spMkLst>
        </pc:spChg>
        <pc:spChg chg="add mod">
          <ac:chgData name="kelly browning" userId="1005353f399aa13d" providerId="LiveId" clId="{F9C9579D-B87E-49E6-9A1F-2C54FA3D5CE0}" dt="2026-06-21T01:26:43.910" v="3052" actId="1076"/>
          <ac:spMkLst>
            <pc:docMk/>
            <pc:sldMk cId="2236553916" sldId="1511"/>
            <ac:spMk id="9" creationId="{450891F9-2F23-4819-EF0F-249649FFE838}"/>
          </ac:spMkLst>
        </pc:spChg>
        <pc:spChg chg="add mod">
          <ac:chgData name="kelly browning" userId="1005353f399aa13d" providerId="LiveId" clId="{F9C9579D-B87E-49E6-9A1F-2C54FA3D5CE0}" dt="2026-06-21T01:26:46.190" v="3053" actId="1076"/>
          <ac:spMkLst>
            <pc:docMk/>
            <pc:sldMk cId="2236553916" sldId="1511"/>
            <ac:spMk id="10" creationId="{0026446E-905B-328E-242F-A10C9163C245}"/>
          </ac:spMkLst>
        </pc:spChg>
        <pc:spChg chg="add mod">
          <ac:chgData name="kelly browning" userId="1005353f399aa13d" providerId="LiveId" clId="{F9C9579D-B87E-49E6-9A1F-2C54FA3D5CE0}" dt="2026-06-21T01:26:21.157" v="3046" actId="1076"/>
          <ac:spMkLst>
            <pc:docMk/>
            <pc:sldMk cId="2236553916" sldId="1511"/>
            <ac:spMk id="11" creationId="{D94E1C71-711E-5AC4-443E-1642C998FD9A}"/>
          </ac:spMkLst>
        </pc:spChg>
        <pc:spChg chg="add mod">
          <ac:chgData name="kelly browning" userId="1005353f399aa13d" providerId="LiveId" clId="{F9C9579D-B87E-49E6-9A1F-2C54FA3D5CE0}" dt="2026-06-21T01:27:27.838" v="3093" actId="20577"/>
          <ac:spMkLst>
            <pc:docMk/>
            <pc:sldMk cId="2236553916" sldId="1511"/>
            <ac:spMk id="12" creationId="{A4A9838B-34D1-48AA-999A-9FC947279F10}"/>
          </ac:spMkLst>
        </pc:spChg>
        <pc:spChg chg="add mod">
          <ac:chgData name="kelly browning" userId="1005353f399aa13d" providerId="LiveId" clId="{F9C9579D-B87E-49E6-9A1F-2C54FA3D5CE0}" dt="2026-06-21T01:28:05.720" v="3120" actId="20577"/>
          <ac:spMkLst>
            <pc:docMk/>
            <pc:sldMk cId="2236553916" sldId="1511"/>
            <ac:spMk id="13" creationId="{DF7B35D0-968C-16BA-0444-2CA5EB66B505}"/>
          </ac:spMkLst>
        </pc:spChg>
        <pc:spChg chg="add mod">
          <ac:chgData name="kelly browning" userId="1005353f399aa13d" providerId="LiveId" clId="{F9C9579D-B87E-49E6-9A1F-2C54FA3D5CE0}" dt="2026-06-21T01:29:10.274" v="3137" actId="14100"/>
          <ac:spMkLst>
            <pc:docMk/>
            <pc:sldMk cId="2236553916" sldId="1511"/>
            <ac:spMk id="14" creationId="{991DCEDB-55ED-6133-5068-F0FD16C09F8E}"/>
          </ac:spMkLst>
        </pc:spChg>
        <pc:spChg chg="add mod">
          <ac:chgData name="kelly browning" userId="1005353f399aa13d" providerId="LiveId" clId="{F9C9579D-B87E-49E6-9A1F-2C54FA3D5CE0}" dt="2026-06-21T01:30:17.782" v="3155" actId="1076"/>
          <ac:spMkLst>
            <pc:docMk/>
            <pc:sldMk cId="2236553916" sldId="1511"/>
            <ac:spMk id="15" creationId="{F57AF856-5BEF-29A4-17D1-F8CD64E5446D}"/>
          </ac:spMkLst>
        </pc:spChg>
      </pc:sldChg>
      <pc:sldChg chg="del">
        <pc:chgData name="kelly browning" userId="1005353f399aa13d" providerId="LiveId" clId="{F9C9579D-B87E-49E6-9A1F-2C54FA3D5CE0}" dt="2026-06-21T00:10:54.984" v="2674" actId="47"/>
        <pc:sldMkLst>
          <pc:docMk/>
          <pc:sldMk cId="3272732094" sldId="1512"/>
        </pc:sldMkLst>
      </pc:sldChg>
      <pc:sldChg chg="addSp delSp modSp mod delAnim modAnim">
        <pc:chgData name="kelly browning" userId="1005353f399aa13d" providerId="LiveId" clId="{F9C9579D-B87E-49E6-9A1F-2C54FA3D5CE0}" dt="2026-06-12T10:54:03.605" v="753" actId="113"/>
        <pc:sldMkLst>
          <pc:docMk/>
          <pc:sldMk cId="3408536552" sldId="1515"/>
        </pc:sldMkLst>
        <pc:spChg chg="add mod">
          <ac:chgData name="kelly browning" userId="1005353f399aa13d" providerId="LiveId" clId="{F9C9579D-B87E-49E6-9A1F-2C54FA3D5CE0}" dt="2026-06-12T10:54:03.605" v="753" actId="113"/>
          <ac:spMkLst>
            <pc:docMk/>
            <pc:sldMk cId="3408536552" sldId="1515"/>
            <ac:spMk id="15" creationId="{A7B9A288-1643-181B-DB1E-B870FED795B2}"/>
          </ac:spMkLst>
        </pc:spChg>
        <pc:picChg chg="add mod">
          <ac:chgData name="kelly browning" userId="1005353f399aa13d" providerId="LiveId" clId="{F9C9579D-B87E-49E6-9A1F-2C54FA3D5CE0}" dt="2026-06-12T08:37:32.384" v="55" actId="14100"/>
          <ac:picMkLst>
            <pc:docMk/>
            <pc:sldMk cId="3408536552" sldId="1515"/>
            <ac:picMk id="7" creationId="{5CD657D4-3762-ADA3-7252-001BBFAAE5CB}"/>
          </ac:picMkLst>
        </pc:picChg>
        <pc:picChg chg="add mod">
          <ac:chgData name="kelly browning" userId="1005353f399aa13d" providerId="LiveId" clId="{F9C9579D-B87E-49E6-9A1F-2C54FA3D5CE0}" dt="2026-06-12T08:39:49.178" v="69" actId="1076"/>
          <ac:picMkLst>
            <pc:docMk/>
            <pc:sldMk cId="3408536552" sldId="1515"/>
            <ac:picMk id="11" creationId="{966ADC93-EF12-4EAB-EC97-B3D114318CB7}"/>
          </ac:picMkLst>
        </pc:picChg>
        <pc:picChg chg="add mod">
          <ac:chgData name="kelly browning" userId="1005353f399aa13d" providerId="LiveId" clId="{F9C9579D-B87E-49E6-9A1F-2C54FA3D5CE0}" dt="2026-06-12T08:40:07.950" v="71" actId="1076"/>
          <ac:picMkLst>
            <pc:docMk/>
            <pc:sldMk cId="3408536552" sldId="1515"/>
            <ac:picMk id="13" creationId="{2892BAF8-D7E4-D9C6-1F3F-EE7167F886A8}"/>
          </ac:picMkLst>
        </pc:picChg>
      </pc:sldChg>
      <pc:sldChg chg="addSp delSp modSp mod">
        <pc:chgData name="kelly browning" userId="1005353f399aa13d" providerId="LiveId" clId="{F9C9579D-B87E-49E6-9A1F-2C54FA3D5CE0}" dt="2026-06-21T16:03:27.076" v="3472" actId="20577"/>
        <pc:sldMkLst>
          <pc:docMk/>
          <pc:sldMk cId="2123826751" sldId="1517"/>
        </pc:sldMkLst>
        <pc:spChg chg="mod">
          <ac:chgData name="kelly browning" userId="1005353f399aa13d" providerId="LiveId" clId="{F9C9579D-B87E-49E6-9A1F-2C54FA3D5CE0}" dt="2026-06-20T23:57:51.440" v="2106" actId="255"/>
          <ac:spMkLst>
            <pc:docMk/>
            <pc:sldMk cId="2123826751" sldId="1517"/>
            <ac:spMk id="2" creationId="{A3B66960-6EB7-5543-D7E2-21C56C333DC6}"/>
          </ac:spMkLst>
        </pc:spChg>
        <pc:spChg chg="add del mod">
          <ac:chgData name="kelly browning" userId="1005353f399aa13d" providerId="LiveId" clId="{F9C9579D-B87E-49E6-9A1F-2C54FA3D5CE0}" dt="2026-06-20T23:58:31.033" v="2107" actId="931"/>
          <ac:spMkLst>
            <pc:docMk/>
            <pc:sldMk cId="2123826751" sldId="1517"/>
            <ac:spMk id="4" creationId="{08C1C4EB-7418-FB6D-FFC4-8015DAA117AD}"/>
          </ac:spMkLst>
        </pc:spChg>
        <pc:spChg chg="add mod">
          <ac:chgData name="kelly browning" userId="1005353f399aa13d" providerId="LiveId" clId="{F9C9579D-B87E-49E6-9A1F-2C54FA3D5CE0}" dt="2026-06-21T16:03:27.076" v="3472" actId="20577"/>
          <ac:spMkLst>
            <pc:docMk/>
            <pc:sldMk cId="2123826751" sldId="1517"/>
            <ac:spMk id="8" creationId="{725F3009-EF74-0FC7-A2AC-AA7B71592CF4}"/>
          </ac:spMkLst>
        </pc:spChg>
        <pc:graphicFrameChg chg="del">
          <ac:chgData name="kelly browning" userId="1005353f399aa13d" providerId="LiveId" clId="{F9C9579D-B87E-49E6-9A1F-2C54FA3D5CE0}" dt="2026-06-20T23:11:14.083" v="2006" actId="478"/>
          <ac:graphicFrameMkLst>
            <pc:docMk/>
            <pc:sldMk cId="2123826751" sldId="1517"/>
            <ac:graphicFrameMk id="7" creationId="{068657C0-C197-A2A7-D920-9F6518417680}"/>
          </ac:graphicFrameMkLst>
        </pc:graphicFrameChg>
        <pc:picChg chg="add mod">
          <ac:chgData name="kelly browning" userId="1005353f399aa13d" providerId="LiveId" clId="{F9C9579D-B87E-49E6-9A1F-2C54FA3D5CE0}" dt="2026-06-20T23:58:39.579" v="2109" actId="14100"/>
          <ac:picMkLst>
            <pc:docMk/>
            <pc:sldMk cId="2123826751" sldId="1517"/>
            <ac:picMk id="6" creationId="{F6B4FD7C-6770-93A6-1306-83B555CA61D4}"/>
          </ac:picMkLst>
        </pc:picChg>
      </pc:sldChg>
      <pc:sldChg chg="addSp delSp modSp mod modClrScheme modAnim chgLayout">
        <pc:chgData name="kelly browning" userId="1005353f399aa13d" providerId="LiveId" clId="{F9C9579D-B87E-49E6-9A1F-2C54FA3D5CE0}" dt="2026-06-21T16:25:14.816" v="3523" actId="20577"/>
        <pc:sldMkLst>
          <pc:docMk/>
          <pc:sldMk cId="848145152" sldId="1521"/>
        </pc:sldMkLst>
        <pc:spChg chg="add mod">
          <ac:chgData name="kelly browning" userId="1005353f399aa13d" providerId="LiveId" clId="{F9C9579D-B87E-49E6-9A1F-2C54FA3D5CE0}" dt="2026-06-21T16:23:52.918" v="3518" actId="26606"/>
          <ac:spMkLst>
            <pc:docMk/>
            <pc:sldMk cId="848145152" sldId="1521"/>
            <ac:spMk id="4" creationId="{28E78EC0-DF88-43E4-65E1-E028E15099C7}"/>
          </ac:spMkLst>
        </pc:spChg>
        <pc:spChg chg="add mod ord">
          <ac:chgData name="kelly browning" userId="1005353f399aa13d" providerId="LiveId" clId="{F9C9579D-B87E-49E6-9A1F-2C54FA3D5CE0}" dt="2026-06-21T16:25:14.816" v="3523" actId="20577"/>
          <ac:spMkLst>
            <pc:docMk/>
            <pc:sldMk cId="848145152" sldId="1521"/>
            <ac:spMk id="5" creationId="{83B9B136-53BB-D690-916A-F6DE894B0BE6}"/>
          </ac:spMkLst>
        </pc:spChg>
        <pc:spChg chg="mod">
          <ac:chgData name="kelly browning" userId="1005353f399aa13d" providerId="LiveId" clId="{F9C9579D-B87E-49E6-9A1F-2C54FA3D5CE0}" dt="2026-06-21T16:23:52.918" v="3518" actId="26606"/>
          <ac:spMkLst>
            <pc:docMk/>
            <pc:sldMk cId="848145152" sldId="1521"/>
            <ac:spMk id="6" creationId="{817DDE55-A8FE-FE29-3A72-A5226E307EB2}"/>
          </ac:spMkLst>
        </pc:spChg>
        <pc:picChg chg="add mod">
          <ac:chgData name="kelly browning" userId="1005353f399aa13d" providerId="LiveId" clId="{F9C9579D-B87E-49E6-9A1F-2C54FA3D5CE0}" dt="2026-06-21T16:23:52.918" v="3518" actId="26606"/>
          <ac:picMkLst>
            <pc:docMk/>
            <pc:sldMk cId="848145152" sldId="1521"/>
            <ac:picMk id="3" creationId="{7E707784-E2AD-756B-4E64-75BB3104107F}"/>
          </ac:picMkLst>
        </pc:picChg>
      </pc:sldChg>
      <pc:sldChg chg="delSp modSp mod">
        <pc:chgData name="kelly browning" userId="1005353f399aa13d" providerId="LiveId" clId="{F9C9579D-B87E-49E6-9A1F-2C54FA3D5CE0}" dt="2026-06-21T00:12:53.344" v="2721" actId="20577"/>
        <pc:sldMkLst>
          <pc:docMk/>
          <pc:sldMk cId="834862053" sldId="1522"/>
        </pc:sldMkLst>
        <pc:spChg chg="del mod">
          <ac:chgData name="kelly browning" userId="1005353f399aa13d" providerId="LiveId" clId="{F9C9579D-B87E-49E6-9A1F-2C54FA3D5CE0}" dt="2026-06-21T00:04:22.304" v="2489" actId="478"/>
          <ac:spMkLst>
            <pc:docMk/>
            <pc:sldMk cId="834862053" sldId="1522"/>
            <ac:spMk id="2" creationId="{99215E61-B638-09F9-C546-EC46B3428F9A}"/>
          </ac:spMkLst>
        </pc:spChg>
        <pc:spChg chg="mod">
          <ac:chgData name="kelly browning" userId="1005353f399aa13d" providerId="LiveId" clId="{F9C9579D-B87E-49E6-9A1F-2C54FA3D5CE0}" dt="2026-06-21T00:12:53.344" v="2721" actId="20577"/>
          <ac:spMkLst>
            <pc:docMk/>
            <pc:sldMk cId="834862053" sldId="1522"/>
            <ac:spMk id="3" creationId="{3FF14DB0-1E7A-61A1-4F95-45F4A3D3EA80}"/>
          </ac:spMkLst>
        </pc:spChg>
      </pc:sldChg>
      <pc:sldChg chg="addSp delSp modSp mod">
        <pc:chgData name="kelly browning" userId="1005353f399aa13d" providerId="LiveId" clId="{F9C9579D-B87E-49E6-9A1F-2C54FA3D5CE0}" dt="2026-06-12T11:22:58.636" v="1251" actId="478"/>
        <pc:sldMkLst>
          <pc:docMk/>
          <pc:sldMk cId="1910891657" sldId="1524"/>
        </pc:sldMkLst>
        <pc:spChg chg="mod">
          <ac:chgData name="kelly browning" userId="1005353f399aa13d" providerId="LiveId" clId="{F9C9579D-B87E-49E6-9A1F-2C54FA3D5CE0}" dt="2026-06-12T11:22:23.936" v="812" actId="255"/>
          <ac:spMkLst>
            <pc:docMk/>
            <pc:sldMk cId="1910891657" sldId="1524"/>
            <ac:spMk id="2" creationId="{8E515B29-4E45-6F70-804F-B315516D26F4}"/>
          </ac:spMkLst>
        </pc:spChg>
        <pc:picChg chg="add mod">
          <ac:chgData name="kelly browning" userId="1005353f399aa13d" providerId="LiveId" clId="{F9C9579D-B87E-49E6-9A1F-2C54FA3D5CE0}" dt="2026-06-12T11:21:27.959" v="755" actId="931"/>
          <ac:picMkLst>
            <pc:docMk/>
            <pc:sldMk cId="1910891657" sldId="1524"/>
            <ac:picMk id="7" creationId="{614FB26B-7A43-8057-A592-EE4419B0C181}"/>
          </ac:picMkLst>
        </pc:picChg>
      </pc:sldChg>
      <pc:sldChg chg="addSp delSp modSp new mod modClrScheme chgLayout">
        <pc:chgData name="kelly browning" userId="1005353f399aa13d" providerId="LiveId" clId="{F9C9579D-B87E-49E6-9A1F-2C54FA3D5CE0}" dt="2026-06-21T16:22:58.017" v="3517" actId="1076"/>
        <pc:sldMkLst>
          <pc:docMk/>
          <pc:sldMk cId="84775477" sldId="1525"/>
        </pc:sldMkLst>
        <pc:spChg chg="mod">
          <ac:chgData name="kelly browning" userId="1005353f399aa13d" providerId="LiveId" clId="{F9C9579D-B87E-49E6-9A1F-2C54FA3D5CE0}" dt="2026-06-21T16:21:48.023" v="3505" actId="255"/>
          <ac:spMkLst>
            <pc:docMk/>
            <pc:sldMk cId="84775477" sldId="1525"/>
            <ac:spMk id="2" creationId="{1175654F-A5D6-FD18-C169-A816E77AED3D}"/>
          </ac:spMkLst>
        </pc:spChg>
        <pc:spChg chg="del">
          <ac:chgData name="kelly browning" userId="1005353f399aa13d" providerId="LiveId" clId="{F9C9579D-B87E-49E6-9A1F-2C54FA3D5CE0}" dt="2026-06-21T00:11:10.707" v="2676" actId="26606"/>
          <ac:spMkLst>
            <pc:docMk/>
            <pc:sldMk cId="84775477" sldId="1525"/>
            <ac:spMk id="3" creationId="{A4B3D184-E6F9-6D12-7611-0D00B7ACF508}"/>
          </ac:spMkLst>
        </pc:spChg>
        <pc:spChg chg="add mod">
          <ac:chgData name="kelly browning" userId="1005353f399aa13d" providerId="LiveId" clId="{F9C9579D-B87E-49E6-9A1F-2C54FA3D5CE0}" dt="2026-06-21T16:22:58.017" v="3517" actId="1076"/>
          <ac:spMkLst>
            <pc:docMk/>
            <pc:sldMk cId="84775477" sldId="1525"/>
            <ac:spMk id="5" creationId="{F13632C2-79CF-392A-5542-77768C0C54BA}"/>
          </ac:spMkLst>
        </pc:spChg>
        <pc:graphicFrameChg chg="add del mod modGraphic">
          <ac:chgData name="kelly browning" userId="1005353f399aa13d" providerId="LiveId" clId="{F9C9579D-B87E-49E6-9A1F-2C54FA3D5CE0}" dt="2026-06-21T00:11:46.400" v="2701" actId="478"/>
          <ac:graphicFrameMkLst>
            <pc:docMk/>
            <pc:sldMk cId="84775477" sldId="1525"/>
            <ac:graphicFrameMk id="7" creationId="{C6184964-BE39-B691-EA31-FA78286C6945}"/>
          </ac:graphicFrameMkLst>
        </pc:graphicFrameChg>
      </pc:sldChg>
      <pc:sldChg chg="addSp modSp new mod chgLayout">
        <pc:chgData name="kelly browning" userId="1005353f399aa13d" providerId="LiveId" clId="{F9C9579D-B87E-49E6-9A1F-2C54FA3D5CE0}" dt="2026-06-21T16:13:25.523" v="3499" actId="27636"/>
        <pc:sldMkLst>
          <pc:docMk/>
          <pc:sldMk cId="924539831" sldId="1526"/>
        </pc:sldMkLst>
        <pc:spChg chg="mod">
          <ac:chgData name="kelly browning" userId="1005353f399aa13d" providerId="LiveId" clId="{F9C9579D-B87E-49E6-9A1F-2C54FA3D5CE0}" dt="2026-06-21T15:37:02.238" v="3236" actId="26606"/>
          <ac:spMkLst>
            <pc:docMk/>
            <pc:sldMk cId="924539831" sldId="1526"/>
            <ac:spMk id="2" creationId="{07B2AE39-A8D5-4D16-EA77-97A88F85DC75}"/>
          </ac:spMkLst>
        </pc:spChg>
        <pc:spChg chg="mod">
          <ac:chgData name="kelly browning" userId="1005353f399aa13d" providerId="LiveId" clId="{F9C9579D-B87E-49E6-9A1F-2C54FA3D5CE0}" dt="2026-06-21T16:13:25.523" v="3499" actId="27636"/>
          <ac:spMkLst>
            <pc:docMk/>
            <pc:sldMk cId="924539831" sldId="1526"/>
            <ac:spMk id="3" creationId="{CD678878-6C82-5042-B78B-4241D1822682}"/>
          </ac:spMkLst>
        </pc:spChg>
        <pc:picChg chg="add">
          <ac:chgData name="kelly browning" userId="1005353f399aa13d" providerId="LiveId" clId="{F9C9579D-B87E-49E6-9A1F-2C54FA3D5CE0}" dt="2026-06-21T15:37:02.238" v="3236" actId="26606"/>
          <ac:picMkLst>
            <pc:docMk/>
            <pc:sldMk cId="924539831" sldId="1526"/>
            <ac:picMk id="5" creationId="{D7B567DD-273C-D7B3-416A-29014F7F5E8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6/21/2026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6/19/2026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691490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6576879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6"/>
            <a:ext cx="10923936" cy="641279"/>
          </a:xfrm>
        </p:spPr>
        <p:txBody>
          <a:bodyPr anchor="b">
            <a:noAutofit/>
          </a:bodyPr>
          <a:lstStyle>
            <a:lvl1pPr algn="l">
              <a:defRPr sz="5000" u="sng" cap="all" baseline="0">
                <a:solidFill>
                  <a:schemeClr val="bg1"/>
                </a:solidFill>
              </a:defRPr>
            </a:lvl1pPr>
          </a:lstStyle>
          <a:p>
            <a:r>
              <a:rPr lang="en-GB"/>
              <a:t>Click to edit Master title style</a:t>
            </a:r>
            <a:endParaRPr lang="en-US" dirty="0"/>
          </a:p>
        </p:txBody>
      </p:sp>
      <p:sp>
        <p:nvSpPr>
          <p:cNvPr id="57" name="Subtitle 2">
            <a:extLst>
              <a:ext uri="{FF2B5EF4-FFF2-40B4-BE49-F238E27FC236}">
                <a16:creationId xmlns:a16="http://schemas.microsoft.com/office/drawing/2014/main" id="{CDE85611-F29A-5B31-8523-08B6A1185CA9}"/>
              </a:ext>
            </a:extLst>
          </p:cNvPr>
          <p:cNvSpPr>
            <a:spLocks noGrp="1"/>
          </p:cNvSpPr>
          <p:nvPr>
            <p:ph type="subTitle" idx="1"/>
          </p:nvPr>
        </p:nvSpPr>
        <p:spPr>
          <a:xfrm>
            <a:off x="634029" y="5811724"/>
            <a:ext cx="10923936" cy="409290"/>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t="-40" b="-40"/>
            </a:stretch>
          </a:blipFill>
        </p:spPr>
        <p:txBody>
          <a:bodyPr/>
          <a:lstStyle/>
          <a:p>
            <a:r>
              <a:rPr lang="en-GB"/>
              <a:t>Click icon to add picture</a:t>
            </a:r>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700589" y="6212217"/>
            <a:ext cx="914400" cy="630936"/>
          </a:xfrm>
        </p:spPr>
        <p:txBody>
          <a:bodyPr/>
          <a:lstStyle>
            <a:lvl1pPr>
              <a:defRPr>
                <a:solidFill>
                  <a:schemeClr val="bg1"/>
                </a:solidFill>
              </a:defRPr>
            </a:lvl1pPr>
          </a:lstStyle>
          <a:p>
            <a:fld id="{4C7524BB-F0A6-4140-A8AB-1C8A7E34AB03}" type="datetime1">
              <a:rPr lang="en-US" smtClean="0"/>
              <a:pPr/>
              <a:t>6/19/2026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009325" y="6221013"/>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967802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oAutofit/>
          </a:bodyPr>
          <a:lstStyle>
            <a:lvl1pPr>
              <a:defRPr sz="6000" u="sng" cap="all" baseline="0">
                <a:solidFill>
                  <a:schemeClr val="bg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p>
            <a:fld id="{7E574385-C0BA-734A-92FC-17834D8EB701}" type="datetime1">
              <a:rPr lang="en-US" smtClean="0"/>
              <a:t>6/19/2026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2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6" y="1016954"/>
            <a:ext cx="4306487" cy="3345811"/>
          </a:xfrm>
        </p:spPr>
        <p:txBody>
          <a:bodyPr anchor="b">
            <a:noAutofit/>
          </a:bodyPr>
          <a:lstStyle>
            <a:lvl1pPr algn="l">
              <a:defRPr sz="6000" u="sng" cap="all" baseline="0">
                <a:solidFill>
                  <a:schemeClr val="bg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4095" y="4743765"/>
            <a:ext cx="4333869" cy="1479235"/>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l="-32" r="-32"/>
            </a:stretch>
          </a:blipFill>
        </p:spPr>
        <p:txBody>
          <a:bodyPr/>
          <a:lstStyle/>
          <a:p>
            <a:r>
              <a:rPr lang="en-GB"/>
              <a:t>Click icon to add picture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7" y="0"/>
            <a:ext cx="2447917" cy="630936"/>
          </a:xfrm>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72014" y="0"/>
            <a:ext cx="958467" cy="630936"/>
          </a:xfrm>
        </p:spPr>
        <p:txBody>
          <a:bodyPr/>
          <a:lstStyle>
            <a:lvl1pPr>
              <a:defRPr>
                <a:solidFill>
                  <a:schemeClr val="bg1"/>
                </a:solidFill>
                <a:effectLst/>
              </a:defRPr>
            </a:lvl1pPr>
          </a:lstStyle>
          <a:p>
            <a:fld id="{6C3E8657-ED4F-2349-80D5-3F1287888601}" type="datetime1">
              <a:rPr lang="en-US" smtClean="0"/>
              <a:pPr/>
              <a:t>6/19/2026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3" y="0"/>
            <a:ext cx="556592"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782538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4714880" cy="3360095"/>
          </a:xfrm>
        </p:spPr>
        <p:txBody>
          <a:bodyPr anchor="t">
            <a:noAutofit/>
          </a:bodyPr>
          <a:lstStyle>
            <a:lvl1pPr algn="l">
              <a:defRPr sz="6000" u="sng" cap="all" baseline="0">
                <a:solidFill>
                  <a:schemeClr val="bg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714880" cy="1494474"/>
          </a:xfrm>
        </p:spPr>
        <p:txBody>
          <a:bodyPr anchor="b">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34030" y="3586"/>
            <a:ext cx="3154768" cy="630936"/>
          </a:xfrm>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845379" y="3586"/>
            <a:ext cx="898310" cy="630936"/>
          </a:xfrm>
        </p:spPr>
        <p:txBody>
          <a:bodyPr/>
          <a:lstStyle>
            <a:lvl1pPr>
              <a:defRPr>
                <a:solidFill>
                  <a:schemeClr val="bg1"/>
                </a:solidFill>
              </a:defRPr>
            </a:lvl1pPr>
          </a:lstStyle>
          <a:p>
            <a:fld id="{CDAA7185-3F7E-9249-BB9E-706C38E229BC}" type="datetime1">
              <a:rPr lang="en-US" smtClean="0"/>
              <a:pPr/>
              <a:t>6/19/2026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00270" y="3586"/>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12845769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11936"/>
            <a:ext cx="7538425" cy="3172503"/>
          </a:xfrm>
        </p:spPr>
        <p:txBody>
          <a:bodyPr anchor="t">
            <a:normAutofit/>
          </a:bodyPr>
          <a:lstStyle>
            <a:lvl1pPr algn="l">
              <a:lnSpc>
                <a:spcPct val="90000"/>
              </a:lnSpc>
              <a:defRPr sz="6000" u="sng" cap="all" baseline="0">
                <a:latin typeface="+mj-lt"/>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7" y="4728525"/>
            <a:ext cx="7538425" cy="1494475"/>
          </a:xfrm>
        </p:spPr>
        <p:txBody>
          <a:bodyPr anchor="b">
            <a:normAutofit/>
          </a:bodyPr>
          <a:lstStyle>
            <a:lvl1pPr marL="0" indent="0" algn="l">
              <a:lnSpc>
                <a:spcPct val="75000"/>
              </a:lnSpc>
              <a:spcBef>
                <a:spcPts val="0"/>
              </a:spcBef>
              <a:spcAft>
                <a:spcPts val="600"/>
              </a:spcAft>
              <a:buNone/>
              <a:defRPr sz="20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nSpc>
                <a:spcPct val="90000"/>
              </a:lnSpc>
              <a:defRPr>
                <a:latin typeface="+mj-lt"/>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nSpc>
                <a:spcPct val="90000"/>
              </a:lnSpc>
              <a:defRPr>
                <a:latin typeface="+mj-lt"/>
              </a:defRPr>
            </a:lvl1pPr>
          </a:lstStyle>
          <a:p>
            <a:fld id="{99A48728-1D9C-2F4B-9F0A-BC2AEDF455B4}" type="datetime1">
              <a:rPr lang="en-US" smtClean="0"/>
              <a:pPr/>
              <a:t>6/19/2026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lnSpc>
                <a:spcPct val="90000"/>
              </a:lnSpc>
              <a:defRPr>
                <a:latin typeface="+mj-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380794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1011936"/>
            <a:ext cx="8095016" cy="3335590"/>
          </a:xfrm>
        </p:spPr>
        <p:txBody>
          <a:bodyPr anchor="b">
            <a:normAutofit/>
          </a:bodyPr>
          <a:lstStyle>
            <a:lvl1pPr algn="l">
              <a:defRPr sz="6000" cap="all" baseline="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8095015" cy="1117538"/>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7A5FDA9-B56F-3D40-BA5C-830FD973E5D1}" type="datetime1">
              <a:rPr lang="en-US" smtClean="0"/>
              <a:t>6/19/2026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789585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011936"/>
            <a:ext cx="7924802" cy="3350830"/>
          </a:xfrm>
        </p:spPr>
        <p:txBody>
          <a:bodyPr anchor="b">
            <a:normAutofit/>
          </a:bodyPr>
          <a:lstStyle>
            <a:lvl1pPr algn="ctr">
              <a:defRPr sz="6000" cap="all" baseline="0">
                <a:solidFill>
                  <a:schemeClr val="bg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2" y="4728526"/>
            <a:ext cx="7924801" cy="1117538"/>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5B04B425-AD26-2748-9379-4D52F1178C82}" type="datetime1">
              <a:rPr lang="en-US" smtClean="0"/>
              <a:pPr/>
              <a:t>6/19/2026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908562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bg1"/>
                </a:solidFill>
              </a:defRPr>
            </a:lvl1pPr>
          </a:lstStyle>
          <a:p>
            <a:r>
              <a:rPr lang="en-GB"/>
              <a:t>Click to edit Master title style</a:t>
            </a:r>
            <a:endParaRPr lang="en-US" dirty="0"/>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Tree>
    <p:extLst>
      <p:ext uri="{BB962C8B-B14F-4D97-AF65-F5344CB8AC3E}">
        <p14:creationId xmlns:p14="http://schemas.microsoft.com/office/powerpoint/2010/main" val="72050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accent1"/>
                </a:solidFill>
              </a:defRPr>
            </a:lvl1pPr>
          </a:lstStyle>
          <a:p>
            <a:r>
              <a:rPr lang="en-GB"/>
              <a:t>Click to edit Master title style</a:t>
            </a:r>
            <a:endParaRPr lang="en-US" dirty="0"/>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Tree>
    <p:extLst>
      <p:ext uri="{BB962C8B-B14F-4D97-AF65-F5344CB8AC3E}">
        <p14:creationId xmlns:p14="http://schemas.microsoft.com/office/powerpoint/2010/main" val="2631677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6505051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accent1"/>
                </a:solidFill>
              </a:defRPr>
            </a:lvl1pPr>
          </a:lstStyle>
          <a:p>
            <a:r>
              <a:rPr lang="en-GB"/>
              <a:t>Click to edit Master title style</a:t>
            </a:r>
            <a:endParaRPr lang="en-US" dirty="0"/>
          </a:p>
        </p:txBody>
      </p:sp>
    </p:spTree>
    <p:extLst>
      <p:ext uri="{BB962C8B-B14F-4D97-AF65-F5344CB8AC3E}">
        <p14:creationId xmlns:p14="http://schemas.microsoft.com/office/powerpoint/2010/main" val="4327587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Welcom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5652464" cy="2613336"/>
          </a:xfrm>
        </p:spPr>
        <p:txBody>
          <a:bodyPr anchor="b">
            <a:noAutofit/>
          </a:bodyPr>
          <a:lstStyle>
            <a:lvl1pPr>
              <a:defRPr sz="6000" u="sng" cap="all" baseline="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05F2758A-C3D6-E84B-B3E9-757EFEF52D55}" type="datetime1">
              <a:rPr lang="en-US" smtClean="0"/>
              <a:pPr/>
              <a:t>6/19/2026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3996050"/>
            <a:ext cx="5652464" cy="2226950"/>
          </a:xfrm>
        </p:spPr>
        <p:txBody>
          <a:bodyPr>
            <a:normAutofit/>
          </a:bodyPr>
          <a:lstStyle>
            <a:lvl1pPr>
              <a:lnSpc>
                <a:spcPct val="120000"/>
              </a:lnSpc>
              <a:spcAft>
                <a:spcPts val="0"/>
              </a:spcAft>
              <a:defRPr sz="1600">
                <a:solidFill>
                  <a:schemeClr val="tx1"/>
                </a:solidFill>
              </a:defRPr>
            </a:lvl1pPr>
            <a:lvl2pPr>
              <a:lnSpc>
                <a:spcPct val="120000"/>
              </a:lnSpc>
              <a:spcAft>
                <a:spcPts val="0"/>
              </a:spcAft>
              <a:defRPr sz="1600">
                <a:solidFill>
                  <a:schemeClr val="tx1"/>
                </a:solidFill>
              </a:defRPr>
            </a:lvl2pPr>
            <a:lvl3pPr>
              <a:lnSpc>
                <a:spcPct val="120000"/>
              </a:lnSpc>
              <a:spcAft>
                <a:spcPts val="0"/>
              </a:spcAft>
              <a:defRPr sz="1600">
                <a:solidFill>
                  <a:schemeClr val="tx1"/>
                </a:solidFill>
              </a:defRPr>
            </a:lvl3pPr>
            <a:lvl4pPr>
              <a:lnSpc>
                <a:spcPct val="120000"/>
              </a:lnSpc>
              <a:spcAft>
                <a:spcPts val="0"/>
              </a:spcAft>
              <a:defRPr sz="1600">
                <a:solidFill>
                  <a:schemeClr val="tx1"/>
                </a:solidFill>
              </a:defRPr>
            </a:lvl4pPr>
            <a:lvl5pPr>
              <a:lnSpc>
                <a:spcPct val="120000"/>
              </a:lnSpc>
              <a:spcAft>
                <a:spcPts val="0"/>
              </a:spcAft>
              <a:defRPr sz="16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8" name="Picture Placeholder 7">
            <a:extLst>
              <a:ext uri="{FF2B5EF4-FFF2-40B4-BE49-F238E27FC236}">
                <a16:creationId xmlns:a16="http://schemas.microsoft.com/office/drawing/2014/main" id="{DEE8CE2C-7AFC-E265-19EB-F76884D5992B}"/>
              </a:ext>
            </a:extLst>
          </p:cNvPr>
          <p:cNvSpPr>
            <a:spLocks noGrp="1"/>
          </p:cNvSpPr>
          <p:nvPr>
            <p:ph type="pic" sz="quarter" idx="14"/>
          </p:nvPr>
        </p:nvSpPr>
        <p:spPr>
          <a:xfrm>
            <a:off x="6843095" y="630936"/>
            <a:ext cx="4714870" cy="5592064"/>
          </a:xfrm>
          <a:blipFill dpi="0" rotWithShape="1">
            <a:blip r:embed="rId2">
              <a:alphaModFix amt="60000"/>
            </a:blip>
            <a:srcRect/>
            <a:stretch>
              <a:fillRect l="-40" r="-40"/>
            </a:stretch>
          </a:blipFill>
        </p:spPr>
        <p:txBody>
          <a:bodyPr/>
          <a:lstStyle>
            <a:lvl1pPr>
              <a:defRPr>
                <a:solidFill>
                  <a:schemeClr val="tx1"/>
                </a:solidFill>
              </a:defRPr>
            </a:lvl1pPr>
          </a:lstStyle>
          <a:p>
            <a:r>
              <a:rPr lang="en-GB"/>
              <a:t>Click icon to add picture</a:t>
            </a:r>
            <a:endParaRPr lang="en-US" dirty="0"/>
          </a:p>
        </p:txBody>
      </p:sp>
    </p:spTree>
    <p:extLst>
      <p:ext uri="{BB962C8B-B14F-4D97-AF65-F5344CB8AC3E}">
        <p14:creationId xmlns:p14="http://schemas.microsoft.com/office/powerpoint/2010/main" val="217791070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2241233"/>
          </a:xfrm>
        </p:spPr>
        <p:txBody>
          <a:bodyPr anchor="t">
            <a:noAutofit/>
          </a:bodyPr>
          <a:lstStyle>
            <a:lvl1pPr>
              <a:defRPr sz="6000" cap="all" baseline="0">
                <a:solidFill>
                  <a:schemeClr val="tx1"/>
                </a:solidFill>
              </a:defRPr>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6000" cy="6858000"/>
          </a:xfrm>
          <a:blipFill dpi="0" rotWithShape="1">
            <a:blip r:embed="rId2">
              <a:alphaModFix amt="60000"/>
            </a:blip>
            <a:srcRect/>
            <a:stretch>
              <a:fillRect/>
            </a:stretch>
          </a:blipFill>
        </p:spPr>
        <p:txBody>
          <a:bodyPr/>
          <a:lstStyle>
            <a:lvl1pPr>
              <a:defRPr>
                <a:solidFill>
                  <a:schemeClr val="tx1"/>
                </a:solidFill>
              </a:defRPr>
            </a:lvl1pPr>
          </a:lstStyle>
          <a:p>
            <a:r>
              <a:rPr lang="en-GB"/>
              <a:t>Click icon to add picture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843095" y="0"/>
            <a:ext cx="2828918" cy="630936"/>
          </a:xfrm>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707112" y="0"/>
            <a:ext cx="914400" cy="630936"/>
          </a:xfrm>
        </p:spPr>
        <p:txBody>
          <a:bodyPr/>
          <a:lstStyle>
            <a:lvl1pPr>
              <a:defRPr>
                <a:solidFill>
                  <a:schemeClr val="tx1"/>
                </a:solidFill>
              </a:defRPr>
            </a:lvl1pPr>
          </a:lstStyle>
          <a:p>
            <a:fld id="{1EEECD8D-53A7-3A4F-8909-5ECB0FEF37FB}" type="datetime1">
              <a:rPr lang="en-US" smtClean="0"/>
              <a:pPr/>
              <a:t>6/19/2026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3623950"/>
            <a:ext cx="4663440" cy="2539106"/>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4772438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2129475"/>
            <a:ext cx="4719430" cy="2599051"/>
          </a:xfrm>
        </p:spPr>
        <p:txBody>
          <a:bodyPr>
            <a:noAutofit/>
          </a:bodyPr>
          <a:lstStyle>
            <a:lvl1pPr>
              <a:defRPr sz="6000" cap="all" baseline="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07E3B5C-D099-9543-A57D-129299D311F4}" type="datetime1">
              <a:rPr lang="en-US" smtClean="0"/>
              <a:pPr/>
              <a:t>6/19/2026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843095" y="2129475"/>
            <a:ext cx="4158283" cy="2599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794893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748474"/>
            <a:ext cx="4328498" cy="3726812"/>
          </a:xfrm>
        </p:spPr>
        <p:txBody>
          <a:bodyPr>
            <a:normAutofit/>
          </a:bodyPr>
          <a:lstStyle>
            <a:lvl1pPr>
              <a:defRPr sz="6000" cap="all" baseline="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DDB5BF-28B0-5C4D-A64A-E611B8C77204}" type="datetime1">
              <a:rPr lang="en-US" smtClean="0"/>
              <a:pPr/>
              <a:t>6/19/2026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1748473"/>
            <a:ext cx="6209053" cy="372681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4591722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81759"/>
            <a:ext cx="4347849" cy="4841241"/>
          </a:xfrm>
        </p:spPr>
        <p:txBody>
          <a:bodyPr>
            <a:normAutofit/>
          </a:bodyPr>
          <a:lstStyle>
            <a:lvl1pPr>
              <a:defRPr sz="6000" cap="all" baseline="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482B860-5E2A-1340-A6D3-E276E55F2222}" type="datetime1">
              <a:rPr lang="en-US" smtClean="0"/>
              <a:pPr/>
              <a:t>6/19/2026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1" y="1381759"/>
            <a:ext cx="6209054" cy="484124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611288327"/>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01715"/>
            <a:ext cx="4347850" cy="4855526"/>
          </a:xfrm>
        </p:spPr>
        <p:txBody>
          <a:bodyPr>
            <a:normAutofit/>
          </a:bodyPr>
          <a:lstStyle>
            <a:lvl1pPr>
              <a:defRPr sz="6000" cap="all" baseline="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8676C7A-4B29-7743-AB3A-5EEF28262A7C}" type="datetime1">
              <a:rPr lang="en-US" smtClean="0"/>
              <a:pPr/>
              <a:t>6/19/2026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485552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96157493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2" y="1001715"/>
            <a:ext cx="3385529" cy="5221285"/>
          </a:xfrm>
        </p:spPr>
        <p:txBody>
          <a:bodyPr>
            <a:normAutofit/>
          </a:bodyPr>
          <a:lstStyle>
            <a:lvl1pPr>
              <a:defRPr sz="6000" cap="all" baseline="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7826AE1-158D-A74A-A5C8-25E57C484C69}" type="datetime1">
              <a:rPr lang="en-US" smtClean="0"/>
              <a:pPr/>
              <a:t>6/19/2026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1001715"/>
            <a:ext cx="7152029" cy="522128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066173699"/>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10923935" cy="1127760"/>
          </a:xfrm>
        </p:spPr>
        <p:txBody>
          <a:bodyPr>
            <a:noAutofit/>
          </a:bodyPr>
          <a:lstStyle>
            <a:lvl1pPr>
              <a:defRPr sz="6000" u="sng" cap="all" baseline="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FA1EC562-4E50-D34B-8F39-5DD0D018EB66}" type="datetime1">
              <a:rPr lang="en-US" smtClean="0"/>
              <a:pPr/>
              <a:t>6/19/2026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2495234"/>
            <a:ext cx="10923935" cy="372776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28378588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11936"/>
            <a:ext cx="8481400" cy="1484254"/>
          </a:xfrm>
        </p:spPr>
        <p:txBody>
          <a:bodyPr anchor="t">
            <a:noAutofit/>
          </a:bodyPr>
          <a:lstStyle>
            <a:lvl1pPr>
              <a:defRPr sz="6000" cap="all" baseline="0">
                <a:solidFill>
                  <a:schemeClr val="tx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3EDD5DD5-92AA-6440-87DE-277C532BE8AC}" type="datetime1">
              <a:rPr lang="en-US" smtClean="0"/>
              <a:pPr/>
              <a:t>6/19/2026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877190"/>
            <a:ext cx="8481400" cy="3345810"/>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19082704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1001714"/>
            <a:ext cx="6209053" cy="1122374"/>
          </a:xfrm>
        </p:spPr>
        <p:txBody>
          <a:bodyPr anchor="t"/>
          <a:lstStyle>
            <a:lvl1pPr>
              <a:defRPr cap="all" baseline="0">
                <a:solidFill>
                  <a:schemeClr val="tx1"/>
                </a:solidFill>
              </a:defRPr>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6843096" y="0"/>
            <a:ext cx="282891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700589" y="0"/>
            <a:ext cx="914400" cy="630936"/>
          </a:xfrm>
        </p:spPr>
        <p:txBody>
          <a:bodyPr/>
          <a:lstStyle>
            <a:lvl1pPr>
              <a:defRPr>
                <a:solidFill>
                  <a:schemeClr val="tx1"/>
                </a:solidFill>
              </a:defRPr>
            </a:lvl1pPr>
          </a:lstStyle>
          <a:p>
            <a:fld id="{33C78A78-9BD4-2540-9BAB-27AD9352B454}" type="datetime1">
              <a:rPr lang="en-US" smtClean="0"/>
              <a:pPr/>
              <a:t>6/19/2026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904907" cy="6858000"/>
          </a:xfrm>
          <a:blipFill dpi="0" rotWithShape="1">
            <a:blip r:embed="rId2">
              <a:alphaModFix amt="60000"/>
            </a:blip>
            <a:srcRect/>
            <a:stretch>
              <a:fillRect/>
            </a:stretch>
          </a:blipFill>
        </p:spPr>
        <p:txBody>
          <a:bodyPr/>
          <a:lstStyle>
            <a:lvl1pPr>
              <a:defRPr>
                <a:solidFill>
                  <a:schemeClr val="tx1"/>
                </a:solidFill>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496189"/>
            <a:ext cx="6209053" cy="372681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41538579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209066" cy="1121419"/>
          </a:xfrm>
        </p:spPr>
        <p:txBody>
          <a:bodyPr anchor="t"/>
          <a:lstStyle>
            <a:lvl1pPr>
              <a:defRPr cap="all" baseline="0">
                <a:solidFill>
                  <a:schemeClr val="bg1"/>
                </a:solidFill>
              </a:defRPr>
            </a:lvl1pPr>
          </a:lstStyle>
          <a:p>
            <a:r>
              <a:rPr lang="en-GB"/>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34028" y="0"/>
            <a:ext cx="3181348" cy="630936"/>
          </a:xfrm>
        </p:spPr>
        <p:txBody>
          <a:bodyPr/>
          <a:lstStyle>
            <a:lvl1pPr>
              <a:defRPr>
                <a:solidFill>
                  <a:schemeClr val="bg1"/>
                </a:solidFill>
              </a:defRPr>
            </a:lvl1pPr>
          </a:lstStyle>
          <a:p>
            <a:r>
              <a:rPr lang="en-US" dirty="0"/>
              <a:t>SHAPING THE FUTURE OF OUR INDUSTRY</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859766" y="0"/>
            <a:ext cx="896113" cy="630936"/>
          </a:xfrm>
        </p:spPr>
        <p:txBody>
          <a:bodyPr/>
          <a:lstStyle>
            <a:lvl1pPr>
              <a:defRPr>
                <a:solidFill>
                  <a:schemeClr val="bg1"/>
                </a:solidFill>
              </a:defRPr>
            </a:lvl1pPr>
          </a:lstStyle>
          <a:p>
            <a:fld id="{6B5BCBD1-B884-5B4C-ACE8-81AA2A39E888}" type="datetime1">
              <a:rPr lang="en-US" smtClean="0"/>
              <a:pPr/>
              <a:t>6/19/2026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00270"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209066"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62823" y="0"/>
            <a:ext cx="4929177" cy="6858000"/>
          </a:xfrm>
          <a:blipFill dpi="0" rotWithShape="1">
            <a:blip r:embed="rId2">
              <a:alphaModFix amt="60000"/>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487717625"/>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5936" y="1001714"/>
            <a:ext cx="7152028" cy="1122374"/>
          </a:xfrm>
        </p:spPr>
        <p:txBody>
          <a:bodyPr anchor="t"/>
          <a:lstStyle>
            <a:lvl1pPr>
              <a:defRPr cap="all" baseline="0">
                <a:solidFill>
                  <a:schemeClr val="bg1"/>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19547" cy="6858000"/>
          </a:xfrm>
          <a:blipFill dpi="0" rotWithShape="1">
            <a:blip r:embed="rId2">
              <a:alphaModFix amt="60000"/>
            </a:blip>
            <a:srcRect/>
            <a:stretch>
              <a:fillRect/>
            </a:stretch>
          </a:blipFill>
        </p:spPr>
        <p:txBody>
          <a:bodyPr/>
          <a:lstStyle/>
          <a:p>
            <a:r>
              <a:rPr lang="en-GB"/>
              <a:t>Click icon to add picture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871664" y="0"/>
            <a:ext cx="2800349" cy="630936"/>
          </a:xfrm>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9700589" y="0"/>
            <a:ext cx="914400" cy="630936"/>
          </a:xfrm>
        </p:spPr>
        <p:txBody>
          <a:bodyPr/>
          <a:lstStyle>
            <a:lvl1pPr>
              <a:defRPr>
                <a:solidFill>
                  <a:schemeClr val="bg1"/>
                </a:solidFill>
              </a:defRPr>
            </a:lvl1pPr>
          </a:lstStyle>
          <a:p>
            <a:fld id="{B561CBF7-6530-194B-9FC2-12E7E7738880}" type="datetime1">
              <a:rPr lang="en-US" smtClean="0"/>
              <a:pPr/>
              <a:t>6/19/2026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5936" y="2496189"/>
            <a:ext cx="7152028" cy="37268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419926363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587506" cy="1112519"/>
          </a:xfrm>
        </p:spPr>
        <p:txBody>
          <a:bodyPr anchor="t"/>
          <a:lstStyle>
            <a:lvl1pPr>
              <a:defRPr cap="all" baseline="0">
                <a:solidFill>
                  <a:schemeClr val="bg1"/>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595451"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34028" y="0"/>
            <a:ext cx="3177059" cy="630936"/>
          </a:xfrm>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48478" y="0"/>
            <a:ext cx="914400" cy="630936"/>
          </a:xfrm>
        </p:spPr>
        <p:txBody>
          <a:bodyPr/>
          <a:lstStyle>
            <a:lvl1pPr>
              <a:defRPr>
                <a:solidFill>
                  <a:schemeClr val="bg1"/>
                </a:solidFill>
              </a:defRPr>
            </a:lvl1pPr>
          </a:lstStyle>
          <a:p>
            <a:fld id="{3FA5E271-D672-F147-B371-ABF5E56F00EC}" type="datetime1">
              <a:rPr lang="en-US" smtClean="0"/>
              <a:pPr/>
              <a:t>6/19/2026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800269" y="0"/>
            <a:ext cx="548641"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172454" y="0"/>
            <a:ext cx="4019545" cy="6858000"/>
          </a:xfrm>
          <a:blipFill dpi="0" rotWithShape="1">
            <a:blip r:embed="rId2">
              <a:alphaModFix amt="60000"/>
            </a:blip>
            <a:srcRect/>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113845731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9803"/>
            <a:ext cx="4714869" cy="1109672"/>
          </a:xfrm>
        </p:spPr>
        <p:txBody>
          <a:bodyPr anchor="t"/>
          <a:lstStyle>
            <a:lvl1pPr>
              <a:defRPr sz="3200" cap="all" baseline="0">
                <a:solidFill>
                  <a:schemeClr val="bg1"/>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dpi="0" rotWithShape="1">
            <a:blip r:embed="rId2">
              <a:alphaModFix amt="60000"/>
            </a:blip>
            <a:srcRect/>
            <a:stretch>
              <a:fillRect/>
            </a:stretch>
          </a:blipFill>
        </p:spPr>
        <p:txBody>
          <a:bodyPr/>
          <a:lstStyle/>
          <a:p>
            <a:r>
              <a:rPr lang="en-GB"/>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43095" y="0"/>
            <a:ext cx="2828918"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0581" y="0"/>
            <a:ext cx="914407" cy="630936"/>
          </a:xfrm>
        </p:spPr>
        <p:txBody>
          <a:bodyPr/>
          <a:lstStyle>
            <a:lvl1pPr>
              <a:defRPr>
                <a:solidFill>
                  <a:schemeClr val="bg1"/>
                </a:solidFill>
                <a:effectLst/>
              </a:defRPr>
            </a:lvl1pPr>
          </a:lstStyle>
          <a:p>
            <a:fld id="{CC79DE5A-E0D1-2647-9D82-FBDAE5DFB807}"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514279"/>
            <a:ext cx="4714869" cy="370872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82300439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4714881" cy="1108746"/>
          </a:xfrm>
        </p:spPr>
        <p:txBody>
          <a:bodyPr anchor="t"/>
          <a:lstStyle>
            <a:lvl1pPr>
              <a:defRPr sz="3200" cap="all" baseline="0">
                <a:solidFill>
                  <a:schemeClr val="tx1"/>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515204"/>
            <a:ext cx="4714881"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30190" y="0"/>
            <a:ext cx="914400" cy="630936"/>
          </a:xfrm>
        </p:spPr>
        <p:txBody>
          <a:bodyPr/>
          <a:lstStyle>
            <a:lvl1pPr>
              <a:defRPr>
                <a:solidFill>
                  <a:schemeClr val="tx1"/>
                </a:solidFill>
              </a:defRPr>
            </a:lvl1pPr>
          </a:lstStyle>
          <a:p>
            <a:fld id="{7E69D102-A2FD-8743-85DB-14F8D0C32AC3}"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70"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lvl1pPr>
              <a:defRPr>
                <a:solidFill>
                  <a:schemeClr val="tx1"/>
                </a:solidFill>
              </a:defRPr>
            </a:lvl1pPr>
          </a:lstStyle>
          <a:p>
            <a:r>
              <a:rPr lang="en-GB"/>
              <a:t>Click icon to add picture</a:t>
            </a:r>
            <a:endParaRPr lang="en-US" dirty="0"/>
          </a:p>
        </p:txBody>
      </p:sp>
    </p:spTree>
    <p:extLst>
      <p:ext uri="{BB962C8B-B14F-4D97-AF65-F5344CB8AC3E}">
        <p14:creationId xmlns:p14="http://schemas.microsoft.com/office/powerpoint/2010/main" val="34333333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1935"/>
            <a:ext cx="4714869" cy="1112153"/>
          </a:xfrm>
        </p:spPr>
        <p:txBody>
          <a:bodyPr anchor="b"/>
          <a:lstStyle>
            <a:lvl1pPr>
              <a:defRPr sz="6000" cap="all" baseline="0">
                <a:solidFill>
                  <a:schemeClr val="tx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3237" y="0"/>
            <a:ext cx="2836870" cy="630936"/>
          </a:xfrm>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87910" y="0"/>
            <a:ext cx="927080" cy="630936"/>
          </a:xfrm>
        </p:spPr>
        <p:txBody>
          <a:bodyPr/>
          <a:lstStyle>
            <a:lvl1pPr>
              <a:defRPr>
                <a:solidFill>
                  <a:schemeClr val="tx1"/>
                </a:solidFill>
                <a:effectLst/>
              </a:defRPr>
            </a:lvl1pPr>
          </a:lstStyle>
          <a:p>
            <a:fld id="{FA9F1854-4AF0-ED49-AE83-182A816927B5}"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630936"/>
            <a:ext cx="5652469" cy="5592063"/>
          </a:xfrm>
          <a:blipFill dpi="0" rotWithShape="1">
            <a:blip r:embed="rId2">
              <a:alphaModFix amt="60000"/>
            </a:blip>
            <a:srcRect/>
            <a:stretch>
              <a:fillRect/>
            </a:stretch>
          </a:blipFill>
        </p:spPr>
        <p:txBody>
          <a:bodyPr/>
          <a:lstStyle>
            <a:lvl1pPr>
              <a:defRPr>
                <a:solidFill>
                  <a:schemeClr val="tx1"/>
                </a:solidFill>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61021" y="2496190"/>
            <a:ext cx="4696943" cy="372680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576390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714880" cy="1121417"/>
          </a:xfrm>
        </p:spPr>
        <p:txBody>
          <a:bodyPr anchor="t"/>
          <a:lstStyle>
            <a:lvl1pPr>
              <a:defRPr sz="3200" cap="all" baseline="0">
                <a:solidFill>
                  <a:schemeClr val="tx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48478" y="0"/>
            <a:ext cx="914400" cy="630936"/>
          </a:xfrm>
        </p:spPr>
        <p:txBody>
          <a:bodyPr/>
          <a:lstStyle>
            <a:lvl1pPr>
              <a:defRPr>
                <a:solidFill>
                  <a:schemeClr val="tx1"/>
                </a:solidFill>
              </a:defRPr>
            </a:lvl1pPr>
          </a:lstStyle>
          <a:p>
            <a:fld id="{6E8F57D1-DD5E-4E44-98C5-7D5639D55A57}"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69"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495233"/>
            <a:ext cx="4736136" cy="3727767"/>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7" cy="6858000"/>
          </a:xfrm>
          <a:blipFill dpi="0" rotWithShape="1">
            <a:blip r:embed="rId2">
              <a:alphaModFix amt="60000"/>
            </a:blip>
            <a:srcRect/>
            <a:stretch>
              <a:fillRect/>
            </a:stretch>
          </a:blipFill>
        </p:spPr>
        <p:txBody>
          <a:bodyPr/>
          <a:lstStyle>
            <a:lvl1pPr>
              <a:defRPr>
                <a:solidFill>
                  <a:schemeClr val="tx1"/>
                </a:solidFill>
              </a:defRPr>
            </a:lvl1pPr>
          </a:lstStyle>
          <a:p>
            <a:r>
              <a:rPr lang="en-GB"/>
              <a:t>Click icon to add picture</a:t>
            </a:r>
            <a:endParaRPr lang="en-US" dirty="0"/>
          </a:p>
        </p:txBody>
      </p:sp>
    </p:spTree>
    <p:extLst>
      <p:ext uri="{BB962C8B-B14F-4D97-AF65-F5344CB8AC3E}">
        <p14:creationId xmlns:p14="http://schemas.microsoft.com/office/powerpoint/2010/main" val="233856495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2921"/>
            <a:ext cx="3385510" cy="1117539"/>
          </a:xfrm>
        </p:spPr>
        <p:txBody>
          <a:bodyPr anchor="t">
            <a:noAutofit/>
          </a:bodyPr>
          <a:lstStyle>
            <a:lvl1pPr>
              <a:defRPr sz="3200" cap="all" baseline="0">
                <a:solidFill>
                  <a:schemeClr val="tx1"/>
                </a:solidFill>
              </a:defRPr>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172454" y="0"/>
            <a:ext cx="1735843"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9911643" y="0"/>
            <a:ext cx="700007" cy="630936"/>
          </a:xfrm>
        </p:spPr>
        <p:txBody>
          <a:bodyPr/>
          <a:lstStyle>
            <a:lvl1pPr>
              <a:defRPr>
                <a:solidFill>
                  <a:schemeClr val="tx1"/>
                </a:solidFill>
              </a:defRPr>
            </a:lvl1pPr>
          </a:lstStyle>
          <a:p>
            <a:fld id="{BDB83C81-A524-F840-ABC9-B6BB50E4A13C}" type="datetime1">
              <a:rPr lang="en-US" smtClean="0"/>
              <a:pPr/>
              <a:t>6/19/2026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9323"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a:defRPr>
                <a:solidFill>
                  <a:schemeClr val="tx1"/>
                </a:solidFill>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4" y="2515204"/>
            <a:ext cx="3385510"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607650266"/>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3380187" cy="1108746"/>
          </a:xfrm>
        </p:spPr>
        <p:txBody>
          <a:bodyPr anchor="b">
            <a:noAutofit/>
          </a:bodyPr>
          <a:lstStyle>
            <a:lvl1pPr>
              <a:defRPr sz="3200" cap="all" baseline="0">
                <a:solidFill>
                  <a:schemeClr val="tx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08377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23140" y="0"/>
            <a:ext cx="716293" cy="630936"/>
          </a:xfrm>
        </p:spPr>
        <p:txBody>
          <a:bodyPr/>
          <a:lstStyle>
            <a:lvl1pPr>
              <a:defRPr>
                <a:solidFill>
                  <a:schemeClr val="tx1"/>
                </a:solidFill>
              </a:defRPr>
            </a:lvl1pPr>
          </a:lstStyle>
          <a:p>
            <a:fld id="{1BA8DA53-5E6D-4942-B673-3E50E3C9DB93}"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65575"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491461"/>
            <a:ext cx="3380313" cy="373153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a:defRPr>
                <a:solidFill>
                  <a:schemeClr val="tx1"/>
                </a:solidFill>
              </a:defRPr>
            </a:lvl1pPr>
          </a:lstStyle>
          <a:p>
            <a:r>
              <a:rPr lang="en-GB"/>
              <a:t>Click icon to add picture</a:t>
            </a:r>
            <a:endParaRPr lang="en-US" dirty="0"/>
          </a:p>
        </p:txBody>
      </p:sp>
    </p:spTree>
    <p:extLst>
      <p:ext uri="{BB962C8B-B14F-4D97-AF65-F5344CB8AC3E}">
        <p14:creationId xmlns:p14="http://schemas.microsoft.com/office/powerpoint/2010/main" val="2109990363"/>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4222"/>
            <a:ext cx="3385510" cy="1882967"/>
          </a:xfrm>
        </p:spPr>
        <p:txBody>
          <a:bodyPr anchor="b"/>
          <a:lstStyle>
            <a:lvl1pPr>
              <a:defRPr sz="3200" cap="all" baseline="0">
                <a:solidFill>
                  <a:schemeClr val="tx1"/>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a:defRPr>
                <a:solidFill>
                  <a:schemeClr val="tx1"/>
                </a:solidFill>
              </a:defRPr>
            </a:lvl1pPr>
          </a:lstStyle>
          <a:p>
            <a:r>
              <a:rPr lang="en-GB"/>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172455" y="0"/>
            <a:ext cx="1735844" cy="630936"/>
          </a:xfrm>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916244" y="0"/>
            <a:ext cx="695406" cy="630936"/>
          </a:xfrm>
        </p:spPr>
        <p:txBody>
          <a:bodyPr/>
          <a:lstStyle>
            <a:lvl1pPr>
              <a:defRPr>
                <a:solidFill>
                  <a:schemeClr val="tx1"/>
                </a:solidFill>
                <a:effectLst/>
              </a:defRPr>
            </a:lvl1pPr>
          </a:lstStyle>
          <a:p>
            <a:fld id="{0BA35C60-A52E-0F44-95C1-79561B62B391}" type="datetime1">
              <a:rPr lang="en-US" smtClean="0"/>
              <a:pPr/>
              <a:t>6/19/2026</a:t>
            </a:fld>
            <a:endParaRPr lang="en-US" dirty="0"/>
          </a:p>
        </p:txBody>
      </p:sp>
      <p:sp>
        <p:nvSpPr>
          <p:cNvPr id="34" name="Slide Number Placeholder 9">
            <a:extLst>
              <a:ext uri="{FF2B5EF4-FFF2-40B4-BE49-F238E27FC236}">
                <a16:creationId xmlns:a16="http://schemas.microsoft.com/office/drawing/2014/main" id="{64F22B5B-7B07-4638-1ED2-E13EDE05C19E}"/>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251766"/>
            <a:ext cx="3385510" cy="2971234"/>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000674057"/>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5100628"/>
            <a:ext cx="4328498" cy="1122373"/>
          </a:xfrm>
        </p:spPr>
        <p:txBody>
          <a:bodyPr anchor="t">
            <a:noAutofit/>
          </a:bodyPr>
          <a:lstStyle>
            <a:lvl1pPr>
              <a:defRPr sz="3200" cap="all" baseline="0">
                <a:solidFill>
                  <a:schemeClr val="bg1"/>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728526"/>
          </a:xfrm>
          <a:blipFill dpi="0" rotWithShape="1">
            <a:blip r:embed="rId2">
              <a:alphaModFix amt="60000"/>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0627"/>
            <a:ext cx="6208724" cy="1122373"/>
          </a:xfrm>
        </p:spPr>
        <p:txBody>
          <a:bodyPr>
            <a:noAutofit/>
          </a:bodyPr>
          <a:lstStyle>
            <a:lvl1pPr marL="0" indent="0">
              <a:buFont typeface="Arial" panose="020B0604020202020204" pitchFamily="34" charset="0"/>
              <a:buNone/>
              <a:defRPr sz="1600">
                <a:solidFill>
                  <a:schemeClr val="bg1"/>
                </a:solidFill>
              </a:defRPr>
            </a:lvl1pPr>
            <a:lvl2pPr marL="228600" indent="0">
              <a:buFont typeface="Arial" panose="020B0604020202020204" pitchFamily="34" charset="0"/>
              <a:buNone/>
              <a:defRPr sz="1400">
                <a:solidFill>
                  <a:schemeClr val="bg1"/>
                </a:solidFill>
              </a:defRPr>
            </a:lvl2pPr>
            <a:lvl3pPr marL="457200" indent="0">
              <a:buFont typeface="Arial" panose="020B0604020202020204" pitchFamily="34" charset="0"/>
              <a:buNone/>
              <a:defRPr sz="1200">
                <a:solidFill>
                  <a:schemeClr val="bg1"/>
                </a:solidFill>
              </a:defRPr>
            </a:lvl3pPr>
            <a:lvl4pPr marL="685800" indent="0">
              <a:buFont typeface="Arial" panose="020B0604020202020204" pitchFamily="34" charset="0"/>
              <a:buNone/>
              <a:defRPr sz="1100">
                <a:solidFill>
                  <a:schemeClr val="bg1"/>
                </a:solidFill>
              </a:defRPr>
            </a:lvl4pPr>
            <a:lvl5pPr marL="914400" indent="0">
              <a:buFont typeface="Arial" panose="020B0604020202020204" pitchFamily="34" charset="0"/>
              <a:buNone/>
              <a:defRPr sz="105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625E8027-836D-F64B-BBF7-A246E67FE0A3}"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55498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53866"/>
            <a:ext cx="2828932" cy="1869134"/>
          </a:xfrm>
        </p:spPr>
        <p:txBody>
          <a:bodyPr anchor="t">
            <a:normAutofit/>
          </a:bodyPr>
          <a:lstStyle>
            <a:lvl1pPr>
              <a:defRPr sz="3200" cap="all" baseline="0">
                <a:solidFill>
                  <a:schemeClr val="bg1"/>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353866"/>
            <a:ext cx="7538412" cy="1869134"/>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04D38C6B-BFF0-FA48-8F70-77BDD72A014D}"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907202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3"/>
            <a:ext cx="2828926" cy="1826790"/>
          </a:xfrm>
        </p:spPr>
        <p:txBody>
          <a:bodyPr anchor="t">
            <a:normAutofit/>
          </a:bodyPr>
          <a:lstStyle>
            <a:lvl1pPr>
              <a:defRPr sz="3200" cap="all" baseline="0">
                <a:solidFill>
                  <a:schemeClr val="bg1"/>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1861191"/>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GB"/>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0"/>
            <a:ext cx="2805405"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0"/>
            <a:ext cx="914400" cy="630936"/>
          </a:xfrm>
        </p:spPr>
        <p:txBody>
          <a:bodyPr/>
          <a:lstStyle>
            <a:lvl1pPr>
              <a:defRPr>
                <a:solidFill>
                  <a:schemeClr val="bg1"/>
                </a:solidFill>
              </a:defRPr>
            </a:lvl1pPr>
          </a:lstStyle>
          <a:p>
            <a:fld id="{E40AF01B-D893-9C4D-8AB8-7E6079CED5E9}"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68258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011936"/>
            <a:ext cx="10945318" cy="745437"/>
          </a:xfrm>
        </p:spPr>
        <p:txBody>
          <a:bodyPr anchor="t"/>
          <a:lstStyle>
            <a:lvl1pPr>
              <a:defRPr cap="all" baseline="0">
                <a:solidFill>
                  <a:schemeClr val="bg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574623E1-10D5-C048-8991-E2228A964ED1}"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129474"/>
            <a:ext cx="6230450" cy="4093525"/>
          </a:xfrm>
          <a:blipFill dpi="0" rotWithShape="1">
            <a:blip r:embed="rId2">
              <a:alphaModFix amt="60000"/>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29474"/>
            <a:ext cx="4333867" cy="412819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499903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1001715"/>
            <a:ext cx="4714881" cy="1121418"/>
          </a:xfrm>
        </p:spPr>
        <p:txBody>
          <a:bodyPr>
            <a:normAutofit/>
          </a:bodyPr>
          <a:lstStyle>
            <a:lvl1pPr>
              <a:defRPr sz="3600" cap="all" baseline="0">
                <a:solidFill>
                  <a:schemeClr val="tx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5DB6E09-373C-2841-960E-B24A18A7C55D}"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495234"/>
            <a:ext cx="4706938" cy="3727766"/>
          </a:xfrm>
          <a:blipFill dpi="0" rotWithShape="1">
            <a:blip r:embed="rId2">
              <a:alphaModFix amt="60000"/>
            </a:blip>
            <a:srcRect/>
            <a:stretch>
              <a:fillRect/>
            </a:stretch>
          </a:blipFill>
        </p:spPr>
        <p:txBody>
          <a:bodyPr/>
          <a:lstStyle>
            <a:lvl1pPr>
              <a:defRPr>
                <a:solidFill>
                  <a:schemeClr val="tx1"/>
                </a:solidFill>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1001715"/>
            <a:ext cx="5292853" cy="522128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959153830"/>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996695"/>
            <a:ext cx="3771907" cy="1126438"/>
          </a:xfrm>
        </p:spPr>
        <p:txBody>
          <a:bodyPr anchor="t">
            <a:normAutofit/>
          </a:bodyPr>
          <a:lstStyle>
            <a:lvl1pPr>
              <a:defRPr sz="3200" cap="all" baseline="0">
                <a:solidFill>
                  <a:schemeClr val="tx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CB72DF-080D-4042-863C-D2B08AB5E1E8}"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2495234"/>
            <a:ext cx="3717934" cy="3727766"/>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1005779"/>
            <a:ext cx="6615116" cy="530294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87618597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6" y="4531056"/>
            <a:ext cx="6209067" cy="1691943"/>
          </a:xfrm>
        </p:spPr>
        <p:txBody>
          <a:bodyPr anchor="b">
            <a:noAutofit/>
          </a:bodyPr>
          <a:lstStyle>
            <a:lvl1pPr>
              <a:defRPr sz="6000" cap="all" baseline="0">
                <a:solidFill>
                  <a:schemeClr val="tx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C5D9B6A-47DB-D845-97C7-9775E46E650D}"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7" y="630937"/>
            <a:ext cx="6209067" cy="3504335"/>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7229479" y="630937"/>
            <a:ext cx="4328485" cy="5592064"/>
          </a:xfrm>
        </p:spPr>
        <p:txBody>
          <a:bodyPr anchor="b">
            <a:normAutofit/>
          </a:bodyPr>
          <a:lstStyle>
            <a:lvl1pPr>
              <a:lnSpc>
                <a:spcPct val="120000"/>
              </a:lnSpc>
              <a:spcAft>
                <a:spcPts val="0"/>
              </a:spcAft>
              <a:defRPr sz="1600" b="0" i="0">
                <a:solidFill>
                  <a:schemeClr val="tx1"/>
                </a:solidFill>
                <a:latin typeface="+mn-lt"/>
              </a:defRPr>
            </a:lvl1pPr>
            <a:lvl2pPr>
              <a:lnSpc>
                <a:spcPct val="120000"/>
              </a:lnSpc>
              <a:spcAft>
                <a:spcPts val="0"/>
              </a:spcAft>
              <a:defRPr sz="1600" b="0" i="0">
                <a:solidFill>
                  <a:schemeClr val="tx1"/>
                </a:solidFill>
                <a:latin typeface="+mn-lt"/>
              </a:defRPr>
            </a:lvl2pPr>
            <a:lvl3pPr>
              <a:lnSpc>
                <a:spcPct val="120000"/>
              </a:lnSpc>
              <a:spcAft>
                <a:spcPts val="0"/>
              </a:spcAft>
              <a:defRPr sz="1600" b="0" i="0">
                <a:solidFill>
                  <a:schemeClr val="tx1"/>
                </a:solidFill>
                <a:latin typeface="+mn-lt"/>
              </a:defRPr>
            </a:lvl3pPr>
            <a:lvl4pPr>
              <a:lnSpc>
                <a:spcPct val="120000"/>
              </a:lnSpc>
              <a:spcAft>
                <a:spcPts val="0"/>
              </a:spcAft>
              <a:defRPr sz="1600" b="0" i="0">
                <a:solidFill>
                  <a:schemeClr val="tx1"/>
                </a:solidFill>
                <a:latin typeface="+mn-lt"/>
              </a:defRPr>
            </a:lvl4pPr>
            <a:lvl5pPr>
              <a:lnSpc>
                <a:spcPct val="120000"/>
              </a:lnSpc>
              <a:spcAft>
                <a:spcPts val="0"/>
              </a:spcAft>
              <a:defRPr sz="1600" b="0" i="0">
                <a:solidFill>
                  <a:schemeClr val="tx1"/>
                </a:solidFill>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400508213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5" y="5109526"/>
            <a:ext cx="6209079" cy="1113474"/>
          </a:xfrm>
        </p:spPr>
        <p:txBody>
          <a:bodyPr>
            <a:normAutofit/>
          </a:bodyPr>
          <a:lstStyle>
            <a:lvl1pPr>
              <a:lnSpc>
                <a:spcPct val="120000"/>
              </a:lnSpc>
              <a:defRPr sz="2800" b="0">
                <a:solidFill>
                  <a:schemeClr val="tx1"/>
                </a:solidFill>
                <a:latin typeface="+mj-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2" y="1011935"/>
            <a:ext cx="10923942" cy="3716591"/>
          </a:xfrm>
        </p:spPr>
        <p:txBody>
          <a:bodyPr anchor="b">
            <a:noAutofit/>
          </a:bodyPr>
          <a:lstStyle>
            <a:lvl1pPr marL="0" indent="0">
              <a:lnSpc>
                <a:spcPct val="90000"/>
              </a:lnSpc>
              <a:spcBef>
                <a:spcPts val="0"/>
              </a:spcBef>
              <a:buNone/>
              <a:defRPr sz="28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56780246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113474"/>
          </a:xfrm>
        </p:spPr>
        <p:txBody>
          <a:bodyPr>
            <a:normAutofit/>
          </a:bodyPr>
          <a:lstStyle>
            <a:lvl1pPr algn="ctr">
              <a:lnSpc>
                <a:spcPct val="110000"/>
              </a:lnSpc>
              <a:defRPr sz="2800" b="0">
                <a:solidFill>
                  <a:schemeClr val="bg1"/>
                </a:solidFill>
                <a:latin typeface="+mj-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5"/>
            <a:ext cx="10923935" cy="3716591"/>
          </a:xfrm>
        </p:spPr>
        <p:txBody>
          <a:bodyPr anchor="b">
            <a:noAutofit/>
          </a:bodyPr>
          <a:lstStyle>
            <a:lvl1pPr marL="0" indent="0" algn="ctr">
              <a:lnSpc>
                <a:spcPct val="90000"/>
              </a:lnSpc>
              <a:buNone/>
              <a:defRPr sz="28000" b="0" i="0">
                <a:solidFill>
                  <a:schemeClr val="bg1"/>
                </a:solidFill>
                <a:latin typeface="+mn-lt"/>
              </a:defRPr>
            </a:lvl1pPr>
          </a:lstStyle>
          <a:p>
            <a:pPr lvl="0"/>
            <a:r>
              <a:rPr lang="en-US" dirty="0"/>
              <a:t>##%</a:t>
            </a:r>
          </a:p>
        </p:txBody>
      </p:sp>
    </p:spTree>
    <p:extLst>
      <p:ext uri="{BB962C8B-B14F-4D97-AF65-F5344CB8AC3E}">
        <p14:creationId xmlns:p14="http://schemas.microsoft.com/office/powerpoint/2010/main" val="2374876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245554"/>
          </a:xfrm>
        </p:spPr>
        <p:txBody>
          <a:bodyPr>
            <a:normAutofit/>
          </a:bodyPr>
          <a:lstStyle>
            <a:lvl1pPr algn="ctr">
              <a:lnSpc>
                <a:spcPct val="110000"/>
              </a:lnSpc>
              <a:defRPr sz="2800" b="0" u="none">
                <a:solidFill>
                  <a:schemeClr val="tx1"/>
                </a:solidFill>
                <a:latin typeface="+mj-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6"/>
            <a:ext cx="10923935" cy="3665730"/>
          </a:xfrm>
        </p:spPr>
        <p:txBody>
          <a:bodyPr anchor="t">
            <a:noAutofit/>
          </a:bodyPr>
          <a:lstStyle>
            <a:lvl1pPr marL="0" indent="0" algn="ctr">
              <a:lnSpc>
                <a:spcPct val="90000"/>
              </a:lnSpc>
              <a:buNone/>
              <a:defRPr sz="28000" b="0" i="0" u="sng">
                <a:solidFill>
                  <a:schemeClr val="tx1"/>
                </a:solidFill>
                <a:latin typeface="+mn-lt"/>
              </a:defRPr>
            </a:lvl1pPr>
          </a:lstStyle>
          <a:p>
            <a:pPr lvl="0"/>
            <a:r>
              <a:rPr lang="en-US" dirty="0"/>
              <a:t>##%</a:t>
            </a:r>
          </a:p>
        </p:txBody>
      </p:sp>
    </p:spTree>
    <p:extLst>
      <p:ext uri="{BB962C8B-B14F-4D97-AF65-F5344CB8AC3E}">
        <p14:creationId xmlns:p14="http://schemas.microsoft.com/office/powerpoint/2010/main" val="333540929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tx1"/>
                </a:solidFill>
                <a:latin typeface="+mj-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tx1"/>
                </a:solidFill>
                <a:latin typeface="+mn-lt"/>
              </a:defRPr>
            </a:lvl1pPr>
          </a:lstStyle>
          <a:p>
            <a:pPr lvl="0"/>
            <a:r>
              <a:rPr lang="en-US" dirty="0"/>
              <a:t>##%</a:t>
            </a:r>
          </a:p>
        </p:txBody>
      </p:sp>
    </p:spTree>
    <p:extLst>
      <p:ext uri="{BB962C8B-B14F-4D97-AF65-F5344CB8AC3E}">
        <p14:creationId xmlns:p14="http://schemas.microsoft.com/office/powerpoint/2010/main" val="214781656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accent1"/>
                </a:solidFill>
                <a:latin typeface="+mj-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accent1"/>
                </a:solidFill>
                <a:latin typeface="+mn-lt"/>
              </a:defRPr>
            </a:lvl1pPr>
          </a:lstStyle>
          <a:p>
            <a:pPr lvl="0"/>
            <a:r>
              <a:rPr lang="en-US" dirty="0"/>
              <a:t>##%</a:t>
            </a:r>
          </a:p>
        </p:txBody>
      </p:sp>
    </p:spTree>
    <p:extLst>
      <p:ext uri="{BB962C8B-B14F-4D97-AF65-F5344CB8AC3E}">
        <p14:creationId xmlns:p14="http://schemas.microsoft.com/office/powerpoint/2010/main" val="267266195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95663"/>
            <a:ext cx="11579352" cy="1133856"/>
          </a:xfrm>
        </p:spPr>
        <p:txBody>
          <a:bodyPr/>
          <a:lstStyle>
            <a:lvl1pPr>
              <a:defRPr cap="all" baseline="0">
                <a:solidFill>
                  <a:schemeClr val="bg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A2AD571-8A42-FC4D-8DD1-0DD76ABF057B}" type="datetime1">
              <a:rPr lang="en-US" smtClean="0"/>
              <a:pPr/>
              <a:t>6/19/2026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001715"/>
            <a:ext cx="8502777" cy="5221286"/>
          </a:xfrm>
        </p:spPr>
        <p:txBody>
          <a:bodyPr anchor="ctr">
            <a:noAutofit/>
          </a:bodyPr>
          <a:lstStyle>
            <a:lvl1pPr marL="0" indent="0">
              <a:lnSpc>
                <a:spcPct val="100000"/>
              </a:lnSpc>
              <a:buNone/>
              <a:defRPr sz="5400" b="1" u="sng">
                <a:solidFill>
                  <a:schemeClr val="bg1"/>
                </a:solidFill>
              </a:defRPr>
            </a:lvl1pPr>
            <a:lvl2pPr marL="228600" indent="0">
              <a:lnSpc>
                <a:spcPct val="100000"/>
              </a:lnSpc>
              <a:buNone/>
              <a:defRPr sz="4800" b="1" u="sng">
                <a:solidFill>
                  <a:schemeClr val="bg1"/>
                </a:solidFill>
              </a:defRPr>
            </a:lvl2pPr>
            <a:lvl3pPr marL="457200" indent="0">
              <a:lnSpc>
                <a:spcPct val="100000"/>
              </a:lnSpc>
              <a:buNone/>
              <a:defRPr sz="4400" b="1" u="sng">
                <a:solidFill>
                  <a:schemeClr val="bg1"/>
                </a:solidFill>
              </a:defRPr>
            </a:lvl3pPr>
            <a:lvl4pPr marL="685800" indent="0">
              <a:lnSpc>
                <a:spcPct val="100000"/>
              </a:lnSpc>
              <a:buNone/>
              <a:defRPr sz="4000" b="1" u="sng">
                <a:solidFill>
                  <a:schemeClr val="bg1"/>
                </a:solidFill>
              </a:defRPr>
            </a:lvl4pPr>
            <a:lvl5pPr marL="914400" indent="0">
              <a:lnSpc>
                <a:spcPct val="100000"/>
              </a:lnSpc>
              <a:buNone/>
              <a:defRPr sz="3600" b="1" u="sng">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489875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00784"/>
            <a:ext cx="11579352" cy="1133856"/>
          </a:xfrm>
        </p:spPr>
        <p:txBody>
          <a:bodyPr/>
          <a:lstStyle>
            <a:lvl1pPr>
              <a:defRPr cap="all" baseline="0">
                <a:solidFill>
                  <a:schemeClr val="bg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43F588B4-CB59-614E-93AB-9F331D0D8D83}" type="datetime1">
              <a:rPr lang="en-US" smtClean="0"/>
              <a:pPr/>
              <a:t>6/19/2026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64792"/>
            <a:ext cx="8481400" cy="4458208"/>
          </a:xfrm>
        </p:spPr>
        <p:txBody>
          <a:bodyPr anchor="b">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29540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bg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A8851A9-1959-C54C-A050-24BB5C598FE4}" type="datetime1">
              <a:rPr lang="en-US" smtClean="0"/>
              <a:pPr/>
              <a:t>6/19/2026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011936"/>
            <a:ext cx="8481400" cy="5211064"/>
          </a:xfrm>
        </p:spPr>
        <p:txBody>
          <a:bodyPr anchor="t">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268504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accent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432BBD40-9FB7-E148-AC1B-3919D230BEB1}" type="datetime1">
              <a:rPr lang="en-US" smtClean="0"/>
              <a:pPr/>
              <a:t>6/19/2026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011936"/>
            <a:ext cx="9074511" cy="5211064"/>
          </a:xfrm>
        </p:spPr>
        <p:txBody>
          <a:bodyPr anchor="b">
            <a:noAutofit/>
          </a:bodyPr>
          <a:lstStyle>
            <a:lvl1pPr marL="0" indent="0">
              <a:lnSpc>
                <a:spcPct val="100000"/>
              </a:lnSpc>
              <a:buNone/>
              <a:defRPr sz="6000" b="1" i="0" u="sng">
                <a:solidFill>
                  <a:schemeClr val="accent1"/>
                </a:solidFill>
                <a:latin typeface="+mj-lt"/>
              </a:defRPr>
            </a:lvl1pPr>
            <a:lvl2pPr marL="228600" indent="0">
              <a:lnSpc>
                <a:spcPct val="100000"/>
              </a:lnSpc>
              <a:buNone/>
              <a:defRPr sz="4400" b="1" i="0">
                <a:solidFill>
                  <a:schemeClr val="accent1"/>
                </a:solidFill>
                <a:latin typeface="+mj-lt"/>
              </a:defRPr>
            </a:lvl2pPr>
            <a:lvl3pPr marL="457200" indent="0">
              <a:lnSpc>
                <a:spcPct val="100000"/>
              </a:lnSpc>
              <a:buNone/>
              <a:defRPr sz="4000" b="1" i="0">
                <a:solidFill>
                  <a:schemeClr val="accent1"/>
                </a:solidFill>
                <a:latin typeface="+mj-lt"/>
              </a:defRPr>
            </a:lvl3pPr>
            <a:lvl4pPr marL="685800" indent="0">
              <a:lnSpc>
                <a:spcPct val="100000"/>
              </a:lnSpc>
              <a:buNone/>
              <a:defRPr sz="3600" b="1" i="0">
                <a:solidFill>
                  <a:schemeClr val="accent1"/>
                </a:solidFill>
                <a:latin typeface="+mj-lt"/>
              </a:defRPr>
            </a:lvl4pPr>
            <a:lvl5pPr marL="914400" indent="0">
              <a:lnSpc>
                <a:spcPct val="100000"/>
              </a:lnSpc>
              <a:buNone/>
              <a:defRPr sz="3200" b="1" i="0">
                <a:solidFill>
                  <a:schemeClr val="accent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804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475284"/>
            <a:ext cx="9037984" cy="747715"/>
          </a:xfrm>
        </p:spPr>
        <p:txBody>
          <a:bodyPr anchor="ctr">
            <a:normAutofit/>
          </a:bodyPr>
          <a:lstStyle>
            <a:lvl1pPr>
              <a:lnSpc>
                <a:spcPct val="120000"/>
              </a:lnSpc>
              <a:defRPr sz="2000" u="none">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6B7B831F-0525-DF47-A6D2-509FE238C6D0}" type="datetime1">
              <a:rPr lang="en-US" smtClean="0"/>
              <a:pPr/>
              <a:t>6/19/2026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005779"/>
            <a:ext cx="9037985" cy="4103745"/>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30690378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69066" y="5475285"/>
            <a:ext cx="9045923" cy="747715"/>
          </a:xfrm>
        </p:spPr>
        <p:txBody>
          <a:bodyPr anchor="ctr">
            <a:normAutofit/>
          </a:bodyPr>
          <a:lstStyle>
            <a:lvl1pPr>
              <a:lnSpc>
                <a:spcPct val="120000"/>
              </a:lnSpc>
              <a:defRPr sz="2000" u="none">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43EBDBC-CFAC-9946-A2F3-D6402690E4D2}" type="datetime1">
              <a:rPr lang="en-US" smtClean="0"/>
              <a:pPr/>
              <a:t>6/19/2026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9066" y="1001715"/>
            <a:ext cx="9053874" cy="4107810"/>
          </a:xfrm>
        </p:spPr>
        <p:txBody>
          <a:bodyPr anchor="b">
            <a:normAutofit/>
          </a:bodyPr>
          <a:lstStyle>
            <a:lvl1pPr marL="164592" indent="-164592">
              <a:lnSpc>
                <a:spcPct val="100000"/>
              </a:lnSpc>
              <a:spcBef>
                <a:spcPts val="0"/>
              </a:spcBef>
              <a:buNone/>
              <a:defRPr sz="6000">
                <a:solidFill>
                  <a:schemeClr val="tx1"/>
                </a:solidFill>
                <a:latin typeface="+mj-lt"/>
              </a:defRPr>
            </a:lvl1pPr>
          </a:lstStyle>
          <a:p>
            <a:pPr lvl="0"/>
            <a:r>
              <a:rPr lang="en-US" dirty="0"/>
              <a:t>Click to add Quote</a:t>
            </a:r>
          </a:p>
        </p:txBody>
      </p:sp>
    </p:spTree>
    <p:extLst>
      <p:ext uri="{BB962C8B-B14F-4D97-AF65-F5344CB8AC3E}">
        <p14:creationId xmlns:p14="http://schemas.microsoft.com/office/powerpoint/2010/main" val="63340300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475285"/>
            <a:ext cx="9074512" cy="747715"/>
          </a:xfrm>
        </p:spPr>
        <p:txBody>
          <a:bodyPr anchor="ctr">
            <a:normAutofit/>
          </a:bodyPr>
          <a:lstStyle>
            <a:lvl1pPr>
              <a:lnSpc>
                <a:spcPct val="120000"/>
              </a:lnSpc>
              <a:defRPr sz="2000" u="none">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F542C378-8FD2-C449-B7AA-6F7022066293}" type="datetime1">
              <a:rPr lang="en-US" smtClean="0"/>
              <a:pPr/>
              <a:t>6/19/2026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11936"/>
            <a:ext cx="9037985" cy="3716590"/>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18158825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40203"/>
            <a:ext cx="10923934" cy="1099006"/>
          </a:xfrm>
        </p:spPr>
        <p:txBody>
          <a:bodyPr anchor="t">
            <a:normAutofit/>
          </a:bodyPr>
          <a:lstStyle>
            <a:lvl1pPr>
              <a:lnSpc>
                <a:spcPct val="120000"/>
              </a:lnSpc>
              <a:defRPr sz="2000" u="none">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5AA9746-49E3-1D49-A044-597FC2272B5D}" type="datetime1">
              <a:rPr lang="en-US" smtClean="0"/>
              <a:pPr/>
              <a:t>6/19/2026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tx1"/>
                </a:solidFill>
                <a:latin typeface="+mn-lt"/>
              </a:defRPr>
            </a:lvl1pPr>
          </a:lstStyle>
          <a:p>
            <a:pPr lvl="0"/>
            <a:r>
              <a:rPr lang="en-US" dirty="0"/>
              <a:t>Click to add Quote</a:t>
            </a:r>
          </a:p>
        </p:txBody>
      </p:sp>
    </p:spTree>
    <p:extLst>
      <p:ext uri="{BB962C8B-B14F-4D97-AF65-F5344CB8AC3E}">
        <p14:creationId xmlns:p14="http://schemas.microsoft.com/office/powerpoint/2010/main" val="3647606217"/>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1001715"/>
            <a:ext cx="10923934" cy="747715"/>
          </a:xfrm>
        </p:spPr>
        <p:txBody>
          <a:bodyPr anchor="t">
            <a:normAutofit/>
          </a:bodyPr>
          <a:lstStyle>
            <a:lvl1pPr>
              <a:lnSpc>
                <a:spcPct val="120000"/>
              </a:lnSpc>
              <a:defRPr sz="2000" u="none">
                <a:solidFill>
                  <a:schemeClr val="accent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1"/>
                </a:solidFill>
              </a:defRPr>
            </a:lvl1pPr>
          </a:lstStyle>
          <a:p>
            <a:fld id="{55AA9746-49E3-1D49-A044-597FC2272B5D}" type="datetime1">
              <a:rPr lang="en-US" smtClean="0"/>
              <a:pPr/>
              <a:t>6/19/2026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accent1"/>
                </a:solidFill>
                <a:latin typeface="+mn-lt"/>
              </a:defRPr>
            </a:lvl1pPr>
          </a:lstStyle>
          <a:p>
            <a:pPr lvl="0"/>
            <a:r>
              <a:rPr lang="en-US" dirty="0"/>
              <a:t>Click to add Quote</a:t>
            </a:r>
          </a:p>
        </p:txBody>
      </p:sp>
    </p:spTree>
    <p:extLst>
      <p:ext uri="{BB962C8B-B14F-4D97-AF65-F5344CB8AC3E}">
        <p14:creationId xmlns:p14="http://schemas.microsoft.com/office/powerpoint/2010/main" val="258722945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1010613"/>
            <a:ext cx="10945189" cy="746759"/>
          </a:xfrm>
        </p:spPr>
        <p:txBody>
          <a:bodyPr/>
          <a:lstStyle>
            <a:lvl1pPr>
              <a:defRPr cap="all" baseline="0">
                <a:solidFill>
                  <a:schemeClr val="bg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CB7BE2A0-CBC1-A842-B334-0B3B571BCC28}" type="datetime1">
              <a:rPr lang="en-US" smtClean="0"/>
              <a:pPr/>
              <a:t>6/19/2026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2129474"/>
            <a:ext cx="5271473" cy="40935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3941" y="2129475"/>
            <a:ext cx="5274021" cy="409352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593742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1010614"/>
            <a:ext cx="10923934" cy="746760"/>
          </a:xfrm>
        </p:spPr>
        <p:txBody>
          <a:bodyPr/>
          <a:lstStyle>
            <a:lvl1pPr>
              <a:defRPr cap="all" baseline="0">
                <a:solidFill>
                  <a:schemeClr val="bg1"/>
                </a:solidFill>
              </a:defRPr>
            </a:lvl1pPr>
          </a:lstStyle>
          <a:p>
            <a:r>
              <a:rPr lang="en-GB"/>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bg1"/>
                </a:solidFill>
              </a:defRPr>
            </a:lvl1pPr>
          </a:lstStyle>
          <a:p>
            <a:fld id="{354D687F-3261-A345-B9E7-76DD0579BB9D}" type="datetime1">
              <a:rPr lang="en-US" smtClean="0"/>
              <a:pPr/>
              <a:t>6/19/2026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2120575"/>
            <a:ext cx="5271474" cy="375613"/>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3940" y="2120575"/>
            <a:ext cx="5274023" cy="375614"/>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877190"/>
            <a:ext cx="5266092"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877190"/>
            <a:ext cx="5271464"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446233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29" y="1011936"/>
            <a:ext cx="10923935" cy="1865254"/>
          </a:xfrm>
        </p:spPr>
        <p:txBody>
          <a:bodyPr/>
          <a:lstStyle>
            <a:lvl1pPr>
              <a:defRPr cap="all" baseline="0">
                <a:solidFill>
                  <a:schemeClr val="bg1"/>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bg1"/>
                </a:solidFill>
              </a:defRPr>
            </a:lvl1pPr>
          </a:lstStyle>
          <a:p>
            <a:fld id="{25C9DF99-DDC2-894B-B2EC-BE93B405C6CB}" type="datetime1">
              <a:rPr lang="en-US" smtClean="0"/>
              <a:pPr/>
              <a:t>6/19/2026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275817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bg1"/>
                </a:solidFill>
              </a:defRPr>
            </a:lvl1pPr>
          </a:lstStyle>
          <a:p>
            <a:fld id="{C7E1AAE6-D11F-2F46-A437-EC693200CDD7}" type="datetime1">
              <a:rPr lang="en-US" smtClean="0"/>
              <a:pPr/>
              <a:t>6/19/2026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503307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996695"/>
            <a:ext cx="3763961" cy="1314426"/>
          </a:xfrm>
        </p:spPr>
        <p:txBody>
          <a:bodyPr anchor="t">
            <a:normAutofit/>
          </a:bodyPr>
          <a:lstStyle>
            <a:lvl1pPr>
              <a:defRPr sz="2800" cap="all" baseline="0">
                <a:solidFill>
                  <a:schemeClr val="tx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3D95903C-EDC1-ED4F-958F-696903391605}" type="datetime1">
              <a:rPr lang="en-US" smtClean="0"/>
              <a:pPr/>
              <a:t>6/19/2026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63961" cy="3727766"/>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0474" y="1005779"/>
            <a:ext cx="6604492" cy="5217221"/>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85055492"/>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30936"/>
            <a:ext cx="3793283" cy="2246253"/>
          </a:xfrm>
        </p:spPr>
        <p:txBody>
          <a:bodyPr anchor="t">
            <a:normAutofit/>
          </a:bodyPr>
          <a:lstStyle>
            <a:lvl1pPr>
              <a:defRPr sz="2800" cap="all" baseline="0">
                <a:solidFill>
                  <a:schemeClr val="bg1"/>
                </a:solidFill>
              </a:defRPr>
            </a:lvl1pPr>
          </a:lstStyle>
          <a:p>
            <a:r>
              <a:rPr lang="en-GB"/>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bg1"/>
                </a:solidFill>
              </a:defRPr>
            </a:lvl1pPr>
          </a:lstStyle>
          <a:p>
            <a:fld id="{B0DC713B-25C9-B74A-9BBC-A695A5E98312}" type="datetime1">
              <a:rPr lang="en-US" smtClean="0"/>
              <a:pPr/>
              <a:t>6/19/2026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1" y="3242949"/>
            <a:ext cx="3763969" cy="3017826"/>
          </a:xfrm>
        </p:spPr>
        <p:txBody>
          <a:bodyPr anchor="b"/>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0937"/>
            <a:ext cx="6616830" cy="5592064"/>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Tree>
    <p:extLst>
      <p:ext uri="{BB962C8B-B14F-4D97-AF65-F5344CB8AC3E}">
        <p14:creationId xmlns:p14="http://schemas.microsoft.com/office/powerpoint/2010/main" val="13264980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982085"/>
            <a:ext cx="7538425" cy="1895105"/>
          </a:xfrm>
        </p:spPr>
        <p:txBody>
          <a:bodyPr anchor="b">
            <a:noAutofit/>
          </a:bodyPr>
          <a:lstStyle>
            <a:lvl1pPr>
              <a:defRPr sz="6000" cap="all" baseline="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1D5279E-0E3B-B54D-9B59-E121D9B3AFDB}" type="datetime1">
              <a:rPr lang="en-US" smtClean="0"/>
              <a:pPr/>
              <a:t>6/19/2026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8" y="3242949"/>
            <a:ext cx="10923935" cy="2980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322394673"/>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81400" cy="1852292"/>
          </a:xfrm>
        </p:spPr>
        <p:txBody>
          <a:bodyPr anchor="b">
            <a:noAutofit/>
          </a:bodyPr>
          <a:lstStyle>
            <a:lvl1pPr>
              <a:defRPr sz="6000" cap="all" baseline="0">
                <a:solidFill>
                  <a:schemeClr val="tx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C9E747C-1B1C-1345-96BA-B9E64C23A7BC}" type="datetime1">
              <a:rPr lang="en-US" smtClean="0"/>
              <a:pPr/>
              <a:t>6/19/2026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14097"/>
            <a:ext cx="8481400" cy="1861187"/>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632122885"/>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7731038" cy="3346766"/>
          </a:xfrm>
        </p:spPr>
        <p:txBody>
          <a:bodyPr anchor="b">
            <a:noAutofit/>
          </a:bodyPr>
          <a:lstStyle>
            <a:lvl1pPr>
              <a:defRPr sz="6000" cap="all" baseline="0">
                <a:solidFill>
                  <a:schemeClr val="accent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1"/>
                </a:solidFill>
              </a:defRPr>
            </a:lvl1pPr>
          </a:lstStyle>
          <a:p>
            <a:fld id="{09DA23C4-A9FB-DB4A-B7DD-A0A5161EF3E0}" type="datetime1">
              <a:rPr lang="en-US" smtClean="0"/>
              <a:pPr/>
              <a:t>6/19/2026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5109526"/>
            <a:ext cx="6595450" cy="1113474"/>
          </a:xfrm>
        </p:spPr>
        <p:txBody>
          <a:bodyPr>
            <a:noAutofit/>
          </a:bodyPr>
          <a:lstStyle>
            <a:lvl1pPr marL="0" indent="0">
              <a:buNone/>
              <a:defRPr sz="2000" b="1" i="0">
                <a:solidFill>
                  <a:schemeClr val="accent1"/>
                </a:solidFill>
                <a:latin typeface="+mj-lt"/>
              </a:defRPr>
            </a:lvl1pPr>
            <a:lvl2pPr marL="228600" indent="0">
              <a:buNone/>
              <a:defRPr sz="2000" b="1" i="0">
                <a:solidFill>
                  <a:schemeClr val="accent1"/>
                </a:solidFill>
                <a:latin typeface="+mj-lt"/>
              </a:defRPr>
            </a:lvl2pPr>
            <a:lvl3pPr marL="457200" indent="0">
              <a:buNone/>
              <a:defRPr sz="2000" b="1" i="0">
                <a:solidFill>
                  <a:schemeClr val="accent1"/>
                </a:solidFill>
                <a:latin typeface="+mj-lt"/>
              </a:defRPr>
            </a:lvl3pPr>
            <a:lvl4pPr marL="685800" indent="0">
              <a:buNone/>
              <a:defRPr sz="2000" b="1" i="0">
                <a:solidFill>
                  <a:schemeClr val="accent1"/>
                </a:solidFill>
                <a:latin typeface="+mj-lt"/>
              </a:defRPr>
            </a:lvl4pPr>
            <a:lvl5pPr marL="914400" indent="0">
              <a:buNone/>
              <a:defRPr sz="2000" b="1" i="0">
                <a:solidFill>
                  <a:schemeClr val="accent1"/>
                </a:solidFill>
                <a:latin typeface="+mj-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9460278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29" y="1001714"/>
            <a:ext cx="10923935" cy="1494476"/>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708540" y="0"/>
            <a:ext cx="914400" cy="630936"/>
          </a:xfrm>
          <a:prstGeom prst="rect">
            <a:avLst/>
          </a:prstGeom>
        </p:spPr>
        <p:txBody>
          <a:bodyPr vert="horz" lIns="91440" tIns="45720" rIns="91440" bIns="45720" rtlCol="0" anchor="ctr"/>
          <a:lstStyle>
            <a:lvl1pPr algn="r">
              <a:defRPr sz="900">
                <a:solidFill>
                  <a:schemeClr val="bg1"/>
                </a:solidFill>
                <a:latin typeface="+mj-lt"/>
              </a:defRPr>
            </a:lvl1pPr>
          </a:lstStyle>
          <a:p>
            <a:fld id="{D90E5A07-4FDA-D34C-BE60-17876FEEBAA5}" type="datetime1">
              <a:rPr lang="en-US" smtClean="0"/>
              <a:pPr/>
              <a:t>6/19/2026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34029" y="0"/>
            <a:ext cx="3657600" cy="630936"/>
          </a:xfrm>
          <a:prstGeom prst="rect">
            <a:avLst/>
          </a:prstGeom>
        </p:spPr>
        <p:txBody>
          <a:bodyPr vert="horz" lIns="91440" tIns="45720" rIns="91440" bIns="45720" rtlCol="0" anchor="ctr"/>
          <a:lstStyle>
            <a:lvl1pPr algn="l">
              <a:defRPr sz="900">
                <a:solidFill>
                  <a:schemeClr val="bg1"/>
                </a:solidFill>
                <a:latin typeface="+mj-lt"/>
              </a:defRPr>
            </a:lvl1pPr>
          </a:lstStyle>
          <a:p>
            <a:r>
              <a:rPr lang="en-US" dirty="0"/>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9324" y="0"/>
            <a:ext cx="548640" cy="630936"/>
          </a:xfrm>
          <a:prstGeom prst="rect">
            <a:avLst/>
          </a:prstGeom>
        </p:spPr>
        <p:txBody>
          <a:bodyPr vert="horz" lIns="91440" tIns="45720" rIns="91440" bIns="45720" rtlCol="0" anchor="ctr"/>
          <a:lstStyle>
            <a:lvl1pPr algn="r">
              <a:defRPr sz="900" b="1" i="0">
                <a:solidFill>
                  <a:schemeClr val="bg1"/>
                </a:solidFill>
                <a:latin typeface="+mj-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2877190"/>
            <a:ext cx="10923935" cy="334581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70997369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9" r:id="rId5"/>
    <p:sldLayoutId id="2147483780" r:id="rId6"/>
    <p:sldLayoutId id="2147483781" r:id="rId7"/>
    <p:sldLayoutId id="2147483782" r:id="rId8"/>
    <p:sldLayoutId id="2147483832" r:id="rId9"/>
    <p:sldLayoutId id="2147483783" r:id="rId10"/>
    <p:sldLayoutId id="214748383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814" r:id="rId42"/>
    <p:sldLayoutId id="2147483834" r:id="rId43"/>
    <p:sldLayoutId id="2147483815" r:id="rId44"/>
    <p:sldLayoutId id="2147483816" r:id="rId45"/>
    <p:sldLayoutId id="2147483817" r:id="rId46"/>
    <p:sldLayoutId id="2147483818" r:id="rId47"/>
    <p:sldLayoutId id="2147483819" r:id="rId48"/>
    <p:sldLayoutId id="2147483820" r:id="rId49"/>
    <p:sldLayoutId id="2147483821" r:id="rId50"/>
    <p:sldLayoutId id="2147483822" r:id="rId51"/>
    <p:sldLayoutId id="2147483835" r:id="rId52"/>
    <p:sldLayoutId id="2147483823" r:id="rId53"/>
    <p:sldLayoutId id="2147483824" r:id="rId54"/>
    <p:sldLayoutId id="2147483825" r:id="rId55"/>
    <p:sldLayoutId id="2147483826" r:id="rId56"/>
    <p:sldLayoutId id="2147483827" r:id="rId57"/>
    <p:sldLayoutId id="2147483828" r:id="rId58"/>
    <p:sldLayoutId id="2147483829" r:id="rId59"/>
    <p:sldLayoutId id="2147483830" r:id="rId60"/>
    <p:sldLayoutId id="2147483831" r:id="rId61"/>
  </p:sldLayoutIdLst>
  <p:hf sldNum="0" hdr="0" ftr="0" dt="0"/>
  <p:txStyles>
    <p:titleStyle>
      <a:lvl1pPr algn="l" defTabSz="914400" rtl="0" eaLnBrk="1" latinLnBrk="0" hangingPunct="1">
        <a:lnSpc>
          <a:spcPct val="90000"/>
        </a:lnSpc>
        <a:spcBef>
          <a:spcPct val="0"/>
        </a:spcBef>
        <a:buNone/>
        <a:defRPr sz="6000" b="1" u="sng"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bg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bg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bg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hyperlink" Target="https://www.rawpixel.com/image/456086/free-illustration-image-gear-meeting-avatar" TargetMode="External"/><Relationship Id="rId4" Type="http://schemas.openxmlformats.org/officeDocument/2006/relationships/image" Target="../media/image15.1"/></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slideLayout" Target="../slideLayouts/slideLayout42.xml"/></Relationships>
</file>

<file path=ppt/slides/_rels/slide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hyperlink" Target="https://creativecommons.org/licenses/by-nc-nd/3.0/" TargetMode="External"/><Relationship Id="rId4" Type="http://schemas.openxmlformats.org/officeDocument/2006/relationships/hyperlink" Target="https://nurseonlineph.blogspot.com/2010/11/"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8.xml"/></Relationships>
</file>

<file path=ppt/slides/_rels/slide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177/105960117700200404"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2608C23-AAC7-24F5-F2C0-159F3F981C2A}"/>
              </a:ext>
            </a:extLst>
          </p:cNvPr>
          <p:cNvSpPr>
            <a:spLocks noGrp="1"/>
          </p:cNvSpPr>
          <p:nvPr>
            <p:ph type="ctrTitle"/>
          </p:nvPr>
        </p:nvSpPr>
        <p:spPr>
          <a:xfrm>
            <a:off x="634029" y="634999"/>
            <a:ext cx="7152035" cy="5588001"/>
          </a:xfrm>
        </p:spPr>
        <p:txBody>
          <a:bodyPr/>
          <a:lstStyle/>
          <a:p>
            <a:r>
              <a:rPr lang="en-US" dirty="0"/>
              <a:t>Teamwork in health and social care</a:t>
            </a:r>
          </a:p>
        </p:txBody>
      </p:sp>
      <p:sp>
        <p:nvSpPr>
          <p:cNvPr id="6" name="Subtitle 5">
            <a:extLst>
              <a:ext uri="{FF2B5EF4-FFF2-40B4-BE49-F238E27FC236}">
                <a16:creationId xmlns:a16="http://schemas.microsoft.com/office/drawing/2014/main" id="{BDE37C8C-B9EB-77D8-9402-9E66A29BE49B}"/>
              </a:ext>
            </a:extLst>
          </p:cNvPr>
          <p:cNvSpPr>
            <a:spLocks noGrp="1"/>
          </p:cNvSpPr>
          <p:nvPr>
            <p:ph type="subTitle" idx="1"/>
          </p:nvPr>
        </p:nvSpPr>
        <p:spPr>
          <a:xfrm>
            <a:off x="8172448" y="634999"/>
            <a:ext cx="3385516" cy="1494477"/>
          </a:xfrm>
        </p:spPr>
        <p:txBody>
          <a:bodyPr/>
          <a:lstStyle/>
          <a:p>
            <a:r>
              <a:rPr lang="en-US" dirty="0"/>
              <a:t>By Kelly Browning</a:t>
            </a:r>
          </a:p>
        </p:txBody>
      </p:sp>
    </p:spTree>
    <p:extLst>
      <p:ext uri="{BB962C8B-B14F-4D97-AF65-F5344CB8AC3E}">
        <p14:creationId xmlns:p14="http://schemas.microsoft.com/office/powerpoint/2010/main" val="396911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B9519-237E-F154-0775-DC5A3CDF75BA}"/>
              </a:ext>
            </a:extLst>
          </p:cNvPr>
          <p:cNvSpPr>
            <a:spLocks noGrp="1"/>
          </p:cNvSpPr>
          <p:nvPr>
            <p:ph type="title"/>
          </p:nvPr>
        </p:nvSpPr>
        <p:spPr>
          <a:xfrm>
            <a:off x="634029" y="1001714"/>
            <a:ext cx="5652464" cy="2613336"/>
          </a:xfrm>
        </p:spPr>
        <p:txBody>
          <a:bodyPr/>
          <a:lstStyle/>
          <a:p>
            <a:r>
              <a:rPr lang="en-US" dirty="0"/>
              <a:t>WELCOME</a:t>
            </a:r>
          </a:p>
        </p:txBody>
      </p:sp>
      <p:sp>
        <p:nvSpPr>
          <p:cNvPr id="3" name="Content Placeholder 2">
            <a:extLst>
              <a:ext uri="{FF2B5EF4-FFF2-40B4-BE49-F238E27FC236}">
                <a16:creationId xmlns:a16="http://schemas.microsoft.com/office/drawing/2014/main" id="{638ACC6B-C7FD-0935-2022-57CCC9D64B5D}"/>
              </a:ext>
            </a:extLst>
          </p:cNvPr>
          <p:cNvSpPr>
            <a:spLocks noGrp="1"/>
          </p:cNvSpPr>
          <p:nvPr>
            <p:ph idx="1"/>
          </p:nvPr>
        </p:nvSpPr>
        <p:spPr>
          <a:xfrm>
            <a:off x="634029" y="3996050"/>
            <a:ext cx="5652464" cy="2226950"/>
          </a:xfrm>
        </p:spPr>
        <p:txBody>
          <a:bodyPr>
            <a:normAutofit/>
          </a:bodyPr>
          <a:lstStyle/>
          <a:p>
            <a:pPr marL="0" indent="0">
              <a:buNone/>
            </a:pPr>
            <a:r>
              <a:rPr lang="en-US" b="1" dirty="0">
                <a:latin typeface="+mj-lt"/>
              </a:rPr>
              <a:t>Hello, I’m Kelly and today id like to speak to you about the Importance of teamwork in health and social care</a:t>
            </a:r>
          </a:p>
          <a:p>
            <a:pPr marL="0" indent="0">
              <a:buNone/>
            </a:pPr>
            <a:endParaRPr lang="en-US" b="1" dirty="0">
              <a:latin typeface="+mj-lt"/>
            </a:endParaRPr>
          </a:p>
        </p:txBody>
      </p:sp>
      <p:pic>
        <p:nvPicPr>
          <p:cNvPr id="10" name="Picture Placeholder 9" descr="Two people laughing with their eyes closed">
            <a:extLst>
              <a:ext uri="{FF2B5EF4-FFF2-40B4-BE49-F238E27FC236}">
                <a16:creationId xmlns:a16="http://schemas.microsoft.com/office/drawing/2014/main" id="{B252F4F5-0329-8056-5431-FB2A9E334CE2}"/>
              </a:ext>
            </a:extLst>
          </p:cNvPr>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t="10484" b="10484"/>
          <a:stretch/>
        </p:blipFill>
        <p:spPr>
          <a:xfrm>
            <a:off x="13064013" y="1868455"/>
            <a:ext cx="1611357" cy="1911147"/>
          </a:xfrm>
        </p:spPr>
      </p:pic>
      <p:pic>
        <p:nvPicPr>
          <p:cNvPr id="5" name="Picture 4">
            <a:extLst>
              <a:ext uri="{FF2B5EF4-FFF2-40B4-BE49-F238E27FC236}">
                <a16:creationId xmlns:a16="http://schemas.microsoft.com/office/drawing/2014/main" id="{5C7A2D8D-B653-775C-516D-7E81FE35459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00800" y="1454045"/>
            <a:ext cx="4731895" cy="3747541"/>
          </a:xfrm>
          <a:prstGeom prst="rect">
            <a:avLst/>
          </a:prstGeom>
        </p:spPr>
      </p:pic>
    </p:spTree>
    <p:extLst>
      <p:ext uri="{BB962C8B-B14F-4D97-AF65-F5344CB8AC3E}">
        <p14:creationId xmlns:p14="http://schemas.microsoft.com/office/powerpoint/2010/main" val="3664579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Handshake outline">
            <a:extLst>
              <a:ext uri="{FF2B5EF4-FFF2-40B4-BE49-F238E27FC236}">
                <a16:creationId xmlns:a16="http://schemas.microsoft.com/office/drawing/2014/main" id="{5CD657D4-3762-ADA3-7252-001BBFAAE5CB}"/>
              </a:ext>
            </a:extLst>
          </p:cNvPr>
          <p:cNvPicPr>
            <a:picLocks noGrp="1" noChangeAspect="1"/>
          </p:cNvPicPr>
          <p:nvPr>
            <p:ph sz="quarter" idx="4294967295"/>
          </p:nvPr>
        </p:nvPicPr>
        <p:blipFill>
          <a:blip>
            <a:extLst>
              <a:ext uri="{96DAC541-7B7A-43D3-8B79-37D633B846F1}">
                <asvg:svgBlip xmlns:asvg="http://schemas.microsoft.com/office/drawing/2016/SVG/main" r:embed="rId2"/>
              </a:ext>
            </a:extLst>
          </a:blip>
          <a:stretch>
            <a:fillRect/>
          </a:stretch>
        </p:blipFill>
        <p:spPr>
          <a:xfrm>
            <a:off x="886794" y="583764"/>
            <a:ext cx="1251972" cy="1229538"/>
          </a:xfrm>
        </p:spPr>
      </p:pic>
      <p:pic>
        <p:nvPicPr>
          <p:cNvPr id="11" name="Picture 10">
            <a:extLst>
              <a:ext uri="{FF2B5EF4-FFF2-40B4-BE49-F238E27FC236}">
                <a16:creationId xmlns:a16="http://schemas.microsoft.com/office/drawing/2014/main" id="{966ADC93-EF12-4EAB-EC97-B3D114318CB7}"/>
              </a:ext>
            </a:extLst>
          </p:cNvPr>
          <p:cNvPicPr>
            <a:picLocks noChangeAspect="1"/>
          </p:cNvPicPr>
          <p:nvPr/>
        </p:nvPicPr>
        <p:blipFill>
          <a:blip r:embed="rId3"/>
          <a:stretch>
            <a:fillRect/>
          </a:stretch>
        </p:blipFill>
        <p:spPr>
          <a:xfrm>
            <a:off x="2574955" y="583764"/>
            <a:ext cx="1255885" cy="1225402"/>
          </a:xfrm>
          <a:prstGeom prst="rect">
            <a:avLst/>
          </a:prstGeom>
        </p:spPr>
      </p:pic>
      <p:pic>
        <p:nvPicPr>
          <p:cNvPr id="13" name="Picture 12">
            <a:extLst>
              <a:ext uri="{FF2B5EF4-FFF2-40B4-BE49-F238E27FC236}">
                <a16:creationId xmlns:a16="http://schemas.microsoft.com/office/drawing/2014/main" id="{2892BAF8-D7E4-D9C6-1F3F-EE7167F886A8}"/>
              </a:ext>
            </a:extLst>
          </p:cNvPr>
          <p:cNvPicPr>
            <a:picLocks noChangeAspect="1"/>
          </p:cNvPicPr>
          <p:nvPr/>
        </p:nvPicPr>
        <p:blipFill>
          <a:blip r:embed="rId3"/>
          <a:stretch>
            <a:fillRect/>
          </a:stretch>
        </p:blipFill>
        <p:spPr>
          <a:xfrm>
            <a:off x="4267029" y="583764"/>
            <a:ext cx="1255885" cy="1225402"/>
          </a:xfrm>
          <a:prstGeom prst="rect">
            <a:avLst/>
          </a:prstGeom>
        </p:spPr>
      </p:pic>
      <p:sp>
        <p:nvSpPr>
          <p:cNvPr id="15" name="TextBox 14">
            <a:extLst>
              <a:ext uri="{FF2B5EF4-FFF2-40B4-BE49-F238E27FC236}">
                <a16:creationId xmlns:a16="http://schemas.microsoft.com/office/drawing/2014/main" id="{A7B9A288-1643-181B-DB1E-B870FED795B2}"/>
              </a:ext>
            </a:extLst>
          </p:cNvPr>
          <p:cNvSpPr txBox="1"/>
          <p:nvPr/>
        </p:nvSpPr>
        <p:spPr>
          <a:xfrm>
            <a:off x="1004341" y="2488367"/>
            <a:ext cx="7659974" cy="1938992"/>
          </a:xfrm>
          <a:prstGeom prst="rect">
            <a:avLst/>
          </a:prstGeom>
          <a:noFill/>
        </p:spPr>
        <p:txBody>
          <a:bodyPr wrap="square" rtlCol="0">
            <a:spAutoFit/>
          </a:bodyPr>
          <a:lstStyle/>
          <a:p>
            <a:r>
              <a:rPr lang="en-GB" sz="6000" b="1" dirty="0"/>
              <a:t>Better patient/service user outcomes</a:t>
            </a:r>
          </a:p>
        </p:txBody>
      </p:sp>
    </p:spTree>
    <p:extLst>
      <p:ext uri="{BB962C8B-B14F-4D97-AF65-F5344CB8AC3E}">
        <p14:creationId xmlns:p14="http://schemas.microsoft.com/office/powerpoint/2010/main" val="3408536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817DDE55-A8FE-FE29-3A72-A5226E307EB2}"/>
              </a:ext>
            </a:extLst>
          </p:cNvPr>
          <p:cNvSpPr>
            <a:spLocks noGrp="1"/>
          </p:cNvSpPr>
          <p:nvPr>
            <p:ph type="ctrTitle"/>
          </p:nvPr>
        </p:nvSpPr>
        <p:spPr>
          <a:xfrm>
            <a:off x="7224096" y="1016954"/>
            <a:ext cx="4306487" cy="3345811"/>
          </a:xfrm>
        </p:spPr>
        <p:txBody>
          <a:bodyPr vert="horz" lIns="91440" tIns="45720" rIns="91440" bIns="45720" rtlCol="0" anchor="b">
            <a:normAutofit/>
          </a:bodyPr>
          <a:lstStyle/>
          <a:p>
            <a:endParaRPr lang="en-US"/>
          </a:p>
          <a:p>
            <a:endParaRPr lang="en-US"/>
          </a:p>
          <a:p>
            <a:endParaRPr lang="en-US"/>
          </a:p>
          <a:p>
            <a:endParaRPr lang="en-US"/>
          </a:p>
          <a:p>
            <a:endParaRPr lang="en-US"/>
          </a:p>
          <a:p>
            <a:endParaRPr lang="en-US"/>
          </a:p>
          <a:p>
            <a:endParaRPr lang="en-US"/>
          </a:p>
          <a:p>
            <a:endParaRPr lang="en-US"/>
          </a:p>
        </p:txBody>
      </p:sp>
      <p:sp>
        <p:nvSpPr>
          <p:cNvPr id="5" name="TextBox 4">
            <a:extLst>
              <a:ext uri="{FF2B5EF4-FFF2-40B4-BE49-F238E27FC236}">
                <a16:creationId xmlns:a16="http://schemas.microsoft.com/office/drawing/2014/main" id="{83B9B136-53BB-D690-916A-F6DE894B0BE6}"/>
              </a:ext>
            </a:extLst>
          </p:cNvPr>
          <p:cNvSpPr txBox="1"/>
          <p:nvPr/>
        </p:nvSpPr>
        <p:spPr>
          <a:xfrm>
            <a:off x="7224095" y="422031"/>
            <a:ext cx="4333869" cy="5800969"/>
          </a:xfrm>
          <a:prstGeom prst="rect">
            <a:avLst/>
          </a:prstGeom>
        </p:spPr>
        <p:txBody>
          <a:bodyPr vert="horz" lIns="91440" tIns="45720" rIns="91440" bIns="45720" rtlCol="0" anchor="t">
            <a:normAutofit/>
          </a:bodyPr>
          <a:lstStyle/>
          <a:p>
            <a:pPr>
              <a:lnSpc>
                <a:spcPct val="90000"/>
              </a:lnSpc>
              <a:spcBef>
                <a:spcPts val="1000"/>
              </a:spcBef>
            </a:pPr>
            <a:r>
              <a:rPr lang="en-US" sz="2800" dirty="0">
                <a:solidFill>
                  <a:schemeClr val="bg1"/>
                </a:solidFill>
              </a:rPr>
              <a:t>No single professional has all the knowledge or skills needed in health and social care. Working together means sharing information, making more accurate assessments, and creating care plans that address physical, emotional and social needs. Leading to safer and more effective care</a:t>
            </a:r>
            <a:r>
              <a:rPr lang="en-US" sz="1300" dirty="0">
                <a:solidFill>
                  <a:schemeClr val="bg1"/>
                </a:solidFill>
              </a:rPr>
              <a:t>.</a:t>
            </a:r>
          </a:p>
        </p:txBody>
      </p:sp>
      <p:pic>
        <p:nvPicPr>
          <p:cNvPr id="3" name="Picture 2">
            <a:extLst>
              <a:ext uri="{FF2B5EF4-FFF2-40B4-BE49-F238E27FC236}">
                <a16:creationId xmlns:a16="http://schemas.microsoft.com/office/drawing/2014/main" id="{7E707784-E2AD-756B-4E64-75BB3104107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9315" b="-1"/>
          <a:stretch>
            <a:fillRect/>
          </a:stretch>
        </p:blipFill>
        <p:spPr>
          <a:xfrm>
            <a:off x="20" y="10"/>
            <a:ext cx="6584930" cy="6857990"/>
          </a:xfrm>
          <a:prstGeom prst="rect">
            <a:avLst/>
          </a:prstGeom>
          <a:noFill/>
        </p:spPr>
      </p:pic>
      <p:sp>
        <p:nvSpPr>
          <p:cNvPr id="4" name="TextBox 3">
            <a:extLst>
              <a:ext uri="{FF2B5EF4-FFF2-40B4-BE49-F238E27FC236}">
                <a16:creationId xmlns:a16="http://schemas.microsoft.com/office/drawing/2014/main" id="{28E78EC0-DF88-43E4-65E1-E028E15099C7}"/>
              </a:ext>
            </a:extLst>
          </p:cNvPr>
          <p:cNvSpPr txBox="1"/>
          <p:nvPr/>
        </p:nvSpPr>
        <p:spPr>
          <a:xfrm>
            <a:off x="4031046" y="6657945"/>
            <a:ext cx="25539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nurseonlineph.blogspot.com/2010/1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848145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15B29-4E45-6F70-804F-B315516D26F4}"/>
              </a:ext>
            </a:extLst>
          </p:cNvPr>
          <p:cNvSpPr>
            <a:spLocks noGrp="1"/>
          </p:cNvSpPr>
          <p:nvPr>
            <p:ph type="title"/>
          </p:nvPr>
        </p:nvSpPr>
        <p:spPr/>
        <p:txBody>
          <a:bodyPr/>
          <a:lstStyle/>
          <a:p>
            <a:r>
              <a:rPr lang="en-US" sz="4000" dirty="0"/>
              <a:t>Improve safety and reduce errors</a:t>
            </a:r>
          </a:p>
        </p:txBody>
      </p:sp>
      <p:pic>
        <p:nvPicPr>
          <p:cNvPr id="7" name="Picture Placeholder 6" descr="Glass medicine bottles on shelves">
            <a:extLst>
              <a:ext uri="{FF2B5EF4-FFF2-40B4-BE49-F238E27FC236}">
                <a16:creationId xmlns:a16="http://schemas.microsoft.com/office/drawing/2014/main" id="{614FB26B-7A43-8057-A592-EE4419B0C18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7228" b="7228"/>
          <a:stretch>
            <a:fillRect/>
          </a:stretch>
        </p:blipFill>
        <p:spPr/>
      </p:pic>
    </p:spTree>
    <p:extLst>
      <p:ext uri="{BB962C8B-B14F-4D97-AF65-F5344CB8AC3E}">
        <p14:creationId xmlns:p14="http://schemas.microsoft.com/office/powerpoint/2010/main" val="1910891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6F2942A-A0EE-4875-3D66-3C0C67832EBA}"/>
              </a:ext>
            </a:extLst>
          </p:cNvPr>
          <p:cNvSpPr txBox="1"/>
          <p:nvPr/>
        </p:nvSpPr>
        <p:spPr>
          <a:xfrm>
            <a:off x="2400889" y="4546818"/>
            <a:ext cx="7916856" cy="1946360"/>
          </a:xfrm>
          <a:prstGeom prst="rect">
            <a:avLst/>
          </a:prstGeom>
        </p:spPr>
        <p:txBody>
          <a:bodyPr vert="horz" lIns="91440" tIns="45720" rIns="91440" bIns="45720" rtlCol="0" anchor="t">
            <a:normAutofit fontScale="55000" lnSpcReduction="20000"/>
          </a:bodyPr>
          <a:lstStyle/>
          <a:p>
            <a:pPr algn="ctr">
              <a:spcBef>
                <a:spcPct val="0"/>
              </a:spcBef>
              <a:spcAft>
                <a:spcPts val="600"/>
              </a:spcAft>
            </a:pPr>
            <a:endParaRPr lang="en-US" sz="4200" cap="all" dirty="0">
              <a:latin typeface="+mj-lt"/>
              <a:ea typeface="+mj-ea"/>
              <a:cs typeface="+mj-cs"/>
            </a:endParaRPr>
          </a:p>
          <a:p>
            <a:pPr algn="ctr">
              <a:spcBef>
                <a:spcPct val="0"/>
              </a:spcBef>
              <a:spcAft>
                <a:spcPts val="600"/>
              </a:spcAft>
            </a:pPr>
            <a:r>
              <a:rPr lang="en-US" sz="4200" cap="all" dirty="0">
                <a:latin typeface="+mj-lt"/>
                <a:ea typeface="+mj-ea"/>
                <a:cs typeface="+mj-cs"/>
              </a:rPr>
              <a:t>Clear communication and shared responsibilities lowers the risk of errors such as medication, missed observations or gaps in care. Team members are able to check each others work and flag any concerns early (Sealey, </a:t>
            </a:r>
            <a:r>
              <a:rPr lang="en-US" sz="4200" cap="all" dirty="0" err="1">
                <a:latin typeface="+mj-lt"/>
                <a:ea typeface="+mj-ea"/>
                <a:cs typeface="+mj-cs"/>
              </a:rPr>
              <a:t>n.d</a:t>
            </a:r>
            <a:r>
              <a:rPr lang="en-US" sz="4200" cap="all" dirty="0">
                <a:latin typeface="+mj-lt"/>
                <a:ea typeface="+mj-ea"/>
                <a:cs typeface="+mj-cs"/>
              </a:rPr>
              <a:t>)</a:t>
            </a:r>
          </a:p>
          <a:p>
            <a:pPr algn="ctr">
              <a:spcBef>
                <a:spcPct val="0"/>
              </a:spcBef>
              <a:spcAft>
                <a:spcPts val="600"/>
              </a:spcAft>
            </a:pPr>
            <a:endParaRPr lang="en-US" sz="2900" cap="all" dirty="0">
              <a:latin typeface="+mj-lt"/>
              <a:ea typeface="+mj-ea"/>
              <a:cs typeface="+mj-cs"/>
            </a:endParaRPr>
          </a:p>
          <a:p>
            <a:pPr algn="ctr">
              <a:spcBef>
                <a:spcPct val="0"/>
              </a:spcBef>
              <a:spcAft>
                <a:spcPts val="600"/>
              </a:spcAft>
            </a:pPr>
            <a:endParaRPr lang="en-US" sz="1100" cap="all" dirty="0">
              <a:latin typeface="+mj-lt"/>
              <a:ea typeface="+mj-ea"/>
              <a:cs typeface="+mj-cs"/>
            </a:endParaRPr>
          </a:p>
        </p:txBody>
      </p:sp>
      <p:pic>
        <p:nvPicPr>
          <p:cNvPr id="7" name="Medication error image"/>
          <p:cNvPicPr>
            <a:picLocks noChangeAspect="1"/>
          </p:cNvPicPr>
          <p:nvPr/>
        </p:nvPicPr>
        <p:blipFill>
          <a:blip r:embed="rId2"/>
          <a:srcRect r="14640" b="-3"/>
          <a:stretch>
            <a:fillRect/>
          </a:stretch>
        </p:blipFill>
        <p:spPr>
          <a:xfrm>
            <a:off x="3639654" y="364822"/>
            <a:ext cx="4687600" cy="3665730"/>
          </a:xfrm>
          <a:prstGeom prst="rect">
            <a:avLst/>
          </a:prstGeom>
          <a:noFill/>
        </p:spPr>
      </p:pic>
    </p:spTree>
    <p:extLst>
      <p:ext uri="{BB962C8B-B14F-4D97-AF65-F5344CB8AC3E}">
        <p14:creationId xmlns:p14="http://schemas.microsoft.com/office/powerpoint/2010/main" val="1858387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6960-6EB7-5543-D7E2-21C56C333DC6}"/>
              </a:ext>
            </a:extLst>
          </p:cNvPr>
          <p:cNvSpPr>
            <a:spLocks noGrp="1"/>
          </p:cNvSpPr>
          <p:nvPr>
            <p:ph type="title"/>
          </p:nvPr>
        </p:nvSpPr>
        <p:spPr>
          <a:xfrm>
            <a:off x="634029" y="1001714"/>
            <a:ext cx="10923935" cy="1493520"/>
          </a:xfrm>
        </p:spPr>
        <p:txBody>
          <a:bodyPr/>
          <a:lstStyle/>
          <a:p>
            <a:r>
              <a:rPr lang="en-US" sz="4000" dirty="0" err="1"/>
              <a:t>Tuckmans</a:t>
            </a:r>
            <a:r>
              <a:rPr lang="en-US" sz="4000" dirty="0"/>
              <a:t> model of team development</a:t>
            </a:r>
          </a:p>
        </p:txBody>
      </p:sp>
      <p:pic>
        <p:nvPicPr>
          <p:cNvPr id="6" name="Content Placeholder 5" descr="Raised fists">
            <a:extLst>
              <a:ext uri="{FF2B5EF4-FFF2-40B4-BE49-F238E27FC236}">
                <a16:creationId xmlns:a16="http://schemas.microsoft.com/office/drawing/2014/main" id="{F6B4FD7C-6770-93A6-1306-83B555CA61D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65552" y="2203554"/>
            <a:ext cx="5479098" cy="3652732"/>
          </a:xfrm>
        </p:spPr>
      </p:pic>
      <p:sp>
        <p:nvSpPr>
          <p:cNvPr id="8" name="TextBox 7">
            <a:extLst>
              <a:ext uri="{FF2B5EF4-FFF2-40B4-BE49-F238E27FC236}">
                <a16:creationId xmlns:a16="http://schemas.microsoft.com/office/drawing/2014/main" id="{725F3009-EF74-0FC7-A2AC-AA7B71592CF4}"/>
              </a:ext>
            </a:extLst>
          </p:cNvPr>
          <p:cNvSpPr txBox="1"/>
          <p:nvPr/>
        </p:nvSpPr>
        <p:spPr>
          <a:xfrm>
            <a:off x="884420" y="2203554"/>
            <a:ext cx="4811842" cy="2862322"/>
          </a:xfrm>
          <a:prstGeom prst="rect">
            <a:avLst/>
          </a:prstGeom>
          <a:noFill/>
        </p:spPr>
        <p:txBody>
          <a:bodyPr wrap="square" rtlCol="0">
            <a:spAutoFit/>
          </a:bodyPr>
          <a:lstStyle/>
          <a:p>
            <a:r>
              <a:rPr lang="en-GB" b="1" dirty="0"/>
              <a:t>Forming: </a:t>
            </a:r>
            <a:r>
              <a:rPr lang="en-GB" dirty="0"/>
              <a:t>members meet, roles unclear need direction</a:t>
            </a:r>
          </a:p>
          <a:p>
            <a:r>
              <a:rPr lang="en-GB" b="1" dirty="0"/>
              <a:t>Storming:</a:t>
            </a:r>
            <a:r>
              <a:rPr lang="en-GB" dirty="0"/>
              <a:t> Differences arise, conflict occurs, requires open communication</a:t>
            </a:r>
          </a:p>
          <a:p>
            <a:r>
              <a:rPr lang="en-GB" b="1" dirty="0"/>
              <a:t>Norming: </a:t>
            </a:r>
            <a:r>
              <a:rPr lang="en-GB" dirty="0"/>
              <a:t>Agree on rules, build trust, shared values emerge</a:t>
            </a:r>
          </a:p>
          <a:p>
            <a:r>
              <a:rPr lang="en-GB" b="1" dirty="0"/>
              <a:t>Performing: </a:t>
            </a:r>
            <a:r>
              <a:rPr lang="en-GB" dirty="0"/>
              <a:t>High trust, Independent problem-solving, great care delivery</a:t>
            </a:r>
          </a:p>
          <a:p>
            <a:r>
              <a:rPr lang="en-GB" b="1" dirty="0"/>
              <a:t>Adjourning:</a:t>
            </a:r>
            <a:r>
              <a:rPr lang="en-GB" dirty="0"/>
              <a:t> Task ends, review progress and celebrate achievements (Tuckman, 1977)</a:t>
            </a:r>
            <a:endParaRPr lang="en-GB" b="1" dirty="0"/>
          </a:p>
        </p:txBody>
      </p:sp>
    </p:spTree>
    <p:extLst>
      <p:ext uri="{BB962C8B-B14F-4D97-AF65-F5344CB8AC3E}">
        <p14:creationId xmlns:p14="http://schemas.microsoft.com/office/powerpoint/2010/main" val="2123826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F14DB0-1E7A-61A1-4F95-45F4A3D3EA80}"/>
              </a:ext>
            </a:extLst>
          </p:cNvPr>
          <p:cNvSpPr>
            <a:spLocks noGrp="1"/>
          </p:cNvSpPr>
          <p:nvPr>
            <p:ph sz="quarter" idx="13"/>
          </p:nvPr>
        </p:nvSpPr>
        <p:spPr>
          <a:xfrm>
            <a:off x="634029" y="2120209"/>
            <a:ext cx="10923935" cy="4102791"/>
          </a:xfrm>
        </p:spPr>
        <p:txBody>
          <a:bodyPr>
            <a:normAutofit fontScale="85000" lnSpcReduction="10000"/>
          </a:bodyPr>
          <a:lstStyle/>
          <a:p>
            <a:r>
              <a:rPr lang="en-US" dirty="0"/>
              <a:t>“Based on analysis, teamwork is proposed as a dynamic process involving 2 or more healthcare professionals with complementary backgrounds and skills” (xyrichis,2008)</a:t>
            </a:r>
          </a:p>
        </p:txBody>
      </p:sp>
    </p:spTree>
    <p:extLst>
      <p:ext uri="{BB962C8B-B14F-4D97-AF65-F5344CB8AC3E}">
        <p14:creationId xmlns:p14="http://schemas.microsoft.com/office/powerpoint/2010/main" val="834862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6EE18F-CF72-C06C-3020-B9FA4DEAB729}"/>
              </a:ext>
            </a:extLst>
          </p:cNvPr>
          <p:cNvSpPr>
            <a:spLocks noGrp="1"/>
          </p:cNvSpPr>
          <p:nvPr>
            <p:ph sz="quarter" idx="14"/>
          </p:nvPr>
        </p:nvSpPr>
        <p:spPr>
          <a:xfrm>
            <a:off x="194872" y="1858780"/>
            <a:ext cx="11512446" cy="4364220"/>
          </a:xfrm>
        </p:spPr>
        <p:txBody>
          <a:bodyPr/>
          <a:lstStyle/>
          <a:p>
            <a:r>
              <a:rPr lang="en-US" dirty="0"/>
              <a:t>Scenario: </a:t>
            </a:r>
            <a:r>
              <a:rPr lang="en-US" b="0" dirty="0"/>
              <a:t>Supporting </a:t>
            </a:r>
            <a:r>
              <a:rPr lang="en-US" b="0" dirty="0" err="1"/>
              <a:t>Mrs</a:t>
            </a:r>
            <a:r>
              <a:rPr lang="en-US" b="0" dirty="0"/>
              <a:t> Carter, 82, with Dementia, Mobility issues and social isolation. Hospital discharge to residential care.</a:t>
            </a:r>
          </a:p>
          <a:p>
            <a:endParaRPr lang="en-US" dirty="0"/>
          </a:p>
        </p:txBody>
      </p:sp>
      <p:sp>
        <p:nvSpPr>
          <p:cNvPr id="5" name="Title 4">
            <a:extLst>
              <a:ext uri="{FF2B5EF4-FFF2-40B4-BE49-F238E27FC236}">
                <a16:creationId xmlns:a16="http://schemas.microsoft.com/office/drawing/2014/main" id="{F6EFE54E-86D4-F3E9-94A6-B62795E387F9}"/>
              </a:ext>
            </a:extLst>
          </p:cNvPr>
          <p:cNvSpPr>
            <a:spLocks noGrp="1"/>
          </p:cNvSpPr>
          <p:nvPr>
            <p:ph type="title"/>
          </p:nvPr>
        </p:nvSpPr>
        <p:spPr>
          <a:xfrm>
            <a:off x="66235" y="73868"/>
            <a:ext cx="7731038" cy="1674606"/>
          </a:xfrm>
        </p:spPr>
        <p:txBody>
          <a:bodyPr/>
          <a:lstStyle/>
          <a:p>
            <a:r>
              <a:rPr lang="en-GB" dirty="0"/>
              <a:t>Applying </a:t>
            </a:r>
            <a:r>
              <a:rPr lang="en-GB" dirty="0" err="1"/>
              <a:t>tuckmans</a:t>
            </a:r>
            <a:r>
              <a:rPr lang="en-GB" dirty="0"/>
              <a:t> theory</a:t>
            </a:r>
          </a:p>
        </p:txBody>
      </p:sp>
      <p:sp>
        <p:nvSpPr>
          <p:cNvPr id="6" name="Rectangle: Bevelled 5">
            <a:extLst>
              <a:ext uri="{FF2B5EF4-FFF2-40B4-BE49-F238E27FC236}">
                <a16:creationId xmlns:a16="http://schemas.microsoft.com/office/drawing/2014/main" id="{42C16BBE-EEC2-A613-D9E3-FC66DD9D8F83}"/>
              </a:ext>
            </a:extLst>
          </p:cNvPr>
          <p:cNvSpPr/>
          <p:nvPr/>
        </p:nvSpPr>
        <p:spPr>
          <a:xfrm>
            <a:off x="442835" y="3017169"/>
            <a:ext cx="1783829" cy="1324556"/>
          </a:xfrm>
          <a:prstGeom prst="beve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4A315E82-8920-EF6C-1964-BA6C2EA1D893}"/>
              </a:ext>
            </a:extLst>
          </p:cNvPr>
          <p:cNvSpPr txBox="1"/>
          <p:nvPr/>
        </p:nvSpPr>
        <p:spPr>
          <a:xfrm>
            <a:off x="809469" y="3429000"/>
            <a:ext cx="1603947" cy="369332"/>
          </a:xfrm>
          <a:prstGeom prst="rect">
            <a:avLst/>
          </a:prstGeom>
          <a:noFill/>
        </p:spPr>
        <p:txBody>
          <a:bodyPr wrap="square" rtlCol="0">
            <a:spAutoFit/>
          </a:bodyPr>
          <a:lstStyle/>
          <a:p>
            <a:r>
              <a:rPr lang="en-GB" b="1" dirty="0"/>
              <a:t>FORMING</a:t>
            </a:r>
          </a:p>
        </p:txBody>
      </p:sp>
      <p:sp>
        <p:nvSpPr>
          <p:cNvPr id="8" name="Rectangle: Bevelled 7">
            <a:extLst>
              <a:ext uri="{FF2B5EF4-FFF2-40B4-BE49-F238E27FC236}">
                <a16:creationId xmlns:a16="http://schemas.microsoft.com/office/drawing/2014/main" id="{4C5FC07B-A67D-652E-EA59-0E03A9ED4F29}"/>
              </a:ext>
            </a:extLst>
          </p:cNvPr>
          <p:cNvSpPr/>
          <p:nvPr/>
        </p:nvSpPr>
        <p:spPr>
          <a:xfrm>
            <a:off x="2783798" y="3017169"/>
            <a:ext cx="1783829" cy="1324556"/>
          </a:xfrm>
          <a:prstGeom prst="beve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Bevelled 8">
            <a:extLst>
              <a:ext uri="{FF2B5EF4-FFF2-40B4-BE49-F238E27FC236}">
                <a16:creationId xmlns:a16="http://schemas.microsoft.com/office/drawing/2014/main" id="{450891F9-2F23-4819-EF0F-249649FFE838}"/>
              </a:ext>
            </a:extLst>
          </p:cNvPr>
          <p:cNvSpPr/>
          <p:nvPr/>
        </p:nvSpPr>
        <p:spPr>
          <a:xfrm>
            <a:off x="5204085" y="3017169"/>
            <a:ext cx="1783829" cy="1324556"/>
          </a:xfrm>
          <a:prstGeom prst="beve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Bevelled 9">
            <a:extLst>
              <a:ext uri="{FF2B5EF4-FFF2-40B4-BE49-F238E27FC236}">
                <a16:creationId xmlns:a16="http://schemas.microsoft.com/office/drawing/2014/main" id="{0026446E-905B-328E-242F-A10C9163C245}"/>
              </a:ext>
            </a:extLst>
          </p:cNvPr>
          <p:cNvSpPr/>
          <p:nvPr/>
        </p:nvSpPr>
        <p:spPr>
          <a:xfrm>
            <a:off x="7801757" y="3017169"/>
            <a:ext cx="1678898" cy="1324556"/>
          </a:xfrm>
          <a:prstGeom prst="beve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Bevelled 10">
            <a:extLst>
              <a:ext uri="{FF2B5EF4-FFF2-40B4-BE49-F238E27FC236}">
                <a16:creationId xmlns:a16="http://schemas.microsoft.com/office/drawing/2014/main" id="{D94E1C71-711E-5AC4-443E-1642C998FD9A}"/>
              </a:ext>
            </a:extLst>
          </p:cNvPr>
          <p:cNvSpPr/>
          <p:nvPr/>
        </p:nvSpPr>
        <p:spPr>
          <a:xfrm>
            <a:off x="10118361" y="3017169"/>
            <a:ext cx="1678898" cy="1324556"/>
          </a:xfrm>
          <a:prstGeom prst="beve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A4A9838B-34D1-48AA-999A-9FC947279F10}"/>
              </a:ext>
            </a:extLst>
          </p:cNvPr>
          <p:cNvSpPr txBox="1"/>
          <p:nvPr/>
        </p:nvSpPr>
        <p:spPr>
          <a:xfrm>
            <a:off x="3117954" y="3429000"/>
            <a:ext cx="1272288" cy="369332"/>
          </a:xfrm>
          <a:prstGeom prst="rect">
            <a:avLst/>
          </a:prstGeom>
          <a:noFill/>
        </p:spPr>
        <p:txBody>
          <a:bodyPr wrap="square" rtlCol="0">
            <a:spAutoFit/>
          </a:bodyPr>
          <a:lstStyle/>
          <a:p>
            <a:r>
              <a:rPr lang="en-GB" b="1" dirty="0"/>
              <a:t>STORMING</a:t>
            </a:r>
          </a:p>
        </p:txBody>
      </p:sp>
      <p:sp>
        <p:nvSpPr>
          <p:cNvPr id="13" name="TextBox 12">
            <a:extLst>
              <a:ext uri="{FF2B5EF4-FFF2-40B4-BE49-F238E27FC236}">
                <a16:creationId xmlns:a16="http://schemas.microsoft.com/office/drawing/2014/main" id="{DF7B35D0-968C-16BA-0444-2CA5EB66B505}"/>
              </a:ext>
            </a:extLst>
          </p:cNvPr>
          <p:cNvSpPr txBox="1"/>
          <p:nvPr/>
        </p:nvSpPr>
        <p:spPr>
          <a:xfrm>
            <a:off x="5471410" y="3452522"/>
            <a:ext cx="1199213" cy="369332"/>
          </a:xfrm>
          <a:prstGeom prst="rect">
            <a:avLst/>
          </a:prstGeom>
          <a:noFill/>
        </p:spPr>
        <p:txBody>
          <a:bodyPr wrap="square" rtlCol="0">
            <a:spAutoFit/>
          </a:bodyPr>
          <a:lstStyle/>
          <a:p>
            <a:r>
              <a:rPr lang="en-GB" b="1" dirty="0"/>
              <a:t>NORMING</a:t>
            </a:r>
          </a:p>
        </p:txBody>
      </p:sp>
      <p:sp>
        <p:nvSpPr>
          <p:cNvPr id="14" name="TextBox 13">
            <a:extLst>
              <a:ext uri="{FF2B5EF4-FFF2-40B4-BE49-F238E27FC236}">
                <a16:creationId xmlns:a16="http://schemas.microsoft.com/office/drawing/2014/main" id="{991DCEDB-55ED-6133-5068-F0FD16C09F8E}"/>
              </a:ext>
            </a:extLst>
          </p:cNvPr>
          <p:cNvSpPr txBox="1"/>
          <p:nvPr/>
        </p:nvSpPr>
        <p:spPr>
          <a:xfrm>
            <a:off x="7989758" y="3429000"/>
            <a:ext cx="1244184" cy="307777"/>
          </a:xfrm>
          <a:prstGeom prst="rect">
            <a:avLst/>
          </a:prstGeom>
          <a:noFill/>
        </p:spPr>
        <p:txBody>
          <a:bodyPr wrap="square" rtlCol="0">
            <a:spAutoFit/>
          </a:bodyPr>
          <a:lstStyle/>
          <a:p>
            <a:r>
              <a:rPr lang="en-GB" sz="1400" b="1" dirty="0"/>
              <a:t>PERFORMING</a:t>
            </a:r>
            <a:endParaRPr lang="en-GB" dirty="0"/>
          </a:p>
        </p:txBody>
      </p:sp>
      <p:sp>
        <p:nvSpPr>
          <p:cNvPr id="15" name="TextBox 14">
            <a:extLst>
              <a:ext uri="{FF2B5EF4-FFF2-40B4-BE49-F238E27FC236}">
                <a16:creationId xmlns:a16="http://schemas.microsoft.com/office/drawing/2014/main" id="{F57AF856-5BEF-29A4-17D1-F8CD64E5446D}"/>
              </a:ext>
            </a:extLst>
          </p:cNvPr>
          <p:cNvSpPr txBox="1"/>
          <p:nvPr/>
        </p:nvSpPr>
        <p:spPr>
          <a:xfrm>
            <a:off x="10294498" y="3429000"/>
            <a:ext cx="1412820" cy="338554"/>
          </a:xfrm>
          <a:prstGeom prst="rect">
            <a:avLst/>
          </a:prstGeom>
          <a:noFill/>
        </p:spPr>
        <p:txBody>
          <a:bodyPr wrap="square" rtlCol="0">
            <a:spAutoFit/>
          </a:bodyPr>
          <a:lstStyle/>
          <a:p>
            <a:r>
              <a:rPr lang="en-GB" sz="1600" b="1" dirty="0"/>
              <a:t>ADJOURNING</a:t>
            </a:r>
          </a:p>
        </p:txBody>
      </p:sp>
    </p:spTree>
    <p:extLst>
      <p:ext uri="{BB962C8B-B14F-4D97-AF65-F5344CB8AC3E}">
        <p14:creationId xmlns:p14="http://schemas.microsoft.com/office/powerpoint/2010/main" val="2236553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AE39-A8D5-4D16-EA77-97A88F85DC75}"/>
              </a:ext>
            </a:extLst>
          </p:cNvPr>
          <p:cNvSpPr>
            <a:spLocks noGrp="1"/>
          </p:cNvSpPr>
          <p:nvPr>
            <p:ph type="ctrTitle"/>
          </p:nvPr>
        </p:nvSpPr>
        <p:spPr>
          <a:xfrm>
            <a:off x="634030" y="1001715"/>
            <a:ext cx="4714880" cy="3360095"/>
          </a:xfrm>
        </p:spPr>
        <p:txBody>
          <a:bodyPr anchor="t">
            <a:normAutofit/>
          </a:bodyPr>
          <a:lstStyle/>
          <a:p>
            <a:r>
              <a:rPr lang="en-GB" sz="5100" dirty="0"/>
              <a:t>conclusion</a:t>
            </a:r>
          </a:p>
        </p:txBody>
      </p:sp>
      <p:sp>
        <p:nvSpPr>
          <p:cNvPr id="3" name="Content Placeholder 2">
            <a:extLst>
              <a:ext uri="{FF2B5EF4-FFF2-40B4-BE49-F238E27FC236}">
                <a16:creationId xmlns:a16="http://schemas.microsoft.com/office/drawing/2014/main" id="{CD678878-6C82-5042-B78B-4241D1822682}"/>
              </a:ext>
            </a:extLst>
          </p:cNvPr>
          <p:cNvSpPr>
            <a:spLocks noGrp="1"/>
          </p:cNvSpPr>
          <p:nvPr>
            <p:ph type="subTitle" idx="1"/>
          </p:nvPr>
        </p:nvSpPr>
        <p:spPr>
          <a:xfrm>
            <a:off x="634030" y="3291840"/>
            <a:ext cx="4714880" cy="2931160"/>
          </a:xfrm>
        </p:spPr>
        <p:txBody>
          <a:bodyPr anchor="b">
            <a:normAutofit/>
          </a:bodyPr>
          <a:lstStyle/>
          <a:p>
            <a:r>
              <a:rPr lang="en-GB" dirty="0"/>
              <a:t>Effective teamwork is essential for safe person-centred care</a:t>
            </a:r>
          </a:p>
          <a:p>
            <a:r>
              <a:rPr lang="en-GB" dirty="0"/>
              <a:t>Tuckman’s model provides a road map to build trust, resolve conflict and reach a high performance</a:t>
            </a:r>
          </a:p>
          <a:p>
            <a:r>
              <a:rPr lang="en-GB" dirty="0"/>
              <a:t>Applied correctly it directly improves outcomes for service users and staff</a:t>
            </a:r>
          </a:p>
          <a:p>
            <a:endParaRPr lang="en-GB" dirty="0"/>
          </a:p>
          <a:p>
            <a:endParaRPr lang="en-GB" dirty="0"/>
          </a:p>
        </p:txBody>
      </p:sp>
      <p:pic>
        <p:nvPicPr>
          <p:cNvPr id="5" name="Picture 4" descr="Person holding a puzzle piece">
            <a:extLst>
              <a:ext uri="{FF2B5EF4-FFF2-40B4-BE49-F238E27FC236}">
                <a16:creationId xmlns:a16="http://schemas.microsoft.com/office/drawing/2014/main" id="{D7B567DD-273C-D7B3-416A-29014F7F5E87}"/>
              </a:ext>
            </a:extLst>
          </p:cNvPr>
          <p:cNvPicPr>
            <a:picLocks noChangeAspect="1"/>
          </p:cNvPicPr>
          <p:nvPr/>
        </p:nvPicPr>
        <p:blipFill>
          <a:blip r:embed="rId2"/>
          <a:srcRect l="19110" r="18785" b="-1"/>
          <a:stretch>
            <a:fillRect/>
          </a:stretch>
        </p:blipFill>
        <p:spPr>
          <a:xfrm>
            <a:off x="5905502" y="10"/>
            <a:ext cx="6286498" cy="6857990"/>
          </a:xfrm>
          <a:prstGeom prst="rect">
            <a:avLst/>
          </a:prstGeom>
          <a:noFill/>
        </p:spPr>
      </p:pic>
    </p:spTree>
    <p:extLst>
      <p:ext uri="{BB962C8B-B14F-4D97-AF65-F5344CB8AC3E}">
        <p14:creationId xmlns:p14="http://schemas.microsoft.com/office/powerpoint/2010/main" val="924539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5654F-A5D6-FD18-C169-A816E77AED3D}"/>
              </a:ext>
            </a:extLst>
          </p:cNvPr>
          <p:cNvSpPr>
            <a:spLocks noGrp="1"/>
          </p:cNvSpPr>
          <p:nvPr>
            <p:ph type="title"/>
          </p:nvPr>
        </p:nvSpPr>
        <p:spPr>
          <a:xfrm>
            <a:off x="634029" y="1748474"/>
            <a:ext cx="4328498" cy="3726812"/>
          </a:xfrm>
        </p:spPr>
        <p:txBody>
          <a:bodyPr anchor="t">
            <a:normAutofit/>
          </a:bodyPr>
          <a:lstStyle/>
          <a:p>
            <a:r>
              <a:rPr lang="en-GB" sz="5400" dirty="0"/>
              <a:t>Reference list</a:t>
            </a:r>
          </a:p>
        </p:txBody>
      </p:sp>
      <p:sp>
        <p:nvSpPr>
          <p:cNvPr id="5" name="Content Placeholder 4">
            <a:extLst>
              <a:ext uri="{FF2B5EF4-FFF2-40B4-BE49-F238E27FC236}">
                <a16:creationId xmlns:a16="http://schemas.microsoft.com/office/drawing/2014/main" id="{F13632C2-79CF-392A-5542-77768C0C54BA}"/>
              </a:ext>
            </a:extLst>
          </p:cNvPr>
          <p:cNvSpPr>
            <a:spLocks noGrp="1"/>
          </p:cNvSpPr>
          <p:nvPr>
            <p:ph sz="quarter" idx="13"/>
          </p:nvPr>
        </p:nvSpPr>
        <p:spPr>
          <a:xfrm>
            <a:off x="4962527" y="1055078"/>
            <a:ext cx="6209053" cy="4420208"/>
          </a:xfrm>
        </p:spPr>
        <p:txBody>
          <a:bodyPr>
            <a:normAutofit lnSpcReduction="10000"/>
          </a:bodyPr>
          <a:lstStyle/>
          <a:p>
            <a:r>
              <a:rPr lang="en-GB" dirty="0"/>
              <a:t>Sealey, C., Porter, L., &amp; Rees, C. (n.d.). Leadership and teamworking - the foundations of organisational culture in health and social care practice. In </a:t>
            </a:r>
            <a:r>
              <a:rPr lang="en-GB" i="1" dirty="0"/>
              <a:t>The students’ handbook for studying health and social care : essential context, knowledge and practice skills for doing a successful degree /</a:t>
            </a:r>
            <a:r>
              <a:rPr lang="en-GB" dirty="0"/>
              <a:t> (pp. 261–277). Routledge,. https://doi.org/10.4324/9781032619309-23</a:t>
            </a:r>
          </a:p>
          <a:p>
            <a:r>
              <a:rPr lang="en-GB" dirty="0"/>
              <a:t>Tuckman, B. W., &amp; Jensen, M. A. C. (1977). Stages of Small-Group Development Revisited. </a:t>
            </a:r>
            <a:r>
              <a:rPr lang="en-GB" i="1" dirty="0"/>
              <a:t>Group &amp; Organization Studies.</a:t>
            </a:r>
            <a:r>
              <a:rPr lang="en-GB" dirty="0"/>
              <a:t>, </a:t>
            </a:r>
            <a:r>
              <a:rPr lang="en-GB" i="1" dirty="0"/>
              <a:t>2</a:t>
            </a:r>
            <a:r>
              <a:rPr lang="en-GB" dirty="0"/>
              <a:t>(4), 419–427. </a:t>
            </a:r>
            <a:r>
              <a:rPr lang="en-GB" dirty="0">
                <a:hlinkClick r:id="rId2"/>
              </a:rPr>
              <a:t>https://doi.org/10.1177/105960117700200404</a:t>
            </a:r>
            <a:endParaRPr lang="en-GB" dirty="0"/>
          </a:p>
          <a:p>
            <a:r>
              <a:rPr lang="en-GB" dirty="0" err="1"/>
              <a:t>Xyrichis</a:t>
            </a:r>
            <a:r>
              <a:rPr lang="en-GB" dirty="0"/>
              <a:t>, A. and Ream, E., 2008. Teamwork: a concept analysis. </a:t>
            </a:r>
            <a:r>
              <a:rPr lang="en-GB" i="1" dirty="0"/>
              <a:t>Journal of advanced nursing</a:t>
            </a:r>
            <a:r>
              <a:rPr lang="en-GB" dirty="0"/>
              <a:t>, </a:t>
            </a:r>
            <a:r>
              <a:rPr lang="en-GB" i="1" dirty="0"/>
              <a:t>61</a:t>
            </a:r>
            <a:r>
              <a:rPr lang="en-GB" dirty="0"/>
              <a:t>(2), pp.232-241.</a:t>
            </a:r>
          </a:p>
          <a:p>
            <a:endParaRPr lang="en-GB" dirty="0"/>
          </a:p>
          <a:p>
            <a:endParaRPr lang="en-GB" dirty="0"/>
          </a:p>
        </p:txBody>
      </p:sp>
    </p:spTree>
    <p:extLst>
      <p:ext uri="{BB962C8B-B14F-4D97-AF65-F5344CB8AC3E}">
        <p14:creationId xmlns:p14="http://schemas.microsoft.com/office/powerpoint/2010/main" val="84775477"/>
      </p:ext>
    </p:extLst>
  </p:cSld>
  <p:clrMapOvr>
    <a:masterClrMapping/>
  </p:clrMapOvr>
</p:sld>
</file>

<file path=ppt/theme/theme1.xml><?xml version="1.0" encoding="utf-8"?>
<a:theme xmlns:a="http://schemas.openxmlformats.org/drawingml/2006/main" name="BoldUnderlinesKeynote">
  <a:themeElements>
    <a:clrScheme name="NB - Keynote">
      <a:dk1>
        <a:srgbClr val="000000"/>
      </a:dk1>
      <a:lt1>
        <a:srgbClr val="FFFFFF"/>
      </a:lt1>
      <a:dk2>
        <a:srgbClr val="2C3932"/>
      </a:dk2>
      <a:lt2>
        <a:srgbClr val="FDF6EA"/>
      </a:lt2>
      <a:accent1>
        <a:srgbClr val="003A41"/>
      </a:accent1>
      <a:accent2>
        <a:srgbClr val="ECEBE3"/>
      </a:accent2>
      <a:accent3>
        <a:srgbClr val="400023"/>
      </a:accent3>
      <a:accent4>
        <a:srgbClr val="68989E"/>
      </a:accent4>
      <a:accent5>
        <a:srgbClr val="BFB360"/>
      </a:accent5>
      <a:accent6>
        <a:srgbClr val="BF6093"/>
      </a:accent6>
      <a:hlink>
        <a:srgbClr val="169C9A"/>
      </a:hlink>
      <a:folHlink>
        <a:srgbClr val="E15C3D"/>
      </a:folHlink>
    </a:clrScheme>
    <a:fontScheme name="Custom 9">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ld underlines keynote presentation _win32_DN_v2" id="{E18D5B16-117C-46FD-8B97-39D77F728B32}" vid="{93298573-99F9-4CB3-90C8-DB41313B57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2.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F782DA7-86C0-4A84-A860-11A1E6E3FB6B}">
  <ds:schemaRefs>
    <ds:schemaRef ds:uri="http://www.w3.org/XML/1998/namespace"/>
    <ds:schemaRef ds:uri="http://purl.org/dc/terms/"/>
    <ds:schemaRef ds:uri="http://schemas.openxmlformats.org/package/2006/metadata/core-properties"/>
    <ds:schemaRef ds:uri="http://purl.org/dc/elements/1.1/"/>
    <ds:schemaRef ds:uri="http://purl.org/dc/dcmitype/"/>
    <ds:schemaRef ds:uri="http://schemas.microsoft.com/sharepoint/v3"/>
    <ds:schemaRef ds:uri="http://schemas.microsoft.com/office/2006/documentManagement/types"/>
    <ds:schemaRef ds:uri="http://schemas.microsoft.com/office/infopath/2007/PartnerControls"/>
    <ds:schemaRef ds:uri="230e9df3-be65-4c73-a93b-d1236ebd677e"/>
    <ds:schemaRef ds:uri="16c05727-aa75-4e4a-9b5f-8a80a1165891"/>
    <ds:schemaRef ds:uri="71af3243-3dd4-4a8d-8c0d-dd76da1f02a5"/>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{8A84AF60-59C1-4350-A0B4-09BDC488C135}e68b7f07-47f1-4c94-a1ca-e7d736a42cf8-TF86f18fb6-1448-4a46-9973-da86b5b4a1df94418399_win32</Template>
  <TotalTime>3267</TotalTime>
  <Words>448</Words>
  <Application>Microsoft Office PowerPoint</Application>
  <PresentationFormat>Widescreen</PresentationFormat>
  <Paragraphs>40</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Light</vt:lpstr>
      <vt:lpstr>Arial</vt:lpstr>
      <vt:lpstr>BoldUnderlinesKeynote</vt:lpstr>
      <vt:lpstr>Teamwork in health and social care</vt:lpstr>
      <vt:lpstr>WELCOME</vt:lpstr>
      <vt:lpstr>PowerPoint Presentation</vt:lpstr>
      <vt:lpstr>       </vt:lpstr>
      <vt:lpstr>Improve safety and reduce errors</vt:lpstr>
      <vt:lpstr>PowerPoint Presentation</vt:lpstr>
      <vt:lpstr>Tuckmans model of team development</vt:lpstr>
      <vt:lpstr>PowerPoint Presentation</vt:lpstr>
      <vt:lpstr>Applying tuckmans theory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browning</dc:creator>
  <cp:lastModifiedBy>kelly browning</cp:lastModifiedBy>
  <cp:revision>1</cp:revision>
  <dcterms:created xsi:type="dcterms:W3CDTF">2026-06-11T21:05:29Z</dcterms:created>
  <dcterms:modified xsi:type="dcterms:W3CDTF">2026-06-21T16:25:35Z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