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1"/>
  </p:sldMasterIdLst>
  <p:notesMasterIdLst>
    <p:notesMasterId r:id="rId3"/>
  </p:notesMasterIdLst>
  <p:sldIdLst>
    <p:sldId id="257" r:id="rId2"/>
  </p:sldIdLst>
  <p:sldSz cx="43891200" cy="32918400"/>
  <p:notesSz cx="6889750" cy="9671050"/>
  <p:embeddedFontLst>
    <p:embeddedFont>
      <p:font typeface="Times" panose="02020603050405020304" pitchFamily="18"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C9ED274-0A86-46B9-8649-2A78A1C4A7B7}">
  <a:tblStyle styleId="{6C9ED274-0A86-46B9-8649-2A78A1C4A7B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5854"/>
    <p:restoredTop sz="95728" autoAdjust="0"/>
  </p:normalViewPr>
  <p:slideViewPr>
    <p:cSldViewPr snapToGrid="0" snapToObjects="1">
      <p:cViewPr>
        <p:scale>
          <a:sx n="24" d="100"/>
          <a:sy n="24" d="100"/>
        </p:scale>
        <p:origin x="24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28700" y="725488"/>
            <a:ext cx="4833938" cy="36258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8975" y="4593749"/>
            <a:ext cx="5511800" cy="4351973"/>
          </a:xfrm>
          <a:prstGeom prst="rect">
            <a:avLst/>
          </a:prstGeom>
          <a:noFill/>
          <a:ln>
            <a:noFill/>
          </a:ln>
        </p:spPr>
        <p:txBody>
          <a:bodyPr spcFirstLastPara="1" wrap="square" lIns="94616" tIns="94616" rIns="94616" bIns="94616"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028700" y="725488"/>
            <a:ext cx="4832350"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8975" y="4593749"/>
            <a:ext cx="5511800" cy="4351973"/>
          </a:xfrm>
          <a:prstGeom prst="rect">
            <a:avLst/>
          </a:prstGeom>
        </p:spPr>
        <p:txBody>
          <a:bodyPr spcFirstLastPara="1" wrap="square" lIns="94616" tIns="94616" rIns="94616" bIns="94616" anchor="t" anchorCtr="0">
            <a:noAutofit/>
          </a:bodyPr>
          <a:lstStyle/>
          <a:p>
            <a:pPr marL="0" indent="0">
              <a:buClr>
                <a:schemeClr val="dk1"/>
              </a:buClr>
              <a:buSzPts val="1100"/>
              <a:buNone/>
            </a:pPr>
            <a:endParaRPr lang="en-US" dirty="0"/>
          </a:p>
        </p:txBody>
      </p:sp>
    </p:spTree>
    <p:extLst>
      <p:ext uri="{BB962C8B-B14F-4D97-AF65-F5344CB8AC3E}">
        <p14:creationId xmlns:p14="http://schemas.microsoft.com/office/powerpoint/2010/main" val="3673681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6" y="4765279"/>
            <a:ext cx="40899000" cy="13136702"/>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696"/>
            </a:lvl1pPr>
            <a:lvl2pPr lvl="1" algn="ctr">
              <a:spcBef>
                <a:spcPts val="0"/>
              </a:spcBef>
              <a:spcAft>
                <a:spcPts val="0"/>
              </a:spcAft>
              <a:buSzPts val="27700"/>
              <a:buNone/>
              <a:defRPr sz="27696"/>
            </a:lvl2pPr>
            <a:lvl3pPr lvl="2" algn="ctr">
              <a:spcBef>
                <a:spcPts val="0"/>
              </a:spcBef>
              <a:spcAft>
                <a:spcPts val="0"/>
              </a:spcAft>
              <a:buSzPts val="27700"/>
              <a:buNone/>
              <a:defRPr sz="27696"/>
            </a:lvl3pPr>
            <a:lvl4pPr lvl="3" algn="ctr">
              <a:spcBef>
                <a:spcPts val="0"/>
              </a:spcBef>
              <a:spcAft>
                <a:spcPts val="0"/>
              </a:spcAft>
              <a:buSzPts val="27700"/>
              <a:buNone/>
              <a:defRPr sz="27696"/>
            </a:lvl4pPr>
            <a:lvl5pPr lvl="4" algn="ctr">
              <a:spcBef>
                <a:spcPts val="0"/>
              </a:spcBef>
              <a:spcAft>
                <a:spcPts val="0"/>
              </a:spcAft>
              <a:buSzPts val="27700"/>
              <a:buNone/>
              <a:defRPr sz="27696"/>
            </a:lvl5pPr>
            <a:lvl6pPr lvl="5" algn="ctr">
              <a:spcBef>
                <a:spcPts val="0"/>
              </a:spcBef>
              <a:spcAft>
                <a:spcPts val="0"/>
              </a:spcAft>
              <a:buSzPts val="27700"/>
              <a:buNone/>
              <a:defRPr sz="27696"/>
            </a:lvl6pPr>
            <a:lvl7pPr lvl="6" algn="ctr">
              <a:spcBef>
                <a:spcPts val="0"/>
              </a:spcBef>
              <a:spcAft>
                <a:spcPts val="0"/>
              </a:spcAft>
              <a:buSzPts val="27700"/>
              <a:buNone/>
              <a:defRPr sz="27696"/>
            </a:lvl7pPr>
            <a:lvl8pPr lvl="7" algn="ctr">
              <a:spcBef>
                <a:spcPts val="0"/>
              </a:spcBef>
              <a:spcAft>
                <a:spcPts val="0"/>
              </a:spcAft>
              <a:buSzPts val="27700"/>
              <a:buNone/>
              <a:defRPr sz="27696"/>
            </a:lvl8pPr>
            <a:lvl9pPr lvl="8" algn="ctr">
              <a:spcBef>
                <a:spcPts val="0"/>
              </a:spcBef>
              <a:spcAft>
                <a:spcPts val="0"/>
              </a:spcAft>
              <a:buSzPts val="27700"/>
              <a:buNone/>
              <a:defRPr sz="27696"/>
            </a:lvl9pPr>
          </a:lstStyle>
          <a:p>
            <a:endParaRPr/>
          </a:p>
        </p:txBody>
      </p:sp>
      <p:sp>
        <p:nvSpPr>
          <p:cNvPr id="11" name="Google Shape;11;p2"/>
          <p:cNvSpPr txBox="1">
            <a:spLocks noGrp="1"/>
          </p:cNvSpPr>
          <p:nvPr>
            <p:ph type="subTitle" idx="1"/>
          </p:nvPr>
        </p:nvSpPr>
        <p:spPr>
          <a:xfrm>
            <a:off x="1496162" y="18138401"/>
            <a:ext cx="40899000" cy="5072702"/>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899"/>
            </a:lvl1pPr>
            <a:lvl2pPr lvl="1" algn="ctr">
              <a:lnSpc>
                <a:spcPct val="100000"/>
              </a:lnSpc>
              <a:spcBef>
                <a:spcPts val="0"/>
              </a:spcBef>
              <a:spcAft>
                <a:spcPts val="0"/>
              </a:spcAft>
              <a:buSzPts val="14900"/>
              <a:buNone/>
              <a:defRPr sz="14899"/>
            </a:lvl2pPr>
            <a:lvl3pPr lvl="2" algn="ctr">
              <a:lnSpc>
                <a:spcPct val="100000"/>
              </a:lnSpc>
              <a:spcBef>
                <a:spcPts val="0"/>
              </a:spcBef>
              <a:spcAft>
                <a:spcPts val="0"/>
              </a:spcAft>
              <a:buSzPts val="14900"/>
              <a:buNone/>
              <a:defRPr sz="14899"/>
            </a:lvl3pPr>
            <a:lvl4pPr lvl="3" algn="ctr">
              <a:lnSpc>
                <a:spcPct val="100000"/>
              </a:lnSpc>
              <a:spcBef>
                <a:spcPts val="0"/>
              </a:spcBef>
              <a:spcAft>
                <a:spcPts val="0"/>
              </a:spcAft>
              <a:buSzPts val="14900"/>
              <a:buNone/>
              <a:defRPr sz="14899"/>
            </a:lvl4pPr>
            <a:lvl5pPr lvl="4" algn="ctr">
              <a:lnSpc>
                <a:spcPct val="100000"/>
              </a:lnSpc>
              <a:spcBef>
                <a:spcPts val="0"/>
              </a:spcBef>
              <a:spcAft>
                <a:spcPts val="0"/>
              </a:spcAft>
              <a:buSzPts val="14900"/>
              <a:buNone/>
              <a:defRPr sz="14899"/>
            </a:lvl5pPr>
            <a:lvl6pPr lvl="5" algn="ctr">
              <a:lnSpc>
                <a:spcPct val="100000"/>
              </a:lnSpc>
              <a:spcBef>
                <a:spcPts val="0"/>
              </a:spcBef>
              <a:spcAft>
                <a:spcPts val="0"/>
              </a:spcAft>
              <a:buSzPts val="14900"/>
              <a:buNone/>
              <a:defRPr sz="14899"/>
            </a:lvl6pPr>
            <a:lvl7pPr lvl="6" algn="ctr">
              <a:lnSpc>
                <a:spcPct val="100000"/>
              </a:lnSpc>
              <a:spcBef>
                <a:spcPts val="0"/>
              </a:spcBef>
              <a:spcAft>
                <a:spcPts val="0"/>
              </a:spcAft>
              <a:buSzPts val="14900"/>
              <a:buNone/>
              <a:defRPr sz="14899"/>
            </a:lvl7pPr>
            <a:lvl8pPr lvl="7" algn="ctr">
              <a:lnSpc>
                <a:spcPct val="100000"/>
              </a:lnSpc>
              <a:spcBef>
                <a:spcPts val="0"/>
              </a:spcBef>
              <a:spcAft>
                <a:spcPts val="0"/>
              </a:spcAft>
              <a:buSzPts val="14900"/>
              <a:buNone/>
              <a:defRPr sz="14899"/>
            </a:lvl8pPr>
            <a:lvl9pPr lvl="8" algn="ctr">
              <a:lnSpc>
                <a:spcPct val="100000"/>
              </a:lnSpc>
              <a:spcBef>
                <a:spcPts val="0"/>
              </a:spcBef>
              <a:spcAft>
                <a:spcPts val="0"/>
              </a:spcAft>
              <a:buSzPts val="14900"/>
              <a:buNone/>
              <a:defRPr sz="14899"/>
            </a:lvl9pPr>
          </a:lstStyle>
          <a:p>
            <a:endParaRPr/>
          </a:p>
        </p:txBody>
      </p:sp>
      <p:sp>
        <p:nvSpPr>
          <p:cNvPr id="12" name="Google Shape;12;p2"/>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2" y="13765442"/>
            <a:ext cx="40899000"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195"/>
            </a:lvl1pPr>
            <a:lvl2pPr lvl="1" algn="ctr">
              <a:spcBef>
                <a:spcPts val="0"/>
              </a:spcBef>
              <a:spcAft>
                <a:spcPts val="0"/>
              </a:spcAft>
              <a:buSzPts val="19200"/>
              <a:buNone/>
              <a:defRPr sz="19195"/>
            </a:lvl2pPr>
            <a:lvl3pPr lvl="2" algn="ctr">
              <a:spcBef>
                <a:spcPts val="0"/>
              </a:spcBef>
              <a:spcAft>
                <a:spcPts val="0"/>
              </a:spcAft>
              <a:buSzPts val="19200"/>
              <a:buNone/>
              <a:defRPr sz="19195"/>
            </a:lvl3pPr>
            <a:lvl4pPr lvl="3" algn="ctr">
              <a:spcBef>
                <a:spcPts val="0"/>
              </a:spcBef>
              <a:spcAft>
                <a:spcPts val="0"/>
              </a:spcAft>
              <a:buSzPts val="19200"/>
              <a:buNone/>
              <a:defRPr sz="19195"/>
            </a:lvl4pPr>
            <a:lvl5pPr lvl="4" algn="ctr">
              <a:spcBef>
                <a:spcPts val="0"/>
              </a:spcBef>
              <a:spcAft>
                <a:spcPts val="0"/>
              </a:spcAft>
              <a:buSzPts val="19200"/>
              <a:buNone/>
              <a:defRPr sz="19195"/>
            </a:lvl5pPr>
            <a:lvl6pPr lvl="5" algn="ctr">
              <a:spcBef>
                <a:spcPts val="0"/>
              </a:spcBef>
              <a:spcAft>
                <a:spcPts val="0"/>
              </a:spcAft>
              <a:buSzPts val="19200"/>
              <a:buNone/>
              <a:defRPr sz="19195"/>
            </a:lvl6pPr>
            <a:lvl7pPr lvl="6" algn="ctr">
              <a:spcBef>
                <a:spcPts val="0"/>
              </a:spcBef>
              <a:spcAft>
                <a:spcPts val="0"/>
              </a:spcAft>
              <a:buSzPts val="19200"/>
              <a:buNone/>
              <a:defRPr sz="19195"/>
            </a:lvl7pPr>
            <a:lvl8pPr lvl="7" algn="ctr">
              <a:spcBef>
                <a:spcPts val="0"/>
              </a:spcBef>
              <a:spcAft>
                <a:spcPts val="0"/>
              </a:spcAft>
              <a:buSzPts val="19200"/>
              <a:buNone/>
              <a:defRPr sz="19195"/>
            </a:lvl8pPr>
            <a:lvl9pPr lvl="8" algn="ctr">
              <a:spcBef>
                <a:spcPts val="0"/>
              </a:spcBef>
              <a:spcAft>
                <a:spcPts val="0"/>
              </a:spcAft>
              <a:buSzPts val="19200"/>
              <a:buNone/>
              <a:defRPr sz="19195"/>
            </a:lvl9pPr>
          </a:lstStyle>
          <a:p>
            <a:endParaRPr/>
          </a:p>
        </p:txBody>
      </p:sp>
      <p:sp>
        <p:nvSpPr>
          <p:cNvPr id="15" name="Google Shape;15;p3"/>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2" y="2848164"/>
            <a:ext cx="40899000"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2" y="7375839"/>
            <a:ext cx="40899000" cy="21864902"/>
          </a:xfrm>
          <a:prstGeom prst="rect">
            <a:avLst/>
          </a:prstGeom>
        </p:spPr>
        <p:txBody>
          <a:bodyPr spcFirstLastPara="1" wrap="square" lIns="487600" tIns="487600" rIns="487600" bIns="487600" anchor="t" anchorCtr="0">
            <a:noAutofit/>
          </a:bodyPr>
          <a:lstStyle>
            <a:lvl1pPr marL="457128" lvl="0" indent="-838066">
              <a:spcBef>
                <a:spcPts val="0"/>
              </a:spcBef>
              <a:spcAft>
                <a:spcPts val="0"/>
              </a:spcAft>
              <a:buSzPts val="9600"/>
              <a:buChar char="●"/>
              <a:defRPr/>
            </a:lvl1pPr>
            <a:lvl2pPr marL="914256" lvl="1" indent="-704736">
              <a:spcBef>
                <a:spcPts val="8501"/>
              </a:spcBef>
              <a:spcAft>
                <a:spcPts val="0"/>
              </a:spcAft>
              <a:buSzPts val="7500"/>
              <a:buChar char="○"/>
              <a:defRPr/>
            </a:lvl2pPr>
            <a:lvl3pPr marL="1371379" lvl="2" indent="-704736">
              <a:spcBef>
                <a:spcPts val="8501"/>
              </a:spcBef>
              <a:spcAft>
                <a:spcPts val="0"/>
              </a:spcAft>
              <a:buSzPts val="7500"/>
              <a:buChar char="■"/>
              <a:defRPr/>
            </a:lvl3pPr>
            <a:lvl4pPr marL="1828507" lvl="3" indent="-704736">
              <a:spcBef>
                <a:spcPts val="8501"/>
              </a:spcBef>
              <a:spcAft>
                <a:spcPts val="0"/>
              </a:spcAft>
              <a:buSzPts val="7500"/>
              <a:buChar char="●"/>
              <a:defRPr/>
            </a:lvl4pPr>
            <a:lvl5pPr marL="2285635" lvl="4" indent="-704736">
              <a:spcBef>
                <a:spcPts val="8501"/>
              </a:spcBef>
              <a:spcAft>
                <a:spcPts val="0"/>
              </a:spcAft>
              <a:buSzPts val="7500"/>
              <a:buChar char="○"/>
              <a:defRPr/>
            </a:lvl5pPr>
            <a:lvl6pPr marL="2742763" lvl="5" indent="-704736">
              <a:spcBef>
                <a:spcPts val="8501"/>
              </a:spcBef>
              <a:spcAft>
                <a:spcPts val="0"/>
              </a:spcAft>
              <a:buSzPts val="7500"/>
              <a:buChar char="■"/>
              <a:defRPr/>
            </a:lvl6pPr>
            <a:lvl7pPr marL="3199886" lvl="6" indent="-704736">
              <a:spcBef>
                <a:spcPts val="8501"/>
              </a:spcBef>
              <a:spcAft>
                <a:spcPts val="0"/>
              </a:spcAft>
              <a:buSzPts val="7500"/>
              <a:buChar char="●"/>
              <a:defRPr/>
            </a:lvl7pPr>
            <a:lvl8pPr marL="3657014" lvl="7" indent="-704736">
              <a:spcBef>
                <a:spcPts val="8501"/>
              </a:spcBef>
              <a:spcAft>
                <a:spcPts val="0"/>
              </a:spcAft>
              <a:buSzPts val="7500"/>
              <a:buChar char="○"/>
              <a:defRPr/>
            </a:lvl8pPr>
            <a:lvl9pPr marL="4114142" lvl="8" indent="-704736">
              <a:spcBef>
                <a:spcPts val="8501"/>
              </a:spcBef>
              <a:spcAft>
                <a:spcPts val="8501"/>
              </a:spcAft>
              <a:buSzPts val="7500"/>
              <a:buChar char="■"/>
              <a:defRPr/>
            </a:lvl9pPr>
          </a:lstStyle>
          <a:p>
            <a:endParaRPr/>
          </a:p>
        </p:txBody>
      </p:sp>
      <p:sp>
        <p:nvSpPr>
          <p:cNvPr id="19" name="Google Shape;19;p4"/>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2" y="2848164"/>
            <a:ext cx="40899000"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2" y="7375839"/>
            <a:ext cx="19199400" cy="21864902"/>
          </a:xfrm>
          <a:prstGeom prst="rect">
            <a:avLst/>
          </a:prstGeom>
        </p:spPr>
        <p:txBody>
          <a:bodyPr spcFirstLastPara="1" wrap="square" lIns="487600" tIns="487600" rIns="487600" bIns="487600" anchor="t" anchorCtr="0">
            <a:noAutofit/>
          </a:bodyPr>
          <a:lstStyle>
            <a:lvl1pPr marL="457128" lvl="0" indent="-704736">
              <a:spcBef>
                <a:spcPts val="0"/>
              </a:spcBef>
              <a:spcAft>
                <a:spcPts val="0"/>
              </a:spcAft>
              <a:buSzPts val="7500"/>
              <a:buChar char="●"/>
              <a:defRPr sz="7498"/>
            </a:lvl1pPr>
            <a:lvl2pPr marL="914256" lvl="1" indent="-634901">
              <a:spcBef>
                <a:spcPts val="8501"/>
              </a:spcBef>
              <a:spcAft>
                <a:spcPts val="0"/>
              </a:spcAft>
              <a:buSzPts val="6400"/>
              <a:buChar char="○"/>
              <a:defRPr sz="6398"/>
            </a:lvl2pPr>
            <a:lvl3pPr marL="1371379" lvl="2" indent="-634901">
              <a:spcBef>
                <a:spcPts val="8501"/>
              </a:spcBef>
              <a:spcAft>
                <a:spcPts val="0"/>
              </a:spcAft>
              <a:buSzPts val="6400"/>
              <a:buChar char="■"/>
              <a:defRPr sz="6398"/>
            </a:lvl3pPr>
            <a:lvl4pPr marL="1828507" lvl="3" indent="-634901">
              <a:spcBef>
                <a:spcPts val="8501"/>
              </a:spcBef>
              <a:spcAft>
                <a:spcPts val="0"/>
              </a:spcAft>
              <a:buSzPts val="6400"/>
              <a:buChar char="●"/>
              <a:defRPr sz="6398"/>
            </a:lvl4pPr>
            <a:lvl5pPr marL="2285635" lvl="4" indent="-634901">
              <a:spcBef>
                <a:spcPts val="8501"/>
              </a:spcBef>
              <a:spcAft>
                <a:spcPts val="0"/>
              </a:spcAft>
              <a:buSzPts val="6400"/>
              <a:buChar char="○"/>
              <a:defRPr sz="6398"/>
            </a:lvl5pPr>
            <a:lvl6pPr marL="2742763" lvl="5" indent="-634901">
              <a:spcBef>
                <a:spcPts val="8501"/>
              </a:spcBef>
              <a:spcAft>
                <a:spcPts val="0"/>
              </a:spcAft>
              <a:buSzPts val="6400"/>
              <a:buChar char="■"/>
              <a:defRPr sz="6398"/>
            </a:lvl6pPr>
            <a:lvl7pPr marL="3199886" lvl="6" indent="-634901">
              <a:spcBef>
                <a:spcPts val="8501"/>
              </a:spcBef>
              <a:spcAft>
                <a:spcPts val="0"/>
              </a:spcAft>
              <a:buSzPts val="6400"/>
              <a:buChar char="●"/>
              <a:defRPr sz="6398"/>
            </a:lvl7pPr>
            <a:lvl8pPr marL="3657014" lvl="7" indent="-634901">
              <a:spcBef>
                <a:spcPts val="8501"/>
              </a:spcBef>
              <a:spcAft>
                <a:spcPts val="0"/>
              </a:spcAft>
              <a:buSzPts val="6400"/>
              <a:buChar char="○"/>
              <a:defRPr sz="6398"/>
            </a:lvl8pPr>
            <a:lvl9pPr marL="4114142" lvl="8" indent="-634901">
              <a:spcBef>
                <a:spcPts val="8501"/>
              </a:spcBef>
              <a:spcAft>
                <a:spcPts val="8501"/>
              </a:spcAft>
              <a:buSzPts val="6400"/>
              <a:buChar char="■"/>
              <a:defRPr sz="6398"/>
            </a:lvl9pPr>
          </a:lstStyle>
          <a:p>
            <a:endParaRPr/>
          </a:p>
        </p:txBody>
      </p:sp>
      <p:sp>
        <p:nvSpPr>
          <p:cNvPr id="23" name="Google Shape;23;p5"/>
          <p:cNvSpPr txBox="1">
            <a:spLocks noGrp="1"/>
          </p:cNvSpPr>
          <p:nvPr>
            <p:ph type="body" idx="2"/>
          </p:nvPr>
        </p:nvSpPr>
        <p:spPr>
          <a:xfrm>
            <a:off x="23195522" y="7375839"/>
            <a:ext cx="19199400" cy="21864902"/>
          </a:xfrm>
          <a:prstGeom prst="rect">
            <a:avLst/>
          </a:prstGeom>
        </p:spPr>
        <p:txBody>
          <a:bodyPr spcFirstLastPara="1" wrap="square" lIns="487600" tIns="487600" rIns="487600" bIns="487600" anchor="t" anchorCtr="0">
            <a:noAutofit/>
          </a:bodyPr>
          <a:lstStyle>
            <a:lvl1pPr marL="457128" lvl="0" indent="-704736">
              <a:spcBef>
                <a:spcPts val="0"/>
              </a:spcBef>
              <a:spcAft>
                <a:spcPts val="0"/>
              </a:spcAft>
              <a:buSzPts val="7500"/>
              <a:buChar char="●"/>
              <a:defRPr sz="7498"/>
            </a:lvl1pPr>
            <a:lvl2pPr marL="914256" lvl="1" indent="-634901">
              <a:spcBef>
                <a:spcPts val="8501"/>
              </a:spcBef>
              <a:spcAft>
                <a:spcPts val="0"/>
              </a:spcAft>
              <a:buSzPts val="6400"/>
              <a:buChar char="○"/>
              <a:defRPr sz="6398"/>
            </a:lvl2pPr>
            <a:lvl3pPr marL="1371379" lvl="2" indent="-634901">
              <a:spcBef>
                <a:spcPts val="8501"/>
              </a:spcBef>
              <a:spcAft>
                <a:spcPts val="0"/>
              </a:spcAft>
              <a:buSzPts val="6400"/>
              <a:buChar char="■"/>
              <a:defRPr sz="6398"/>
            </a:lvl3pPr>
            <a:lvl4pPr marL="1828507" lvl="3" indent="-634901">
              <a:spcBef>
                <a:spcPts val="8501"/>
              </a:spcBef>
              <a:spcAft>
                <a:spcPts val="0"/>
              </a:spcAft>
              <a:buSzPts val="6400"/>
              <a:buChar char="●"/>
              <a:defRPr sz="6398"/>
            </a:lvl4pPr>
            <a:lvl5pPr marL="2285635" lvl="4" indent="-634901">
              <a:spcBef>
                <a:spcPts val="8501"/>
              </a:spcBef>
              <a:spcAft>
                <a:spcPts val="0"/>
              </a:spcAft>
              <a:buSzPts val="6400"/>
              <a:buChar char="○"/>
              <a:defRPr sz="6398"/>
            </a:lvl5pPr>
            <a:lvl6pPr marL="2742763" lvl="5" indent="-634901">
              <a:spcBef>
                <a:spcPts val="8501"/>
              </a:spcBef>
              <a:spcAft>
                <a:spcPts val="0"/>
              </a:spcAft>
              <a:buSzPts val="6400"/>
              <a:buChar char="■"/>
              <a:defRPr sz="6398"/>
            </a:lvl6pPr>
            <a:lvl7pPr marL="3199886" lvl="6" indent="-634901">
              <a:spcBef>
                <a:spcPts val="8501"/>
              </a:spcBef>
              <a:spcAft>
                <a:spcPts val="0"/>
              </a:spcAft>
              <a:buSzPts val="6400"/>
              <a:buChar char="●"/>
              <a:defRPr sz="6398"/>
            </a:lvl7pPr>
            <a:lvl8pPr marL="3657014" lvl="7" indent="-634901">
              <a:spcBef>
                <a:spcPts val="8501"/>
              </a:spcBef>
              <a:spcAft>
                <a:spcPts val="0"/>
              </a:spcAft>
              <a:buSzPts val="6400"/>
              <a:buChar char="○"/>
              <a:defRPr sz="6398"/>
            </a:lvl8pPr>
            <a:lvl9pPr marL="4114142" lvl="8" indent="-634901">
              <a:spcBef>
                <a:spcPts val="8501"/>
              </a:spcBef>
              <a:spcAft>
                <a:spcPts val="8501"/>
              </a:spcAft>
              <a:buSzPts val="6400"/>
              <a:buChar char="■"/>
              <a:defRPr sz="6398"/>
            </a:lvl9pPr>
          </a:lstStyle>
          <a:p>
            <a:endParaRPr/>
          </a:p>
        </p:txBody>
      </p:sp>
      <p:sp>
        <p:nvSpPr>
          <p:cNvPr id="24" name="Google Shape;24;p5"/>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2" y="2848164"/>
            <a:ext cx="40899000"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2"/>
            <a:ext cx="13478400"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797"/>
            </a:lvl1pPr>
            <a:lvl2pPr lvl="1">
              <a:spcBef>
                <a:spcPts val="0"/>
              </a:spcBef>
              <a:spcAft>
                <a:spcPts val="0"/>
              </a:spcAft>
              <a:buSzPts val="12800"/>
              <a:buNone/>
              <a:defRPr sz="12797"/>
            </a:lvl2pPr>
            <a:lvl3pPr lvl="2">
              <a:spcBef>
                <a:spcPts val="0"/>
              </a:spcBef>
              <a:spcAft>
                <a:spcPts val="0"/>
              </a:spcAft>
              <a:buSzPts val="12800"/>
              <a:buNone/>
              <a:defRPr sz="12797"/>
            </a:lvl3pPr>
            <a:lvl4pPr lvl="3">
              <a:spcBef>
                <a:spcPts val="0"/>
              </a:spcBef>
              <a:spcAft>
                <a:spcPts val="0"/>
              </a:spcAft>
              <a:buSzPts val="12800"/>
              <a:buNone/>
              <a:defRPr sz="12797"/>
            </a:lvl4pPr>
            <a:lvl5pPr lvl="4">
              <a:spcBef>
                <a:spcPts val="0"/>
              </a:spcBef>
              <a:spcAft>
                <a:spcPts val="0"/>
              </a:spcAft>
              <a:buSzPts val="12800"/>
              <a:buNone/>
              <a:defRPr sz="12797"/>
            </a:lvl5pPr>
            <a:lvl6pPr lvl="5">
              <a:spcBef>
                <a:spcPts val="0"/>
              </a:spcBef>
              <a:spcAft>
                <a:spcPts val="0"/>
              </a:spcAft>
              <a:buSzPts val="12800"/>
              <a:buNone/>
              <a:defRPr sz="12797"/>
            </a:lvl6pPr>
            <a:lvl7pPr lvl="6">
              <a:spcBef>
                <a:spcPts val="0"/>
              </a:spcBef>
              <a:spcAft>
                <a:spcPts val="0"/>
              </a:spcAft>
              <a:buSzPts val="12800"/>
              <a:buNone/>
              <a:defRPr sz="12797"/>
            </a:lvl7pPr>
            <a:lvl8pPr lvl="7">
              <a:spcBef>
                <a:spcPts val="0"/>
              </a:spcBef>
              <a:spcAft>
                <a:spcPts val="0"/>
              </a:spcAft>
              <a:buSzPts val="12800"/>
              <a:buNone/>
              <a:defRPr sz="12797"/>
            </a:lvl8pPr>
            <a:lvl9pPr lvl="8">
              <a:spcBef>
                <a:spcPts val="0"/>
              </a:spcBef>
              <a:spcAft>
                <a:spcPts val="0"/>
              </a:spcAft>
              <a:buSzPts val="12800"/>
              <a:buNone/>
              <a:defRPr sz="12797"/>
            </a:lvl9pPr>
          </a:lstStyle>
          <a:p>
            <a:endParaRPr/>
          </a:p>
        </p:txBody>
      </p:sp>
      <p:sp>
        <p:nvSpPr>
          <p:cNvPr id="30" name="Google Shape;30;p7"/>
          <p:cNvSpPr txBox="1">
            <a:spLocks noGrp="1"/>
          </p:cNvSpPr>
          <p:nvPr>
            <p:ph type="body" idx="1"/>
          </p:nvPr>
        </p:nvSpPr>
        <p:spPr>
          <a:xfrm>
            <a:off x="1496160" y="8893440"/>
            <a:ext cx="13478400" cy="20348102"/>
          </a:xfrm>
          <a:prstGeom prst="rect">
            <a:avLst/>
          </a:prstGeom>
        </p:spPr>
        <p:txBody>
          <a:bodyPr spcFirstLastPara="1" wrap="square" lIns="487600" tIns="487600" rIns="487600" bIns="487600" anchor="t" anchorCtr="0">
            <a:noAutofit/>
          </a:bodyPr>
          <a:lstStyle>
            <a:lvl1pPr marL="457128" lvl="0" indent="-634901">
              <a:spcBef>
                <a:spcPts val="0"/>
              </a:spcBef>
              <a:spcAft>
                <a:spcPts val="0"/>
              </a:spcAft>
              <a:buSzPts val="6400"/>
              <a:buChar char="●"/>
              <a:defRPr sz="6398"/>
            </a:lvl1pPr>
            <a:lvl2pPr marL="914256" lvl="1" indent="-634901">
              <a:spcBef>
                <a:spcPts val="8501"/>
              </a:spcBef>
              <a:spcAft>
                <a:spcPts val="0"/>
              </a:spcAft>
              <a:buSzPts val="6400"/>
              <a:buChar char="○"/>
              <a:defRPr sz="6398"/>
            </a:lvl2pPr>
            <a:lvl3pPr marL="1371379" lvl="2" indent="-634901">
              <a:spcBef>
                <a:spcPts val="8501"/>
              </a:spcBef>
              <a:spcAft>
                <a:spcPts val="0"/>
              </a:spcAft>
              <a:buSzPts val="6400"/>
              <a:buChar char="■"/>
              <a:defRPr sz="6398"/>
            </a:lvl3pPr>
            <a:lvl4pPr marL="1828507" lvl="3" indent="-634901">
              <a:spcBef>
                <a:spcPts val="8501"/>
              </a:spcBef>
              <a:spcAft>
                <a:spcPts val="0"/>
              </a:spcAft>
              <a:buSzPts val="6400"/>
              <a:buChar char="●"/>
              <a:defRPr sz="6398"/>
            </a:lvl4pPr>
            <a:lvl5pPr marL="2285635" lvl="4" indent="-634901">
              <a:spcBef>
                <a:spcPts val="8501"/>
              </a:spcBef>
              <a:spcAft>
                <a:spcPts val="0"/>
              </a:spcAft>
              <a:buSzPts val="6400"/>
              <a:buChar char="○"/>
              <a:defRPr sz="6398"/>
            </a:lvl5pPr>
            <a:lvl6pPr marL="2742763" lvl="5" indent="-634901">
              <a:spcBef>
                <a:spcPts val="8501"/>
              </a:spcBef>
              <a:spcAft>
                <a:spcPts val="0"/>
              </a:spcAft>
              <a:buSzPts val="6400"/>
              <a:buChar char="■"/>
              <a:defRPr sz="6398"/>
            </a:lvl6pPr>
            <a:lvl7pPr marL="3199886" lvl="6" indent="-634901">
              <a:spcBef>
                <a:spcPts val="8501"/>
              </a:spcBef>
              <a:spcAft>
                <a:spcPts val="0"/>
              </a:spcAft>
              <a:buSzPts val="6400"/>
              <a:buChar char="●"/>
              <a:defRPr sz="6398"/>
            </a:lvl7pPr>
            <a:lvl8pPr marL="3657014" lvl="7" indent="-634901">
              <a:spcBef>
                <a:spcPts val="8501"/>
              </a:spcBef>
              <a:spcAft>
                <a:spcPts val="0"/>
              </a:spcAft>
              <a:buSzPts val="6400"/>
              <a:buChar char="○"/>
              <a:defRPr sz="6398"/>
            </a:lvl8pPr>
            <a:lvl9pPr marL="4114142" lvl="8" indent="-634901">
              <a:spcBef>
                <a:spcPts val="8501"/>
              </a:spcBef>
              <a:spcAft>
                <a:spcPts val="8501"/>
              </a:spcAft>
              <a:buSzPts val="6400"/>
              <a:buChar char="■"/>
              <a:defRPr sz="6398"/>
            </a:lvl9pPr>
          </a:lstStyle>
          <a:p>
            <a:endParaRPr/>
          </a:p>
        </p:txBody>
      </p:sp>
      <p:sp>
        <p:nvSpPr>
          <p:cNvPr id="31" name="Google Shape;31;p7"/>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3" y="2880962"/>
            <a:ext cx="30565502" cy="26181000"/>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594"/>
            </a:lvl1pPr>
            <a:lvl2pPr lvl="1">
              <a:spcBef>
                <a:spcPts val="0"/>
              </a:spcBef>
              <a:spcAft>
                <a:spcPts val="0"/>
              </a:spcAft>
              <a:buSzPts val="25600"/>
              <a:buNone/>
              <a:defRPr sz="25594"/>
            </a:lvl2pPr>
            <a:lvl3pPr lvl="2">
              <a:spcBef>
                <a:spcPts val="0"/>
              </a:spcBef>
              <a:spcAft>
                <a:spcPts val="0"/>
              </a:spcAft>
              <a:buSzPts val="25600"/>
              <a:buNone/>
              <a:defRPr sz="25594"/>
            </a:lvl3pPr>
            <a:lvl4pPr lvl="3">
              <a:spcBef>
                <a:spcPts val="0"/>
              </a:spcBef>
              <a:spcAft>
                <a:spcPts val="0"/>
              </a:spcAft>
              <a:buSzPts val="25600"/>
              <a:buNone/>
              <a:defRPr sz="25594"/>
            </a:lvl4pPr>
            <a:lvl5pPr lvl="4">
              <a:spcBef>
                <a:spcPts val="0"/>
              </a:spcBef>
              <a:spcAft>
                <a:spcPts val="0"/>
              </a:spcAft>
              <a:buSzPts val="25600"/>
              <a:buNone/>
              <a:defRPr sz="25594"/>
            </a:lvl5pPr>
            <a:lvl6pPr lvl="5">
              <a:spcBef>
                <a:spcPts val="0"/>
              </a:spcBef>
              <a:spcAft>
                <a:spcPts val="0"/>
              </a:spcAft>
              <a:buSzPts val="25600"/>
              <a:buNone/>
              <a:defRPr sz="25594"/>
            </a:lvl6pPr>
            <a:lvl7pPr lvl="6">
              <a:spcBef>
                <a:spcPts val="0"/>
              </a:spcBef>
              <a:spcAft>
                <a:spcPts val="0"/>
              </a:spcAft>
              <a:buSzPts val="25600"/>
              <a:buNone/>
              <a:defRPr sz="25594"/>
            </a:lvl7pPr>
            <a:lvl8pPr lvl="7">
              <a:spcBef>
                <a:spcPts val="0"/>
              </a:spcBef>
              <a:spcAft>
                <a:spcPts val="0"/>
              </a:spcAft>
              <a:buSzPts val="25600"/>
              <a:buNone/>
              <a:defRPr sz="25594"/>
            </a:lvl8pPr>
            <a:lvl9pPr lvl="8">
              <a:spcBef>
                <a:spcPts val="0"/>
              </a:spcBef>
              <a:spcAft>
                <a:spcPts val="0"/>
              </a:spcAft>
              <a:buSzPts val="25600"/>
              <a:buNone/>
              <a:defRPr sz="25594"/>
            </a:lvl9pPr>
          </a:lstStyle>
          <a:p>
            <a:endParaRPr/>
          </a:p>
        </p:txBody>
      </p:sp>
      <p:sp>
        <p:nvSpPr>
          <p:cNvPr id="34" name="Google Shape;34;p8"/>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797"/>
            <a:ext cx="21945600" cy="32918400"/>
          </a:xfrm>
          <a:prstGeom prst="rect">
            <a:avLst/>
          </a:prstGeom>
          <a:solidFill>
            <a:schemeClr val="lt2"/>
          </a:solidFill>
          <a:ln>
            <a:noFill/>
          </a:ln>
        </p:spPr>
        <p:txBody>
          <a:bodyPr spcFirstLastPara="1" wrap="square" lIns="487598" tIns="487598" rIns="487598" bIns="487598" anchor="ctr" anchorCtr="0">
            <a:noAutofit/>
          </a:bodyPr>
          <a:lstStyle/>
          <a:p>
            <a:pPr marL="0" lvl="0" indent="0" algn="l" rtl="0">
              <a:spcBef>
                <a:spcPts val="0"/>
              </a:spcBef>
              <a:spcAft>
                <a:spcPts val="0"/>
              </a:spcAft>
              <a:buNone/>
            </a:pPr>
            <a:endParaRPr sz="480"/>
          </a:p>
        </p:txBody>
      </p:sp>
      <p:sp>
        <p:nvSpPr>
          <p:cNvPr id="37" name="Google Shape;37;p9"/>
          <p:cNvSpPr txBox="1">
            <a:spLocks noGrp="1"/>
          </p:cNvSpPr>
          <p:nvPr>
            <p:ph type="title"/>
          </p:nvPr>
        </p:nvSpPr>
        <p:spPr>
          <a:xfrm>
            <a:off x="1274400" y="7892321"/>
            <a:ext cx="19416902"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397"/>
            </a:lvl1pPr>
            <a:lvl2pPr lvl="1" algn="ctr">
              <a:spcBef>
                <a:spcPts val="0"/>
              </a:spcBef>
              <a:spcAft>
                <a:spcPts val="0"/>
              </a:spcAft>
              <a:buSzPts val="22400"/>
              <a:buNone/>
              <a:defRPr sz="22397"/>
            </a:lvl2pPr>
            <a:lvl3pPr lvl="2" algn="ctr">
              <a:spcBef>
                <a:spcPts val="0"/>
              </a:spcBef>
              <a:spcAft>
                <a:spcPts val="0"/>
              </a:spcAft>
              <a:buSzPts val="22400"/>
              <a:buNone/>
              <a:defRPr sz="22397"/>
            </a:lvl3pPr>
            <a:lvl4pPr lvl="3" algn="ctr">
              <a:spcBef>
                <a:spcPts val="0"/>
              </a:spcBef>
              <a:spcAft>
                <a:spcPts val="0"/>
              </a:spcAft>
              <a:buSzPts val="22400"/>
              <a:buNone/>
              <a:defRPr sz="22397"/>
            </a:lvl4pPr>
            <a:lvl5pPr lvl="4" algn="ctr">
              <a:spcBef>
                <a:spcPts val="0"/>
              </a:spcBef>
              <a:spcAft>
                <a:spcPts val="0"/>
              </a:spcAft>
              <a:buSzPts val="22400"/>
              <a:buNone/>
              <a:defRPr sz="22397"/>
            </a:lvl5pPr>
            <a:lvl6pPr lvl="5" algn="ctr">
              <a:spcBef>
                <a:spcPts val="0"/>
              </a:spcBef>
              <a:spcAft>
                <a:spcPts val="0"/>
              </a:spcAft>
              <a:buSzPts val="22400"/>
              <a:buNone/>
              <a:defRPr sz="22397"/>
            </a:lvl6pPr>
            <a:lvl7pPr lvl="6" algn="ctr">
              <a:spcBef>
                <a:spcPts val="0"/>
              </a:spcBef>
              <a:spcAft>
                <a:spcPts val="0"/>
              </a:spcAft>
              <a:buSzPts val="22400"/>
              <a:buNone/>
              <a:defRPr sz="22397"/>
            </a:lvl7pPr>
            <a:lvl8pPr lvl="7" algn="ctr">
              <a:spcBef>
                <a:spcPts val="0"/>
              </a:spcBef>
              <a:spcAft>
                <a:spcPts val="0"/>
              </a:spcAft>
              <a:buSzPts val="22400"/>
              <a:buNone/>
              <a:defRPr sz="22397"/>
            </a:lvl8pPr>
            <a:lvl9pPr lvl="8" algn="ctr">
              <a:spcBef>
                <a:spcPts val="0"/>
              </a:spcBef>
              <a:spcAft>
                <a:spcPts val="0"/>
              </a:spcAft>
              <a:buSzPts val="22400"/>
              <a:buNone/>
              <a:defRPr sz="22397"/>
            </a:lvl9pPr>
          </a:lstStyle>
          <a:p>
            <a:endParaRPr/>
          </a:p>
        </p:txBody>
      </p:sp>
      <p:sp>
        <p:nvSpPr>
          <p:cNvPr id="38" name="Google Shape;38;p9"/>
          <p:cNvSpPr txBox="1">
            <a:spLocks noGrp="1"/>
          </p:cNvSpPr>
          <p:nvPr>
            <p:ph type="subTitle" idx="1"/>
          </p:nvPr>
        </p:nvSpPr>
        <p:spPr>
          <a:xfrm>
            <a:off x="1274400" y="17939681"/>
            <a:ext cx="19416902" cy="7904702"/>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198"/>
            </a:lvl1pPr>
            <a:lvl2pPr lvl="1" algn="ctr">
              <a:lnSpc>
                <a:spcPct val="100000"/>
              </a:lnSpc>
              <a:spcBef>
                <a:spcPts val="0"/>
              </a:spcBef>
              <a:spcAft>
                <a:spcPts val="0"/>
              </a:spcAft>
              <a:buSzPts val="11200"/>
              <a:buNone/>
              <a:defRPr sz="11198"/>
            </a:lvl2pPr>
            <a:lvl3pPr lvl="2" algn="ctr">
              <a:lnSpc>
                <a:spcPct val="100000"/>
              </a:lnSpc>
              <a:spcBef>
                <a:spcPts val="0"/>
              </a:spcBef>
              <a:spcAft>
                <a:spcPts val="0"/>
              </a:spcAft>
              <a:buSzPts val="11200"/>
              <a:buNone/>
              <a:defRPr sz="11198"/>
            </a:lvl3pPr>
            <a:lvl4pPr lvl="3" algn="ctr">
              <a:lnSpc>
                <a:spcPct val="100000"/>
              </a:lnSpc>
              <a:spcBef>
                <a:spcPts val="0"/>
              </a:spcBef>
              <a:spcAft>
                <a:spcPts val="0"/>
              </a:spcAft>
              <a:buSzPts val="11200"/>
              <a:buNone/>
              <a:defRPr sz="11198"/>
            </a:lvl4pPr>
            <a:lvl5pPr lvl="4" algn="ctr">
              <a:lnSpc>
                <a:spcPct val="100000"/>
              </a:lnSpc>
              <a:spcBef>
                <a:spcPts val="0"/>
              </a:spcBef>
              <a:spcAft>
                <a:spcPts val="0"/>
              </a:spcAft>
              <a:buSzPts val="11200"/>
              <a:buNone/>
              <a:defRPr sz="11198"/>
            </a:lvl5pPr>
            <a:lvl6pPr lvl="5" algn="ctr">
              <a:lnSpc>
                <a:spcPct val="100000"/>
              </a:lnSpc>
              <a:spcBef>
                <a:spcPts val="0"/>
              </a:spcBef>
              <a:spcAft>
                <a:spcPts val="0"/>
              </a:spcAft>
              <a:buSzPts val="11200"/>
              <a:buNone/>
              <a:defRPr sz="11198"/>
            </a:lvl6pPr>
            <a:lvl7pPr lvl="6" algn="ctr">
              <a:lnSpc>
                <a:spcPct val="100000"/>
              </a:lnSpc>
              <a:spcBef>
                <a:spcPts val="0"/>
              </a:spcBef>
              <a:spcAft>
                <a:spcPts val="0"/>
              </a:spcAft>
              <a:buSzPts val="11200"/>
              <a:buNone/>
              <a:defRPr sz="11198"/>
            </a:lvl7pPr>
            <a:lvl8pPr lvl="7" algn="ctr">
              <a:lnSpc>
                <a:spcPct val="100000"/>
              </a:lnSpc>
              <a:spcBef>
                <a:spcPts val="0"/>
              </a:spcBef>
              <a:spcAft>
                <a:spcPts val="0"/>
              </a:spcAft>
              <a:buSzPts val="11200"/>
              <a:buNone/>
              <a:defRPr sz="11198"/>
            </a:lvl8pPr>
            <a:lvl9pPr lvl="8" algn="ctr">
              <a:lnSpc>
                <a:spcPct val="100000"/>
              </a:lnSpc>
              <a:spcBef>
                <a:spcPts val="0"/>
              </a:spcBef>
              <a:spcAft>
                <a:spcPts val="0"/>
              </a:spcAft>
              <a:buSzPts val="11200"/>
              <a:buNone/>
              <a:defRPr sz="11198"/>
            </a:lvl9pPr>
          </a:lstStyle>
          <a:p>
            <a:endParaRPr/>
          </a:p>
        </p:txBody>
      </p:sp>
      <p:sp>
        <p:nvSpPr>
          <p:cNvPr id="39" name="Google Shape;39;p9"/>
          <p:cNvSpPr txBox="1">
            <a:spLocks noGrp="1"/>
          </p:cNvSpPr>
          <p:nvPr>
            <p:ph type="body" idx="2"/>
          </p:nvPr>
        </p:nvSpPr>
        <p:spPr>
          <a:xfrm>
            <a:off x="23709600" y="4634081"/>
            <a:ext cx="18417600" cy="23648702"/>
          </a:xfrm>
          <a:prstGeom prst="rect">
            <a:avLst/>
          </a:prstGeom>
        </p:spPr>
        <p:txBody>
          <a:bodyPr spcFirstLastPara="1" wrap="square" lIns="487600" tIns="487600" rIns="487600" bIns="487600" anchor="ctr" anchorCtr="0">
            <a:noAutofit/>
          </a:bodyPr>
          <a:lstStyle>
            <a:lvl1pPr marL="457128" lvl="0" indent="-838066">
              <a:spcBef>
                <a:spcPts val="0"/>
              </a:spcBef>
              <a:spcAft>
                <a:spcPts val="0"/>
              </a:spcAft>
              <a:buSzPts val="9600"/>
              <a:buChar char="●"/>
              <a:defRPr/>
            </a:lvl1pPr>
            <a:lvl2pPr marL="914256" lvl="1" indent="-704736">
              <a:spcBef>
                <a:spcPts val="8501"/>
              </a:spcBef>
              <a:spcAft>
                <a:spcPts val="0"/>
              </a:spcAft>
              <a:buSzPts val="7500"/>
              <a:buChar char="○"/>
              <a:defRPr/>
            </a:lvl2pPr>
            <a:lvl3pPr marL="1371379" lvl="2" indent="-704736">
              <a:spcBef>
                <a:spcPts val="8501"/>
              </a:spcBef>
              <a:spcAft>
                <a:spcPts val="0"/>
              </a:spcAft>
              <a:buSzPts val="7500"/>
              <a:buChar char="■"/>
              <a:defRPr/>
            </a:lvl3pPr>
            <a:lvl4pPr marL="1828507" lvl="3" indent="-704736">
              <a:spcBef>
                <a:spcPts val="8501"/>
              </a:spcBef>
              <a:spcAft>
                <a:spcPts val="0"/>
              </a:spcAft>
              <a:buSzPts val="7500"/>
              <a:buChar char="●"/>
              <a:defRPr/>
            </a:lvl4pPr>
            <a:lvl5pPr marL="2285635" lvl="4" indent="-704736">
              <a:spcBef>
                <a:spcPts val="8501"/>
              </a:spcBef>
              <a:spcAft>
                <a:spcPts val="0"/>
              </a:spcAft>
              <a:buSzPts val="7500"/>
              <a:buChar char="○"/>
              <a:defRPr/>
            </a:lvl5pPr>
            <a:lvl6pPr marL="2742763" lvl="5" indent="-704736">
              <a:spcBef>
                <a:spcPts val="8501"/>
              </a:spcBef>
              <a:spcAft>
                <a:spcPts val="0"/>
              </a:spcAft>
              <a:buSzPts val="7500"/>
              <a:buChar char="■"/>
              <a:defRPr/>
            </a:lvl6pPr>
            <a:lvl7pPr marL="3199886" lvl="6" indent="-704736">
              <a:spcBef>
                <a:spcPts val="8501"/>
              </a:spcBef>
              <a:spcAft>
                <a:spcPts val="0"/>
              </a:spcAft>
              <a:buSzPts val="7500"/>
              <a:buChar char="●"/>
              <a:defRPr/>
            </a:lvl7pPr>
            <a:lvl8pPr marL="3657014" lvl="7" indent="-704736">
              <a:spcBef>
                <a:spcPts val="8501"/>
              </a:spcBef>
              <a:spcAft>
                <a:spcPts val="0"/>
              </a:spcAft>
              <a:buSzPts val="7500"/>
              <a:buChar char="○"/>
              <a:defRPr/>
            </a:lvl8pPr>
            <a:lvl9pPr marL="4114142" lvl="8" indent="-704736">
              <a:spcBef>
                <a:spcPts val="8501"/>
              </a:spcBef>
              <a:spcAft>
                <a:spcPts val="8501"/>
              </a:spcAft>
              <a:buSzPts val="7500"/>
              <a:buChar char="■"/>
              <a:defRPr/>
            </a:lvl9pPr>
          </a:lstStyle>
          <a:p>
            <a:endParaRPr/>
          </a:p>
        </p:txBody>
      </p:sp>
      <p:sp>
        <p:nvSpPr>
          <p:cNvPr id="40" name="Google Shape;40;p9"/>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4"/>
            <a:ext cx="28794298" cy="3872702"/>
          </a:xfrm>
          <a:prstGeom prst="rect">
            <a:avLst/>
          </a:prstGeom>
        </p:spPr>
        <p:txBody>
          <a:bodyPr spcFirstLastPara="1" wrap="square" lIns="487600" tIns="487600" rIns="487600" bIns="487600" anchor="ctr" anchorCtr="0">
            <a:noAutofit/>
          </a:bodyPr>
          <a:lstStyle>
            <a:lvl1pPr marL="457128" lvl="0" indent="-228562">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2" y="7079198"/>
            <a:ext cx="40899000"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3989"/>
            </a:lvl1pPr>
            <a:lvl2pPr lvl="1" algn="ctr">
              <a:spcBef>
                <a:spcPts val="0"/>
              </a:spcBef>
              <a:spcAft>
                <a:spcPts val="0"/>
              </a:spcAft>
              <a:buSzPts val="64000"/>
              <a:buNone/>
              <a:defRPr sz="63989"/>
            </a:lvl2pPr>
            <a:lvl3pPr lvl="2" algn="ctr">
              <a:spcBef>
                <a:spcPts val="0"/>
              </a:spcBef>
              <a:spcAft>
                <a:spcPts val="0"/>
              </a:spcAft>
              <a:buSzPts val="64000"/>
              <a:buNone/>
              <a:defRPr sz="63989"/>
            </a:lvl3pPr>
            <a:lvl4pPr lvl="3" algn="ctr">
              <a:spcBef>
                <a:spcPts val="0"/>
              </a:spcBef>
              <a:spcAft>
                <a:spcPts val="0"/>
              </a:spcAft>
              <a:buSzPts val="64000"/>
              <a:buNone/>
              <a:defRPr sz="63989"/>
            </a:lvl4pPr>
            <a:lvl5pPr lvl="4" algn="ctr">
              <a:spcBef>
                <a:spcPts val="0"/>
              </a:spcBef>
              <a:spcAft>
                <a:spcPts val="0"/>
              </a:spcAft>
              <a:buSzPts val="64000"/>
              <a:buNone/>
              <a:defRPr sz="63989"/>
            </a:lvl5pPr>
            <a:lvl6pPr lvl="5" algn="ctr">
              <a:spcBef>
                <a:spcPts val="0"/>
              </a:spcBef>
              <a:spcAft>
                <a:spcPts val="0"/>
              </a:spcAft>
              <a:buSzPts val="64000"/>
              <a:buNone/>
              <a:defRPr sz="63989"/>
            </a:lvl6pPr>
            <a:lvl7pPr lvl="6" algn="ctr">
              <a:spcBef>
                <a:spcPts val="0"/>
              </a:spcBef>
              <a:spcAft>
                <a:spcPts val="0"/>
              </a:spcAft>
              <a:buSzPts val="64000"/>
              <a:buNone/>
              <a:defRPr sz="63989"/>
            </a:lvl7pPr>
            <a:lvl8pPr lvl="7" algn="ctr">
              <a:spcBef>
                <a:spcPts val="0"/>
              </a:spcBef>
              <a:spcAft>
                <a:spcPts val="0"/>
              </a:spcAft>
              <a:buSzPts val="64000"/>
              <a:buNone/>
              <a:defRPr sz="63989"/>
            </a:lvl8pPr>
            <a:lvl9pPr lvl="8" algn="ctr">
              <a:spcBef>
                <a:spcPts val="0"/>
              </a:spcBef>
              <a:spcAft>
                <a:spcPts val="0"/>
              </a:spcAft>
              <a:buSzPts val="64000"/>
              <a:buNone/>
              <a:defRPr sz="63989"/>
            </a:lvl9pPr>
          </a:lstStyle>
          <a:p>
            <a:r>
              <a:t>xx%</a:t>
            </a:r>
          </a:p>
        </p:txBody>
      </p:sp>
      <p:sp>
        <p:nvSpPr>
          <p:cNvPr id="46" name="Google Shape;46;p11"/>
          <p:cNvSpPr txBox="1">
            <a:spLocks noGrp="1"/>
          </p:cNvSpPr>
          <p:nvPr>
            <p:ph type="body" idx="1"/>
          </p:nvPr>
        </p:nvSpPr>
        <p:spPr>
          <a:xfrm>
            <a:off x="1496162" y="20174244"/>
            <a:ext cx="40899000" cy="8325000"/>
          </a:xfrm>
          <a:prstGeom prst="rect">
            <a:avLst/>
          </a:prstGeom>
        </p:spPr>
        <p:txBody>
          <a:bodyPr spcFirstLastPara="1" wrap="square" lIns="487600" tIns="487600" rIns="487600" bIns="487600" anchor="t" anchorCtr="0">
            <a:noAutofit/>
          </a:bodyPr>
          <a:lstStyle>
            <a:lvl1pPr marL="457128" lvl="0" indent="-838066" algn="ctr">
              <a:spcBef>
                <a:spcPts val="0"/>
              </a:spcBef>
              <a:spcAft>
                <a:spcPts val="0"/>
              </a:spcAft>
              <a:buSzPts val="9600"/>
              <a:buChar char="●"/>
              <a:defRPr/>
            </a:lvl1pPr>
            <a:lvl2pPr marL="914256" lvl="1" indent="-704736" algn="ctr">
              <a:spcBef>
                <a:spcPts val="8501"/>
              </a:spcBef>
              <a:spcAft>
                <a:spcPts val="0"/>
              </a:spcAft>
              <a:buSzPts val="7500"/>
              <a:buChar char="○"/>
              <a:defRPr/>
            </a:lvl2pPr>
            <a:lvl3pPr marL="1371379" lvl="2" indent="-704736" algn="ctr">
              <a:spcBef>
                <a:spcPts val="8501"/>
              </a:spcBef>
              <a:spcAft>
                <a:spcPts val="0"/>
              </a:spcAft>
              <a:buSzPts val="7500"/>
              <a:buChar char="■"/>
              <a:defRPr/>
            </a:lvl3pPr>
            <a:lvl4pPr marL="1828507" lvl="3" indent="-704736" algn="ctr">
              <a:spcBef>
                <a:spcPts val="8501"/>
              </a:spcBef>
              <a:spcAft>
                <a:spcPts val="0"/>
              </a:spcAft>
              <a:buSzPts val="7500"/>
              <a:buChar char="●"/>
              <a:defRPr/>
            </a:lvl4pPr>
            <a:lvl5pPr marL="2285635" lvl="4" indent="-704736" algn="ctr">
              <a:spcBef>
                <a:spcPts val="8501"/>
              </a:spcBef>
              <a:spcAft>
                <a:spcPts val="0"/>
              </a:spcAft>
              <a:buSzPts val="7500"/>
              <a:buChar char="○"/>
              <a:defRPr/>
            </a:lvl5pPr>
            <a:lvl6pPr marL="2742763" lvl="5" indent="-704736" algn="ctr">
              <a:spcBef>
                <a:spcPts val="8501"/>
              </a:spcBef>
              <a:spcAft>
                <a:spcPts val="0"/>
              </a:spcAft>
              <a:buSzPts val="7500"/>
              <a:buChar char="■"/>
              <a:defRPr/>
            </a:lvl6pPr>
            <a:lvl7pPr marL="3199886" lvl="6" indent="-704736" algn="ctr">
              <a:spcBef>
                <a:spcPts val="8501"/>
              </a:spcBef>
              <a:spcAft>
                <a:spcPts val="0"/>
              </a:spcAft>
              <a:buSzPts val="7500"/>
              <a:buChar char="●"/>
              <a:defRPr/>
            </a:lvl7pPr>
            <a:lvl8pPr marL="3657014" lvl="7" indent="-704736" algn="ctr">
              <a:spcBef>
                <a:spcPts val="8501"/>
              </a:spcBef>
              <a:spcAft>
                <a:spcPts val="0"/>
              </a:spcAft>
              <a:buSzPts val="7500"/>
              <a:buChar char="○"/>
              <a:defRPr/>
            </a:lvl8pPr>
            <a:lvl9pPr marL="4114142" lvl="8" indent="-704736" algn="ctr">
              <a:spcBef>
                <a:spcPts val="8501"/>
              </a:spcBef>
              <a:spcAft>
                <a:spcPts val="8501"/>
              </a:spcAft>
              <a:buSzPts val="7500"/>
              <a:buChar char="■"/>
              <a:defRPr/>
            </a:lvl9pPr>
          </a:lstStyle>
          <a:p>
            <a:endParaRPr/>
          </a:p>
        </p:txBody>
      </p:sp>
      <p:sp>
        <p:nvSpPr>
          <p:cNvPr id="47" name="Google Shape;47;p11"/>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4" y="29844588"/>
            <a:ext cx="2633702" cy="2519102"/>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pic>
        <p:nvPicPr>
          <p:cNvPr id="50" name="Google Shape;50;p12" descr="logo.png">
            <a:hlinkClick r:id="rId2"/>
          </p:cNvPr>
          <p:cNvPicPr preferRelativeResize="0"/>
          <p:nvPr/>
        </p:nvPicPr>
        <p:blipFill>
          <a:blip r:embed="rId3">
            <a:alphaModFix/>
          </a:blip>
          <a:stretch>
            <a:fillRect/>
          </a:stretch>
        </p:blipFill>
        <p:spPr>
          <a:xfrm>
            <a:off x="2348002" y="1143002"/>
            <a:ext cx="7176998"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2" y="2848164"/>
            <a:ext cx="40899000"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2" y="7375839"/>
            <a:ext cx="40899000" cy="21864902"/>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4" y="29844588"/>
            <a:ext cx="2633702" cy="2519102"/>
          </a:xfrm>
          <a:prstGeom prst="rect">
            <a:avLst/>
          </a:prstGeom>
          <a:noFill/>
          <a:ln>
            <a:noFill/>
          </a:ln>
        </p:spPr>
        <p:txBody>
          <a:bodyPr spcFirstLastPara="1" wrap="square" lIns="487600" tIns="487600" rIns="487600" bIns="487600" anchor="ctr" anchorCtr="0">
            <a:noAutofit/>
          </a:bodyPr>
          <a:lstStyle>
            <a:lvl1pPr lvl="0" algn="r">
              <a:buNone/>
              <a:defRPr sz="5299">
                <a:solidFill>
                  <a:schemeClr val="dk2"/>
                </a:solidFill>
              </a:defRPr>
            </a:lvl1pPr>
            <a:lvl2pPr lvl="1" algn="r">
              <a:buNone/>
              <a:defRPr sz="5299">
                <a:solidFill>
                  <a:schemeClr val="dk2"/>
                </a:solidFill>
              </a:defRPr>
            </a:lvl2pPr>
            <a:lvl3pPr lvl="2" algn="r">
              <a:buNone/>
              <a:defRPr sz="5299">
                <a:solidFill>
                  <a:schemeClr val="dk2"/>
                </a:solidFill>
              </a:defRPr>
            </a:lvl3pPr>
            <a:lvl4pPr lvl="3" algn="r">
              <a:buNone/>
              <a:defRPr sz="5299">
                <a:solidFill>
                  <a:schemeClr val="dk2"/>
                </a:solidFill>
              </a:defRPr>
            </a:lvl4pPr>
            <a:lvl5pPr lvl="4" algn="r">
              <a:buNone/>
              <a:defRPr sz="5299">
                <a:solidFill>
                  <a:schemeClr val="dk2"/>
                </a:solidFill>
              </a:defRPr>
            </a:lvl5pPr>
            <a:lvl6pPr lvl="5" algn="r">
              <a:buNone/>
              <a:defRPr sz="5299">
                <a:solidFill>
                  <a:schemeClr val="dk2"/>
                </a:solidFill>
              </a:defRPr>
            </a:lvl6pPr>
            <a:lvl7pPr lvl="6" algn="r">
              <a:buNone/>
              <a:defRPr sz="5299">
                <a:solidFill>
                  <a:schemeClr val="dk2"/>
                </a:solidFill>
              </a:defRPr>
            </a:lvl7pPr>
            <a:lvl8pPr lvl="7" algn="r">
              <a:buNone/>
              <a:defRPr sz="5299">
                <a:solidFill>
                  <a:schemeClr val="dk2"/>
                </a:solidFill>
              </a:defRPr>
            </a:lvl8pPr>
            <a:lvl9pPr lvl="8" algn="r">
              <a:buNone/>
              <a:defRPr sz="5299">
                <a:solidFill>
                  <a:schemeClr val="dk2"/>
                </a:solidFill>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2"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896453" y="1436002"/>
            <a:ext cx="42102950" cy="4310400"/>
          </a:xfrm>
          <a:prstGeom prst="rect">
            <a:avLst/>
          </a:prstGeom>
          <a:solidFill>
            <a:schemeClr val="accent5"/>
          </a:solidFill>
          <a:ln>
            <a:noFill/>
          </a:ln>
        </p:spPr>
        <p:txBody>
          <a:bodyPr spcFirstLastPara="1" wrap="square" lIns="91426" tIns="91426" rIns="91426" bIns="91426" anchor="ctr" anchorCtr="0">
            <a:noAutofit/>
          </a:bodyPr>
          <a:lstStyle/>
          <a:p>
            <a:endParaRPr sz="480">
              <a:latin typeface="Times" pitchFamily="2" charset="0"/>
            </a:endParaRPr>
          </a:p>
        </p:txBody>
      </p:sp>
      <p:sp>
        <p:nvSpPr>
          <p:cNvPr id="57" name="Google Shape;57;p13"/>
          <p:cNvSpPr/>
          <p:nvPr/>
        </p:nvSpPr>
        <p:spPr>
          <a:xfrm>
            <a:off x="11211405" y="5404901"/>
            <a:ext cx="10357738" cy="26510400"/>
          </a:xfrm>
          <a:prstGeom prst="rect">
            <a:avLst/>
          </a:prstGeom>
          <a:solidFill>
            <a:srgbClr val="FFFFFF"/>
          </a:solidFill>
          <a:ln>
            <a:noFill/>
          </a:ln>
        </p:spPr>
        <p:txBody>
          <a:bodyPr spcFirstLastPara="1" wrap="square" lIns="91426" tIns="91426" rIns="91426" bIns="91426" anchor="ctr" anchorCtr="0">
            <a:noAutofit/>
          </a:bodyPr>
          <a:lstStyle/>
          <a:p>
            <a:pPr>
              <a:buSzPts val="1100"/>
            </a:pPr>
            <a:endParaRPr sz="480">
              <a:latin typeface="Times" pitchFamily="2" charset="0"/>
            </a:endParaRPr>
          </a:p>
        </p:txBody>
      </p:sp>
      <p:sp>
        <p:nvSpPr>
          <p:cNvPr id="58" name="Google Shape;58;p13"/>
          <p:cNvSpPr/>
          <p:nvPr/>
        </p:nvSpPr>
        <p:spPr>
          <a:xfrm>
            <a:off x="873060" y="5404901"/>
            <a:ext cx="10011003" cy="26510400"/>
          </a:xfrm>
          <a:prstGeom prst="rect">
            <a:avLst/>
          </a:prstGeom>
          <a:solidFill>
            <a:srgbClr val="FFFFFF"/>
          </a:solidFill>
          <a:ln>
            <a:noFill/>
          </a:ln>
        </p:spPr>
        <p:txBody>
          <a:bodyPr spcFirstLastPara="1" wrap="square" lIns="91426" tIns="91426" rIns="91426" bIns="91426" anchor="ctr" anchorCtr="0">
            <a:noAutofit/>
          </a:bodyPr>
          <a:lstStyle/>
          <a:p>
            <a:endParaRPr sz="480" dirty="0">
              <a:latin typeface="Times" pitchFamily="2" charset="0"/>
            </a:endParaRPr>
          </a:p>
        </p:txBody>
      </p:sp>
      <p:sp>
        <p:nvSpPr>
          <p:cNvPr id="59" name="Google Shape;59;p13"/>
          <p:cNvSpPr/>
          <p:nvPr/>
        </p:nvSpPr>
        <p:spPr>
          <a:xfrm>
            <a:off x="21979149" y="5337914"/>
            <a:ext cx="10069190" cy="26510400"/>
          </a:xfrm>
          <a:prstGeom prst="rect">
            <a:avLst/>
          </a:prstGeom>
          <a:solidFill>
            <a:srgbClr val="FFFFFF"/>
          </a:solidFill>
          <a:ln>
            <a:noFill/>
          </a:ln>
        </p:spPr>
        <p:txBody>
          <a:bodyPr spcFirstLastPara="1" wrap="square" lIns="91426" tIns="91426" rIns="91426" bIns="91426" anchor="ctr" anchorCtr="0">
            <a:noAutofit/>
          </a:bodyPr>
          <a:lstStyle/>
          <a:p>
            <a:endParaRPr sz="480" dirty="0">
              <a:latin typeface="Times" pitchFamily="2" charset="0"/>
            </a:endParaRPr>
          </a:p>
        </p:txBody>
      </p:sp>
      <p:sp>
        <p:nvSpPr>
          <p:cNvPr id="60" name="Google Shape;60;p13"/>
          <p:cNvSpPr txBox="1"/>
          <p:nvPr/>
        </p:nvSpPr>
        <p:spPr>
          <a:xfrm>
            <a:off x="4755182" y="2467314"/>
            <a:ext cx="34894795" cy="2034000"/>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9600" b="1" dirty="0">
                <a:solidFill>
                  <a:schemeClr val="bg1"/>
                </a:solidFill>
                <a:latin typeface="Times" pitchFamily="2" charset="0"/>
                <a:ea typeface="Oswald"/>
                <a:cs typeface="Oswald"/>
                <a:sym typeface="Oswald"/>
              </a:rPr>
              <a:t>COMMUNITY MENTAL HEALTH SERVICES (UK)</a:t>
            </a:r>
            <a:endParaRPr sz="9600" b="1" dirty="0">
              <a:solidFill>
                <a:schemeClr val="bg1"/>
              </a:solidFill>
              <a:latin typeface="Times" pitchFamily="2" charset="0"/>
              <a:ea typeface="Oswald"/>
              <a:cs typeface="Oswald"/>
              <a:sym typeface="Oswald"/>
            </a:endParaRPr>
          </a:p>
        </p:txBody>
      </p:sp>
      <p:sp>
        <p:nvSpPr>
          <p:cNvPr id="62" name="Google Shape;62;p13"/>
          <p:cNvSpPr txBox="1"/>
          <p:nvPr/>
        </p:nvSpPr>
        <p:spPr>
          <a:xfrm>
            <a:off x="24903934" y="3308400"/>
            <a:ext cx="12131400" cy="1231200"/>
          </a:xfrm>
          <a:prstGeom prst="rect">
            <a:avLst/>
          </a:prstGeom>
          <a:noFill/>
          <a:ln>
            <a:noFill/>
          </a:ln>
        </p:spPr>
        <p:txBody>
          <a:bodyPr spcFirstLastPara="1" wrap="square" lIns="91426" tIns="91426" rIns="91426" bIns="91426" anchor="t" anchorCtr="0">
            <a:noAutofit/>
          </a:bodyPr>
          <a:lstStyle/>
          <a:p>
            <a:pPr>
              <a:lnSpc>
                <a:spcPct val="115000"/>
              </a:lnSpc>
            </a:pPr>
            <a:endParaRPr sz="6000">
              <a:solidFill>
                <a:srgbClr val="D0E0E3"/>
              </a:solidFill>
              <a:latin typeface="Times" pitchFamily="2" charset="0"/>
              <a:ea typeface="Droid Serif"/>
              <a:cs typeface="Droid Serif"/>
              <a:sym typeface="Droid Serif"/>
            </a:endParaRPr>
          </a:p>
          <a:p>
            <a:pPr>
              <a:lnSpc>
                <a:spcPct val="115000"/>
              </a:lnSpc>
            </a:pPr>
            <a:endParaRPr sz="6000">
              <a:solidFill>
                <a:srgbClr val="D0E0E3"/>
              </a:solidFill>
              <a:latin typeface="Times" pitchFamily="2" charset="0"/>
              <a:ea typeface="Droid Serif"/>
              <a:cs typeface="Droid Serif"/>
              <a:sym typeface="Droid Serif"/>
            </a:endParaRPr>
          </a:p>
          <a:p>
            <a:pPr>
              <a:lnSpc>
                <a:spcPct val="115000"/>
              </a:lnSpc>
            </a:pPr>
            <a:endParaRPr sz="6000">
              <a:solidFill>
                <a:srgbClr val="D0E0E3"/>
              </a:solidFill>
              <a:latin typeface="Times" pitchFamily="2" charset="0"/>
              <a:ea typeface="Droid Serif"/>
              <a:cs typeface="Droid Serif"/>
              <a:sym typeface="Droid Serif"/>
            </a:endParaRPr>
          </a:p>
          <a:p>
            <a:pPr>
              <a:lnSpc>
                <a:spcPct val="115000"/>
              </a:lnSpc>
            </a:pPr>
            <a:endParaRPr sz="8501">
              <a:solidFill>
                <a:srgbClr val="FFFFFF"/>
              </a:solidFill>
              <a:latin typeface="Times" pitchFamily="2" charset="0"/>
              <a:ea typeface="Oswald"/>
              <a:cs typeface="Oswald"/>
              <a:sym typeface="Oswald"/>
            </a:endParaRPr>
          </a:p>
          <a:p>
            <a:endParaRPr sz="9600">
              <a:latin typeface="Times" pitchFamily="2" charset="0"/>
              <a:ea typeface="Oswald"/>
              <a:cs typeface="Oswald"/>
              <a:sym typeface="Oswald"/>
            </a:endParaRPr>
          </a:p>
          <a:p>
            <a:pPr>
              <a:lnSpc>
                <a:spcPct val="115000"/>
              </a:lnSpc>
            </a:pPr>
            <a:endParaRPr sz="8501">
              <a:solidFill>
                <a:srgbClr val="FFFFFF"/>
              </a:solidFill>
              <a:latin typeface="Times" pitchFamily="2" charset="0"/>
              <a:ea typeface="Oswald"/>
              <a:cs typeface="Oswald"/>
              <a:sym typeface="Oswald"/>
            </a:endParaRPr>
          </a:p>
          <a:p>
            <a:endParaRPr sz="9600">
              <a:latin typeface="Times" pitchFamily="2" charset="0"/>
              <a:ea typeface="Oswald"/>
              <a:cs typeface="Oswald"/>
              <a:sym typeface="Oswald"/>
            </a:endParaRPr>
          </a:p>
        </p:txBody>
      </p:sp>
      <p:sp>
        <p:nvSpPr>
          <p:cNvPr id="63" name="Google Shape;63;p13"/>
          <p:cNvSpPr txBox="1"/>
          <p:nvPr/>
        </p:nvSpPr>
        <p:spPr>
          <a:xfrm>
            <a:off x="963059" y="5553749"/>
            <a:ext cx="9201149" cy="1372650"/>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What Are Community Mental Health Services?</a:t>
            </a:r>
            <a:endParaRPr lang="en-US" sz="1100" u="sng" dirty="0">
              <a:solidFill>
                <a:srgbClr val="00B050"/>
              </a:solidFill>
              <a:latin typeface="Times" pitchFamily="2" charset="0"/>
              <a:ea typeface="Oswald"/>
              <a:cs typeface="Oswald"/>
              <a:sym typeface="Oswald"/>
            </a:endParaRPr>
          </a:p>
        </p:txBody>
      </p:sp>
      <p:sp>
        <p:nvSpPr>
          <p:cNvPr id="64" name="Google Shape;64;p13"/>
          <p:cNvSpPr/>
          <p:nvPr/>
        </p:nvSpPr>
        <p:spPr>
          <a:xfrm>
            <a:off x="896451" y="31573799"/>
            <a:ext cx="9927054" cy="510047"/>
          </a:xfrm>
          <a:prstGeom prst="rect">
            <a:avLst/>
          </a:prstGeom>
          <a:solidFill>
            <a:schemeClr val="accent5"/>
          </a:solidFill>
          <a:ln>
            <a:noFill/>
          </a:ln>
        </p:spPr>
        <p:txBody>
          <a:bodyPr spcFirstLastPara="1" wrap="square" lIns="91426" tIns="91426" rIns="91426" bIns="91426" anchor="ctr" anchorCtr="0">
            <a:noAutofit/>
          </a:bodyPr>
          <a:lstStyle/>
          <a:p>
            <a:endParaRPr sz="480">
              <a:latin typeface="Times" pitchFamily="2" charset="0"/>
            </a:endParaRPr>
          </a:p>
        </p:txBody>
      </p:sp>
      <p:sp>
        <p:nvSpPr>
          <p:cNvPr id="65" name="Google Shape;65;p13"/>
          <p:cNvSpPr/>
          <p:nvPr/>
        </p:nvSpPr>
        <p:spPr>
          <a:xfrm>
            <a:off x="11154900" y="31619387"/>
            <a:ext cx="10212623" cy="510046"/>
          </a:xfrm>
          <a:prstGeom prst="rect">
            <a:avLst/>
          </a:prstGeom>
          <a:solidFill>
            <a:schemeClr val="accent5"/>
          </a:solidFill>
          <a:ln>
            <a:noFill/>
          </a:ln>
        </p:spPr>
        <p:txBody>
          <a:bodyPr spcFirstLastPara="1" wrap="square" lIns="91426" tIns="91426" rIns="91426" bIns="91426" anchor="ctr" anchorCtr="0">
            <a:noAutofit/>
          </a:bodyPr>
          <a:lstStyle/>
          <a:p>
            <a:endParaRPr sz="480">
              <a:solidFill>
                <a:schemeClr val="accent5"/>
              </a:solidFill>
              <a:latin typeface="Times" pitchFamily="2" charset="0"/>
            </a:endParaRPr>
          </a:p>
        </p:txBody>
      </p:sp>
      <p:sp>
        <p:nvSpPr>
          <p:cNvPr id="68" name="Google Shape;68;p13"/>
          <p:cNvSpPr txBox="1"/>
          <p:nvPr/>
        </p:nvSpPr>
        <p:spPr>
          <a:xfrm>
            <a:off x="1067907" y="7282845"/>
            <a:ext cx="9816156"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Community Mental Health Services (CMHS) provide assessment, treatment and ongoing support for individuals experiencing mental health difficulties while enabling them to live within their local community rather than in hospital settings. These services support people with conditions such as depression, anxiety disorders, bipolar disorder, schizophrenia and personality disorders (NHS England, 2019).</a:t>
            </a:r>
          </a:p>
          <a:p>
            <a:r>
              <a:rPr lang="en-US" sz="3200" dirty="0">
                <a:latin typeface="Times New Roman" panose="02020603050405020304" pitchFamily="18" charset="0"/>
                <a:cs typeface="Times New Roman" panose="02020603050405020304" pitchFamily="18" charset="0"/>
              </a:rPr>
              <a:t>CMHS aim to promote recovery, independence and social inclusion by delivering person-</a:t>
            </a:r>
            <a:r>
              <a:rPr lang="en-US" sz="3200" dirty="0" err="1">
                <a:latin typeface="Times New Roman" panose="02020603050405020304" pitchFamily="18" charset="0"/>
                <a:cs typeface="Times New Roman" panose="02020603050405020304" pitchFamily="18" charset="0"/>
              </a:rPr>
              <a:t>centred</a:t>
            </a:r>
            <a:r>
              <a:rPr lang="en-US" sz="3200" dirty="0">
                <a:latin typeface="Times New Roman" panose="02020603050405020304" pitchFamily="18" charset="0"/>
                <a:cs typeface="Times New Roman" panose="02020603050405020304" pitchFamily="18" charset="0"/>
              </a:rPr>
              <a:t>, holistic care. Instead of institutional care, service users receive support in community clinics, GP surgeries, social care settings or in their own homes (Department of Health and Social Care (DHSC), 2021).</a:t>
            </a:r>
          </a:p>
        </p:txBody>
      </p:sp>
      <p:sp>
        <p:nvSpPr>
          <p:cNvPr id="50" name="Google Shape;75;p13">
            <a:extLst>
              <a:ext uri="{FF2B5EF4-FFF2-40B4-BE49-F238E27FC236}">
                <a16:creationId xmlns:a16="http://schemas.microsoft.com/office/drawing/2014/main" id="{27857FB4-6A6B-0E41-9A8D-5559F04680DF}"/>
              </a:ext>
            </a:extLst>
          </p:cNvPr>
          <p:cNvSpPr txBox="1"/>
          <p:nvPr/>
        </p:nvSpPr>
        <p:spPr>
          <a:xfrm>
            <a:off x="31306327" y="19838266"/>
            <a:ext cx="10285800" cy="1451102"/>
          </a:xfrm>
          <a:prstGeom prst="rect">
            <a:avLst/>
          </a:prstGeom>
          <a:noFill/>
          <a:ln>
            <a:noFill/>
          </a:ln>
        </p:spPr>
        <p:txBody>
          <a:bodyPr spcFirstLastPara="1" wrap="square" lIns="91426" tIns="91426" rIns="91426" bIns="91426" anchor="t" anchorCtr="0">
            <a:noAutofit/>
          </a:bodyPr>
          <a:lstStyle/>
          <a:p>
            <a:pPr algn="ctr">
              <a:lnSpc>
                <a:spcPct val="115000"/>
              </a:lnSpc>
            </a:pPr>
            <a:r>
              <a:rPr lang="en-US" sz="4800" b="1" u="sng" dirty="0">
                <a:solidFill>
                  <a:srgbClr val="00B050"/>
                </a:solidFill>
                <a:latin typeface="Times" pitchFamily="2" charset="0"/>
                <a:ea typeface="Oswald"/>
                <a:cs typeface="Oswald"/>
                <a:sym typeface="Oswald"/>
              </a:rPr>
              <a:t>References</a:t>
            </a:r>
            <a:endParaRPr sz="1200" u="sng" dirty="0">
              <a:solidFill>
                <a:srgbClr val="00B050"/>
              </a:solidFill>
              <a:latin typeface="Times" pitchFamily="2" charset="0"/>
              <a:ea typeface="Oswald"/>
              <a:cs typeface="Oswald"/>
              <a:sym typeface="Oswald"/>
            </a:endParaRPr>
          </a:p>
        </p:txBody>
      </p:sp>
      <p:sp>
        <p:nvSpPr>
          <p:cNvPr id="8" name="Down Arrow 7">
            <a:extLst>
              <a:ext uri="{FF2B5EF4-FFF2-40B4-BE49-F238E27FC236}">
                <a16:creationId xmlns:a16="http://schemas.microsoft.com/office/drawing/2014/main" id="{D999D348-D582-A840-A56B-9CEF55981D88}"/>
              </a:ext>
            </a:extLst>
          </p:cNvPr>
          <p:cNvSpPr/>
          <p:nvPr/>
        </p:nvSpPr>
        <p:spPr>
          <a:xfrm>
            <a:off x="10060405" y="5573447"/>
            <a:ext cx="723255" cy="1451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p>
        </p:txBody>
      </p:sp>
      <p:sp>
        <p:nvSpPr>
          <p:cNvPr id="53" name="Down Arrow 52">
            <a:extLst>
              <a:ext uri="{FF2B5EF4-FFF2-40B4-BE49-F238E27FC236}">
                <a16:creationId xmlns:a16="http://schemas.microsoft.com/office/drawing/2014/main" id="{983183D0-2EB1-EC4F-870C-12A09809B442}"/>
              </a:ext>
            </a:extLst>
          </p:cNvPr>
          <p:cNvSpPr/>
          <p:nvPr/>
        </p:nvSpPr>
        <p:spPr>
          <a:xfrm>
            <a:off x="42174802" y="5182243"/>
            <a:ext cx="549734" cy="1227514"/>
          </a:xfrm>
          <a:prstGeom prst="downArrow">
            <a:avLst>
              <a:gd name="adj1" fmla="val 50000"/>
              <a:gd name="adj2" fmla="val 4201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p>
        </p:txBody>
      </p:sp>
      <p:sp>
        <p:nvSpPr>
          <p:cNvPr id="9" name="Curved Up Arrow 8">
            <a:extLst>
              <a:ext uri="{FF2B5EF4-FFF2-40B4-BE49-F238E27FC236}">
                <a16:creationId xmlns:a16="http://schemas.microsoft.com/office/drawing/2014/main" id="{7ADD28DA-E50E-F843-BA39-95ED124330A9}"/>
              </a:ext>
            </a:extLst>
          </p:cNvPr>
          <p:cNvSpPr/>
          <p:nvPr/>
        </p:nvSpPr>
        <p:spPr>
          <a:xfrm>
            <a:off x="10283686" y="30898482"/>
            <a:ext cx="1633984" cy="1093321"/>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solidFill>
                <a:schemeClr val="tx1"/>
              </a:solidFill>
            </a:endParaRPr>
          </a:p>
        </p:txBody>
      </p:sp>
      <p:sp>
        <p:nvSpPr>
          <p:cNvPr id="51" name="Google Shape;75;p13">
            <a:extLst>
              <a:ext uri="{FF2B5EF4-FFF2-40B4-BE49-F238E27FC236}">
                <a16:creationId xmlns:a16="http://schemas.microsoft.com/office/drawing/2014/main" id="{9AFA95E6-0892-784C-A1F0-4744BDCF08AA}"/>
              </a:ext>
            </a:extLst>
          </p:cNvPr>
          <p:cNvSpPr txBox="1"/>
          <p:nvPr/>
        </p:nvSpPr>
        <p:spPr>
          <a:xfrm>
            <a:off x="31481688" y="15375113"/>
            <a:ext cx="10285800" cy="1451102"/>
          </a:xfrm>
          <a:prstGeom prst="rect">
            <a:avLst/>
          </a:prstGeom>
          <a:noFill/>
          <a:ln>
            <a:noFill/>
          </a:ln>
        </p:spPr>
        <p:txBody>
          <a:bodyPr spcFirstLastPara="1" wrap="square" lIns="91426" tIns="91426" rIns="91426" bIns="91426" anchor="t" anchorCtr="0">
            <a:noAutofit/>
          </a:bodyPr>
          <a:lstStyle/>
          <a:p>
            <a:pPr algn="ctr">
              <a:lnSpc>
                <a:spcPct val="115000"/>
              </a:lnSpc>
            </a:pPr>
            <a:r>
              <a:rPr lang="en-US" sz="4800" b="1" u="sng" dirty="0">
                <a:solidFill>
                  <a:srgbClr val="00B050"/>
                </a:solidFill>
                <a:latin typeface="Times" pitchFamily="2" charset="0"/>
                <a:ea typeface="Oswald"/>
                <a:cs typeface="Oswald"/>
                <a:sym typeface="Oswald"/>
              </a:rPr>
              <a:t>Conclusion</a:t>
            </a:r>
            <a:endParaRPr sz="1200" u="sng" dirty="0">
              <a:solidFill>
                <a:srgbClr val="00B050"/>
              </a:solidFill>
              <a:latin typeface="Times" pitchFamily="2" charset="0"/>
              <a:ea typeface="Oswald"/>
              <a:cs typeface="Oswald"/>
              <a:sym typeface="Oswald"/>
            </a:endParaRPr>
          </a:p>
        </p:txBody>
      </p:sp>
      <p:sp>
        <p:nvSpPr>
          <p:cNvPr id="17" name="Down Arrow 16">
            <a:extLst>
              <a:ext uri="{FF2B5EF4-FFF2-40B4-BE49-F238E27FC236}">
                <a16:creationId xmlns:a16="http://schemas.microsoft.com/office/drawing/2014/main" id="{93390ADC-0089-3030-0B6D-73E91BB6E6B8}"/>
              </a:ext>
            </a:extLst>
          </p:cNvPr>
          <p:cNvSpPr/>
          <p:nvPr/>
        </p:nvSpPr>
        <p:spPr>
          <a:xfrm>
            <a:off x="20705556" y="5573447"/>
            <a:ext cx="723255" cy="1451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p>
        </p:txBody>
      </p:sp>
      <p:sp>
        <p:nvSpPr>
          <p:cNvPr id="2" name="Google Shape;59;p13">
            <a:extLst>
              <a:ext uri="{FF2B5EF4-FFF2-40B4-BE49-F238E27FC236}">
                <a16:creationId xmlns:a16="http://schemas.microsoft.com/office/drawing/2014/main" id="{E07B8667-9456-DE78-81B7-93429F4D2411}"/>
              </a:ext>
            </a:extLst>
          </p:cNvPr>
          <p:cNvSpPr/>
          <p:nvPr/>
        </p:nvSpPr>
        <p:spPr>
          <a:xfrm>
            <a:off x="32436239" y="5337914"/>
            <a:ext cx="10615639" cy="26510400"/>
          </a:xfrm>
          <a:prstGeom prst="rect">
            <a:avLst/>
          </a:prstGeom>
          <a:solidFill>
            <a:srgbClr val="FFFFFF"/>
          </a:solidFill>
          <a:ln>
            <a:noFill/>
          </a:ln>
        </p:spPr>
        <p:txBody>
          <a:bodyPr spcFirstLastPara="1" wrap="square" lIns="91426" tIns="91426" rIns="91426" bIns="91426" anchor="ctr" anchorCtr="0">
            <a:noAutofit/>
          </a:bodyPr>
          <a:lstStyle/>
          <a:p>
            <a:endParaRPr sz="480" dirty="0">
              <a:latin typeface="Times" pitchFamily="2" charset="0"/>
            </a:endParaRPr>
          </a:p>
        </p:txBody>
      </p:sp>
      <p:sp>
        <p:nvSpPr>
          <p:cNvPr id="3" name="Google Shape;65;p13">
            <a:extLst>
              <a:ext uri="{FF2B5EF4-FFF2-40B4-BE49-F238E27FC236}">
                <a16:creationId xmlns:a16="http://schemas.microsoft.com/office/drawing/2014/main" id="{AACE8893-3C8A-9C4A-A97E-7B75A9B4256A}"/>
              </a:ext>
            </a:extLst>
          </p:cNvPr>
          <p:cNvSpPr/>
          <p:nvPr/>
        </p:nvSpPr>
        <p:spPr>
          <a:xfrm>
            <a:off x="21835716" y="31539822"/>
            <a:ext cx="10212623" cy="510046"/>
          </a:xfrm>
          <a:prstGeom prst="rect">
            <a:avLst/>
          </a:prstGeom>
          <a:solidFill>
            <a:schemeClr val="accent5"/>
          </a:solidFill>
          <a:ln>
            <a:noFill/>
          </a:ln>
        </p:spPr>
        <p:txBody>
          <a:bodyPr spcFirstLastPara="1" wrap="square" lIns="91426" tIns="91426" rIns="91426" bIns="91426" anchor="ctr" anchorCtr="0">
            <a:noAutofit/>
          </a:bodyPr>
          <a:lstStyle/>
          <a:p>
            <a:endParaRPr sz="480">
              <a:solidFill>
                <a:schemeClr val="accent5"/>
              </a:solidFill>
              <a:latin typeface="Times" pitchFamily="2" charset="0"/>
            </a:endParaRPr>
          </a:p>
        </p:txBody>
      </p:sp>
      <p:sp>
        <p:nvSpPr>
          <p:cNvPr id="4" name="Google Shape;65;p13">
            <a:extLst>
              <a:ext uri="{FF2B5EF4-FFF2-40B4-BE49-F238E27FC236}">
                <a16:creationId xmlns:a16="http://schemas.microsoft.com/office/drawing/2014/main" id="{9E4420AE-21E7-3C4F-454A-4CA57033558D}"/>
              </a:ext>
            </a:extLst>
          </p:cNvPr>
          <p:cNvSpPr/>
          <p:nvPr/>
        </p:nvSpPr>
        <p:spPr>
          <a:xfrm>
            <a:off x="32458345" y="31461471"/>
            <a:ext cx="10559795" cy="542513"/>
          </a:xfrm>
          <a:prstGeom prst="rect">
            <a:avLst/>
          </a:prstGeom>
          <a:solidFill>
            <a:schemeClr val="accent5"/>
          </a:solidFill>
          <a:ln>
            <a:noFill/>
          </a:ln>
        </p:spPr>
        <p:txBody>
          <a:bodyPr spcFirstLastPara="1" wrap="square" lIns="91426" tIns="91426" rIns="91426" bIns="91426" anchor="ctr" anchorCtr="0">
            <a:noAutofit/>
          </a:bodyPr>
          <a:lstStyle/>
          <a:p>
            <a:endParaRPr sz="480">
              <a:solidFill>
                <a:schemeClr val="accent5"/>
              </a:solidFill>
              <a:latin typeface="Times" pitchFamily="2" charset="0"/>
            </a:endParaRPr>
          </a:p>
        </p:txBody>
      </p:sp>
      <p:sp>
        <p:nvSpPr>
          <p:cNvPr id="5" name="Curved Up Arrow 4">
            <a:extLst>
              <a:ext uri="{FF2B5EF4-FFF2-40B4-BE49-F238E27FC236}">
                <a16:creationId xmlns:a16="http://schemas.microsoft.com/office/drawing/2014/main" id="{97EFE81E-71C0-223C-B22F-4EE1ED13222C}"/>
              </a:ext>
            </a:extLst>
          </p:cNvPr>
          <p:cNvSpPr/>
          <p:nvPr/>
        </p:nvSpPr>
        <p:spPr>
          <a:xfrm>
            <a:off x="20886632" y="30964426"/>
            <a:ext cx="1702874" cy="109332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solidFill>
                <a:schemeClr val="tx1"/>
              </a:solidFill>
            </a:endParaRPr>
          </a:p>
        </p:txBody>
      </p:sp>
      <p:sp>
        <p:nvSpPr>
          <p:cNvPr id="7" name="Curved Up Arrow 6">
            <a:extLst>
              <a:ext uri="{FF2B5EF4-FFF2-40B4-BE49-F238E27FC236}">
                <a16:creationId xmlns:a16="http://schemas.microsoft.com/office/drawing/2014/main" id="{373EBAF4-3A7A-BF12-4332-7E706AE326D4}"/>
              </a:ext>
            </a:extLst>
          </p:cNvPr>
          <p:cNvSpPr/>
          <p:nvPr/>
        </p:nvSpPr>
        <p:spPr>
          <a:xfrm>
            <a:off x="31408211" y="30920141"/>
            <a:ext cx="1748387" cy="1009179"/>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solidFill>
                <a:schemeClr val="tx1"/>
              </a:solidFill>
            </a:endParaRPr>
          </a:p>
        </p:txBody>
      </p:sp>
      <p:sp>
        <p:nvSpPr>
          <p:cNvPr id="10" name="Down Arrow 9">
            <a:extLst>
              <a:ext uri="{FF2B5EF4-FFF2-40B4-BE49-F238E27FC236}">
                <a16:creationId xmlns:a16="http://schemas.microsoft.com/office/drawing/2014/main" id="{EA57A75C-4A3B-7D29-289E-18E4D951B739}"/>
              </a:ext>
            </a:extLst>
          </p:cNvPr>
          <p:cNvSpPr/>
          <p:nvPr/>
        </p:nvSpPr>
        <p:spPr>
          <a:xfrm>
            <a:off x="31284465" y="5554232"/>
            <a:ext cx="723255" cy="1451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p>
        </p:txBody>
      </p:sp>
      <p:sp>
        <p:nvSpPr>
          <p:cNvPr id="11" name="Down Arrow 10">
            <a:extLst>
              <a:ext uri="{FF2B5EF4-FFF2-40B4-BE49-F238E27FC236}">
                <a16:creationId xmlns:a16="http://schemas.microsoft.com/office/drawing/2014/main" id="{ADCAA3EA-7729-BC73-C7C1-528A9A52FD53}"/>
              </a:ext>
            </a:extLst>
          </p:cNvPr>
          <p:cNvSpPr/>
          <p:nvPr/>
        </p:nvSpPr>
        <p:spPr>
          <a:xfrm>
            <a:off x="42222708" y="5404901"/>
            <a:ext cx="723255" cy="1451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
          </a:p>
        </p:txBody>
      </p:sp>
      <p:sp>
        <p:nvSpPr>
          <p:cNvPr id="13" name="Google Shape;63;p13">
            <a:extLst>
              <a:ext uri="{FF2B5EF4-FFF2-40B4-BE49-F238E27FC236}">
                <a16:creationId xmlns:a16="http://schemas.microsoft.com/office/drawing/2014/main" id="{6A0B3DC8-073B-40F9-ECE8-7804BD9BA608}"/>
              </a:ext>
            </a:extLst>
          </p:cNvPr>
          <p:cNvSpPr txBox="1"/>
          <p:nvPr/>
        </p:nvSpPr>
        <p:spPr>
          <a:xfrm>
            <a:off x="11123802" y="16615114"/>
            <a:ext cx="10532941"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Brief History of Community Mental Health Services</a:t>
            </a:r>
            <a:endParaRPr sz="4400" b="1" u="sng" dirty="0">
              <a:solidFill>
                <a:srgbClr val="00B050"/>
              </a:solidFill>
              <a:latin typeface="Times" pitchFamily="2" charset="0"/>
              <a:ea typeface="Oswald"/>
              <a:cs typeface="Oswald"/>
              <a:sym typeface="Oswald"/>
            </a:endParaRPr>
          </a:p>
        </p:txBody>
      </p:sp>
      <p:sp>
        <p:nvSpPr>
          <p:cNvPr id="21" name="Google Shape;63;p13">
            <a:extLst>
              <a:ext uri="{FF2B5EF4-FFF2-40B4-BE49-F238E27FC236}">
                <a16:creationId xmlns:a16="http://schemas.microsoft.com/office/drawing/2014/main" id="{C899BAD6-1779-B36E-502C-14D34E1A75AD}"/>
              </a:ext>
            </a:extLst>
          </p:cNvPr>
          <p:cNvSpPr txBox="1"/>
          <p:nvPr/>
        </p:nvSpPr>
        <p:spPr>
          <a:xfrm>
            <a:off x="31866356" y="5733969"/>
            <a:ext cx="11623800"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u="sng" dirty="0">
                <a:solidFill>
                  <a:srgbClr val="00B050"/>
                </a:solidFill>
                <a:latin typeface="Times" pitchFamily="2" charset="0"/>
                <a:ea typeface="Oswald"/>
                <a:cs typeface="Oswald"/>
                <a:sym typeface="Oswald"/>
              </a:rPr>
              <a:t>Challenge 1: Workforce Shortages and Staff Burnout</a:t>
            </a:r>
          </a:p>
        </p:txBody>
      </p:sp>
      <p:sp>
        <p:nvSpPr>
          <p:cNvPr id="24" name="Google Shape;68;p13">
            <a:extLst>
              <a:ext uri="{FF2B5EF4-FFF2-40B4-BE49-F238E27FC236}">
                <a16:creationId xmlns:a16="http://schemas.microsoft.com/office/drawing/2014/main" id="{FCCC2C16-44CE-9EDC-7382-AB310851E20E}"/>
              </a:ext>
            </a:extLst>
          </p:cNvPr>
          <p:cNvSpPr txBox="1"/>
          <p:nvPr/>
        </p:nvSpPr>
        <p:spPr>
          <a:xfrm>
            <a:off x="11456975" y="18522634"/>
            <a:ext cx="9866597"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Historically, mental healthcare in the UK was dominated by large psychiatric institutions or asylums during the 19th and early 20th centuries. However, concerns about </a:t>
            </a:r>
            <a:r>
              <a:rPr lang="en-US" sz="3200" dirty="0" err="1">
                <a:latin typeface="Times New Roman" panose="02020603050405020304" pitchFamily="18" charset="0"/>
                <a:cs typeface="Times New Roman" panose="02020603050405020304" pitchFamily="18" charset="0"/>
              </a:rPr>
              <a:t>institutionalisation</a:t>
            </a:r>
            <a:r>
              <a:rPr lang="en-US" sz="3200" dirty="0">
                <a:latin typeface="Times New Roman" panose="02020603050405020304" pitchFamily="18" charset="0"/>
                <a:cs typeface="Times New Roman" panose="02020603050405020304" pitchFamily="18" charset="0"/>
              </a:rPr>
              <a:t>, poor living conditions and lack of autonomy led to reform (Thornicroft and Tansella, 2014).</a:t>
            </a:r>
          </a:p>
          <a:p>
            <a:r>
              <a:rPr lang="en-US" sz="3200" dirty="0">
                <a:latin typeface="Times New Roman" panose="02020603050405020304" pitchFamily="18" charset="0"/>
                <a:cs typeface="Times New Roman" panose="02020603050405020304" pitchFamily="18" charset="0"/>
              </a:rPr>
              <a:t>The shift towards community care accelerated following the Mental Health Act 1959 and the policy of </a:t>
            </a:r>
            <a:r>
              <a:rPr lang="en-US" sz="3200" dirty="0" err="1">
                <a:latin typeface="Times New Roman" panose="02020603050405020304" pitchFamily="18" charset="0"/>
                <a:cs typeface="Times New Roman" panose="02020603050405020304" pitchFamily="18" charset="0"/>
              </a:rPr>
              <a:t>deinstitutionalisation</a:t>
            </a:r>
            <a:r>
              <a:rPr lang="en-US" sz="3200" dirty="0">
                <a:latin typeface="Times New Roman" panose="02020603050405020304" pitchFamily="18" charset="0"/>
                <a:cs typeface="Times New Roman" panose="02020603050405020304" pitchFamily="18" charset="0"/>
              </a:rPr>
              <a:t>. The Care in the Community policy introduced in the 1980s further closed long-stay hospitals and expanded community-based services (DHSC, 2021).</a:t>
            </a:r>
          </a:p>
          <a:p>
            <a:r>
              <a:rPr lang="en-US" sz="3200" dirty="0">
                <a:latin typeface="Times New Roman" panose="02020603050405020304" pitchFamily="18" charset="0"/>
                <a:cs typeface="Times New Roman" panose="02020603050405020304" pitchFamily="18" charset="0"/>
              </a:rPr>
              <a:t>More recently, the NHS Long Term Plan (2019) committed to transforming community mental health services by integrating primary care, social services and voluntary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to provide more </a:t>
            </a:r>
            <a:r>
              <a:rPr lang="en-US" sz="3200" dirty="0" err="1">
                <a:latin typeface="Times New Roman" panose="02020603050405020304" pitchFamily="18" charset="0"/>
                <a:cs typeface="Times New Roman" panose="02020603050405020304" pitchFamily="18" charset="0"/>
              </a:rPr>
              <a:t>personalised</a:t>
            </a:r>
            <a:r>
              <a:rPr lang="en-US" sz="3200" dirty="0">
                <a:latin typeface="Times New Roman" panose="02020603050405020304" pitchFamily="18" charset="0"/>
                <a:cs typeface="Times New Roman" panose="02020603050405020304" pitchFamily="18" charset="0"/>
              </a:rPr>
              <a:t> and preventative care (NHS England, 2019).</a:t>
            </a:r>
          </a:p>
          <a:p>
            <a:pPr marL="457200" indent="-45720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sp>
        <p:nvSpPr>
          <p:cNvPr id="26" name="Google Shape;68;p13">
            <a:extLst>
              <a:ext uri="{FF2B5EF4-FFF2-40B4-BE49-F238E27FC236}">
                <a16:creationId xmlns:a16="http://schemas.microsoft.com/office/drawing/2014/main" id="{F9D43319-7F66-3059-8599-F27659FD5C81}"/>
              </a:ext>
            </a:extLst>
          </p:cNvPr>
          <p:cNvSpPr txBox="1"/>
          <p:nvPr/>
        </p:nvSpPr>
        <p:spPr>
          <a:xfrm>
            <a:off x="32719691" y="7454833"/>
            <a:ext cx="10037102"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One major challenge facing CMHS is workforce shortages. The NHS mental health workforce has struggled with recruitment and retention, leading to high caseloads and staff burnout (The King’s Fund, 2022).</a:t>
            </a:r>
          </a:p>
          <a:p>
            <a:r>
              <a:rPr lang="en-US" sz="3200" dirty="0">
                <a:latin typeface="Times New Roman" panose="02020603050405020304" pitchFamily="18" charset="0"/>
                <a:cs typeface="Times New Roman" panose="02020603050405020304" pitchFamily="18" charset="0"/>
              </a:rPr>
              <a:t>Vacancies in mental health nursing remain significant, placing pressure on existing staff and affecting service quality. High demand combined with insufficient staffing can result in delayed assessments and reduced continuity of care (NHS England, 2019). This impacts service users through longer waiting times and limited access to specialist support.</a:t>
            </a:r>
          </a:p>
          <a:p>
            <a:pPr marL="457200" indent="-45720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sp>
        <p:nvSpPr>
          <p:cNvPr id="14" name="Google Shape;63;p13">
            <a:extLst>
              <a:ext uri="{FF2B5EF4-FFF2-40B4-BE49-F238E27FC236}">
                <a16:creationId xmlns:a16="http://schemas.microsoft.com/office/drawing/2014/main" id="{5890549F-F0F5-29B0-9AAA-E167ECBBE969}"/>
              </a:ext>
            </a:extLst>
          </p:cNvPr>
          <p:cNvSpPr txBox="1"/>
          <p:nvPr/>
        </p:nvSpPr>
        <p:spPr>
          <a:xfrm>
            <a:off x="21546900" y="5679990"/>
            <a:ext cx="10532941"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How the Service Functions Today</a:t>
            </a:r>
            <a:endParaRPr sz="4400" b="1" u="sng" dirty="0">
              <a:solidFill>
                <a:srgbClr val="00B050"/>
              </a:solidFill>
              <a:latin typeface="Times" pitchFamily="2" charset="0"/>
              <a:ea typeface="Oswald"/>
              <a:cs typeface="Oswald"/>
              <a:sym typeface="Oswald"/>
            </a:endParaRPr>
          </a:p>
        </p:txBody>
      </p:sp>
      <p:sp>
        <p:nvSpPr>
          <p:cNvPr id="15" name="Google Shape;68;p13">
            <a:extLst>
              <a:ext uri="{FF2B5EF4-FFF2-40B4-BE49-F238E27FC236}">
                <a16:creationId xmlns:a16="http://schemas.microsoft.com/office/drawing/2014/main" id="{284D6C51-6632-371A-2E11-DB9127C5AF4C}"/>
              </a:ext>
            </a:extLst>
          </p:cNvPr>
          <p:cNvSpPr txBox="1"/>
          <p:nvPr/>
        </p:nvSpPr>
        <p:spPr>
          <a:xfrm>
            <a:off x="22130263" y="7024021"/>
            <a:ext cx="9990393"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Today, CMHS operate through integrated care systems (ICS), focusing on early intervention, recovery and crisis prevention. Key components include:</a:t>
            </a:r>
          </a:p>
          <a:p>
            <a:r>
              <a:rPr lang="en-US" sz="3200" b="1" dirty="0">
                <a:latin typeface="Times New Roman" panose="02020603050405020304" pitchFamily="18" charset="0"/>
                <a:cs typeface="Times New Roman" panose="02020603050405020304" pitchFamily="18" charset="0"/>
              </a:rPr>
              <a:t>1. Assessment and Referral</a:t>
            </a:r>
          </a:p>
          <a:p>
            <a:r>
              <a:rPr lang="en-US" sz="3200" dirty="0">
                <a:latin typeface="Times New Roman" panose="02020603050405020304" pitchFamily="18" charset="0"/>
                <a:cs typeface="Times New Roman" panose="02020603050405020304" pitchFamily="18" charset="0"/>
              </a:rPr>
              <a:t>Individuals are referred via GPs, self-referral (in some areas), hospitals, or emergency services. Comprehensive assessments determine care needs and risk levels.</a:t>
            </a:r>
          </a:p>
          <a:p>
            <a:r>
              <a:rPr lang="en-US" sz="3200" b="1" dirty="0">
                <a:latin typeface="Times New Roman" panose="02020603050405020304" pitchFamily="18" charset="0"/>
                <a:cs typeface="Times New Roman" panose="02020603050405020304" pitchFamily="18" charset="0"/>
              </a:rPr>
              <a:t>2. Care Planning</a:t>
            </a:r>
          </a:p>
          <a:p>
            <a:r>
              <a:rPr lang="en-US" sz="3200" dirty="0">
                <a:latin typeface="Times New Roman" panose="02020603050405020304" pitchFamily="18" charset="0"/>
                <a:cs typeface="Times New Roman" panose="02020603050405020304" pitchFamily="18" charset="0"/>
              </a:rPr>
              <a:t>A </a:t>
            </a:r>
            <a:r>
              <a:rPr lang="en-US" sz="3200" dirty="0" err="1">
                <a:latin typeface="Times New Roman" panose="02020603050405020304" pitchFamily="18" charset="0"/>
                <a:cs typeface="Times New Roman" panose="02020603050405020304" pitchFamily="18" charset="0"/>
              </a:rPr>
              <a:t>personalised</a:t>
            </a:r>
            <a:r>
              <a:rPr lang="en-US" sz="3200" dirty="0">
                <a:latin typeface="Times New Roman" panose="02020603050405020304" pitchFamily="18" charset="0"/>
                <a:cs typeface="Times New Roman" panose="02020603050405020304" pitchFamily="18" charset="0"/>
              </a:rPr>
              <a:t> care plan is developed collaboratively with the service user, often incorporating medication, psychological therapies and social support.</a:t>
            </a:r>
          </a:p>
          <a:p>
            <a:r>
              <a:rPr lang="en-US" sz="3200" b="1" dirty="0">
                <a:latin typeface="Times New Roman" panose="02020603050405020304" pitchFamily="18" charset="0"/>
                <a:cs typeface="Times New Roman" panose="02020603050405020304" pitchFamily="18" charset="0"/>
              </a:rPr>
              <a:t>3. Psychological Therapies</a:t>
            </a:r>
          </a:p>
          <a:p>
            <a:r>
              <a:rPr lang="en-US" sz="3200" dirty="0">
                <a:latin typeface="Times New Roman" panose="02020603050405020304" pitchFamily="18" charset="0"/>
                <a:cs typeface="Times New Roman" panose="02020603050405020304" pitchFamily="18" charset="0"/>
              </a:rPr>
              <a:t>Services such as Improving Access to Psychological Therapies (IAPT), now known as NHS Talking Therapies, provide evidence-based treatments like Cognitive </a:t>
            </a:r>
            <a:r>
              <a:rPr lang="en-US" sz="3200" dirty="0" err="1">
                <a:latin typeface="Times New Roman" panose="02020603050405020304" pitchFamily="18" charset="0"/>
                <a:cs typeface="Times New Roman" panose="02020603050405020304" pitchFamily="18" charset="0"/>
              </a:rPr>
              <a:t>Behavioural</a:t>
            </a:r>
            <a:r>
              <a:rPr lang="en-US" sz="3200" dirty="0">
                <a:latin typeface="Times New Roman" panose="02020603050405020304" pitchFamily="18" charset="0"/>
                <a:cs typeface="Times New Roman" panose="02020603050405020304" pitchFamily="18" charset="0"/>
              </a:rPr>
              <a:t> Therapy (CBT) for common mental health disorders (NHS England, 2023).</a:t>
            </a:r>
          </a:p>
          <a:p>
            <a:r>
              <a:rPr lang="en-US" sz="3200" b="1" dirty="0">
                <a:latin typeface="Times New Roman" panose="02020603050405020304" pitchFamily="18" charset="0"/>
                <a:cs typeface="Times New Roman" panose="02020603050405020304" pitchFamily="18" charset="0"/>
              </a:rPr>
              <a:t>4. Crisis Intervention</a:t>
            </a:r>
          </a:p>
          <a:p>
            <a:r>
              <a:rPr lang="en-US" sz="3200" dirty="0">
                <a:latin typeface="Times New Roman" panose="02020603050405020304" pitchFamily="18" charset="0"/>
                <a:cs typeface="Times New Roman" panose="02020603050405020304" pitchFamily="18" charset="0"/>
              </a:rPr>
              <a:t>Crisis resolution and home treatment teams provide intensive short-term support to prevent hospital admissions.</a:t>
            </a:r>
          </a:p>
          <a:p>
            <a:r>
              <a:rPr lang="en-US" sz="3200" b="1" dirty="0">
                <a:latin typeface="Times New Roman" panose="02020603050405020304" pitchFamily="18" charset="0"/>
                <a:cs typeface="Times New Roman" panose="02020603050405020304" pitchFamily="18" charset="0"/>
              </a:rPr>
              <a:t>5. Recovery and Social Support</a:t>
            </a:r>
          </a:p>
          <a:p>
            <a:r>
              <a:rPr lang="en-US" sz="3200" dirty="0">
                <a:latin typeface="Times New Roman" panose="02020603050405020304" pitchFamily="18" charset="0"/>
                <a:cs typeface="Times New Roman" panose="02020603050405020304" pitchFamily="18" charset="0"/>
              </a:rPr>
              <a:t>Support includes employment advice, housing support and peer support networks, addressing social determinants of mental health (The King’s Fund, 2022).</a:t>
            </a:r>
          </a:p>
          <a:p>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sp>
        <p:nvSpPr>
          <p:cNvPr id="20" name="Google Shape;63;p13">
            <a:extLst>
              <a:ext uri="{FF2B5EF4-FFF2-40B4-BE49-F238E27FC236}">
                <a16:creationId xmlns:a16="http://schemas.microsoft.com/office/drawing/2014/main" id="{CB408E5E-C618-DA29-13B2-1E78FC1F2219}"/>
              </a:ext>
            </a:extLst>
          </p:cNvPr>
          <p:cNvSpPr txBox="1"/>
          <p:nvPr/>
        </p:nvSpPr>
        <p:spPr>
          <a:xfrm>
            <a:off x="21925541" y="24106702"/>
            <a:ext cx="9751610"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Why Community Mental Health Services Are Important</a:t>
            </a:r>
          </a:p>
        </p:txBody>
      </p:sp>
      <p:sp>
        <p:nvSpPr>
          <p:cNvPr id="22" name="Google Shape;68;p13">
            <a:extLst>
              <a:ext uri="{FF2B5EF4-FFF2-40B4-BE49-F238E27FC236}">
                <a16:creationId xmlns:a16="http://schemas.microsoft.com/office/drawing/2014/main" id="{7C734B7F-B804-6506-CED9-CACB160840C6}"/>
              </a:ext>
            </a:extLst>
          </p:cNvPr>
          <p:cNvSpPr txBox="1"/>
          <p:nvPr/>
        </p:nvSpPr>
        <p:spPr>
          <a:xfrm>
            <a:off x="22300324" y="25864533"/>
            <a:ext cx="9990393"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CMHS play a crucial role in:</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Reducing hospital admissions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Promoting independence and recovery</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Reducing stigma associated with institutional care</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Supporting early intervention and prevention</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Improving quality of life</a:t>
            </a:r>
          </a:p>
          <a:p>
            <a:r>
              <a:rPr lang="en-US" sz="3200" dirty="0">
                <a:latin typeface="Times New Roman" panose="02020603050405020304" pitchFamily="18" charset="0"/>
                <a:cs typeface="Times New Roman" panose="02020603050405020304" pitchFamily="18" charset="0"/>
              </a:rPr>
              <a:t>Evidence suggests that community-based mental health care improves service user satisfaction and clinical outcomes compared to long-term institutional care (Thornicroft and Tansella, 2014).</a:t>
            </a:r>
          </a:p>
          <a:p>
            <a:pPr marL="457200" indent="-45720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sp>
        <p:nvSpPr>
          <p:cNvPr id="23" name="Google Shape;63;p13">
            <a:extLst>
              <a:ext uri="{FF2B5EF4-FFF2-40B4-BE49-F238E27FC236}">
                <a16:creationId xmlns:a16="http://schemas.microsoft.com/office/drawing/2014/main" id="{000A326C-3BEE-0815-DD4F-7F66D753F5BB}"/>
              </a:ext>
            </a:extLst>
          </p:cNvPr>
          <p:cNvSpPr txBox="1"/>
          <p:nvPr/>
        </p:nvSpPr>
        <p:spPr>
          <a:xfrm>
            <a:off x="32547233" y="17056913"/>
            <a:ext cx="10037102"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000" b="1" u="sng" dirty="0">
                <a:solidFill>
                  <a:srgbClr val="00B050"/>
                </a:solidFill>
                <a:latin typeface="Times" pitchFamily="2" charset="0"/>
                <a:ea typeface="Oswald"/>
                <a:cs typeface="Oswald"/>
                <a:sym typeface="Oswald"/>
              </a:rPr>
              <a:t>Challenge 2: Increasing Demand and Long Waiting Times</a:t>
            </a:r>
            <a:endParaRPr sz="1050" u="sng" dirty="0">
              <a:solidFill>
                <a:srgbClr val="00B050"/>
              </a:solidFill>
              <a:latin typeface="Times" pitchFamily="2" charset="0"/>
              <a:ea typeface="Oswald"/>
              <a:cs typeface="Oswald"/>
              <a:sym typeface="Oswald"/>
            </a:endParaRPr>
          </a:p>
        </p:txBody>
      </p:sp>
      <p:sp>
        <p:nvSpPr>
          <p:cNvPr id="27" name="Google Shape;68;p13">
            <a:extLst>
              <a:ext uri="{FF2B5EF4-FFF2-40B4-BE49-F238E27FC236}">
                <a16:creationId xmlns:a16="http://schemas.microsoft.com/office/drawing/2014/main" id="{3016CB18-CB16-BF45-E73F-28A2349AAF82}"/>
              </a:ext>
            </a:extLst>
          </p:cNvPr>
          <p:cNvSpPr txBox="1"/>
          <p:nvPr/>
        </p:nvSpPr>
        <p:spPr>
          <a:xfrm>
            <a:off x="32614737" y="18903881"/>
            <a:ext cx="10037102"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Demand for community mental health services has increased significantly, particularly following the COVID-19 pandemic. Rates of anxiety, depression and severe mental illness have risen, increasing pressure on already stretched services (Mind, 2023).</a:t>
            </a:r>
          </a:p>
          <a:p>
            <a:r>
              <a:rPr lang="en-US" sz="3200" dirty="0">
                <a:latin typeface="Times New Roman" panose="02020603050405020304" pitchFamily="18" charset="0"/>
                <a:cs typeface="Times New Roman" panose="02020603050405020304" pitchFamily="18" charset="0"/>
              </a:rPr>
              <a:t>Although the NHS Long Term Plan promised expanded access, many areas still experience long waiting times for assessment and therapy. Delays can worsen symptoms and increase the risk of crisis presentations (The King’s Fund, 2022). Addressing this requires sustainable funding, workforce expansion and improved integration across health and social care sectors.</a:t>
            </a:r>
          </a:p>
          <a:p>
            <a:endParaRPr lang="en-US" sz="3200" dirty="0">
              <a:latin typeface="Times New Roman" panose="02020603050405020304" pitchFamily="18" charset="0"/>
              <a:cs typeface="Times New Roman" panose="02020603050405020304" pitchFamily="18" charset="0"/>
            </a:endParaRPr>
          </a:p>
        </p:txBody>
      </p:sp>
      <p:sp>
        <p:nvSpPr>
          <p:cNvPr id="28" name="Google Shape;63;p13">
            <a:extLst>
              <a:ext uri="{FF2B5EF4-FFF2-40B4-BE49-F238E27FC236}">
                <a16:creationId xmlns:a16="http://schemas.microsoft.com/office/drawing/2014/main" id="{E99C5385-084C-C999-7269-F4114448423E}"/>
              </a:ext>
            </a:extLst>
          </p:cNvPr>
          <p:cNvSpPr txBox="1"/>
          <p:nvPr/>
        </p:nvSpPr>
        <p:spPr>
          <a:xfrm>
            <a:off x="32467741" y="24997024"/>
            <a:ext cx="10037102" cy="1451102"/>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Conclusion</a:t>
            </a:r>
            <a:endParaRPr lang="en-US" sz="1100" u="sng" dirty="0">
              <a:solidFill>
                <a:srgbClr val="00B050"/>
              </a:solidFill>
              <a:latin typeface="Times" pitchFamily="2" charset="0"/>
              <a:ea typeface="Oswald"/>
              <a:cs typeface="Oswald"/>
              <a:sym typeface="Oswald"/>
            </a:endParaRPr>
          </a:p>
        </p:txBody>
      </p:sp>
      <p:sp>
        <p:nvSpPr>
          <p:cNvPr id="29" name="Google Shape;68;p13">
            <a:extLst>
              <a:ext uri="{FF2B5EF4-FFF2-40B4-BE49-F238E27FC236}">
                <a16:creationId xmlns:a16="http://schemas.microsoft.com/office/drawing/2014/main" id="{DCC1BC7A-8E96-2A64-7A4D-6339895123D3}"/>
              </a:ext>
            </a:extLst>
          </p:cNvPr>
          <p:cNvSpPr txBox="1"/>
          <p:nvPr/>
        </p:nvSpPr>
        <p:spPr>
          <a:xfrm>
            <a:off x="32687434" y="26010684"/>
            <a:ext cx="10037102"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Community Mental Health Services represent a fundamental shift from institutional to person-</a:t>
            </a:r>
            <a:r>
              <a:rPr lang="en-US" sz="3200" dirty="0" err="1">
                <a:latin typeface="Times New Roman" panose="02020603050405020304" pitchFamily="18" charset="0"/>
                <a:cs typeface="Times New Roman" panose="02020603050405020304" pitchFamily="18" charset="0"/>
              </a:rPr>
              <a:t>centred</a:t>
            </a:r>
            <a:r>
              <a:rPr lang="en-US" sz="3200" dirty="0">
                <a:latin typeface="Times New Roman" panose="02020603050405020304" pitchFamily="18" charset="0"/>
                <a:cs typeface="Times New Roman" panose="02020603050405020304" pitchFamily="18" charset="0"/>
              </a:rPr>
              <a:t>, community-based care. They provide accessible, multidisciplinary support aimed at recovery, independence and improved wellbeing. While significant progress has been made in integrating services and promoting early intervention, workforce shortages and rising demand remain substantial challenges. Strengthening community mental health provision is essential to ensuring equitable, timely and effective care across the UK.</a:t>
            </a:r>
          </a:p>
        </p:txBody>
      </p:sp>
      <p:sp>
        <p:nvSpPr>
          <p:cNvPr id="30" name="Google Shape;63;p13">
            <a:extLst>
              <a:ext uri="{FF2B5EF4-FFF2-40B4-BE49-F238E27FC236}">
                <a16:creationId xmlns:a16="http://schemas.microsoft.com/office/drawing/2014/main" id="{BFCD3D44-C35D-A5B6-6186-1B9C8EF3BCFD}"/>
              </a:ext>
            </a:extLst>
          </p:cNvPr>
          <p:cNvSpPr txBox="1"/>
          <p:nvPr/>
        </p:nvSpPr>
        <p:spPr>
          <a:xfrm>
            <a:off x="1189540" y="19934938"/>
            <a:ext cx="9201149" cy="1372650"/>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Who Uses the Service?</a:t>
            </a:r>
            <a:endParaRPr lang="en-US" sz="1100" u="sng" dirty="0">
              <a:solidFill>
                <a:srgbClr val="00B050"/>
              </a:solidFill>
              <a:latin typeface="Times" pitchFamily="2" charset="0"/>
              <a:ea typeface="Oswald"/>
              <a:cs typeface="Oswald"/>
              <a:sym typeface="Oswald"/>
            </a:endParaRPr>
          </a:p>
        </p:txBody>
      </p:sp>
      <p:sp>
        <p:nvSpPr>
          <p:cNvPr id="32" name="Google Shape;68;p13">
            <a:extLst>
              <a:ext uri="{FF2B5EF4-FFF2-40B4-BE49-F238E27FC236}">
                <a16:creationId xmlns:a16="http://schemas.microsoft.com/office/drawing/2014/main" id="{AA0C6468-45CA-A9E7-0ED8-7E15F9A660C6}"/>
              </a:ext>
            </a:extLst>
          </p:cNvPr>
          <p:cNvSpPr txBox="1"/>
          <p:nvPr/>
        </p:nvSpPr>
        <p:spPr>
          <a:xfrm>
            <a:off x="1189540" y="20987717"/>
            <a:ext cx="9816156"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Community mental health services are used by:</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Adults and older adults experiencing mild to severe mental illness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Individuals with long-term and complex mental health conditions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People in crisis who require urgent community-based intervention</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Individuals transitioning from inpatient psychiatric care back into the community (Mind, 2023).</a:t>
            </a:r>
          </a:p>
          <a:p>
            <a:endParaRPr lang="en-US" sz="3200" dirty="0">
              <a:latin typeface="Times New Roman" panose="02020603050405020304" pitchFamily="18" charset="0"/>
              <a:cs typeface="Times New Roman" panose="02020603050405020304" pitchFamily="18" charset="0"/>
            </a:endParaRPr>
          </a:p>
        </p:txBody>
      </p:sp>
      <p:sp>
        <p:nvSpPr>
          <p:cNvPr id="36" name="Google Shape;63;p13">
            <a:extLst>
              <a:ext uri="{FF2B5EF4-FFF2-40B4-BE49-F238E27FC236}">
                <a16:creationId xmlns:a16="http://schemas.microsoft.com/office/drawing/2014/main" id="{EEE7B39F-4709-B06E-247A-133558145046}"/>
              </a:ext>
            </a:extLst>
          </p:cNvPr>
          <p:cNvSpPr txBox="1"/>
          <p:nvPr/>
        </p:nvSpPr>
        <p:spPr>
          <a:xfrm>
            <a:off x="1094726" y="25864533"/>
            <a:ext cx="9201149" cy="1372650"/>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Who Provides the Service?</a:t>
            </a:r>
            <a:endParaRPr lang="en-US" sz="1100" u="sng" dirty="0">
              <a:solidFill>
                <a:srgbClr val="00B050"/>
              </a:solidFill>
              <a:latin typeface="Times" pitchFamily="2" charset="0"/>
              <a:ea typeface="Oswald"/>
              <a:cs typeface="Oswald"/>
              <a:sym typeface="Oswald"/>
            </a:endParaRPr>
          </a:p>
        </p:txBody>
      </p:sp>
      <p:sp>
        <p:nvSpPr>
          <p:cNvPr id="37" name="Google Shape;68;p13">
            <a:extLst>
              <a:ext uri="{FF2B5EF4-FFF2-40B4-BE49-F238E27FC236}">
                <a16:creationId xmlns:a16="http://schemas.microsoft.com/office/drawing/2014/main" id="{CE89F3EA-3D54-F9F4-1479-A97C040412AE}"/>
              </a:ext>
            </a:extLst>
          </p:cNvPr>
          <p:cNvSpPr txBox="1"/>
          <p:nvPr/>
        </p:nvSpPr>
        <p:spPr>
          <a:xfrm>
            <a:off x="1264678" y="26873534"/>
            <a:ext cx="9816156"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Community mental health services are delivered by multidisciplinary teams (MDTs), which may include (NHS England, 2019):</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Psychiatrists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Community psychiatric nurses (CPNs)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Clinical psychologists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Social workers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Occupational therapists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Support workers</a:t>
            </a:r>
          </a:p>
          <a:p>
            <a:endParaRPr lang="en-US" sz="3200" dirty="0">
              <a:latin typeface="Times New Roman" panose="02020603050405020304" pitchFamily="18" charset="0"/>
              <a:cs typeface="Times New Roman" panose="02020603050405020304" pitchFamily="18" charset="0"/>
            </a:endParaRPr>
          </a:p>
        </p:txBody>
      </p:sp>
      <p:sp>
        <p:nvSpPr>
          <p:cNvPr id="38" name="Google Shape;63;p13">
            <a:extLst>
              <a:ext uri="{FF2B5EF4-FFF2-40B4-BE49-F238E27FC236}">
                <a16:creationId xmlns:a16="http://schemas.microsoft.com/office/drawing/2014/main" id="{E1435AA1-D0C1-E9D7-BF79-7FD22E97A004}"/>
              </a:ext>
            </a:extLst>
          </p:cNvPr>
          <p:cNvSpPr txBox="1"/>
          <p:nvPr/>
        </p:nvSpPr>
        <p:spPr>
          <a:xfrm>
            <a:off x="11660636" y="5647918"/>
            <a:ext cx="9201149" cy="1372650"/>
          </a:xfrm>
          <a:prstGeom prst="rect">
            <a:avLst/>
          </a:prstGeom>
          <a:noFill/>
          <a:ln>
            <a:noFill/>
          </a:ln>
        </p:spPr>
        <p:txBody>
          <a:bodyPr spcFirstLastPara="1" wrap="square" lIns="91426" tIns="91426" rIns="91426" bIns="91426" anchor="t" anchorCtr="0">
            <a:noAutofit/>
          </a:bodyPr>
          <a:lstStyle/>
          <a:p>
            <a:pPr algn="ctr">
              <a:lnSpc>
                <a:spcPct val="115000"/>
              </a:lnSpc>
              <a:buClr>
                <a:schemeClr val="dk1"/>
              </a:buClr>
              <a:buSzPts val="1100"/>
            </a:pPr>
            <a:r>
              <a:rPr lang="en-US" sz="4400" b="1" u="sng" dirty="0">
                <a:solidFill>
                  <a:srgbClr val="00B050"/>
                </a:solidFill>
                <a:latin typeface="Times" pitchFamily="2" charset="0"/>
                <a:ea typeface="Oswald"/>
                <a:cs typeface="Oswald"/>
                <a:sym typeface="Oswald"/>
              </a:rPr>
              <a:t>Where Is the Service Delivered?</a:t>
            </a:r>
            <a:endParaRPr lang="en-US" sz="1100" u="sng" dirty="0">
              <a:solidFill>
                <a:srgbClr val="00B050"/>
              </a:solidFill>
              <a:latin typeface="Times" pitchFamily="2" charset="0"/>
              <a:ea typeface="Oswald"/>
              <a:cs typeface="Oswald"/>
              <a:sym typeface="Oswald"/>
            </a:endParaRPr>
          </a:p>
        </p:txBody>
      </p:sp>
      <p:sp>
        <p:nvSpPr>
          <p:cNvPr id="39" name="Google Shape;68;p13">
            <a:extLst>
              <a:ext uri="{FF2B5EF4-FFF2-40B4-BE49-F238E27FC236}">
                <a16:creationId xmlns:a16="http://schemas.microsoft.com/office/drawing/2014/main" id="{CA44C2CE-F21E-5C66-F36B-A660AAA49590}"/>
              </a:ext>
            </a:extLst>
          </p:cNvPr>
          <p:cNvSpPr txBox="1"/>
          <p:nvPr/>
        </p:nvSpPr>
        <p:spPr>
          <a:xfrm>
            <a:off x="11649136" y="6916743"/>
            <a:ext cx="9816156" cy="6406502"/>
          </a:xfrm>
          <a:prstGeom prst="rect">
            <a:avLst/>
          </a:prstGeom>
          <a:noFill/>
          <a:ln>
            <a:noFill/>
          </a:ln>
        </p:spPr>
        <p:txBody>
          <a:bodyPr spcFirstLastPara="1" wrap="square" lIns="91426" tIns="91426" rIns="91426" bIns="91426" anchor="t" anchorCtr="0">
            <a:noAutofit/>
          </a:bodyPr>
          <a:lstStyle/>
          <a:p>
            <a:r>
              <a:rPr lang="en-US" sz="3200" dirty="0">
                <a:latin typeface="Times New Roman" panose="02020603050405020304" pitchFamily="18" charset="0"/>
                <a:cs typeface="Times New Roman" panose="02020603050405020304" pitchFamily="18" charset="0"/>
              </a:rPr>
              <a:t>CMHS are delivered in accessible, non-hospital settings, including:</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Community mental health </a:t>
            </a:r>
            <a:r>
              <a:rPr lang="en-US" sz="3200" dirty="0" err="1">
                <a:latin typeface="Times New Roman" panose="02020603050405020304" pitchFamily="18" charset="0"/>
                <a:cs typeface="Times New Roman" panose="02020603050405020304" pitchFamily="18" charset="0"/>
              </a:rPr>
              <a:t>centres</a:t>
            </a:r>
            <a:endParaRPr lang="en-US" sz="32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GP practices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Service users’ homes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Crisis resolution and home treatment teams</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Voluntary sector </a:t>
            </a:r>
            <a:r>
              <a:rPr lang="en-US" sz="3200" dirty="0" err="1">
                <a:latin typeface="Times New Roman" panose="02020603050405020304" pitchFamily="18" charset="0"/>
                <a:cs typeface="Times New Roman" panose="02020603050405020304" pitchFamily="18" charset="0"/>
              </a:rPr>
              <a:t>organisations</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Delivering care locally reduces stigma and promotes continuity of care (The King’s Fund, 2022).</a:t>
            </a:r>
          </a:p>
        </p:txBody>
      </p:sp>
      <p:pic>
        <p:nvPicPr>
          <p:cNvPr id="40" name="Picture 39">
            <a:extLst>
              <a:ext uri="{FF2B5EF4-FFF2-40B4-BE49-F238E27FC236}">
                <a16:creationId xmlns:a16="http://schemas.microsoft.com/office/drawing/2014/main" id="{D9706C15-0011-E5B6-9863-C55574E0D448}"/>
              </a:ext>
            </a:extLst>
          </p:cNvPr>
          <p:cNvPicPr>
            <a:picLocks noChangeAspect="1"/>
          </p:cNvPicPr>
          <p:nvPr/>
        </p:nvPicPr>
        <p:blipFill>
          <a:blip r:embed="rId3"/>
          <a:stretch>
            <a:fillRect/>
          </a:stretch>
        </p:blipFill>
        <p:spPr>
          <a:xfrm>
            <a:off x="1480039" y="14451635"/>
            <a:ext cx="8620150" cy="5200824"/>
          </a:xfrm>
          <a:prstGeom prst="rect">
            <a:avLst/>
          </a:prstGeom>
        </p:spPr>
      </p:pic>
      <p:pic>
        <p:nvPicPr>
          <p:cNvPr id="41" name="Picture 40">
            <a:extLst>
              <a:ext uri="{FF2B5EF4-FFF2-40B4-BE49-F238E27FC236}">
                <a16:creationId xmlns:a16="http://schemas.microsoft.com/office/drawing/2014/main" id="{CBFFA6BF-A758-1A3D-0371-07F836F61E14}"/>
              </a:ext>
            </a:extLst>
          </p:cNvPr>
          <p:cNvPicPr>
            <a:picLocks noChangeAspect="1"/>
          </p:cNvPicPr>
          <p:nvPr/>
        </p:nvPicPr>
        <p:blipFill>
          <a:blip r:embed="rId4"/>
          <a:stretch>
            <a:fillRect/>
          </a:stretch>
        </p:blipFill>
        <p:spPr>
          <a:xfrm>
            <a:off x="13469594" y="11588750"/>
            <a:ext cx="5410200" cy="4699000"/>
          </a:xfrm>
          <a:prstGeom prst="rect">
            <a:avLst/>
          </a:prstGeom>
        </p:spPr>
      </p:pic>
      <p:pic>
        <p:nvPicPr>
          <p:cNvPr id="42" name="Picture 41">
            <a:extLst>
              <a:ext uri="{FF2B5EF4-FFF2-40B4-BE49-F238E27FC236}">
                <a16:creationId xmlns:a16="http://schemas.microsoft.com/office/drawing/2014/main" id="{6CEE0006-849B-415C-08E2-4491C830080C}"/>
              </a:ext>
            </a:extLst>
          </p:cNvPr>
          <p:cNvPicPr>
            <a:picLocks noChangeAspect="1"/>
          </p:cNvPicPr>
          <p:nvPr/>
        </p:nvPicPr>
        <p:blipFill>
          <a:blip r:embed="rId5"/>
          <a:stretch>
            <a:fillRect/>
          </a:stretch>
        </p:blipFill>
        <p:spPr>
          <a:xfrm>
            <a:off x="22202579" y="19358237"/>
            <a:ext cx="9671705" cy="4058796"/>
          </a:xfrm>
          <a:prstGeom prst="rect">
            <a:avLst/>
          </a:prstGeom>
        </p:spPr>
      </p:pic>
      <p:pic>
        <p:nvPicPr>
          <p:cNvPr id="43" name="Picture 42">
            <a:extLst>
              <a:ext uri="{FF2B5EF4-FFF2-40B4-BE49-F238E27FC236}">
                <a16:creationId xmlns:a16="http://schemas.microsoft.com/office/drawing/2014/main" id="{E4DF2444-1974-21A2-482F-25BDFA292DE8}"/>
              </a:ext>
            </a:extLst>
          </p:cNvPr>
          <p:cNvPicPr>
            <a:picLocks noChangeAspect="1"/>
          </p:cNvPicPr>
          <p:nvPr/>
        </p:nvPicPr>
        <p:blipFill>
          <a:blip r:embed="rId6"/>
          <a:stretch>
            <a:fillRect/>
          </a:stretch>
        </p:blipFill>
        <p:spPr>
          <a:xfrm>
            <a:off x="12917781" y="26163032"/>
            <a:ext cx="6686858" cy="5015144"/>
          </a:xfrm>
          <a:prstGeom prst="rect">
            <a:avLst/>
          </a:prstGeom>
        </p:spPr>
      </p:pic>
      <p:pic>
        <p:nvPicPr>
          <p:cNvPr id="44" name="Picture 43">
            <a:extLst>
              <a:ext uri="{FF2B5EF4-FFF2-40B4-BE49-F238E27FC236}">
                <a16:creationId xmlns:a16="http://schemas.microsoft.com/office/drawing/2014/main" id="{CA7059A8-8CD4-2C10-3539-8192D335345B}"/>
              </a:ext>
            </a:extLst>
          </p:cNvPr>
          <p:cNvPicPr>
            <a:picLocks noChangeAspect="1"/>
          </p:cNvPicPr>
          <p:nvPr/>
        </p:nvPicPr>
        <p:blipFill>
          <a:blip r:embed="rId7"/>
          <a:stretch>
            <a:fillRect/>
          </a:stretch>
        </p:blipFill>
        <p:spPr>
          <a:xfrm>
            <a:off x="34805802" y="12976397"/>
            <a:ext cx="5654972" cy="3905701"/>
          </a:xfrm>
          <a:prstGeom prst="rect">
            <a:avLst/>
          </a:prstGeom>
        </p:spPr>
      </p:pic>
    </p:spTree>
    <p:extLst>
      <p:ext uri="{BB962C8B-B14F-4D97-AF65-F5344CB8AC3E}">
        <p14:creationId xmlns:p14="http://schemas.microsoft.com/office/powerpoint/2010/main" val="3465600486"/>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561</TotalTime>
  <Words>935</Words>
  <Application>Microsoft Macintosh PowerPoint</Application>
  <PresentationFormat>Custom</PresentationFormat>
  <Paragraphs>66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Times New Roman</vt:lpstr>
      <vt:lpstr>Times</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author_12345@outlook.com</cp:lastModifiedBy>
  <cp:revision>41</cp:revision>
  <cp:lastPrinted>2024-08-08T17:20:14Z</cp:lastPrinted>
  <dcterms:modified xsi:type="dcterms:W3CDTF">2026-02-23T04:24:16Z</dcterms:modified>
</cp:coreProperties>
</file>