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handoutMasterIdLst>
    <p:handoutMasterId r:id="rId5"/>
  </p:handoutMasterIdLst>
  <p:sldIdLst>
    <p:sldId id="418" r:id="rId2"/>
    <p:sldId id="459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410" autoAdjust="0"/>
    <p:restoredTop sz="95260" autoAdjust="0"/>
  </p:normalViewPr>
  <p:slideViewPr>
    <p:cSldViewPr>
      <p:cViewPr varScale="1">
        <p:scale>
          <a:sx n="112" d="100"/>
          <a:sy n="112" d="100"/>
        </p:scale>
        <p:origin x="1428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10" d="100"/>
        <a:sy n="11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handoutMaster" Target="handoutMasters/handoutMaster1.xml"/><Relationship Id="rId10" Type="http://schemas.microsoft.com/office/2016/11/relationships/changesInfo" Target="changesInfos/changesInfo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ilios Tavlaridis" userId="cf0f3e73-e183-4ecf-9d20-cf90aae84965" providerId="ADAL" clId="{DD05296E-8324-4DE2-93D8-42C1E1B0FB42}"/>
    <pc:docChg chg="custSel addSld delSld modSld">
      <pc:chgData name="Vasilios Tavlaridis" userId="cf0f3e73-e183-4ecf-9d20-cf90aae84965" providerId="ADAL" clId="{DD05296E-8324-4DE2-93D8-42C1E1B0FB42}" dt="2026-09-12T22:01:00.284" v="906" actId="20577"/>
      <pc:docMkLst>
        <pc:docMk/>
      </pc:docMkLst>
      <pc:sldChg chg="modSp mod">
        <pc:chgData name="Vasilios Tavlaridis" userId="cf0f3e73-e183-4ecf-9d20-cf90aae84965" providerId="ADAL" clId="{DD05296E-8324-4DE2-93D8-42C1E1B0FB42}" dt="2026-09-12T22:01:00.284" v="906" actId="20577"/>
        <pc:sldMkLst>
          <pc:docMk/>
          <pc:sldMk cId="1416662466" sldId="418"/>
        </pc:sldMkLst>
        <pc:spChg chg="mod">
          <ac:chgData name="Vasilios Tavlaridis" userId="cf0f3e73-e183-4ecf-9d20-cf90aae84965" providerId="ADAL" clId="{DD05296E-8324-4DE2-93D8-42C1E1B0FB42}" dt="2026-09-12T22:01:00.284" v="906" actId="20577"/>
          <ac:spMkLst>
            <pc:docMk/>
            <pc:sldMk cId="1416662466" sldId="418"/>
            <ac:spMk id="4" creationId="{BA99E7BF-5022-400B-A4A0-5E0D97A1F8F8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12/09/2026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9/12/2026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12/09/2026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12/09/2026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A99E7BF-5022-400B-A4A0-5E0D97A1F8F8}"/>
              </a:ext>
            </a:extLst>
          </p:cNvPr>
          <p:cNvSpPr/>
          <p:nvPr/>
        </p:nvSpPr>
        <p:spPr>
          <a:xfrm>
            <a:off x="1403648" y="2356431"/>
            <a:ext cx="7272808" cy="3539430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2800" b="1" dirty="0">
                <a:highlight>
                  <a:srgbClr val="FFFF00"/>
                </a:highlight>
              </a:rPr>
              <a:t>LCBB5013: Entrepreneurship</a:t>
            </a:r>
          </a:p>
          <a:p>
            <a:pPr algn="ctr"/>
            <a:endParaRPr lang="fr-FR" sz="2800" dirty="0">
              <a:solidFill>
                <a:schemeClr val="bg1"/>
              </a:solidFill>
            </a:endParaRP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Presentation day</a:t>
            </a:r>
            <a:endParaRPr lang="fr-FR" sz="2800" b="1" dirty="0">
              <a:solidFill>
                <a:schemeClr val="bg1"/>
              </a:solidFill>
            </a:endParaRPr>
          </a:p>
          <a:p>
            <a:pPr algn="ctr"/>
            <a:endParaRPr lang="fr-FR" sz="2800" b="1" dirty="0">
              <a:solidFill>
                <a:schemeClr val="bg1"/>
              </a:solidFill>
            </a:endParaRP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Teaching team</a:t>
            </a:r>
          </a:p>
          <a:p>
            <a:pPr algn="ctr"/>
            <a:r>
              <a:rPr lang="en-GB" sz="2800" b="1">
                <a:solidFill>
                  <a:schemeClr val="bg1"/>
                </a:solidFill>
              </a:rPr>
              <a:t>Masud Ibrahim</a:t>
            </a:r>
          </a:p>
          <a:p>
            <a:pPr algn="ctr"/>
            <a:r>
              <a:rPr lang="en-GB" sz="2800" b="1">
                <a:solidFill>
                  <a:schemeClr val="bg1"/>
                </a:solidFill>
              </a:rPr>
              <a:t>Module </a:t>
            </a:r>
            <a:r>
              <a:rPr lang="en-GB" sz="2800" b="1" dirty="0">
                <a:solidFill>
                  <a:schemeClr val="bg1"/>
                </a:solidFill>
              </a:rPr>
              <a:t>Leader: Vasilios Tavlaridis</a:t>
            </a:r>
          </a:p>
          <a:p>
            <a:pPr algn="ctr"/>
            <a:endParaRPr lang="fr-FR" sz="2800" b="1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481134" y="1034533"/>
            <a:ext cx="8496944" cy="135421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200" b="1" dirty="0">
                <a:solidFill>
                  <a:srgbClr val="FFFF00"/>
                </a:solidFill>
              </a:rPr>
              <a:t> </a:t>
            </a:r>
          </a:p>
          <a:p>
            <a:pPr algn="ctr"/>
            <a:r>
              <a:rPr lang="en-GB" altLang="en-US" sz="3200" b="1" dirty="0">
                <a:highlight>
                  <a:srgbClr val="FFFF00"/>
                </a:highlight>
              </a:rPr>
              <a:t>Bachelor of Arts Business Management</a:t>
            </a:r>
            <a:endParaRPr lang="en-GB" sz="3200" b="1" dirty="0">
              <a:solidFill>
                <a:srgbClr val="FFFF00"/>
              </a:solidFill>
              <a:highlight>
                <a:srgbClr val="FFFF00"/>
              </a:highlight>
            </a:endParaRP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66624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376" y="2276872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4800" b="1" dirty="0">
                <a:solidFill>
                  <a:srgbClr val="007DC3"/>
                </a:solidFill>
              </a:rPr>
              <a:t>Thank you </a:t>
            </a:r>
            <a:br>
              <a:rPr lang="en-GB" sz="4800" b="1" dirty="0">
                <a:solidFill>
                  <a:srgbClr val="007DC3"/>
                </a:solidFill>
              </a:rPr>
            </a:br>
            <a:r>
              <a:rPr lang="en-GB" sz="4800" b="1" dirty="0">
                <a:solidFill>
                  <a:srgbClr val="007DC3"/>
                </a:solidFill>
              </a:rPr>
              <a:t>for attending the classes during the term!</a:t>
            </a:r>
            <a:endParaRPr lang="en-GB" sz="3200" b="1" dirty="0">
              <a:solidFill>
                <a:srgbClr val="007DC3"/>
              </a:solidFill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0D72BA0-505C-8C81-FBC7-054944812C8C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08124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35</Words>
  <Application>Microsoft Office PowerPoint</Application>
  <PresentationFormat>On-screen Show (4:3)</PresentationFormat>
  <Paragraphs>11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Myriad Pro</vt:lpstr>
      <vt:lpstr>Arial</vt:lpstr>
      <vt:lpstr>Calibri</vt:lpstr>
      <vt:lpstr>20140311PresentationUWTSDTemplate</vt:lpstr>
      <vt:lpstr>PowerPoint Presentation</vt:lpstr>
      <vt:lpstr> Thank you  for attending the classes during the term!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Vasilios Tavlaridis</cp:lastModifiedBy>
  <cp:revision>29</cp:revision>
  <dcterms:created xsi:type="dcterms:W3CDTF">2022-01-28T13:18:47Z</dcterms:created>
  <dcterms:modified xsi:type="dcterms:W3CDTF">2026-09-12T22:01:04Z</dcterms:modified>
  <cp:contentStatus/>
</cp:coreProperties>
</file>