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16E798-8459-429C-B136-B9F3A3A5BD76}" v="2" dt="2023-11-06T14:01:26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8" autoAdjust="0"/>
    <p:restoredTop sz="94660"/>
  </p:normalViewPr>
  <p:slideViewPr>
    <p:cSldViewPr snapToGrid="0">
      <p:cViewPr varScale="1">
        <p:scale>
          <a:sx n="87" d="100"/>
          <a:sy n="87" d="100"/>
        </p:scale>
        <p:origin x="102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Payne" userId="a306c00b-3d38-4e4a-b5a4-fe9dd7f49f82" providerId="ADAL" clId="{5616E798-8459-429C-B136-B9F3A3A5BD76}"/>
    <pc:docChg chg="modSld">
      <pc:chgData name="Daniel Payne" userId="a306c00b-3d38-4e4a-b5a4-fe9dd7f49f82" providerId="ADAL" clId="{5616E798-8459-429C-B136-B9F3A3A5BD76}" dt="2023-11-08T13:46:17.771" v="18" actId="20577"/>
      <pc:docMkLst>
        <pc:docMk/>
      </pc:docMkLst>
      <pc:sldChg chg="modSp mod">
        <pc:chgData name="Daniel Payne" userId="a306c00b-3d38-4e4a-b5a4-fe9dd7f49f82" providerId="ADAL" clId="{5616E798-8459-429C-B136-B9F3A3A5BD76}" dt="2023-11-08T13:46:17.771" v="18" actId="20577"/>
        <pc:sldMkLst>
          <pc:docMk/>
          <pc:sldMk cId="2972796217" sldId="257"/>
        </pc:sldMkLst>
        <pc:spChg chg="mod">
          <ac:chgData name="Daniel Payne" userId="a306c00b-3d38-4e4a-b5a4-fe9dd7f49f82" providerId="ADAL" clId="{5616E798-8459-429C-B136-B9F3A3A5BD76}" dt="2023-11-08T13:46:17.771" v="18" actId="20577"/>
          <ac:spMkLst>
            <pc:docMk/>
            <pc:sldMk cId="2972796217" sldId="257"/>
            <ac:spMk id="3" creationId="{91185061-5E2D-5BD0-4F8F-F499DDC34033}"/>
          </ac:spMkLst>
        </pc:spChg>
      </pc:sldChg>
      <pc:sldChg chg="modSp">
        <pc:chgData name="Daniel Payne" userId="a306c00b-3d38-4e4a-b5a4-fe9dd7f49f82" providerId="ADAL" clId="{5616E798-8459-429C-B136-B9F3A3A5BD76}" dt="2023-11-06T14:01:26.729" v="1"/>
        <pc:sldMkLst>
          <pc:docMk/>
          <pc:sldMk cId="2593922931" sldId="263"/>
        </pc:sldMkLst>
        <pc:graphicFrameChg chg="mod">
          <ac:chgData name="Daniel Payne" userId="a306c00b-3d38-4e4a-b5a4-fe9dd7f49f82" providerId="ADAL" clId="{5616E798-8459-429C-B136-B9F3A3A5BD76}" dt="2023-11-06T14:01:26.729" v="1"/>
          <ac:graphicFrameMkLst>
            <pc:docMk/>
            <pc:sldMk cId="2593922931" sldId="263"/>
            <ac:graphicFrameMk id="5" creationId="{EB91181A-D5C7-9F55-91E4-55F280869C2F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9797C7-1721-40AC-A7A9-F6F234C4528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4A816B-8B23-4E13-B561-4C81F4F86A57}">
      <dgm:prSet/>
      <dgm:spPr/>
      <dgm:t>
        <a:bodyPr/>
        <a:lstStyle/>
        <a:p>
          <a:pPr>
            <a:defRPr cap="all"/>
          </a:pPr>
          <a:r>
            <a:rPr lang="en-GB" b="0" i="0" dirty="0"/>
            <a:t>Interests</a:t>
          </a:r>
          <a:endParaRPr lang="en-US" dirty="0"/>
        </a:p>
      </dgm:t>
    </dgm:pt>
    <dgm:pt modelId="{D4326C79-677D-4F12-B713-CBCF32D1AF5E}" type="parTrans" cxnId="{5030C959-2BA4-452B-9C59-849F0AF75D40}">
      <dgm:prSet/>
      <dgm:spPr/>
      <dgm:t>
        <a:bodyPr/>
        <a:lstStyle/>
        <a:p>
          <a:endParaRPr lang="en-US"/>
        </a:p>
      </dgm:t>
    </dgm:pt>
    <dgm:pt modelId="{79C1AA9D-76DC-4F8C-9A35-1C4F91942BA0}" type="sibTrans" cxnId="{5030C959-2BA4-452B-9C59-849F0AF75D40}">
      <dgm:prSet/>
      <dgm:spPr/>
      <dgm:t>
        <a:bodyPr/>
        <a:lstStyle/>
        <a:p>
          <a:endParaRPr lang="en-US"/>
        </a:p>
      </dgm:t>
    </dgm:pt>
    <dgm:pt modelId="{4FDE2017-990F-4CF0-A934-88611F498B06}">
      <dgm:prSet/>
      <dgm:spPr/>
      <dgm:t>
        <a:bodyPr/>
        <a:lstStyle/>
        <a:p>
          <a:pPr>
            <a:defRPr cap="all"/>
          </a:pPr>
          <a:r>
            <a:rPr lang="en-GB" b="0" i="0"/>
            <a:t>Budget</a:t>
          </a:r>
          <a:endParaRPr lang="en-US"/>
        </a:p>
      </dgm:t>
    </dgm:pt>
    <dgm:pt modelId="{1BB38B9A-E2C1-4FDC-947C-243DB4F4DC6D}" type="parTrans" cxnId="{FBCB35EC-B9D8-4E0A-A4FF-702620D71666}">
      <dgm:prSet/>
      <dgm:spPr/>
      <dgm:t>
        <a:bodyPr/>
        <a:lstStyle/>
        <a:p>
          <a:endParaRPr lang="en-US"/>
        </a:p>
      </dgm:t>
    </dgm:pt>
    <dgm:pt modelId="{E7453DB4-B8FC-456A-BA72-ADBF2BD2C41A}" type="sibTrans" cxnId="{FBCB35EC-B9D8-4E0A-A4FF-702620D71666}">
      <dgm:prSet/>
      <dgm:spPr/>
      <dgm:t>
        <a:bodyPr/>
        <a:lstStyle/>
        <a:p>
          <a:endParaRPr lang="en-US"/>
        </a:p>
      </dgm:t>
    </dgm:pt>
    <dgm:pt modelId="{FD7749D6-FAF6-47C7-AE64-360BC2A7A5D1}">
      <dgm:prSet/>
      <dgm:spPr/>
      <dgm:t>
        <a:bodyPr/>
        <a:lstStyle/>
        <a:p>
          <a:pPr>
            <a:defRPr cap="all"/>
          </a:pPr>
          <a:r>
            <a:rPr lang="en-GB" b="0" i="0"/>
            <a:t>Travel Preferences</a:t>
          </a:r>
          <a:endParaRPr lang="en-US"/>
        </a:p>
      </dgm:t>
    </dgm:pt>
    <dgm:pt modelId="{A5660EBC-8543-4FB2-8E47-F3AD46599518}" type="parTrans" cxnId="{D7DF17DB-EEAB-4F1F-8BA2-8363FCCDA04A}">
      <dgm:prSet/>
      <dgm:spPr/>
      <dgm:t>
        <a:bodyPr/>
        <a:lstStyle/>
        <a:p>
          <a:endParaRPr lang="en-US"/>
        </a:p>
      </dgm:t>
    </dgm:pt>
    <dgm:pt modelId="{468EE112-180E-4F5A-9B69-6812C1653582}" type="sibTrans" cxnId="{D7DF17DB-EEAB-4F1F-8BA2-8363FCCDA04A}">
      <dgm:prSet/>
      <dgm:spPr/>
      <dgm:t>
        <a:bodyPr/>
        <a:lstStyle/>
        <a:p>
          <a:endParaRPr lang="en-US"/>
        </a:p>
      </dgm:t>
    </dgm:pt>
    <dgm:pt modelId="{8346F261-578C-4C59-8102-BF3B8658120F}" type="pres">
      <dgm:prSet presAssocID="{5E9797C7-1721-40AC-A7A9-F6F234C45283}" presName="root" presStyleCnt="0">
        <dgm:presLayoutVars>
          <dgm:dir/>
          <dgm:resizeHandles val="exact"/>
        </dgm:presLayoutVars>
      </dgm:prSet>
      <dgm:spPr/>
    </dgm:pt>
    <dgm:pt modelId="{1666F57A-2ED0-407D-A347-596276276B2C}" type="pres">
      <dgm:prSet presAssocID="{464A816B-8B23-4E13-B561-4C81F4F86A57}" presName="compNode" presStyleCnt="0"/>
      <dgm:spPr/>
    </dgm:pt>
    <dgm:pt modelId="{33C7E4B1-1368-4F05-9A63-95DF0E5A2E0E}" type="pres">
      <dgm:prSet presAssocID="{464A816B-8B23-4E13-B561-4C81F4F86A57}" presName="iconBgRect" presStyleLbl="bgShp" presStyleIdx="0" presStyleCnt="3"/>
      <dgm:spPr/>
    </dgm:pt>
    <dgm:pt modelId="{1536B478-6C51-4056-8AF1-22E3174C8428}" type="pres">
      <dgm:prSet presAssocID="{464A816B-8B23-4E13-B561-4C81F4F86A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"/>
        </a:ext>
      </dgm:extLst>
    </dgm:pt>
    <dgm:pt modelId="{E98EC723-B418-4A3E-99B0-4E66B5D2B738}" type="pres">
      <dgm:prSet presAssocID="{464A816B-8B23-4E13-B561-4C81F4F86A57}" presName="spaceRect" presStyleCnt="0"/>
      <dgm:spPr/>
    </dgm:pt>
    <dgm:pt modelId="{D462737A-F3C9-4869-BCDC-7340FE44EB29}" type="pres">
      <dgm:prSet presAssocID="{464A816B-8B23-4E13-B561-4C81F4F86A57}" presName="textRect" presStyleLbl="revTx" presStyleIdx="0" presStyleCnt="3">
        <dgm:presLayoutVars>
          <dgm:chMax val="1"/>
          <dgm:chPref val="1"/>
        </dgm:presLayoutVars>
      </dgm:prSet>
      <dgm:spPr/>
    </dgm:pt>
    <dgm:pt modelId="{A0755D4F-0EC3-4B1F-8B80-33F001EA57B4}" type="pres">
      <dgm:prSet presAssocID="{79C1AA9D-76DC-4F8C-9A35-1C4F91942BA0}" presName="sibTrans" presStyleCnt="0"/>
      <dgm:spPr/>
    </dgm:pt>
    <dgm:pt modelId="{DD90D4F4-EEB1-4E9F-953D-2E5C35C72812}" type="pres">
      <dgm:prSet presAssocID="{4FDE2017-990F-4CF0-A934-88611F498B06}" presName="compNode" presStyleCnt="0"/>
      <dgm:spPr/>
    </dgm:pt>
    <dgm:pt modelId="{4188D7A2-16BB-4D94-BA68-BC5FC9E7C89F}" type="pres">
      <dgm:prSet presAssocID="{4FDE2017-990F-4CF0-A934-88611F498B06}" presName="iconBgRect" presStyleLbl="bgShp" presStyleIdx="1" presStyleCnt="3"/>
      <dgm:spPr/>
    </dgm:pt>
    <dgm:pt modelId="{12786873-4C36-42D9-81F3-DF7252546CE9}" type="pres">
      <dgm:prSet presAssocID="{4FDE2017-990F-4CF0-A934-88611F498B0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194219C-B161-4022-B816-30ADA43F15FA}" type="pres">
      <dgm:prSet presAssocID="{4FDE2017-990F-4CF0-A934-88611F498B06}" presName="spaceRect" presStyleCnt="0"/>
      <dgm:spPr/>
    </dgm:pt>
    <dgm:pt modelId="{CB3D6C3B-C4CC-4EE4-B837-0D12714F94D3}" type="pres">
      <dgm:prSet presAssocID="{4FDE2017-990F-4CF0-A934-88611F498B06}" presName="textRect" presStyleLbl="revTx" presStyleIdx="1" presStyleCnt="3">
        <dgm:presLayoutVars>
          <dgm:chMax val="1"/>
          <dgm:chPref val="1"/>
        </dgm:presLayoutVars>
      </dgm:prSet>
      <dgm:spPr/>
    </dgm:pt>
    <dgm:pt modelId="{5304FE48-B3A7-4671-A8F0-6BBA2B7CCCB2}" type="pres">
      <dgm:prSet presAssocID="{E7453DB4-B8FC-456A-BA72-ADBF2BD2C41A}" presName="sibTrans" presStyleCnt="0"/>
      <dgm:spPr/>
    </dgm:pt>
    <dgm:pt modelId="{3208B924-C479-4B74-ADD6-706016B52503}" type="pres">
      <dgm:prSet presAssocID="{FD7749D6-FAF6-47C7-AE64-360BC2A7A5D1}" presName="compNode" presStyleCnt="0"/>
      <dgm:spPr/>
    </dgm:pt>
    <dgm:pt modelId="{26454CDA-89EA-491F-BA40-298A3280661D}" type="pres">
      <dgm:prSet presAssocID="{FD7749D6-FAF6-47C7-AE64-360BC2A7A5D1}" presName="iconBgRect" presStyleLbl="bgShp" presStyleIdx="2" presStyleCnt="3"/>
      <dgm:spPr/>
    </dgm:pt>
    <dgm:pt modelId="{D45C8515-C2AC-424F-B5BD-4A614B6EA41C}" type="pres">
      <dgm:prSet presAssocID="{FD7749D6-FAF6-47C7-AE64-360BC2A7A5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152D7FBF-1949-45A0-BA68-27BDA12918FE}" type="pres">
      <dgm:prSet presAssocID="{FD7749D6-FAF6-47C7-AE64-360BC2A7A5D1}" presName="spaceRect" presStyleCnt="0"/>
      <dgm:spPr/>
    </dgm:pt>
    <dgm:pt modelId="{46152573-63F7-4B81-9BE3-879A554DF490}" type="pres">
      <dgm:prSet presAssocID="{FD7749D6-FAF6-47C7-AE64-360BC2A7A5D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A55F931-7A20-4CE0-AADB-A7A12FE16C83}" type="presOf" srcId="{5E9797C7-1721-40AC-A7A9-F6F234C45283}" destId="{8346F261-578C-4C59-8102-BF3B8658120F}" srcOrd="0" destOrd="0" presId="urn:microsoft.com/office/officeart/2018/5/layout/IconCircleLabelList"/>
    <dgm:cxn modelId="{574EC056-C810-4327-AFB5-8C192C1CEBE4}" type="presOf" srcId="{464A816B-8B23-4E13-B561-4C81F4F86A57}" destId="{D462737A-F3C9-4869-BCDC-7340FE44EB29}" srcOrd="0" destOrd="0" presId="urn:microsoft.com/office/officeart/2018/5/layout/IconCircleLabelList"/>
    <dgm:cxn modelId="{5030C959-2BA4-452B-9C59-849F0AF75D40}" srcId="{5E9797C7-1721-40AC-A7A9-F6F234C45283}" destId="{464A816B-8B23-4E13-B561-4C81F4F86A57}" srcOrd="0" destOrd="0" parTransId="{D4326C79-677D-4F12-B713-CBCF32D1AF5E}" sibTransId="{79C1AA9D-76DC-4F8C-9A35-1C4F91942BA0}"/>
    <dgm:cxn modelId="{276737BA-7202-46FE-90F5-2155750F8845}" type="presOf" srcId="{4FDE2017-990F-4CF0-A934-88611F498B06}" destId="{CB3D6C3B-C4CC-4EE4-B837-0D12714F94D3}" srcOrd="0" destOrd="0" presId="urn:microsoft.com/office/officeart/2018/5/layout/IconCircleLabelList"/>
    <dgm:cxn modelId="{D7DF17DB-EEAB-4F1F-8BA2-8363FCCDA04A}" srcId="{5E9797C7-1721-40AC-A7A9-F6F234C45283}" destId="{FD7749D6-FAF6-47C7-AE64-360BC2A7A5D1}" srcOrd="2" destOrd="0" parTransId="{A5660EBC-8543-4FB2-8E47-F3AD46599518}" sibTransId="{468EE112-180E-4F5A-9B69-6812C1653582}"/>
    <dgm:cxn modelId="{75B342EB-9B3A-4C5D-87AF-4E83EC45BBBB}" type="presOf" srcId="{FD7749D6-FAF6-47C7-AE64-360BC2A7A5D1}" destId="{46152573-63F7-4B81-9BE3-879A554DF490}" srcOrd="0" destOrd="0" presId="urn:microsoft.com/office/officeart/2018/5/layout/IconCircleLabelList"/>
    <dgm:cxn modelId="{FBCB35EC-B9D8-4E0A-A4FF-702620D71666}" srcId="{5E9797C7-1721-40AC-A7A9-F6F234C45283}" destId="{4FDE2017-990F-4CF0-A934-88611F498B06}" srcOrd="1" destOrd="0" parTransId="{1BB38B9A-E2C1-4FDC-947C-243DB4F4DC6D}" sibTransId="{E7453DB4-B8FC-456A-BA72-ADBF2BD2C41A}"/>
    <dgm:cxn modelId="{79214FF2-C900-43D9-A165-029E137B5AFE}" type="presParOf" srcId="{8346F261-578C-4C59-8102-BF3B8658120F}" destId="{1666F57A-2ED0-407D-A347-596276276B2C}" srcOrd="0" destOrd="0" presId="urn:microsoft.com/office/officeart/2018/5/layout/IconCircleLabelList"/>
    <dgm:cxn modelId="{6FF14E0D-9A5A-4C52-AFFB-04DC18A400C6}" type="presParOf" srcId="{1666F57A-2ED0-407D-A347-596276276B2C}" destId="{33C7E4B1-1368-4F05-9A63-95DF0E5A2E0E}" srcOrd="0" destOrd="0" presId="urn:microsoft.com/office/officeart/2018/5/layout/IconCircleLabelList"/>
    <dgm:cxn modelId="{4E44EAFE-F304-4D88-8279-A46532234B93}" type="presParOf" srcId="{1666F57A-2ED0-407D-A347-596276276B2C}" destId="{1536B478-6C51-4056-8AF1-22E3174C8428}" srcOrd="1" destOrd="0" presId="urn:microsoft.com/office/officeart/2018/5/layout/IconCircleLabelList"/>
    <dgm:cxn modelId="{A0EF10A7-B7AB-44AC-8A29-F088ED9A7CF0}" type="presParOf" srcId="{1666F57A-2ED0-407D-A347-596276276B2C}" destId="{E98EC723-B418-4A3E-99B0-4E66B5D2B738}" srcOrd="2" destOrd="0" presId="urn:microsoft.com/office/officeart/2018/5/layout/IconCircleLabelList"/>
    <dgm:cxn modelId="{C5DE56F4-47E0-4E6C-885F-10271C73AF5A}" type="presParOf" srcId="{1666F57A-2ED0-407D-A347-596276276B2C}" destId="{D462737A-F3C9-4869-BCDC-7340FE44EB29}" srcOrd="3" destOrd="0" presId="urn:microsoft.com/office/officeart/2018/5/layout/IconCircleLabelList"/>
    <dgm:cxn modelId="{AAD90254-AC3E-4466-8CE6-F37D300A5656}" type="presParOf" srcId="{8346F261-578C-4C59-8102-BF3B8658120F}" destId="{A0755D4F-0EC3-4B1F-8B80-33F001EA57B4}" srcOrd="1" destOrd="0" presId="urn:microsoft.com/office/officeart/2018/5/layout/IconCircleLabelList"/>
    <dgm:cxn modelId="{5FA265E2-D5CE-4409-B7EF-CA8564AF18A7}" type="presParOf" srcId="{8346F261-578C-4C59-8102-BF3B8658120F}" destId="{DD90D4F4-EEB1-4E9F-953D-2E5C35C72812}" srcOrd="2" destOrd="0" presId="urn:microsoft.com/office/officeart/2018/5/layout/IconCircleLabelList"/>
    <dgm:cxn modelId="{9ECBF159-4002-48B2-B18A-1CE295316486}" type="presParOf" srcId="{DD90D4F4-EEB1-4E9F-953D-2E5C35C72812}" destId="{4188D7A2-16BB-4D94-BA68-BC5FC9E7C89F}" srcOrd="0" destOrd="0" presId="urn:microsoft.com/office/officeart/2018/5/layout/IconCircleLabelList"/>
    <dgm:cxn modelId="{79D0CC66-9323-4183-A464-BE985916DE09}" type="presParOf" srcId="{DD90D4F4-EEB1-4E9F-953D-2E5C35C72812}" destId="{12786873-4C36-42D9-81F3-DF7252546CE9}" srcOrd="1" destOrd="0" presId="urn:microsoft.com/office/officeart/2018/5/layout/IconCircleLabelList"/>
    <dgm:cxn modelId="{1F3157C1-4D77-447D-826C-3122B3AC5BFB}" type="presParOf" srcId="{DD90D4F4-EEB1-4E9F-953D-2E5C35C72812}" destId="{6194219C-B161-4022-B816-30ADA43F15FA}" srcOrd="2" destOrd="0" presId="urn:microsoft.com/office/officeart/2018/5/layout/IconCircleLabelList"/>
    <dgm:cxn modelId="{B32C05E9-B539-46CC-B349-EF34BBC7BF50}" type="presParOf" srcId="{DD90D4F4-EEB1-4E9F-953D-2E5C35C72812}" destId="{CB3D6C3B-C4CC-4EE4-B837-0D12714F94D3}" srcOrd="3" destOrd="0" presId="urn:microsoft.com/office/officeart/2018/5/layout/IconCircleLabelList"/>
    <dgm:cxn modelId="{F5FD4912-56C4-4AB3-8CBC-2E83B61DF3CF}" type="presParOf" srcId="{8346F261-578C-4C59-8102-BF3B8658120F}" destId="{5304FE48-B3A7-4671-A8F0-6BBA2B7CCCB2}" srcOrd="3" destOrd="0" presId="urn:microsoft.com/office/officeart/2018/5/layout/IconCircleLabelList"/>
    <dgm:cxn modelId="{1F88DFD4-1AD5-4E67-9787-D9C32A23AE38}" type="presParOf" srcId="{8346F261-578C-4C59-8102-BF3B8658120F}" destId="{3208B924-C479-4B74-ADD6-706016B52503}" srcOrd="4" destOrd="0" presId="urn:microsoft.com/office/officeart/2018/5/layout/IconCircleLabelList"/>
    <dgm:cxn modelId="{CC868EBF-1604-48CC-8149-59D50B44B478}" type="presParOf" srcId="{3208B924-C479-4B74-ADD6-706016B52503}" destId="{26454CDA-89EA-491F-BA40-298A3280661D}" srcOrd="0" destOrd="0" presId="urn:microsoft.com/office/officeart/2018/5/layout/IconCircleLabelList"/>
    <dgm:cxn modelId="{8E5A9B8A-6BED-4523-A5AB-6915BF1D7F14}" type="presParOf" srcId="{3208B924-C479-4B74-ADD6-706016B52503}" destId="{D45C8515-C2AC-424F-B5BD-4A614B6EA41C}" srcOrd="1" destOrd="0" presId="urn:microsoft.com/office/officeart/2018/5/layout/IconCircleLabelList"/>
    <dgm:cxn modelId="{7B4ED690-8F3E-4F04-8507-242CC79807BC}" type="presParOf" srcId="{3208B924-C479-4B74-ADD6-706016B52503}" destId="{152D7FBF-1949-45A0-BA68-27BDA12918FE}" srcOrd="2" destOrd="0" presId="urn:microsoft.com/office/officeart/2018/5/layout/IconCircleLabelList"/>
    <dgm:cxn modelId="{2BF212C0-2873-4EA8-B45E-57849E6AC65C}" type="presParOf" srcId="{3208B924-C479-4B74-ADD6-706016B52503}" destId="{46152573-63F7-4B81-9BE3-879A554DF49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D7F23E-217D-402A-8E26-8A7938B6846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6CFD10E-C34C-46E3-98C0-E03C88FD34A7}">
      <dgm:prSet/>
      <dgm:spPr/>
      <dgm:t>
        <a:bodyPr/>
        <a:lstStyle/>
        <a:p>
          <a:pPr>
            <a:defRPr cap="all"/>
          </a:pPr>
          <a:r>
            <a:rPr lang="en-GB" b="0" i="0"/>
            <a:t>Setting a Travel Budget</a:t>
          </a:r>
          <a:endParaRPr lang="en-US"/>
        </a:p>
      </dgm:t>
    </dgm:pt>
    <dgm:pt modelId="{D64A2F7C-1CC3-4862-BCDD-43223670FE50}" type="parTrans" cxnId="{B2B0FFAA-DBE4-47C7-90CD-DA7A1EEB6467}">
      <dgm:prSet/>
      <dgm:spPr/>
      <dgm:t>
        <a:bodyPr/>
        <a:lstStyle/>
        <a:p>
          <a:endParaRPr lang="en-US"/>
        </a:p>
      </dgm:t>
    </dgm:pt>
    <dgm:pt modelId="{67469561-EC01-4ED8-9336-9E4EF5A7766A}" type="sibTrans" cxnId="{B2B0FFAA-DBE4-47C7-90CD-DA7A1EEB6467}">
      <dgm:prSet/>
      <dgm:spPr/>
      <dgm:t>
        <a:bodyPr/>
        <a:lstStyle/>
        <a:p>
          <a:endParaRPr lang="en-US"/>
        </a:p>
      </dgm:t>
    </dgm:pt>
    <dgm:pt modelId="{664F631C-5D36-4FB0-81AF-BC66CC21C46A}">
      <dgm:prSet/>
      <dgm:spPr/>
      <dgm:t>
        <a:bodyPr/>
        <a:lstStyle/>
        <a:p>
          <a:pPr>
            <a:defRPr cap="all"/>
          </a:pPr>
          <a:r>
            <a:rPr lang="en-GB" b="0" i="0"/>
            <a:t>Tips for Saving Money</a:t>
          </a:r>
          <a:endParaRPr lang="en-US"/>
        </a:p>
      </dgm:t>
    </dgm:pt>
    <dgm:pt modelId="{575506F5-4206-47C3-BC0E-6551744A9745}" type="parTrans" cxnId="{E11A0BC4-6EF4-441A-B128-F1A5E7C6EFFE}">
      <dgm:prSet/>
      <dgm:spPr/>
      <dgm:t>
        <a:bodyPr/>
        <a:lstStyle/>
        <a:p>
          <a:endParaRPr lang="en-US"/>
        </a:p>
      </dgm:t>
    </dgm:pt>
    <dgm:pt modelId="{83928B95-EDD7-481E-90E9-96179F58ADFC}" type="sibTrans" cxnId="{E11A0BC4-6EF4-441A-B128-F1A5E7C6EFFE}">
      <dgm:prSet/>
      <dgm:spPr/>
      <dgm:t>
        <a:bodyPr/>
        <a:lstStyle/>
        <a:p>
          <a:endParaRPr lang="en-US"/>
        </a:p>
      </dgm:t>
    </dgm:pt>
    <dgm:pt modelId="{3DA189ED-D02B-4394-974F-DC7D3F18232B}">
      <dgm:prSet/>
      <dgm:spPr/>
      <dgm:t>
        <a:bodyPr/>
        <a:lstStyle/>
        <a:p>
          <a:pPr>
            <a:defRPr cap="all"/>
          </a:pPr>
          <a:r>
            <a:rPr lang="en-GB" b="0" i="0"/>
            <a:t>Cost-Effective Travel Strategies</a:t>
          </a:r>
          <a:endParaRPr lang="en-US"/>
        </a:p>
      </dgm:t>
    </dgm:pt>
    <dgm:pt modelId="{A360C684-E779-4C84-AAE9-7415473E05C3}" type="parTrans" cxnId="{DE8F9122-8700-46FF-960E-123B46C377EE}">
      <dgm:prSet/>
      <dgm:spPr/>
      <dgm:t>
        <a:bodyPr/>
        <a:lstStyle/>
        <a:p>
          <a:endParaRPr lang="en-US"/>
        </a:p>
      </dgm:t>
    </dgm:pt>
    <dgm:pt modelId="{67FD61C1-D91B-46A6-9820-1C1CB599295E}" type="sibTrans" cxnId="{DE8F9122-8700-46FF-960E-123B46C377EE}">
      <dgm:prSet/>
      <dgm:spPr/>
      <dgm:t>
        <a:bodyPr/>
        <a:lstStyle/>
        <a:p>
          <a:endParaRPr lang="en-US"/>
        </a:p>
      </dgm:t>
    </dgm:pt>
    <dgm:pt modelId="{20AEEA1A-4782-4763-B11E-863157D520A0}" type="pres">
      <dgm:prSet presAssocID="{00D7F23E-217D-402A-8E26-8A7938B6846A}" presName="root" presStyleCnt="0">
        <dgm:presLayoutVars>
          <dgm:dir/>
          <dgm:resizeHandles val="exact"/>
        </dgm:presLayoutVars>
      </dgm:prSet>
      <dgm:spPr/>
    </dgm:pt>
    <dgm:pt modelId="{5CC5A315-616A-4D8F-883B-300BA8AD7C16}" type="pres">
      <dgm:prSet presAssocID="{16CFD10E-C34C-46E3-98C0-E03C88FD34A7}" presName="compNode" presStyleCnt="0"/>
      <dgm:spPr/>
    </dgm:pt>
    <dgm:pt modelId="{64F392F3-FFC4-46AB-9073-E575AA1F015D}" type="pres">
      <dgm:prSet presAssocID="{16CFD10E-C34C-46E3-98C0-E03C88FD34A7}" presName="iconBgRect" presStyleLbl="bgShp" presStyleIdx="0" presStyleCnt="3"/>
      <dgm:spPr/>
    </dgm:pt>
    <dgm:pt modelId="{24F75308-B9B6-40D2-AA4B-CD2769518AC2}" type="pres">
      <dgm:prSet presAssocID="{16CFD10E-C34C-46E3-98C0-E03C88FD34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04138BC1-7C6C-41ED-9AED-7088AC887661}" type="pres">
      <dgm:prSet presAssocID="{16CFD10E-C34C-46E3-98C0-E03C88FD34A7}" presName="spaceRect" presStyleCnt="0"/>
      <dgm:spPr/>
    </dgm:pt>
    <dgm:pt modelId="{286AC0F4-9BDD-42FD-9723-4C86B2D26786}" type="pres">
      <dgm:prSet presAssocID="{16CFD10E-C34C-46E3-98C0-E03C88FD34A7}" presName="textRect" presStyleLbl="revTx" presStyleIdx="0" presStyleCnt="3">
        <dgm:presLayoutVars>
          <dgm:chMax val="1"/>
          <dgm:chPref val="1"/>
        </dgm:presLayoutVars>
      </dgm:prSet>
      <dgm:spPr/>
    </dgm:pt>
    <dgm:pt modelId="{21DEF52D-924D-4E93-BD7C-A4767C266509}" type="pres">
      <dgm:prSet presAssocID="{67469561-EC01-4ED8-9336-9E4EF5A7766A}" presName="sibTrans" presStyleCnt="0"/>
      <dgm:spPr/>
    </dgm:pt>
    <dgm:pt modelId="{5DAE226B-CB29-479D-B9B2-AE97A79C76E5}" type="pres">
      <dgm:prSet presAssocID="{664F631C-5D36-4FB0-81AF-BC66CC21C46A}" presName="compNode" presStyleCnt="0"/>
      <dgm:spPr/>
    </dgm:pt>
    <dgm:pt modelId="{F2D4DA7D-D806-4312-A114-3FD0BB1848C2}" type="pres">
      <dgm:prSet presAssocID="{664F631C-5D36-4FB0-81AF-BC66CC21C46A}" presName="iconBgRect" presStyleLbl="bgShp" presStyleIdx="1" presStyleCnt="3"/>
      <dgm:spPr/>
    </dgm:pt>
    <dgm:pt modelId="{5029BFD7-270A-4725-82BC-B7F4491EA402}" type="pres">
      <dgm:prSet presAssocID="{664F631C-5D36-4FB0-81AF-BC66CC21C4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20FB227A-5814-41B0-A97D-7C4D0C45ACAE}" type="pres">
      <dgm:prSet presAssocID="{664F631C-5D36-4FB0-81AF-BC66CC21C46A}" presName="spaceRect" presStyleCnt="0"/>
      <dgm:spPr/>
    </dgm:pt>
    <dgm:pt modelId="{067FA18E-2225-4E8E-810F-16C81D71329E}" type="pres">
      <dgm:prSet presAssocID="{664F631C-5D36-4FB0-81AF-BC66CC21C46A}" presName="textRect" presStyleLbl="revTx" presStyleIdx="1" presStyleCnt="3">
        <dgm:presLayoutVars>
          <dgm:chMax val="1"/>
          <dgm:chPref val="1"/>
        </dgm:presLayoutVars>
      </dgm:prSet>
      <dgm:spPr/>
    </dgm:pt>
    <dgm:pt modelId="{ED057457-A18D-4633-99BC-DECC1D52695B}" type="pres">
      <dgm:prSet presAssocID="{83928B95-EDD7-481E-90E9-96179F58ADFC}" presName="sibTrans" presStyleCnt="0"/>
      <dgm:spPr/>
    </dgm:pt>
    <dgm:pt modelId="{034F928F-52A6-458C-AC02-8C4AB0020403}" type="pres">
      <dgm:prSet presAssocID="{3DA189ED-D02B-4394-974F-DC7D3F18232B}" presName="compNode" presStyleCnt="0"/>
      <dgm:spPr/>
    </dgm:pt>
    <dgm:pt modelId="{FD1C5DC8-B1C8-4906-BF61-9B66884030D6}" type="pres">
      <dgm:prSet presAssocID="{3DA189ED-D02B-4394-974F-DC7D3F18232B}" presName="iconBgRect" presStyleLbl="bgShp" presStyleIdx="2" presStyleCnt="3"/>
      <dgm:spPr/>
    </dgm:pt>
    <dgm:pt modelId="{982F399F-75F6-445A-8792-CF9E6D1B79AC}" type="pres">
      <dgm:prSet presAssocID="{3DA189ED-D02B-4394-974F-DC7D3F1823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33C5AC3B-8A9E-47C4-9B70-9F13841DCF17}" type="pres">
      <dgm:prSet presAssocID="{3DA189ED-D02B-4394-974F-DC7D3F18232B}" presName="spaceRect" presStyleCnt="0"/>
      <dgm:spPr/>
    </dgm:pt>
    <dgm:pt modelId="{FDE497CF-AC5F-402A-9FEB-860EEFCB2809}" type="pres">
      <dgm:prSet presAssocID="{3DA189ED-D02B-4394-974F-DC7D3F18232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E8F9122-8700-46FF-960E-123B46C377EE}" srcId="{00D7F23E-217D-402A-8E26-8A7938B6846A}" destId="{3DA189ED-D02B-4394-974F-DC7D3F18232B}" srcOrd="2" destOrd="0" parTransId="{A360C684-E779-4C84-AAE9-7415473E05C3}" sibTransId="{67FD61C1-D91B-46A6-9820-1C1CB599295E}"/>
    <dgm:cxn modelId="{7D15C523-611F-4063-866A-6ADEDE3C1D90}" type="presOf" srcId="{00D7F23E-217D-402A-8E26-8A7938B6846A}" destId="{20AEEA1A-4782-4763-B11E-863157D520A0}" srcOrd="0" destOrd="0" presId="urn:microsoft.com/office/officeart/2018/5/layout/IconCircleLabelList"/>
    <dgm:cxn modelId="{210C2992-8153-492A-A286-5DA4AED349FC}" type="presOf" srcId="{664F631C-5D36-4FB0-81AF-BC66CC21C46A}" destId="{067FA18E-2225-4E8E-810F-16C81D71329E}" srcOrd="0" destOrd="0" presId="urn:microsoft.com/office/officeart/2018/5/layout/IconCircleLabelList"/>
    <dgm:cxn modelId="{B2B0FFAA-DBE4-47C7-90CD-DA7A1EEB6467}" srcId="{00D7F23E-217D-402A-8E26-8A7938B6846A}" destId="{16CFD10E-C34C-46E3-98C0-E03C88FD34A7}" srcOrd="0" destOrd="0" parTransId="{D64A2F7C-1CC3-4862-BCDD-43223670FE50}" sibTransId="{67469561-EC01-4ED8-9336-9E4EF5A7766A}"/>
    <dgm:cxn modelId="{E11A0BC4-6EF4-441A-B128-F1A5E7C6EFFE}" srcId="{00D7F23E-217D-402A-8E26-8A7938B6846A}" destId="{664F631C-5D36-4FB0-81AF-BC66CC21C46A}" srcOrd="1" destOrd="0" parTransId="{575506F5-4206-47C3-BC0E-6551744A9745}" sibTransId="{83928B95-EDD7-481E-90E9-96179F58ADFC}"/>
    <dgm:cxn modelId="{B59393CE-E17D-4A86-AB85-C14D8A641C7D}" type="presOf" srcId="{3DA189ED-D02B-4394-974F-DC7D3F18232B}" destId="{FDE497CF-AC5F-402A-9FEB-860EEFCB2809}" srcOrd="0" destOrd="0" presId="urn:microsoft.com/office/officeart/2018/5/layout/IconCircleLabelList"/>
    <dgm:cxn modelId="{25847AE8-1545-4DAB-8DAC-F80269619870}" type="presOf" srcId="{16CFD10E-C34C-46E3-98C0-E03C88FD34A7}" destId="{286AC0F4-9BDD-42FD-9723-4C86B2D26786}" srcOrd="0" destOrd="0" presId="urn:microsoft.com/office/officeart/2018/5/layout/IconCircleLabelList"/>
    <dgm:cxn modelId="{8EE57000-44A9-4AC6-B298-DE4D28505E24}" type="presParOf" srcId="{20AEEA1A-4782-4763-B11E-863157D520A0}" destId="{5CC5A315-616A-4D8F-883B-300BA8AD7C16}" srcOrd="0" destOrd="0" presId="urn:microsoft.com/office/officeart/2018/5/layout/IconCircleLabelList"/>
    <dgm:cxn modelId="{25655F4E-4DC7-48EC-B0F3-5C429F31B3E3}" type="presParOf" srcId="{5CC5A315-616A-4D8F-883B-300BA8AD7C16}" destId="{64F392F3-FFC4-46AB-9073-E575AA1F015D}" srcOrd="0" destOrd="0" presId="urn:microsoft.com/office/officeart/2018/5/layout/IconCircleLabelList"/>
    <dgm:cxn modelId="{C9403BDE-8070-488D-93E0-20FB6047562C}" type="presParOf" srcId="{5CC5A315-616A-4D8F-883B-300BA8AD7C16}" destId="{24F75308-B9B6-40D2-AA4B-CD2769518AC2}" srcOrd="1" destOrd="0" presId="urn:microsoft.com/office/officeart/2018/5/layout/IconCircleLabelList"/>
    <dgm:cxn modelId="{856EDB0E-DD23-4847-9785-410E9366ED89}" type="presParOf" srcId="{5CC5A315-616A-4D8F-883B-300BA8AD7C16}" destId="{04138BC1-7C6C-41ED-9AED-7088AC887661}" srcOrd="2" destOrd="0" presId="urn:microsoft.com/office/officeart/2018/5/layout/IconCircleLabelList"/>
    <dgm:cxn modelId="{C69AA72C-2DEF-4EED-A4EE-7CF756B53D7C}" type="presParOf" srcId="{5CC5A315-616A-4D8F-883B-300BA8AD7C16}" destId="{286AC0F4-9BDD-42FD-9723-4C86B2D26786}" srcOrd="3" destOrd="0" presId="urn:microsoft.com/office/officeart/2018/5/layout/IconCircleLabelList"/>
    <dgm:cxn modelId="{2DDE0A71-670B-4556-A7AF-F23C69BC6290}" type="presParOf" srcId="{20AEEA1A-4782-4763-B11E-863157D520A0}" destId="{21DEF52D-924D-4E93-BD7C-A4767C266509}" srcOrd="1" destOrd="0" presId="urn:microsoft.com/office/officeart/2018/5/layout/IconCircleLabelList"/>
    <dgm:cxn modelId="{D2379563-A65D-4AFE-AEB9-F76E9848E444}" type="presParOf" srcId="{20AEEA1A-4782-4763-B11E-863157D520A0}" destId="{5DAE226B-CB29-479D-B9B2-AE97A79C76E5}" srcOrd="2" destOrd="0" presId="urn:microsoft.com/office/officeart/2018/5/layout/IconCircleLabelList"/>
    <dgm:cxn modelId="{72CC0B34-B23C-4A55-9240-81B89CBC1E1A}" type="presParOf" srcId="{5DAE226B-CB29-479D-B9B2-AE97A79C76E5}" destId="{F2D4DA7D-D806-4312-A114-3FD0BB1848C2}" srcOrd="0" destOrd="0" presId="urn:microsoft.com/office/officeart/2018/5/layout/IconCircleLabelList"/>
    <dgm:cxn modelId="{E6DE380E-F64A-4939-9221-2932996EE47E}" type="presParOf" srcId="{5DAE226B-CB29-479D-B9B2-AE97A79C76E5}" destId="{5029BFD7-270A-4725-82BC-B7F4491EA402}" srcOrd="1" destOrd="0" presId="urn:microsoft.com/office/officeart/2018/5/layout/IconCircleLabelList"/>
    <dgm:cxn modelId="{1A4EF0FE-4E28-4B08-9642-453EB3513234}" type="presParOf" srcId="{5DAE226B-CB29-479D-B9B2-AE97A79C76E5}" destId="{20FB227A-5814-41B0-A97D-7C4D0C45ACAE}" srcOrd="2" destOrd="0" presId="urn:microsoft.com/office/officeart/2018/5/layout/IconCircleLabelList"/>
    <dgm:cxn modelId="{47F3A356-ACA9-4E93-B078-9C97507AF528}" type="presParOf" srcId="{5DAE226B-CB29-479D-B9B2-AE97A79C76E5}" destId="{067FA18E-2225-4E8E-810F-16C81D71329E}" srcOrd="3" destOrd="0" presId="urn:microsoft.com/office/officeart/2018/5/layout/IconCircleLabelList"/>
    <dgm:cxn modelId="{FA7E8A2C-9BB2-4F07-BFCF-41F2A192AF49}" type="presParOf" srcId="{20AEEA1A-4782-4763-B11E-863157D520A0}" destId="{ED057457-A18D-4633-99BC-DECC1D52695B}" srcOrd="3" destOrd="0" presId="urn:microsoft.com/office/officeart/2018/5/layout/IconCircleLabelList"/>
    <dgm:cxn modelId="{70B9C495-6863-43C3-BBFB-417ED3767F9D}" type="presParOf" srcId="{20AEEA1A-4782-4763-B11E-863157D520A0}" destId="{034F928F-52A6-458C-AC02-8C4AB0020403}" srcOrd="4" destOrd="0" presId="urn:microsoft.com/office/officeart/2018/5/layout/IconCircleLabelList"/>
    <dgm:cxn modelId="{43D97BED-1A4D-43B9-8F25-0CED8EBC7871}" type="presParOf" srcId="{034F928F-52A6-458C-AC02-8C4AB0020403}" destId="{FD1C5DC8-B1C8-4906-BF61-9B66884030D6}" srcOrd="0" destOrd="0" presId="urn:microsoft.com/office/officeart/2018/5/layout/IconCircleLabelList"/>
    <dgm:cxn modelId="{9B8104C8-6E21-480B-8481-F1FF3DA7F539}" type="presParOf" srcId="{034F928F-52A6-458C-AC02-8C4AB0020403}" destId="{982F399F-75F6-445A-8792-CF9E6D1B79AC}" srcOrd="1" destOrd="0" presId="urn:microsoft.com/office/officeart/2018/5/layout/IconCircleLabelList"/>
    <dgm:cxn modelId="{2011C064-DC3A-475F-BB21-C037CAAFF6EF}" type="presParOf" srcId="{034F928F-52A6-458C-AC02-8C4AB0020403}" destId="{33C5AC3B-8A9E-47C4-9B70-9F13841DCF17}" srcOrd="2" destOrd="0" presId="urn:microsoft.com/office/officeart/2018/5/layout/IconCircleLabelList"/>
    <dgm:cxn modelId="{D015331C-653C-46DE-B203-F93848460443}" type="presParOf" srcId="{034F928F-52A6-458C-AC02-8C4AB0020403}" destId="{FDE497CF-AC5F-402A-9FEB-860EEFCB28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7C89FB-8487-4990-8BD6-978A65F26A49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E6809E9-DB62-485D-8BB1-0DA6AAD1556C}">
      <dgm:prSet/>
      <dgm:spPr/>
      <dgm:t>
        <a:bodyPr/>
        <a:lstStyle/>
        <a:p>
          <a:pPr>
            <a:defRPr b="1"/>
          </a:pPr>
          <a:r>
            <a:rPr lang="en-GB" b="0" i="0"/>
            <a:t>Booking in Advance</a:t>
          </a:r>
          <a:endParaRPr lang="en-US"/>
        </a:p>
      </dgm:t>
    </dgm:pt>
    <dgm:pt modelId="{F3141BC6-93C3-41E8-BB9D-3F328EC3E093}" type="parTrans" cxnId="{BD898BB6-FD02-467C-A8E8-393CAA18FACA}">
      <dgm:prSet/>
      <dgm:spPr/>
      <dgm:t>
        <a:bodyPr/>
        <a:lstStyle/>
        <a:p>
          <a:endParaRPr lang="en-US"/>
        </a:p>
      </dgm:t>
    </dgm:pt>
    <dgm:pt modelId="{C911982B-63A2-40AB-B7C5-18E99EFE6526}" type="sibTrans" cxnId="{BD898BB6-FD02-467C-A8E8-393CAA18FACA}">
      <dgm:prSet/>
      <dgm:spPr/>
      <dgm:t>
        <a:bodyPr/>
        <a:lstStyle/>
        <a:p>
          <a:endParaRPr lang="en-US"/>
        </a:p>
      </dgm:t>
    </dgm:pt>
    <dgm:pt modelId="{5DC9542C-E090-4D2A-857A-E593760F7418}">
      <dgm:prSet/>
      <dgm:spPr/>
      <dgm:t>
        <a:bodyPr/>
        <a:lstStyle/>
        <a:p>
          <a:pPr>
            <a:defRPr b="1"/>
          </a:pPr>
          <a:r>
            <a:rPr lang="en-GB" b="0" i="0"/>
            <a:t>Modes of Travel:</a:t>
          </a:r>
          <a:endParaRPr lang="en-US"/>
        </a:p>
      </dgm:t>
    </dgm:pt>
    <dgm:pt modelId="{9EA38439-B02F-478A-8FB8-AE97F5BCF5E2}" type="parTrans" cxnId="{A0E881DD-20CA-4E1C-82CE-21779E7E3DE9}">
      <dgm:prSet/>
      <dgm:spPr/>
      <dgm:t>
        <a:bodyPr/>
        <a:lstStyle/>
        <a:p>
          <a:endParaRPr lang="en-US"/>
        </a:p>
      </dgm:t>
    </dgm:pt>
    <dgm:pt modelId="{D16CCDCA-521A-4CAC-9545-7E8C95350C25}" type="sibTrans" cxnId="{A0E881DD-20CA-4E1C-82CE-21779E7E3DE9}">
      <dgm:prSet/>
      <dgm:spPr/>
      <dgm:t>
        <a:bodyPr/>
        <a:lstStyle/>
        <a:p>
          <a:endParaRPr lang="en-US"/>
        </a:p>
      </dgm:t>
    </dgm:pt>
    <dgm:pt modelId="{9E0BDBBC-128D-4BE5-BE33-4DCCCD717C38}">
      <dgm:prSet/>
      <dgm:spPr/>
      <dgm:t>
        <a:bodyPr/>
        <a:lstStyle/>
        <a:p>
          <a:r>
            <a:rPr lang="en-GB" b="0" i="0"/>
            <a:t>Flights</a:t>
          </a:r>
          <a:endParaRPr lang="en-US"/>
        </a:p>
      </dgm:t>
    </dgm:pt>
    <dgm:pt modelId="{8EB0140E-B54E-4C1D-BC31-211E62D8F794}" type="parTrans" cxnId="{FB02D0DC-0ED5-4499-8FEB-49B4CF9AC49D}">
      <dgm:prSet/>
      <dgm:spPr/>
      <dgm:t>
        <a:bodyPr/>
        <a:lstStyle/>
        <a:p>
          <a:endParaRPr lang="en-US"/>
        </a:p>
      </dgm:t>
    </dgm:pt>
    <dgm:pt modelId="{70FCA1D1-8F37-45E9-AD79-35E1A34B4239}" type="sibTrans" cxnId="{FB02D0DC-0ED5-4499-8FEB-49B4CF9AC49D}">
      <dgm:prSet/>
      <dgm:spPr/>
      <dgm:t>
        <a:bodyPr/>
        <a:lstStyle/>
        <a:p>
          <a:endParaRPr lang="en-US"/>
        </a:p>
      </dgm:t>
    </dgm:pt>
    <dgm:pt modelId="{4C56FAEB-D0D0-49CA-84CD-9BB720A809EF}">
      <dgm:prSet/>
      <dgm:spPr/>
      <dgm:t>
        <a:bodyPr/>
        <a:lstStyle/>
        <a:p>
          <a:r>
            <a:rPr lang="en-GB" b="0" i="0"/>
            <a:t>Trains</a:t>
          </a:r>
          <a:endParaRPr lang="en-US"/>
        </a:p>
      </dgm:t>
    </dgm:pt>
    <dgm:pt modelId="{B44376ED-083E-410B-A65A-B56FECEC77DC}" type="parTrans" cxnId="{F4DD555F-3AA1-4F7F-9747-70AF550C48D4}">
      <dgm:prSet/>
      <dgm:spPr/>
      <dgm:t>
        <a:bodyPr/>
        <a:lstStyle/>
        <a:p>
          <a:endParaRPr lang="en-US"/>
        </a:p>
      </dgm:t>
    </dgm:pt>
    <dgm:pt modelId="{9888D38B-CB80-458A-8E52-07F5D1A67D46}" type="sibTrans" cxnId="{F4DD555F-3AA1-4F7F-9747-70AF550C48D4}">
      <dgm:prSet/>
      <dgm:spPr/>
      <dgm:t>
        <a:bodyPr/>
        <a:lstStyle/>
        <a:p>
          <a:endParaRPr lang="en-US"/>
        </a:p>
      </dgm:t>
    </dgm:pt>
    <dgm:pt modelId="{15072C67-B5C1-4DEE-8689-1E82845963C5}">
      <dgm:prSet/>
      <dgm:spPr/>
      <dgm:t>
        <a:bodyPr/>
        <a:lstStyle/>
        <a:p>
          <a:r>
            <a:rPr lang="en-GB" b="0" i="0"/>
            <a:t>Buses</a:t>
          </a:r>
          <a:endParaRPr lang="en-US"/>
        </a:p>
      </dgm:t>
    </dgm:pt>
    <dgm:pt modelId="{E107EED9-CBE4-453F-946D-942AA1B4DE0A}" type="parTrans" cxnId="{A6F89761-1BA2-41BE-8189-76F3C818CA96}">
      <dgm:prSet/>
      <dgm:spPr/>
      <dgm:t>
        <a:bodyPr/>
        <a:lstStyle/>
        <a:p>
          <a:endParaRPr lang="en-US"/>
        </a:p>
      </dgm:t>
    </dgm:pt>
    <dgm:pt modelId="{4BC39E27-ED83-4E53-A814-E002DA8B957D}" type="sibTrans" cxnId="{A6F89761-1BA2-41BE-8189-76F3C818CA96}">
      <dgm:prSet/>
      <dgm:spPr/>
      <dgm:t>
        <a:bodyPr/>
        <a:lstStyle/>
        <a:p>
          <a:endParaRPr lang="en-US"/>
        </a:p>
      </dgm:t>
    </dgm:pt>
    <dgm:pt modelId="{03B80613-FB16-4606-80F1-C6AF87F7F52C}">
      <dgm:prSet/>
      <dgm:spPr/>
      <dgm:t>
        <a:bodyPr/>
        <a:lstStyle/>
        <a:p>
          <a:pPr>
            <a:defRPr b="1"/>
          </a:pPr>
          <a:r>
            <a:rPr lang="en-GB" b="0" i="0"/>
            <a:t>Accommodation Options:</a:t>
          </a:r>
          <a:endParaRPr lang="en-US"/>
        </a:p>
      </dgm:t>
    </dgm:pt>
    <dgm:pt modelId="{E9450FBF-5163-42A7-9B7C-57A159263FE7}" type="parTrans" cxnId="{A8F9DFF7-F415-44EC-AC34-AF40D9ABF5F1}">
      <dgm:prSet/>
      <dgm:spPr/>
      <dgm:t>
        <a:bodyPr/>
        <a:lstStyle/>
        <a:p>
          <a:endParaRPr lang="en-US"/>
        </a:p>
      </dgm:t>
    </dgm:pt>
    <dgm:pt modelId="{34390C76-8A74-4F1D-9A86-763642472B76}" type="sibTrans" cxnId="{A8F9DFF7-F415-44EC-AC34-AF40D9ABF5F1}">
      <dgm:prSet/>
      <dgm:spPr/>
      <dgm:t>
        <a:bodyPr/>
        <a:lstStyle/>
        <a:p>
          <a:endParaRPr lang="en-US"/>
        </a:p>
      </dgm:t>
    </dgm:pt>
    <dgm:pt modelId="{3FB29061-9803-4EA8-8E37-6D870EA4A52C}">
      <dgm:prSet/>
      <dgm:spPr/>
      <dgm:t>
        <a:bodyPr/>
        <a:lstStyle/>
        <a:p>
          <a:r>
            <a:rPr lang="en-GB" b="0" i="0"/>
            <a:t>Hotels</a:t>
          </a:r>
          <a:endParaRPr lang="en-US"/>
        </a:p>
      </dgm:t>
    </dgm:pt>
    <dgm:pt modelId="{CD655B5A-1FF7-49B8-AF2D-21F9C60F7ACC}" type="parTrans" cxnId="{DEDE6315-9D23-4BE3-BA71-8235FBA6E52B}">
      <dgm:prSet/>
      <dgm:spPr/>
      <dgm:t>
        <a:bodyPr/>
        <a:lstStyle/>
        <a:p>
          <a:endParaRPr lang="en-US"/>
        </a:p>
      </dgm:t>
    </dgm:pt>
    <dgm:pt modelId="{F054F11C-6B73-4C7B-94D6-C86C1E3B0B20}" type="sibTrans" cxnId="{DEDE6315-9D23-4BE3-BA71-8235FBA6E52B}">
      <dgm:prSet/>
      <dgm:spPr/>
      <dgm:t>
        <a:bodyPr/>
        <a:lstStyle/>
        <a:p>
          <a:endParaRPr lang="en-US"/>
        </a:p>
      </dgm:t>
    </dgm:pt>
    <dgm:pt modelId="{3B6AD5B3-6915-4EC0-B672-75818739A8F7}">
      <dgm:prSet/>
      <dgm:spPr/>
      <dgm:t>
        <a:bodyPr/>
        <a:lstStyle/>
        <a:p>
          <a:r>
            <a:rPr lang="en-GB" b="0" i="0"/>
            <a:t>Airbnb</a:t>
          </a:r>
          <a:endParaRPr lang="en-US"/>
        </a:p>
      </dgm:t>
    </dgm:pt>
    <dgm:pt modelId="{57961259-41EB-4F62-9CE5-4A33249F43F7}" type="parTrans" cxnId="{E51E9F1A-E3DF-4BCD-BE51-6FEFF54CF282}">
      <dgm:prSet/>
      <dgm:spPr/>
      <dgm:t>
        <a:bodyPr/>
        <a:lstStyle/>
        <a:p>
          <a:endParaRPr lang="en-US"/>
        </a:p>
      </dgm:t>
    </dgm:pt>
    <dgm:pt modelId="{C70E5329-1E14-481F-834D-8ABF471C4144}" type="sibTrans" cxnId="{E51E9F1A-E3DF-4BCD-BE51-6FEFF54CF282}">
      <dgm:prSet/>
      <dgm:spPr/>
      <dgm:t>
        <a:bodyPr/>
        <a:lstStyle/>
        <a:p>
          <a:endParaRPr lang="en-US"/>
        </a:p>
      </dgm:t>
    </dgm:pt>
    <dgm:pt modelId="{E293E297-4BC5-475E-BADF-4469BB9AB3BC}">
      <dgm:prSet/>
      <dgm:spPr/>
      <dgm:t>
        <a:bodyPr/>
        <a:lstStyle/>
        <a:p>
          <a:r>
            <a:rPr lang="en-GB" b="0" i="0"/>
            <a:t>Hostels</a:t>
          </a:r>
          <a:endParaRPr lang="en-US"/>
        </a:p>
      </dgm:t>
    </dgm:pt>
    <dgm:pt modelId="{57F979B4-BA56-4144-9DF9-FECAA86E245D}" type="parTrans" cxnId="{39236C62-C3BA-4756-8B45-B318B20AAD77}">
      <dgm:prSet/>
      <dgm:spPr/>
      <dgm:t>
        <a:bodyPr/>
        <a:lstStyle/>
        <a:p>
          <a:endParaRPr lang="en-US"/>
        </a:p>
      </dgm:t>
    </dgm:pt>
    <dgm:pt modelId="{88C8A2B3-1DF9-4CE8-B88D-BC978EC1725B}" type="sibTrans" cxnId="{39236C62-C3BA-4756-8B45-B318B20AAD77}">
      <dgm:prSet/>
      <dgm:spPr/>
      <dgm:t>
        <a:bodyPr/>
        <a:lstStyle/>
        <a:p>
          <a:endParaRPr lang="en-US"/>
        </a:p>
      </dgm:t>
    </dgm:pt>
    <dgm:pt modelId="{3478647A-615A-4272-9BA2-E12517D584E7}" type="pres">
      <dgm:prSet presAssocID="{587C89FB-8487-4990-8BD6-978A65F26A49}" presName="root" presStyleCnt="0">
        <dgm:presLayoutVars>
          <dgm:dir/>
          <dgm:resizeHandles val="exact"/>
        </dgm:presLayoutVars>
      </dgm:prSet>
      <dgm:spPr/>
    </dgm:pt>
    <dgm:pt modelId="{D98C4845-182C-4959-BA9A-40E81FC2CB48}" type="pres">
      <dgm:prSet presAssocID="{2E6809E9-DB62-485D-8BB1-0DA6AAD1556C}" presName="compNode" presStyleCnt="0"/>
      <dgm:spPr/>
    </dgm:pt>
    <dgm:pt modelId="{627AD42E-43CB-4FB2-A148-4405D483ECD1}" type="pres">
      <dgm:prSet presAssocID="{2E6809E9-DB62-485D-8BB1-0DA6AAD1556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1181EAEC-CB4F-4C3B-97E2-44D89F73B3C8}" type="pres">
      <dgm:prSet presAssocID="{2E6809E9-DB62-485D-8BB1-0DA6AAD1556C}" presName="iconSpace" presStyleCnt="0"/>
      <dgm:spPr/>
    </dgm:pt>
    <dgm:pt modelId="{8EA0F799-8063-453B-8FE9-E48F37AB78B8}" type="pres">
      <dgm:prSet presAssocID="{2E6809E9-DB62-485D-8BB1-0DA6AAD1556C}" presName="parTx" presStyleLbl="revTx" presStyleIdx="0" presStyleCnt="6">
        <dgm:presLayoutVars>
          <dgm:chMax val="0"/>
          <dgm:chPref val="0"/>
        </dgm:presLayoutVars>
      </dgm:prSet>
      <dgm:spPr/>
    </dgm:pt>
    <dgm:pt modelId="{BDE1149B-CFD2-4961-B900-B8BB541B12BE}" type="pres">
      <dgm:prSet presAssocID="{2E6809E9-DB62-485D-8BB1-0DA6AAD1556C}" presName="txSpace" presStyleCnt="0"/>
      <dgm:spPr/>
    </dgm:pt>
    <dgm:pt modelId="{698E5420-DB15-4AD1-A9F3-2FEEA231BB71}" type="pres">
      <dgm:prSet presAssocID="{2E6809E9-DB62-485D-8BB1-0DA6AAD1556C}" presName="desTx" presStyleLbl="revTx" presStyleIdx="1" presStyleCnt="6">
        <dgm:presLayoutVars/>
      </dgm:prSet>
      <dgm:spPr/>
    </dgm:pt>
    <dgm:pt modelId="{7B5D9508-8379-4F21-B81A-36E42DF5B9D0}" type="pres">
      <dgm:prSet presAssocID="{C911982B-63A2-40AB-B7C5-18E99EFE6526}" presName="sibTrans" presStyleCnt="0"/>
      <dgm:spPr/>
    </dgm:pt>
    <dgm:pt modelId="{50E15213-EAA8-44C2-B479-EB0801252C68}" type="pres">
      <dgm:prSet presAssocID="{5DC9542C-E090-4D2A-857A-E593760F7418}" presName="compNode" presStyleCnt="0"/>
      <dgm:spPr/>
    </dgm:pt>
    <dgm:pt modelId="{25D77A36-D9B5-4DBB-9095-C46FBB0142E9}" type="pres">
      <dgm:prSet presAssocID="{5DC9542C-E090-4D2A-857A-E593760F74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F8651481-E683-416D-8019-07B1494D917D}" type="pres">
      <dgm:prSet presAssocID="{5DC9542C-E090-4D2A-857A-E593760F7418}" presName="iconSpace" presStyleCnt="0"/>
      <dgm:spPr/>
    </dgm:pt>
    <dgm:pt modelId="{1279F964-88E9-4B09-A95F-E7ED8154BE9B}" type="pres">
      <dgm:prSet presAssocID="{5DC9542C-E090-4D2A-857A-E593760F7418}" presName="parTx" presStyleLbl="revTx" presStyleIdx="2" presStyleCnt="6">
        <dgm:presLayoutVars>
          <dgm:chMax val="0"/>
          <dgm:chPref val="0"/>
        </dgm:presLayoutVars>
      </dgm:prSet>
      <dgm:spPr/>
    </dgm:pt>
    <dgm:pt modelId="{5D42BBA4-B095-4B8F-B328-84E545424C27}" type="pres">
      <dgm:prSet presAssocID="{5DC9542C-E090-4D2A-857A-E593760F7418}" presName="txSpace" presStyleCnt="0"/>
      <dgm:spPr/>
    </dgm:pt>
    <dgm:pt modelId="{2089DA8E-0F1A-4486-957F-1EFFFDA517F8}" type="pres">
      <dgm:prSet presAssocID="{5DC9542C-E090-4D2A-857A-E593760F7418}" presName="desTx" presStyleLbl="revTx" presStyleIdx="3" presStyleCnt="6">
        <dgm:presLayoutVars/>
      </dgm:prSet>
      <dgm:spPr/>
    </dgm:pt>
    <dgm:pt modelId="{69E1772C-4C49-47DD-BAF7-D024C8C41545}" type="pres">
      <dgm:prSet presAssocID="{D16CCDCA-521A-4CAC-9545-7E8C95350C25}" presName="sibTrans" presStyleCnt="0"/>
      <dgm:spPr/>
    </dgm:pt>
    <dgm:pt modelId="{60A37C78-F250-436D-94D2-A2329E06D791}" type="pres">
      <dgm:prSet presAssocID="{03B80613-FB16-4606-80F1-C6AF87F7F52C}" presName="compNode" presStyleCnt="0"/>
      <dgm:spPr/>
    </dgm:pt>
    <dgm:pt modelId="{99E6322E-2BF3-42E2-906E-323BDFB89077}" type="pres">
      <dgm:prSet presAssocID="{03B80613-FB16-4606-80F1-C6AF87F7F52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B3057D30-E26E-4874-9FC0-67CBAD6AA3AA}" type="pres">
      <dgm:prSet presAssocID="{03B80613-FB16-4606-80F1-C6AF87F7F52C}" presName="iconSpace" presStyleCnt="0"/>
      <dgm:spPr/>
    </dgm:pt>
    <dgm:pt modelId="{07F019A7-0C17-499B-8150-5AFE82BB5D96}" type="pres">
      <dgm:prSet presAssocID="{03B80613-FB16-4606-80F1-C6AF87F7F52C}" presName="parTx" presStyleLbl="revTx" presStyleIdx="4" presStyleCnt="6">
        <dgm:presLayoutVars>
          <dgm:chMax val="0"/>
          <dgm:chPref val="0"/>
        </dgm:presLayoutVars>
      </dgm:prSet>
      <dgm:spPr/>
    </dgm:pt>
    <dgm:pt modelId="{53F38949-4DED-46EF-9DB5-F54A3C612E00}" type="pres">
      <dgm:prSet presAssocID="{03B80613-FB16-4606-80F1-C6AF87F7F52C}" presName="txSpace" presStyleCnt="0"/>
      <dgm:spPr/>
    </dgm:pt>
    <dgm:pt modelId="{C749D4F4-7F6D-460D-A9AE-0FB57E86AC88}" type="pres">
      <dgm:prSet presAssocID="{03B80613-FB16-4606-80F1-C6AF87F7F52C}" presName="desTx" presStyleLbl="revTx" presStyleIdx="5" presStyleCnt="6">
        <dgm:presLayoutVars/>
      </dgm:prSet>
      <dgm:spPr/>
    </dgm:pt>
  </dgm:ptLst>
  <dgm:cxnLst>
    <dgm:cxn modelId="{DEDE6315-9D23-4BE3-BA71-8235FBA6E52B}" srcId="{03B80613-FB16-4606-80F1-C6AF87F7F52C}" destId="{3FB29061-9803-4EA8-8E37-6D870EA4A52C}" srcOrd="0" destOrd="0" parTransId="{CD655B5A-1FF7-49B8-AF2D-21F9C60F7ACC}" sibTransId="{F054F11C-6B73-4C7B-94D6-C86C1E3B0B20}"/>
    <dgm:cxn modelId="{E51E9F1A-E3DF-4BCD-BE51-6FEFF54CF282}" srcId="{03B80613-FB16-4606-80F1-C6AF87F7F52C}" destId="{3B6AD5B3-6915-4EC0-B672-75818739A8F7}" srcOrd="1" destOrd="0" parTransId="{57961259-41EB-4F62-9CE5-4A33249F43F7}" sibTransId="{C70E5329-1E14-481F-834D-8ABF471C4144}"/>
    <dgm:cxn modelId="{A28B801B-2608-4B1B-A502-7643E892A4BA}" type="presOf" srcId="{5DC9542C-E090-4D2A-857A-E593760F7418}" destId="{1279F964-88E9-4B09-A95F-E7ED8154BE9B}" srcOrd="0" destOrd="0" presId="urn:microsoft.com/office/officeart/2018/5/layout/CenteredIconLabelDescriptionList"/>
    <dgm:cxn modelId="{2D1F9921-36AB-49A7-B3AF-1B11658C3FAF}" type="presOf" srcId="{03B80613-FB16-4606-80F1-C6AF87F7F52C}" destId="{07F019A7-0C17-499B-8150-5AFE82BB5D96}" srcOrd="0" destOrd="0" presId="urn:microsoft.com/office/officeart/2018/5/layout/CenteredIconLabelDescriptionList"/>
    <dgm:cxn modelId="{720A0E27-8A11-4AC2-830F-AC7EA76BC81D}" type="presOf" srcId="{E293E297-4BC5-475E-BADF-4469BB9AB3BC}" destId="{C749D4F4-7F6D-460D-A9AE-0FB57E86AC88}" srcOrd="0" destOrd="2" presId="urn:microsoft.com/office/officeart/2018/5/layout/CenteredIconLabelDescriptionList"/>
    <dgm:cxn modelId="{8630665B-2EDF-4346-ACDF-69F51374A558}" type="presOf" srcId="{9E0BDBBC-128D-4BE5-BE33-4DCCCD717C38}" destId="{2089DA8E-0F1A-4486-957F-1EFFFDA517F8}" srcOrd="0" destOrd="0" presId="urn:microsoft.com/office/officeart/2018/5/layout/CenteredIconLabelDescriptionList"/>
    <dgm:cxn modelId="{F4DD555F-3AA1-4F7F-9747-70AF550C48D4}" srcId="{5DC9542C-E090-4D2A-857A-E593760F7418}" destId="{4C56FAEB-D0D0-49CA-84CD-9BB720A809EF}" srcOrd="1" destOrd="0" parTransId="{B44376ED-083E-410B-A65A-B56FECEC77DC}" sibTransId="{9888D38B-CB80-458A-8E52-07F5D1A67D46}"/>
    <dgm:cxn modelId="{A6F89761-1BA2-41BE-8189-76F3C818CA96}" srcId="{5DC9542C-E090-4D2A-857A-E593760F7418}" destId="{15072C67-B5C1-4DEE-8689-1E82845963C5}" srcOrd="2" destOrd="0" parTransId="{E107EED9-CBE4-453F-946D-942AA1B4DE0A}" sibTransId="{4BC39E27-ED83-4E53-A814-E002DA8B957D}"/>
    <dgm:cxn modelId="{39236C62-C3BA-4756-8B45-B318B20AAD77}" srcId="{03B80613-FB16-4606-80F1-C6AF87F7F52C}" destId="{E293E297-4BC5-475E-BADF-4469BB9AB3BC}" srcOrd="2" destOrd="0" parTransId="{57F979B4-BA56-4144-9DF9-FECAA86E245D}" sibTransId="{88C8A2B3-1DF9-4CE8-B88D-BC978EC1725B}"/>
    <dgm:cxn modelId="{B262BA88-D462-42C8-99FA-5297DD5A4EFC}" type="presOf" srcId="{4C56FAEB-D0D0-49CA-84CD-9BB720A809EF}" destId="{2089DA8E-0F1A-4486-957F-1EFFFDA517F8}" srcOrd="0" destOrd="1" presId="urn:microsoft.com/office/officeart/2018/5/layout/CenteredIconLabelDescriptionList"/>
    <dgm:cxn modelId="{FEE43E8E-96D5-48BF-BA2E-30B2A6C0EC40}" type="presOf" srcId="{587C89FB-8487-4990-8BD6-978A65F26A49}" destId="{3478647A-615A-4272-9BA2-E12517D584E7}" srcOrd="0" destOrd="0" presId="urn:microsoft.com/office/officeart/2018/5/layout/CenteredIconLabelDescriptionList"/>
    <dgm:cxn modelId="{C69D96A3-3611-407D-9740-126EFB6A313D}" type="presOf" srcId="{2E6809E9-DB62-485D-8BB1-0DA6AAD1556C}" destId="{8EA0F799-8063-453B-8FE9-E48F37AB78B8}" srcOrd="0" destOrd="0" presId="urn:microsoft.com/office/officeart/2018/5/layout/CenteredIconLabelDescriptionList"/>
    <dgm:cxn modelId="{50DEA2A5-26E9-450C-AC7F-E8307AE567B4}" type="presOf" srcId="{15072C67-B5C1-4DEE-8689-1E82845963C5}" destId="{2089DA8E-0F1A-4486-957F-1EFFFDA517F8}" srcOrd="0" destOrd="2" presId="urn:microsoft.com/office/officeart/2018/5/layout/CenteredIconLabelDescriptionList"/>
    <dgm:cxn modelId="{BD898BB6-FD02-467C-A8E8-393CAA18FACA}" srcId="{587C89FB-8487-4990-8BD6-978A65F26A49}" destId="{2E6809E9-DB62-485D-8BB1-0DA6AAD1556C}" srcOrd="0" destOrd="0" parTransId="{F3141BC6-93C3-41E8-BB9D-3F328EC3E093}" sibTransId="{C911982B-63A2-40AB-B7C5-18E99EFE6526}"/>
    <dgm:cxn modelId="{FB02D0DC-0ED5-4499-8FEB-49B4CF9AC49D}" srcId="{5DC9542C-E090-4D2A-857A-E593760F7418}" destId="{9E0BDBBC-128D-4BE5-BE33-4DCCCD717C38}" srcOrd="0" destOrd="0" parTransId="{8EB0140E-B54E-4C1D-BC31-211E62D8F794}" sibTransId="{70FCA1D1-8F37-45E9-AD79-35E1A34B4239}"/>
    <dgm:cxn modelId="{A0E881DD-20CA-4E1C-82CE-21779E7E3DE9}" srcId="{587C89FB-8487-4990-8BD6-978A65F26A49}" destId="{5DC9542C-E090-4D2A-857A-E593760F7418}" srcOrd="1" destOrd="0" parTransId="{9EA38439-B02F-478A-8FB8-AE97F5BCF5E2}" sibTransId="{D16CCDCA-521A-4CAC-9545-7E8C95350C25}"/>
    <dgm:cxn modelId="{D0DEABDE-90F7-429E-95A4-5CF08A4EE6BB}" type="presOf" srcId="{3B6AD5B3-6915-4EC0-B672-75818739A8F7}" destId="{C749D4F4-7F6D-460D-A9AE-0FB57E86AC88}" srcOrd="0" destOrd="1" presId="urn:microsoft.com/office/officeart/2018/5/layout/CenteredIconLabelDescriptionList"/>
    <dgm:cxn modelId="{815C42E3-94AA-4582-9EE9-6E98E590FD3F}" type="presOf" srcId="{3FB29061-9803-4EA8-8E37-6D870EA4A52C}" destId="{C749D4F4-7F6D-460D-A9AE-0FB57E86AC88}" srcOrd="0" destOrd="0" presId="urn:microsoft.com/office/officeart/2018/5/layout/CenteredIconLabelDescriptionList"/>
    <dgm:cxn modelId="{A8F9DFF7-F415-44EC-AC34-AF40D9ABF5F1}" srcId="{587C89FB-8487-4990-8BD6-978A65F26A49}" destId="{03B80613-FB16-4606-80F1-C6AF87F7F52C}" srcOrd="2" destOrd="0" parTransId="{E9450FBF-5163-42A7-9B7C-57A159263FE7}" sibTransId="{34390C76-8A74-4F1D-9A86-763642472B76}"/>
    <dgm:cxn modelId="{6E9AD805-E28F-4525-BCF8-AE307B166C39}" type="presParOf" srcId="{3478647A-615A-4272-9BA2-E12517D584E7}" destId="{D98C4845-182C-4959-BA9A-40E81FC2CB48}" srcOrd="0" destOrd="0" presId="urn:microsoft.com/office/officeart/2018/5/layout/CenteredIconLabelDescriptionList"/>
    <dgm:cxn modelId="{3D23C89D-1C5C-4F23-962A-19A531F35435}" type="presParOf" srcId="{D98C4845-182C-4959-BA9A-40E81FC2CB48}" destId="{627AD42E-43CB-4FB2-A148-4405D483ECD1}" srcOrd="0" destOrd="0" presId="urn:microsoft.com/office/officeart/2018/5/layout/CenteredIconLabelDescriptionList"/>
    <dgm:cxn modelId="{4F9B343F-6FFC-4697-B83D-4AE5A562EA72}" type="presParOf" srcId="{D98C4845-182C-4959-BA9A-40E81FC2CB48}" destId="{1181EAEC-CB4F-4C3B-97E2-44D89F73B3C8}" srcOrd="1" destOrd="0" presId="urn:microsoft.com/office/officeart/2018/5/layout/CenteredIconLabelDescriptionList"/>
    <dgm:cxn modelId="{DD5F69E9-71E4-4CCD-B164-B7E7F7ED345E}" type="presParOf" srcId="{D98C4845-182C-4959-BA9A-40E81FC2CB48}" destId="{8EA0F799-8063-453B-8FE9-E48F37AB78B8}" srcOrd="2" destOrd="0" presId="urn:microsoft.com/office/officeart/2018/5/layout/CenteredIconLabelDescriptionList"/>
    <dgm:cxn modelId="{44330E23-6136-4AD1-85DC-CAA6B54E3ACC}" type="presParOf" srcId="{D98C4845-182C-4959-BA9A-40E81FC2CB48}" destId="{BDE1149B-CFD2-4961-B900-B8BB541B12BE}" srcOrd="3" destOrd="0" presId="urn:microsoft.com/office/officeart/2018/5/layout/CenteredIconLabelDescriptionList"/>
    <dgm:cxn modelId="{20396405-7BD7-4CBC-B324-BFC805951B9D}" type="presParOf" srcId="{D98C4845-182C-4959-BA9A-40E81FC2CB48}" destId="{698E5420-DB15-4AD1-A9F3-2FEEA231BB71}" srcOrd="4" destOrd="0" presId="urn:microsoft.com/office/officeart/2018/5/layout/CenteredIconLabelDescriptionList"/>
    <dgm:cxn modelId="{406DC1E8-839C-4439-87D8-3D1146715250}" type="presParOf" srcId="{3478647A-615A-4272-9BA2-E12517D584E7}" destId="{7B5D9508-8379-4F21-B81A-36E42DF5B9D0}" srcOrd="1" destOrd="0" presId="urn:microsoft.com/office/officeart/2018/5/layout/CenteredIconLabelDescriptionList"/>
    <dgm:cxn modelId="{D30A1214-582F-4313-A6D9-3F5522D0E3C1}" type="presParOf" srcId="{3478647A-615A-4272-9BA2-E12517D584E7}" destId="{50E15213-EAA8-44C2-B479-EB0801252C68}" srcOrd="2" destOrd="0" presId="urn:microsoft.com/office/officeart/2018/5/layout/CenteredIconLabelDescriptionList"/>
    <dgm:cxn modelId="{E4253886-20AB-4F36-B832-D930D2F6D258}" type="presParOf" srcId="{50E15213-EAA8-44C2-B479-EB0801252C68}" destId="{25D77A36-D9B5-4DBB-9095-C46FBB0142E9}" srcOrd="0" destOrd="0" presId="urn:microsoft.com/office/officeart/2018/5/layout/CenteredIconLabelDescriptionList"/>
    <dgm:cxn modelId="{BBA05F0F-A740-45A2-827D-6BA8A71EE840}" type="presParOf" srcId="{50E15213-EAA8-44C2-B479-EB0801252C68}" destId="{F8651481-E683-416D-8019-07B1494D917D}" srcOrd="1" destOrd="0" presId="urn:microsoft.com/office/officeart/2018/5/layout/CenteredIconLabelDescriptionList"/>
    <dgm:cxn modelId="{D42BCF76-FCCB-4CF1-9D63-A5912727FF3C}" type="presParOf" srcId="{50E15213-EAA8-44C2-B479-EB0801252C68}" destId="{1279F964-88E9-4B09-A95F-E7ED8154BE9B}" srcOrd="2" destOrd="0" presId="urn:microsoft.com/office/officeart/2018/5/layout/CenteredIconLabelDescriptionList"/>
    <dgm:cxn modelId="{D78CC61D-C193-4DC4-A0C5-7F0E751BA5DA}" type="presParOf" srcId="{50E15213-EAA8-44C2-B479-EB0801252C68}" destId="{5D42BBA4-B095-4B8F-B328-84E545424C27}" srcOrd="3" destOrd="0" presId="urn:microsoft.com/office/officeart/2018/5/layout/CenteredIconLabelDescriptionList"/>
    <dgm:cxn modelId="{A01E5710-66E8-4CD2-9691-C424B2048258}" type="presParOf" srcId="{50E15213-EAA8-44C2-B479-EB0801252C68}" destId="{2089DA8E-0F1A-4486-957F-1EFFFDA517F8}" srcOrd="4" destOrd="0" presId="urn:microsoft.com/office/officeart/2018/5/layout/CenteredIconLabelDescriptionList"/>
    <dgm:cxn modelId="{044196F8-B70D-4E17-BBE6-DFB0D7294B89}" type="presParOf" srcId="{3478647A-615A-4272-9BA2-E12517D584E7}" destId="{69E1772C-4C49-47DD-BAF7-D024C8C41545}" srcOrd="3" destOrd="0" presId="urn:microsoft.com/office/officeart/2018/5/layout/CenteredIconLabelDescriptionList"/>
    <dgm:cxn modelId="{CBE2616E-D223-42E0-954E-5556DEB0549E}" type="presParOf" srcId="{3478647A-615A-4272-9BA2-E12517D584E7}" destId="{60A37C78-F250-436D-94D2-A2329E06D791}" srcOrd="4" destOrd="0" presId="urn:microsoft.com/office/officeart/2018/5/layout/CenteredIconLabelDescriptionList"/>
    <dgm:cxn modelId="{6F9BD2DE-1419-4901-B9F8-B4D82934F1BE}" type="presParOf" srcId="{60A37C78-F250-436D-94D2-A2329E06D791}" destId="{99E6322E-2BF3-42E2-906E-323BDFB89077}" srcOrd="0" destOrd="0" presId="urn:microsoft.com/office/officeart/2018/5/layout/CenteredIconLabelDescriptionList"/>
    <dgm:cxn modelId="{8656EE5C-FBC7-439D-9758-AC9FE50BD87F}" type="presParOf" srcId="{60A37C78-F250-436D-94D2-A2329E06D791}" destId="{B3057D30-E26E-4874-9FC0-67CBAD6AA3AA}" srcOrd="1" destOrd="0" presId="urn:microsoft.com/office/officeart/2018/5/layout/CenteredIconLabelDescriptionList"/>
    <dgm:cxn modelId="{7D38A502-B93B-43C7-81DB-5AD3D93A7814}" type="presParOf" srcId="{60A37C78-F250-436D-94D2-A2329E06D791}" destId="{07F019A7-0C17-499B-8150-5AFE82BB5D96}" srcOrd="2" destOrd="0" presId="urn:microsoft.com/office/officeart/2018/5/layout/CenteredIconLabelDescriptionList"/>
    <dgm:cxn modelId="{C79612E3-34DA-457D-ABCC-71F837012253}" type="presParOf" srcId="{60A37C78-F250-436D-94D2-A2329E06D791}" destId="{53F38949-4DED-46EF-9DB5-F54A3C612E00}" srcOrd="3" destOrd="0" presId="urn:microsoft.com/office/officeart/2018/5/layout/CenteredIconLabelDescriptionList"/>
    <dgm:cxn modelId="{054EB2D3-6221-44E7-9ACB-0556503E33CB}" type="presParOf" srcId="{60A37C78-F250-436D-94D2-A2329E06D791}" destId="{C749D4F4-7F6D-460D-A9AE-0FB57E86AC8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159ABA-79A9-4AF3-A69C-C9CE7C05C90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FFEEA1F-6991-42CB-A1BF-3227B9D68F47}">
      <dgm:prSet/>
      <dgm:spPr/>
      <dgm:t>
        <a:bodyPr/>
        <a:lstStyle/>
        <a:p>
          <a:r>
            <a:rPr lang="en-GB" b="0" i="0"/>
            <a:t>Benefits of a Travel Itinerary</a:t>
          </a:r>
          <a:endParaRPr lang="en-US"/>
        </a:p>
      </dgm:t>
    </dgm:pt>
    <dgm:pt modelId="{CAC6F276-65DF-408B-89D9-D5682C5B9E83}" type="parTrans" cxnId="{66671417-2566-471D-89A4-E616B9630A9D}">
      <dgm:prSet/>
      <dgm:spPr/>
      <dgm:t>
        <a:bodyPr/>
        <a:lstStyle/>
        <a:p>
          <a:endParaRPr lang="en-US"/>
        </a:p>
      </dgm:t>
    </dgm:pt>
    <dgm:pt modelId="{F3FBA369-9E5F-4E12-95B2-21F15DBB34FF}" type="sibTrans" cxnId="{66671417-2566-471D-89A4-E616B9630A9D}">
      <dgm:prSet/>
      <dgm:spPr/>
      <dgm:t>
        <a:bodyPr/>
        <a:lstStyle/>
        <a:p>
          <a:endParaRPr lang="en-US"/>
        </a:p>
      </dgm:t>
    </dgm:pt>
    <dgm:pt modelId="{527D6FA7-397E-419E-9D1C-9BE1C2DEC763}">
      <dgm:prSet/>
      <dgm:spPr/>
      <dgm:t>
        <a:bodyPr/>
        <a:lstStyle/>
        <a:p>
          <a:r>
            <a:rPr lang="en-GB" b="0" i="0"/>
            <a:t>Sample Template for Daily Planning</a:t>
          </a:r>
          <a:endParaRPr lang="en-US" dirty="0"/>
        </a:p>
      </dgm:t>
    </dgm:pt>
    <dgm:pt modelId="{E8B9458F-BB54-4AAD-93A8-239F10962B91}" type="parTrans" cxnId="{24791994-4301-4290-9CD5-0499E2B54DA2}">
      <dgm:prSet/>
      <dgm:spPr/>
      <dgm:t>
        <a:bodyPr/>
        <a:lstStyle/>
        <a:p>
          <a:endParaRPr lang="en-US"/>
        </a:p>
      </dgm:t>
    </dgm:pt>
    <dgm:pt modelId="{7F168DD5-FB3C-4B0C-9295-A6B86A332256}" type="sibTrans" cxnId="{24791994-4301-4290-9CD5-0499E2B54DA2}">
      <dgm:prSet/>
      <dgm:spPr/>
      <dgm:t>
        <a:bodyPr/>
        <a:lstStyle/>
        <a:p>
          <a:endParaRPr lang="en-US"/>
        </a:p>
      </dgm:t>
    </dgm:pt>
    <dgm:pt modelId="{AE1C216D-17DA-4E70-95AB-44552DE7088F}" type="pres">
      <dgm:prSet presAssocID="{08159ABA-79A9-4AF3-A69C-C9CE7C05C900}" presName="root" presStyleCnt="0">
        <dgm:presLayoutVars>
          <dgm:dir/>
          <dgm:resizeHandles val="exact"/>
        </dgm:presLayoutVars>
      </dgm:prSet>
      <dgm:spPr/>
    </dgm:pt>
    <dgm:pt modelId="{D304B3CC-C669-46F4-9305-F873775A6B6D}" type="pres">
      <dgm:prSet presAssocID="{1FFEEA1F-6991-42CB-A1BF-3227B9D68F47}" presName="compNode" presStyleCnt="0"/>
      <dgm:spPr/>
    </dgm:pt>
    <dgm:pt modelId="{4962AB58-49C2-46AF-994E-7393E75C40EA}" type="pres">
      <dgm:prSet presAssocID="{1FFEEA1F-6991-42CB-A1BF-3227B9D68F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61A9BEC8-E00E-4E66-98CD-2F4446A0D2D7}" type="pres">
      <dgm:prSet presAssocID="{1FFEEA1F-6991-42CB-A1BF-3227B9D68F47}" presName="spaceRect" presStyleCnt="0"/>
      <dgm:spPr/>
    </dgm:pt>
    <dgm:pt modelId="{6A0C41DB-7887-4C63-81BD-9780FE62556F}" type="pres">
      <dgm:prSet presAssocID="{1FFEEA1F-6991-42CB-A1BF-3227B9D68F47}" presName="textRect" presStyleLbl="revTx" presStyleIdx="0" presStyleCnt="2">
        <dgm:presLayoutVars>
          <dgm:chMax val="1"/>
          <dgm:chPref val="1"/>
        </dgm:presLayoutVars>
      </dgm:prSet>
      <dgm:spPr/>
    </dgm:pt>
    <dgm:pt modelId="{D096F750-978C-4A33-8E36-E31245D4FF0D}" type="pres">
      <dgm:prSet presAssocID="{F3FBA369-9E5F-4E12-95B2-21F15DBB34FF}" presName="sibTrans" presStyleCnt="0"/>
      <dgm:spPr/>
    </dgm:pt>
    <dgm:pt modelId="{64738795-CAD6-4785-83FE-36527FD3FE56}" type="pres">
      <dgm:prSet presAssocID="{527D6FA7-397E-419E-9D1C-9BE1C2DEC763}" presName="compNode" presStyleCnt="0"/>
      <dgm:spPr/>
    </dgm:pt>
    <dgm:pt modelId="{8629B8C6-C82D-42C4-B38F-0CB06EAE7DE4}" type="pres">
      <dgm:prSet presAssocID="{527D6FA7-397E-419E-9D1C-9BE1C2DEC76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2F2A005-5A69-43C7-8AF3-004B3EC7363B}" type="pres">
      <dgm:prSet presAssocID="{527D6FA7-397E-419E-9D1C-9BE1C2DEC763}" presName="spaceRect" presStyleCnt="0"/>
      <dgm:spPr/>
    </dgm:pt>
    <dgm:pt modelId="{ECA72ED9-ABD0-48BC-8EE1-14114D0671C5}" type="pres">
      <dgm:prSet presAssocID="{527D6FA7-397E-419E-9D1C-9BE1C2DEC76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6671417-2566-471D-89A4-E616B9630A9D}" srcId="{08159ABA-79A9-4AF3-A69C-C9CE7C05C900}" destId="{1FFEEA1F-6991-42CB-A1BF-3227B9D68F47}" srcOrd="0" destOrd="0" parTransId="{CAC6F276-65DF-408B-89D9-D5682C5B9E83}" sibTransId="{F3FBA369-9E5F-4E12-95B2-21F15DBB34FF}"/>
    <dgm:cxn modelId="{4AFCEA1A-FDB8-4AE8-B590-5E715750EB60}" type="presOf" srcId="{08159ABA-79A9-4AF3-A69C-C9CE7C05C900}" destId="{AE1C216D-17DA-4E70-95AB-44552DE7088F}" srcOrd="0" destOrd="0" presId="urn:microsoft.com/office/officeart/2018/2/layout/IconLabelList"/>
    <dgm:cxn modelId="{5A6CAD7E-F674-4A7C-AD3D-2E89C42A9F10}" type="presOf" srcId="{527D6FA7-397E-419E-9D1C-9BE1C2DEC763}" destId="{ECA72ED9-ABD0-48BC-8EE1-14114D0671C5}" srcOrd="0" destOrd="0" presId="urn:microsoft.com/office/officeart/2018/2/layout/IconLabelList"/>
    <dgm:cxn modelId="{24791994-4301-4290-9CD5-0499E2B54DA2}" srcId="{08159ABA-79A9-4AF3-A69C-C9CE7C05C900}" destId="{527D6FA7-397E-419E-9D1C-9BE1C2DEC763}" srcOrd="1" destOrd="0" parTransId="{E8B9458F-BB54-4AAD-93A8-239F10962B91}" sibTransId="{7F168DD5-FB3C-4B0C-9295-A6B86A332256}"/>
    <dgm:cxn modelId="{45B9D2D1-14A7-46D0-8EA6-94B84D234D8C}" type="presOf" srcId="{1FFEEA1F-6991-42CB-A1BF-3227B9D68F47}" destId="{6A0C41DB-7887-4C63-81BD-9780FE62556F}" srcOrd="0" destOrd="0" presId="urn:microsoft.com/office/officeart/2018/2/layout/IconLabelList"/>
    <dgm:cxn modelId="{CB2FE2F2-BBCE-446F-BEE8-F98AB211AC64}" type="presParOf" srcId="{AE1C216D-17DA-4E70-95AB-44552DE7088F}" destId="{D304B3CC-C669-46F4-9305-F873775A6B6D}" srcOrd="0" destOrd="0" presId="urn:microsoft.com/office/officeart/2018/2/layout/IconLabelList"/>
    <dgm:cxn modelId="{F5F7F6C4-40A9-4E3C-886A-DF40478FD4D8}" type="presParOf" srcId="{D304B3CC-C669-46F4-9305-F873775A6B6D}" destId="{4962AB58-49C2-46AF-994E-7393E75C40EA}" srcOrd="0" destOrd="0" presId="urn:microsoft.com/office/officeart/2018/2/layout/IconLabelList"/>
    <dgm:cxn modelId="{31DAE154-B275-43E3-9535-C2FB0D19DF8E}" type="presParOf" srcId="{D304B3CC-C669-46F4-9305-F873775A6B6D}" destId="{61A9BEC8-E00E-4E66-98CD-2F4446A0D2D7}" srcOrd="1" destOrd="0" presId="urn:microsoft.com/office/officeart/2018/2/layout/IconLabelList"/>
    <dgm:cxn modelId="{11AF5F07-8933-42FF-AE27-0BB25A5EBE72}" type="presParOf" srcId="{D304B3CC-C669-46F4-9305-F873775A6B6D}" destId="{6A0C41DB-7887-4C63-81BD-9780FE62556F}" srcOrd="2" destOrd="0" presId="urn:microsoft.com/office/officeart/2018/2/layout/IconLabelList"/>
    <dgm:cxn modelId="{B520C3ED-B22E-4A00-9A69-88931408691F}" type="presParOf" srcId="{AE1C216D-17DA-4E70-95AB-44552DE7088F}" destId="{D096F750-978C-4A33-8E36-E31245D4FF0D}" srcOrd="1" destOrd="0" presId="urn:microsoft.com/office/officeart/2018/2/layout/IconLabelList"/>
    <dgm:cxn modelId="{E6255C47-8F63-4E4F-BF51-5FD5B99DEE0F}" type="presParOf" srcId="{AE1C216D-17DA-4E70-95AB-44552DE7088F}" destId="{64738795-CAD6-4785-83FE-36527FD3FE56}" srcOrd="2" destOrd="0" presId="urn:microsoft.com/office/officeart/2018/2/layout/IconLabelList"/>
    <dgm:cxn modelId="{B4F48960-9C23-4396-B50C-3472F748746A}" type="presParOf" srcId="{64738795-CAD6-4785-83FE-36527FD3FE56}" destId="{8629B8C6-C82D-42C4-B38F-0CB06EAE7DE4}" srcOrd="0" destOrd="0" presId="urn:microsoft.com/office/officeart/2018/2/layout/IconLabelList"/>
    <dgm:cxn modelId="{CF19B293-32BA-49BD-A905-924F44550CCC}" type="presParOf" srcId="{64738795-CAD6-4785-83FE-36527FD3FE56}" destId="{22F2A005-5A69-43C7-8AF3-004B3EC7363B}" srcOrd="1" destOrd="0" presId="urn:microsoft.com/office/officeart/2018/2/layout/IconLabelList"/>
    <dgm:cxn modelId="{F08EF609-897C-4EAC-9F17-EB68C1FBD59F}" type="presParOf" srcId="{64738795-CAD6-4785-83FE-36527FD3FE56}" destId="{ECA72ED9-ABD0-48BC-8EE1-14114D0671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3BA987C-0C4B-4A41-B552-6AA821946D0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08715AE-A340-42CB-9D4F-904774C0FEE0}">
      <dgm:prSet/>
      <dgm:spPr/>
      <dgm:t>
        <a:bodyPr/>
        <a:lstStyle/>
        <a:p>
          <a:r>
            <a:rPr lang="en-GB" b="0" i="0"/>
            <a:t>Effective planning enhances your travel</a:t>
          </a:r>
          <a:endParaRPr lang="en-US"/>
        </a:p>
      </dgm:t>
    </dgm:pt>
    <dgm:pt modelId="{7BC82AA8-425C-4B0F-AFFA-00938B29B779}" type="parTrans" cxnId="{28C8766C-510C-4253-B6F3-13ADEFF034AD}">
      <dgm:prSet/>
      <dgm:spPr/>
      <dgm:t>
        <a:bodyPr/>
        <a:lstStyle/>
        <a:p>
          <a:endParaRPr lang="en-US"/>
        </a:p>
      </dgm:t>
    </dgm:pt>
    <dgm:pt modelId="{3D770B44-BF48-4871-8222-89A95E95B16E}" type="sibTrans" cxnId="{28C8766C-510C-4253-B6F3-13ADEFF034AD}">
      <dgm:prSet/>
      <dgm:spPr/>
      <dgm:t>
        <a:bodyPr/>
        <a:lstStyle/>
        <a:p>
          <a:endParaRPr lang="en-US"/>
        </a:p>
      </dgm:t>
    </dgm:pt>
    <dgm:pt modelId="{FA0CCE7A-C502-479E-B6D4-5ADC864FBCEA}">
      <dgm:prSet/>
      <dgm:spPr/>
      <dgm:t>
        <a:bodyPr/>
        <a:lstStyle/>
        <a:p>
          <a:r>
            <a:rPr lang="en-GB"/>
            <a:t>Financial Preparation is Crucial</a:t>
          </a:r>
          <a:endParaRPr lang="en-US"/>
        </a:p>
      </dgm:t>
    </dgm:pt>
    <dgm:pt modelId="{E762F4B4-4903-45E6-B762-3E0C92B32A89}" type="parTrans" cxnId="{64BE2DFA-1333-4365-AD83-EE33734CA9DE}">
      <dgm:prSet/>
      <dgm:spPr/>
      <dgm:t>
        <a:bodyPr/>
        <a:lstStyle/>
        <a:p>
          <a:endParaRPr lang="en-US"/>
        </a:p>
      </dgm:t>
    </dgm:pt>
    <dgm:pt modelId="{DC62A552-9A59-4142-B27D-885C5CF8ABA1}" type="sibTrans" cxnId="{64BE2DFA-1333-4365-AD83-EE33734CA9DE}">
      <dgm:prSet/>
      <dgm:spPr/>
      <dgm:t>
        <a:bodyPr/>
        <a:lstStyle/>
        <a:p>
          <a:endParaRPr lang="en-US"/>
        </a:p>
      </dgm:t>
    </dgm:pt>
    <dgm:pt modelId="{1D6D0548-657F-486E-8DB2-D387206FC223}">
      <dgm:prSet/>
      <dgm:spPr/>
      <dgm:t>
        <a:bodyPr/>
        <a:lstStyle/>
        <a:p>
          <a:r>
            <a:rPr lang="en-GB" b="0" i="0"/>
            <a:t>Peac</a:t>
          </a:r>
          <a:r>
            <a:rPr lang="en-GB"/>
            <a:t>e of mind through preparation</a:t>
          </a:r>
          <a:endParaRPr lang="en-US"/>
        </a:p>
      </dgm:t>
    </dgm:pt>
    <dgm:pt modelId="{EB1EF602-39AC-448C-B13A-7FBE34F18B6A}" type="parTrans" cxnId="{529E9C17-C00D-4CE1-B9FC-31886C20C405}">
      <dgm:prSet/>
      <dgm:spPr/>
      <dgm:t>
        <a:bodyPr/>
        <a:lstStyle/>
        <a:p>
          <a:endParaRPr lang="en-US"/>
        </a:p>
      </dgm:t>
    </dgm:pt>
    <dgm:pt modelId="{84D8F35C-8527-4195-923C-8497A13608A0}" type="sibTrans" cxnId="{529E9C17-C00D-4CE1-B9FC-31886C20C405}">
      <dgm:prSet/>
      <dgm:spPr/>
      <dgm:t>
        <a:bodyPr/>
        <a:lstStyle/>
        <a:p>
          <a:endParaRPr lang="en-US"/>
        </a:p>
      </dgm:t>
    </dgm:pt>
    <dgm:pt modelId="{F42B997A-1D0E-4378-8FEE-C61BFCB22389}">
      <dgm:prSet/>
      <dgm:spPr/>
      <dgm:t>
        <a:bodyPr/>
        <a:lstStyle/>
        <a:p>
          <a:r>
            <a:rPr lang="en-GB" dirty="0"/>
            <a:t>Just do it! </a:t>
          </a:r>
          <a:br>
            <a:rPr lang="en-GB" dirty="0"/>
          </a:br>
          <a:r>
            <a:rPr lang="en-GB" dirty="0"/>
            <a:t>S</a:t>
          </a:r>
          <a:r>
            <a:rPr lang="en-GB" b="0" i="0" dirty="0"/>
            <a:t>tart Planning you next adventure! </a:t>
          </a:r>
          <a:endParaRPr lang="en-US" dirty="0"/>
        </a:p>
      </dgm:t>
    </dgm:pt>
    <dgm:pt modelId="{AB79A72D-8DE8-4C03-AF9C-2A6B9CD04453}" type="parTrans" cxnId="{99D8489E-C658-4E2F-B4DA-204B7266F88C}">
      <dgm:prSet/>
      <dgm:spPr/>
      <dgm:t>
        <a:bodyPr/>
        <a:lstStyle/>
        <a:p>
          <a:endParaRPr lang="en-US"/>
        </a:p>
      </dgm:t>
    </dgm:pt>
    <dgm:pt modelId="{7E10F728-DF3F-4C5D-A0EE-BA3608684F7D}" type="sibTrans" cxnId="{99D8489E-C658-4E2F-B4DA-204B7266F88C}">
      <dgm:prSet/>
      <dgm:spPr/>
      <dgm:t>
        <a:bodyPr/>
        <a:lstStyle/>
        <a:p>
          <a:endParaRPr lang="en-US"/>
        </a:p>
      </dgm:t>
    </dgm:pt>
    <dgm:pt modelId="{8ED26AF9-B3A6-4893-9D3E-C0FB462BE236}" type="pres">
      <dgm:prSet presAssocID="{93BA987C-0C4B-4A41-B552-6AA821946D01}" presName="root" presStyleCnt="0">
        <dgm:presLayoutVars>
          <dgm:dir/>
          <dgm:resizeHandles val="exact"/>
        </dgm:presLayoutVars>
      </dgm:prSet>
      <dgm:spPr/>
    </dgm:pt>
    <dgm:pt modelId="{A7B322CB-14A4-4944-B203-DAC15FEE356C}" type="pres">
      <dgm:prSet presAssocID="{908715AE-A340-42CB-9D4F-904774C0FEE0}" presName="compNode" presStyleCnt="0"/>
      <dgm:spPr/>
    </dgm:pt>
    <dgm:pt modelId="{9EDE19BB-0DA5-4D84-B161-12B8F7E093E5}" type="pres">
      <dgm:prSet presAssocID="{908715AE-A340-42CB-9D4F-904774C0FE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D1949472-9EC9-450F-AC4B-2CCC08F901FC}" type="pres">
      <dgm:prSet presAssocID="{908715AE-A340-42CB-9D4F-904774C0FEE0}" presName="spaceRect" presStyleCnt="0"/>
      <dgm:spPr/>
    </dgm:pt>
    <dgm:pt modelId="{ADDBBBAF-1D4A-4315-985D-B3FE63CBAA9F}" type="pres">
      <dgm:prSet presAssocID="{908715AE-A340-42CB-9D4F-904774C0FEE0}" presName="textRect" presStyleLbl="revTx" presStyleIdx="0" presStyleCnt="4">
        <dgm:presLayoutVars>
          <dgm:chMax val="1"/>
          <dgm:chPref val="1"/>
        </dgm:presLayoutVars>
      </dgm:prSet>
      <dgm:spPr/>
    </dgm:pt>
    <dgm:pt modelId="{A99442AB-66D4-4BBA-B721-01DF1CD048D1}" type="pres">
      <dgm:prSet presAssocID="{3D770B44-BF48-4871-8222-89A95E95B16E}" presName="sibTrans" presStyleCnt="0"/>
      <dgm:spPr/>
    </dgm:pt>
    <dgm:pt modelId="{4A95D1E4-0B82-4961-A023-FD71ECE7336F}" type="pres">
      <dgm:prSet presAssocID="{FA0CCE7A-C502-479E-B6D4-5ADC864FBCEA}" presName="compNode" presStyleCnt="0"/>
      <dgm:spPr/>
    </dgm:pt>
    <dgm:pt modelId="{E9AA296E-10AD-4CC2-BD3E-BA71700C0056}" type="pres">
      <dgm:prSet presAssocID="{FA0CCE7A-C502-479E-B6D4-5ADC864FBCE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A514C00-CED9-454D-BC70-AFFD053E7611}" type="pres">
      <dgm:prSet presAssocID="{FA0CCE7A-C502-479E-B6D4-5ADC864FBCEA}" presName="spaceRect" presStyleCnt="0"/>
      <dgm:spPr/>
    </dgm:pt>
    <dgm:pt modelId="{5572590D-65B7-465E-B04C-D786A5E82D61}" type="pres">
      <dgm:prSet presAssocID="{FA0CCE7A-C502-479E-B6D4-5ADC864FBCEA}" presName="textRect" presStyleLbl="revTx" presStyleIdx="1" presStyleCnt="4">
        <dgm:presLayoutVars>
          <dgm:chMax val="1"/>
          <dgm:chPref val="1"/>
        </dgm:presLayoutVars>
      </dgm:prSet>
      <dgm:spPr/>
    </dgm:pt>
    <dgm:pt modelId="{46720F22-D326-436F-9DE1-AE696EE92625}" type="pres">
      <dgm:prSet presAssocID="{DC62A552-9A59-4142-B27D-885C5CF8ABA1}" presName="sibTrans" presStyleCnt="0"/>
      <dgm:spPr/>
    </dgm:pt>
    <dgm:pt modelId="{9B77445F-E9C0-448F-B07D-B5647039A9BD}" type="pres">
      <dgm:prSet presAssocID="{1D6D0548-657F-486E-8DB2-D387206FC223}" presName="compNode" presStyleCnt="0"/>
      <dgm:spPr/>
    </dgm:pt>
    <dgm:pt modelId="{700CFE8C-5778-43E1-B70A-2387A1C48D45}" type="pres">
      <dgm:prSet presAssocID="{1D6D0548-657F-486E-8DB2-D387206FC2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19FEDD13-EDFD-4931-B1A4-B78EE5641F42}" type="pres">
      <dgm:prSet presAssocID="{1D6D0548-657F-486E-8DB2-D387206FC223}" presName="spaceRect" presStyleCnt="0"/>
      <dgm:spPr/>
    </dgm:pt>
    <dgm:pt modelId="{23E4A007-64D8-46A1-8171-B531BC36689B}" type="pres">
      <dgm:prSet presAssocID="{1D6D0548-657F-486E-8DB2-D387206FC223}" presName="textRect" presStyleLbl="revTx" presStyleIdx="2" presStyleCnt="4">
        <dgm:presLayoutVars>
          <dgm:chMax val="1"/>
          <dgm:chPref val="1"/>
        </dgm:presLayoutVars>
      </dgm:prSet>
      <dgm:spPr/>
    </dgm:pt>
    <dgm:pt modelId="{8131C9CD-88D6-4BC9-BBCB-48083E8CED0B}" type="pres">
      <dgm:prSet presAssocID="{84D8F35C-8527-4195-923C-8497A13608A0}" presName="sibTrans" presStyleCnt="0"/>
      <dgm:spPr/>
    </dgm:pt>
    <dgm:pt modelId="{476A1A2B-FE77-41EB-AB5F-EE01DAC358F7}" type="pres">
      <dgm:prSet presAssocID="{F42B997A-1D0E-4378-8FEE-C61BFCB22389}" presName="compNode" presStyleCnt="0"/>
      <dgm:spPr/>
    </dgm:pt>
    <dgm:pt modelId="{3CDF2B14-0C9D-485E-946A-C8BE0B7E8CE1}" type="pres">
      <dgm:prSet presAssocID="{F42B997A-1D0E-4378-8FEE-C61BFCB2238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5D327117-17F7-4577-B644-2545B8FF35BB}" type="pres">
      <dgm:prSet presAssocID="{F42B997A-1D0E-4378-8FEE-C61BFCB22389}" presName="spaceRect" presStyleCnt="0"/>
      <dgm:spPr/>
    </dgm:pt>
    <dgm:pt modelId="{A4905F94-1244-47A7-9635-C190A768EB43}" type="pres">
      <dgm:prSet presAssocID="{F42B997A-1D0E-4378-8FEE-C61BFCB2238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CD4DA05-6D6B-4E42-89E7-054CB14C66D3}" type="presOf" srcId="{F42B997A-1D0E-4378-8FEE-C61BFCB22389}" destId="{A4905F94-1244-47A7-9635-C190A768EB43}" srcOrd="0" destOrd="0" presId="urn:microsoft.com/office/officeart/2018/2/layout/IconLabelList"/>
    <dgm:cxn modelId="{140BB913-B039-4F9A-8EA6-7FE008195586}" type="presOf" srcId="{1D6D0548-657F-486E-8DB2-D387206FC223}" destId="{23E4A007-64D8-46A1-8171-B531BC36689B}" srcOrd="0" destOrd="0" presId="urn:microsoft.com/office/officeart/2018/2/layout/IconLabelList"/>
    <dgm:cxn modelId="{18EC0316-859E-4092-A7FA-BDBC811E1573}" type="presOf" srcId="{93BA987C-0C4B-4A41-B552-6AA821946D01}" destId="{8ED26AF9-B3A6-4893-9D3E-C0FB462BE236}" srcOrd="0" destOrd="0" presId="urn:microsoft.com/office/officeart/2018/2/layout/IconLabelList"/>
    <dgm:cxn modelId="{529E9C17-C00D-4CE1-B9FC-31886C20C405}" srcId="{93BA987C-0C4B-4A41-B552-6AA821946D01}" destId="{1D6D0548-657F-486E-8DB2-D387206FC223}" srcOrd="2" destOrd="0" parTransId="{EB1EF602-39AC-448C-B13A-7FBE34F18B6A}" sibTransId="{84D8F35C-8527-4195-923C-8497A13608A0}"/>
    <dgm:cxn modelId="{97940F2D-EB46-4648-947E-B454B1302BF1}" type="presOf" srcId="{FA0CCE7A-C502-479E-B6D4-5ADC864FBCEA}" destId="{5572590D-65B7-465E-B04C-D786A5E82D61}" srcOrd="0" destOrd="0" presId="urn:microsoft.com/office/officeart/2018/2/layout/IconLabelList"/>
    <dgm:cxn modelId="{28C8766C-510C-4253-B6F3-13ADEFF034AD}" srcId="{93BA987C-0C4B-4A41-B552-6AA821946D01}" destId="{908715AE-A340-42CB-9D4F-904774C0FEE0}" srcOrd="0" destOrd="0" parTransId="{7BC82AA8-425C-4B0F-AFFA-00938B29B779}" sibTransId="{3D770B44-BF48-4871-8222-89A95E95B16E}"/>
    <dgm:cxn modelId="{DF497B99-8AC6-4368-A7FC-4AE214B83BA3}" type="presOf" srcId="{908715AE-A340-42CB-9D4F-904774C0FEE0}" destId="{ADDBBBAF-1D4A-4315-985D-B3FE63CBAA9F}" srcOrd="0" destOrd="0" presId="urn:microsoft.com/office/officeart/2018/2/layout/IconLabelList"/>
    <dgm:cxn modelId="{99D8489E-C658-4E2F-B4DA-204B7266F88C}" srcId="{93BA987C-0C4B-4A41-B552-6AA821946D01}" destId="{F42B997A-1D0E-4378-8FEE-C61BFCB22389}" srcOrd="3" destOrd="0" parTransId="{AB79A72D-8DE8-4C03-AF9C-2A6B9CD04453}" sibTransId="{7E10F728-DF3F-4C5D-A0EE-BA3608684F7D}"/>
    <dgm:cxn modelId="{64BE2DFA-1333-4365-AD83-EE33734CA9DE}" srcId="{93BA987C-0C4B-4A41-B552-6AA821946D01}" destId="{FA0CCE7A-C502-479E-B6D4-5ADC864FBCEA}" srcOrd="1" destOrd="0" parTransId="{E762F4B4-4903-45E6-B762-3E0C92B32A89}" sibTransId="{DC62A552-9A59-4142-B27D-885C5CF8ABA1}"/>
    <dgm:cxn modelId="{61F5445D-83C2-491D-AFE3-B3A9F0D9CF33}" type="presParOf" srcId="{8ED26AF9-B3A6-4893-9D3E-C0FB462BE236}" destId="{A7B322CB-14A4-4944-B203-DAC15FEE356C}" srcOrd="0" destOrd="0" presId="urn:microsoft.com/office/officeart/2018/2/layout/IconLabelList"/>
    <dgm:cxn modelId="{2ECDC3FB-8DF9-4EFB-BA1E-A3272B2BCB2E}" type="presParOf" srcId="{A7B322CB-14A4-4944-B203-DAC15FEE356C}" destId="{9EDE19BB-0DA5-4D84-B161-12B8F7E093E5}" srcOrd="0" destOrd="0" presId="urn:microsoft.com/office/officeart/2018/2/layout/IconLabelList"/>
    <dgm:cxn modelId="{519F6051-E7F0-424D-8DE3-C5A712D050CD}" type="presParOf" srcId="{A7B322CB-14A4-4944-B203-DAC15FEE356C}" destId="{D1949472-9EC9-450F-AC4B-2CCC08F901FC}" srcOrd="1" destOrd="0" presId="urn:microsoft.com/office/officeart/2018/2/layout/IconLabelList"/>
    <dgm:cxn modelId="{9F430AFA-01AC-46B0-ADA5-222DE6CCB420}" type="presParOf" srcId="{A7B322CB-14A4-4944-B203-DAC15FEE356C}" destId="{ADDBBBAF-1D4A-4315-985D-B3FE63CBAA9F}" srcOrd="2" destOrd="0" presId="urn:microsoft.com/office/officeart/2018/2/layout/IconLabelList"/>
    <dgm:cxn modelId="{10A7DC1E-C6E0-40D1-877C-A7309F01E5C0}" type="presParOf" srcId="{8ED26AF9-B3A6-4893-9D3E-C0FB462BE236}" destId="{A99442AB-66D4-4BBA-B721-01DF1CD048D1}" srcOrd="1" destOrd="0" presId="urn:microsoft.com/office/officeart/2018/2/layout/IconLabelList"/>
    <dgm:cxn modelId="{39685C99-62C6-4D8A-B1D0-7B53DA01D5A1}" type="presParOf" srcId="{8ED26AF9-B3A6-4893-9D3E-C0FB462BE236}" destId="{4A95D1E4-0B82-4961-A023-FD71ECE7336F}" srcOrd="2" destOrd="0" presId="urn:microsoft.com/office/officeart/2018/2/layout/IconLabelList"/>
    <dgm:cxn modelId="{ABAF7BBA-8BDE-490F-8A9A-7416C352EE6E}" type="presParOf" srcId="{4A95D1E4-0B82-4961-A023-FD71ECE7336F}" destId="{E9AA296E-10AD-4CC2-BD3E-BA71700C0056}" srcOrd="0" destOrd="0" presId="urn:microsoft.com/office/officeart/2018/2/layout/IconLabelList"/>
    <dgm:cxn modelId="{9F3D005B-2113-40AD-A9D7-3B686B11E9FB}" type="presParOf" srcId="{4A95D1E4-0B82-4961-A023-FD71ECE7336F}" destId="{EA514C00-CED9-454D-BC70-AFFD053E7611}" srcOrd="1" destOrd="0" presId="urn:microsoft.com/office/officeart/2018/2/layout/IconLabelList"/>
    <dgm:cxn modelId="{3C58EADE-B3D7-41C6-9798-65D66397A526}" type="presParOf" srcId="{4A95D1E4-0B82-4961-A023-FD71ECE7336F}" destId="{5572590D-65B7-465E-B04C-D786A5E82D61}" srcOrd="2" destOrd="0" presId="urn:microsoft.com/office/officeart/2018/2/layout/IconLabelList"/>
    <dgm:cxn modelId="{94DAB644-274D-4BAF-B665-1FA833F1B97C}" type="presParOf" srcId="{8ED26AF9-B3A6-4893-9D3E-C0FB462BE236}" destId="{46720F22-D326-436F-9DE1-AE696EE92625}" srcOrd="3" destOrd="0" presId="urn:microsoft.com/office/officeart/2018/2/layout/IconLabelList"/>
    <dgm:cxn modelId="{4A0A9FB9-0409-4182-9D0C-27F4C1306110}" type="presParOf" srcId="{8ED26AF9-B3A6-4893-9D3E-C0FB462BE236}" destId="{9B77445F-E9C0-448F-B07D-B5647039A9BD}" srcOrd="4" destOrd="0" presId="urn:microsoft.com/office/officeart/2018/2/layout/IconLabelList"/>
    <dgm:cxn modelId="{DF99838B-10F8-4D95-98F6-59C713B96CA8}" type="presParOf" srcId="{9B77445F-E9C0-448F-B07D-B5647039A9BD}" destId="{700CFE8C-5778-43E1-B70A-2387A1C48D45}" srcOrd="0" destOrd="0" presId="urn:microsoft.com/office/officeart/2018/2/layout/IconLabelList"/>
    <dgm:cxn modelId="{95D0BE60-D23A-4B5B-AB64-C6AC6CDFC087}" type="presParOf" srcId="{9B77445F-E9C0-448F-B07D-B5647039A9BD}" destId="{19FEDD13-EDFD-4931-B1A4-B78EE5641F42}" srcOrd="1" destOrd="0" presId="urn:microsoft.com/office/officeart/2018/2/layout/IconLabelList"/>
    <dgm:cxn modelId="{E67654E4-0B84-4CBA-95FD-D355E104CD10}" type="presParOf" srcId="{9B77445F-E9C0-448F-B07D-B5647039A9BD}" destId="{23E4A007-64D8-46A1-8171-B531BC36689B}" srcOrd="2" destOrd="0" presId="urn:microsoft.com/office/officeart/2018/2/layout/IconLabelList"/>
    <dgm:cxn modelId="{AD0ECCAC-4267-4863-B534-F5E0177E28A2}" type="presParOf" srcId="{8ED26AF9-B3A6-4893-9D3E-C0FB462BE236}" destId="{8131C9CD-88D6-4BC9-BBCB-48083E8CED0B}" srcOrd="5" destOrd="0" presId="urn:microsoft.com/office/officeart/2018/2/layout/IconLabelList"/>
    <dgm:cxn modelId="{915AB62D-34B9-4BC9-9336-77F2D8592E96}" type="presParOf" srcId="{8ED26AF9-B3A6-4893-9D3E-C0FB462BE236}" destId="{476A1A2B-FE77-41EB-AB5F-EE01DAC358F7}" srcOrd="6" destOrd="0" presId="urn:microsoft.com/office/officeart/2018/2/layout/IconLabelList"/>
    <dgm:cxn modelId="{E1FBF494-1A28-4D9E-B76A-3E1D281E1617}" type="presParOf" srcId="{476A1A2B-FE77-41EB-AB5F-EE01DAC358F7}" destId="{3CDF2B14-0C9D-485E-946A-C8BE0B7E8CE1}" srcOrd="0" destOrd="0" presId="urn:microsoft.com/office/officeart/2018/2/layout/IconLabelList"/>
    <dgm:cxn modelId="{227D1003-7C47-4717-BEFE-1DA4A60EA314}" type="presParOf" srcId="{476A1A2B-FE77-41EB-AB5F-EE01DAC358F7}" destId="{5D327117-17F7-4577-B644-2545B8FF35BB}" srcOrd="1" destOrd="0" presId="urn:microsoft.com/office/officeart/2018/2/layout/IconLabelList"/>
    <dgm:cxn modelId="{232F9E4D-8797-458D-9863-0F6C4DC72945}" type="presParOf" srcId="{476A1A2B-FE77-41EB-AB5F-EE01DAC358F7}" destId="{A4905F94-1244-47A7-9635-C190A768EB4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C7E4B1-1368-4F05-9A63-95DF0E5A2E0E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6B478-6C51-4056-8AF1-22E3174C8428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2737A-F3C9-4869-BCDC-7340FE44EB29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0" i="0" kern="1200" dirty="0"/>
            <a:t>Interests</a:t>
          </a:r>
          <a:endParaRPr lang="en-US" sz="2700" kern="1200" dirty="0"/>
        </a:p>
      </dsp:txBody>
      <dsp:txXfrm>
        <a:off x="75768" y="3053169"/>
        <a:ext cx="3093750" cy="720000"/>
      </dsp:txXfrm>
    </dsp:sp>
    <dsp:sp modelId="{4188D7A2-16BB-4D94-BA68-BC5FC9E7C89F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86873-4C36-42D9-81F3-DF7252546CE9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6C3B-C4CC-4EE4-B837-0D12714F94D3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0" i="0" kern="1200"/>
            <a:t>Budget</a:t>
          </a:r>
          <a:endParaRPr lang="en-US" sz="2700" kern="1200"/>
        </a:p>
      </dsp:txBody>
      <dsp:txXfrm>
        <a:off x="3710925" y="3053169"/>
        <a:ext cx="3093750" cy="720000"/>
      </dsp:txXfrm>
    </dsp:sp>
    <dsp:sp modelId="{26454CDA-89EA-491F-BA40-298A3280661D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C8515-C2AC-424F-B5BD-4A614B6EA41C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52573-63F7-4B81-9BE3-879A554DF490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0" i="0" kern="1200"/>
            <a:t>Travel Preferences</a:t>
          </a:r>
          <a:endParaRPr lang="en-US" sz="2700" kern="1200"/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392F3-FFC4-46AB-9073-E575AA1F015D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75308-B9B6-40D2-AA4B-CD2769518AC2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AC0F4-9BDD-42FD-9723-4C86B2D26786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/>
            <a:t>Setting a Travel Budget</a:t>
          </a:r>
          <a:endParaRPr lang="en-US" sz="2500" kern="1200"/>
        </a:p>
      </dsp:txBody>
      <dsp:txXfrm>
        <a:off x="75768" y="3053169"/>
        <a:ext cx="3093750" cy="720000"/>
      </dsp:txXfrm>
    </dsp:sp>
    <dsp:sp modelId="{F2D4DA7D-D806-4312-A114-3FD0BB1848C2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9BFD7-270A-4725-82BC-B7F4491EA402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FA18E-2225-4E8E-810F-16C81D71329E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/>
            <a:t>Tips for Saving Money</a:t>
          </a:r>
          <a:endParaRPr lang="en-US" sz="2500" kern="1200"/>
        </a:p>
      </dsp:txBody>
      <dsp:txXfrm>
        <a:off x="3710925" y="3053169"/>
        <a:ext cx="3093750" cy="720000"/>
      </dsp:txXfrm>
    </dsp:sp>
    <dsp:sp modelId="{FD1C5DC8-B1C8-4906-BF61-9B66884030D6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F399F-75F6-445A-8792-CF9E6D1B79AC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497CF-AC5F-402A-9FEB-860EEFCB2809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/>
            <a:t>Cost-Effective Travel Strategies</a:t>
          </a:r>
          <a:endParaRPr lang="en-US" sz="2500" kern="1200"/>
        </a:p>
      </dsp:txBody>
      <dsp:txXfrm>
        <a:off x="7346081" y="3053169"/>
        <a:ext cx="3093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AD42E-43CB-4FB2-A148-4405D483ECD1}">
      <dsp:nvSpPr>
        <dsp:cNvPr id="0" name=""/>
        <dsp:cNvSpPr/>
      </dsp:nvSpPr>
      <dsp:spPr>
        <a:xfrm>
          <a:off x="1020487" y="850508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0F799-8063-453B-8FE9-E48F37AB78B8}">
      <dsp:nvSpPr>
        <dsp:cNvPr id="0" name=""/>
        <dsp:cNvSpPr/>
      </dsp:nvSpPr>
      <dsp:spPr>
        <a:xfrm>
          <a:off x="393" y="2063034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0" i="0" kern="1200"/>
            <a:t>Booking in Advance</a:t>
          </a:r>
          <a:endParaRPr lang="en-US" sz="2300" kern="1200"/>
        </a:p>
      </dsp:txBody>
      <dsp:txXfrm>
        <a:off x="393" y="2063034"/>
        <a:ext cx="3138750" cy="470812"/>
      </dsp:txXfrm>
    </dsp:sp>
    <dsp:sp modelId="{698E5420-DB15-4AD1-A9F3-2FEEA231BB71}">
      <dsp:nvSpPr>
        <dsp:cNvPr id="0" name=""/>
        <dsp:cNvSpPr/>
      </dsp:nvSpPr>
      <dsp:spPr>
        <a:xfrm>
          <a:off x="393" y="2586853"/>
          <a:ext cx="3138750" cy="913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D77A36-D9B5-4DBB-9095-C46FBB0142E9}">
      <dsp:nvSpPr>
        <dsp:cNvPr id="0" name=""/>
        <dsp:cNvSpPr/>
      </dsp:nvSpPr>
      <dsp:spPr>
        <a:xfrm>
          <a:off x="4708518" y="850508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9F964-88E9-4B09-A95F-E7ED8154BE9B}">
      <dsp:nvSpPr>
        <dsp:cNvPr id="0" name=""/>
        <dsp:cNvSpPr/>
      </dsp:nvSpPr>
      <dsp:spPr>
        <a:xfrm>
          <a:off x="3688425" y="2063034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0" i="0" kern="1200"/>
            <a:t>Modes of Travel:</a:t>
          </a:r>
          <a:endParaRPr lang="en-US" sz="2300" kern="1200"/>
        </a:p>
      </dsp:txBody>
      <dsp:txXfrm>
        <a:off x="3688425" y="2063034"/>
        <a:ext cx="3138750" cy="470812"/>
      </dsp:txXfrm>
    </dsp:sp>
    <dsp:sp modelId="{2089DA8E-0F1A-4486-957F-1EFFFDA517F8}">
      <dsp:nvSpPr>
        <dsp:cNvPr id="0" name=""/>
        <dsp:cNvSpPr/>
      </dsp:nvSpPr>
      <dsp:spPr>
        <a:xfrm>
          <a:off x="3688425" y="2586853"/>
          <a:ext cx="3138750" cy="913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Flights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Trains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Buses</a:t>
          </a:r>
          <a:endParaRPr lang="en-US" sz="1700" kern="1200"/>
        </a:p>
      </dsp:txBody>
      <dsp:txXfrm>
        <a:off x="3688425" y="2586853"/>
        <a:ext cx="3138750" cy="913976"/>
      </dsp:txXfrm>
    </dsp:sp>
    <dsp:sp modelId="{99E6322E-2BF3-42E2-906E-323BDFB89077}">
      <dsp:nvSpPr>
        <dsp:cNvPr id="0" name=""/>
        <dsp:cNvSpPr/>
      </dsp:nvSpPr>
      <dsp:spPr>
        <a:xfrm>
          <a:off x="8396550" y="850508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019A7-0C17-499B-8150-5AFE82BB5D96}">
      <dsp:nvSpPr>
        <dsp:cNvPr id="0" name=""/>
        <dsp:cNvSpPr/>
      </dsp:nvSpPr>
      <dsp:spPr>
        <a:xfrm>
          <a:off x="7376456" y="2063034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0" i="0" kern="1200"/>
            <a:t>Accommodation Options:</a:t>
          </a:r>
          <a:endParaRPr lang="en-US" sz="2300" kern="1200"/>
        </a:p>
      </dsp:txBody>
      <dsp:txXfrm>
        <a:off x="7376456" y="2063034"/>
        <a:ext cx="3138750" cy="470812"/>
      </dsp:txXfrm>
    </dsp:sp>
    <dsp:sp modelId="{C749D4F4-7F6D-460D-A9AE-0FB57E86AC88}">
      <dsp:nvSpPr>
        <dsp:cNvPr id="0" name=""/>
        <dsp:cNvSpPr/>
      </dsp:nvSpPr>
      <dsp:spPr>
        <a:xfrm>
          <a:off x="7376456" y="2586853"/>
          <a:ext cx="3138750" cy="913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Hotels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Airbnb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Hostels</a:t>
          </a:r>
          <a:endParaRPr lang="en-US" sz="1700" kern="1200"/>
        </a:p>
      </dsp:txBody>
      <dsp:txXfrm>
        <a:off x="7376456" y="2586853"/>
        <a:ext cx="3138750" cy="9139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2AB58-49C2-46AF-994E-7393E75C40EA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C41DB-7887-4C63-81BD-9780FE62556F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Benefits of a Travel Itinerary</a:t>
          </a:r>
          <a:endParaRPr lang="en-US" sz="2500" kern="1200"/>
        </a:p>
      </dsp:txBody>
      <dsp:txXfrm>
        <a:off x="559800" y="3022743"/>
        <a:ext cx="4320000" cy="720000"/>
      </dsp:txXfrm>
    </dsp:sp>
    <dsp:sp modelId="{8629B8C6-C82D-42C4-B38F-0CB06EAE7DE4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72ED9-ABD0-48BC-8EE1-14114D0671C5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Sample Template for Daily Planning</a:t>
          </a:r>
          <a:endParaRPr lang="en-US" sz="2500" kern="1200" dirty="0"/>
        </a:p>
      </dsp:txBody>
      <dsp:txXfrm>
        <a:off x="5635800" y="3022743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E19BB-0DA5-4D84-B161-12B8F7E093E5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DBBBAF-1D4A-4315-985D-B3FE63CBAA9F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Effective planning enhances your travel</a:t>
          </a:r>
          <a:endParaRPr lang="en-US" sz="1700" kern="1200"/>
        </a:p>
      </dsp:txBody>
      <dsp:txXfrm>
        <a:off x="569079" y="2427788"/>
        <a:ext cx="2072362" cy="720000"/>
      </dsp:txXfrm>
    </dsp:sp>
    <dsp:sp modelId="{E9AA296E-10AD-4CC2-BD3E-BA71700C0056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2590D-65B7-465E-B04C-D786A5E82D61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Financial Preparation is Crucial</a:t>
          </a:r>
          <a:endParaRPr lang="en-US" sz="1700" kern="1200"/>
        </a:p>
      </dsp:txBody>
      <dsp:txXfrm>
        <a:off x="3004105" y="2427788"/>
        <a:ext cx="2072362" cy="720000"/>
      </dsp:txXfrm>
    </dsp:sp>
    <dsp:sp modelId="{700CFE8C-5778-43E1-B70A-2387A1C48D45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4A007-64D8-46A1-8171-B531BC36689B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Peac</a:t>
          </a:r>
          <a:r>
            <a:rPr lang="en-GB" sz="1700" kern="1200"/>
            <a:t>e of mind through preparation</a:t>
          </a:r>
          <a:endParaRPr lang="en-US" sz="1700" kern="1200"/>
        </a:p>
      </dsp:txBody>
      <dsp:txXfrm>
        <a:off x="5439131" y="2427788"/>
        <a:ext cx="2072362" cy="720000"/>
      </dsp:txXfrm>
    </dsp:sp>
    <dsp:sp modelId="{3CDF2B14-0C9D-485E-946A-C8BE0B7E8CE1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05F94-1244-47A7-9635-C190A768EB43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Just do it! </a:t>
          </a:r>
          <a:br>
            <a:rPr lang="en-GB" sz="1700" kern="1200" dirty="0"/>
          </a:br>
          <a:r>
            <a:rPr lang="en-GB" sz="1700" kern="1200" dirty="0"/>
            <a:t>S</a:t>
          </a:r>
          <a:r>
            <a:rPr lang="en-GB" sz="1700" b="0" i="0" kern="1200" dirty="0"/>
            <a:t>tart Planning you next adventure! </a:t>
          </a:r>
          <a:endParaRPr lang="en-US" sz="1700" kern="1200" dirty="0"/>
        </a:p>
      </dsp:txBody>
      <dsp:txXfrm>
        <a:off x="7874157" y="2427788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C13F8-6A80-3D3F-2245-FDFA8A9165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D68829-6F01-6F1A-77FD-C0C95736D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13BAA-0B40-0959-6C08-4327D0BF4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E0A01-D453-8CF8-4F3B-12205752B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14986-95C2-B8F1-A2C7-46C69A1D3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789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2B3A-2A55-DE5D-60B8-829CFECAD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4607-FD08-2843-E6EB-8E50B96F0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71919-4C6C-932E-803E-5D63973C7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6C6C7-C92F-4926-CC8F-32767528A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8F2E0-27D8-4D73-A4F5-0F5F4EB98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3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B7CFD-5DAF-34D6-AF3D-F23A09A8B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2D6E56-98FA-2372-E3F0-62361F6173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BAE11-9A9C-10DC-D7EE-72E4ECD7C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A2A9B-F889-9A14-D444-9B5BBFB0D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A54B8-40E2-B2D3-3BF6-3F05C84F1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376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C7332-7140-2A0B-B447-DEF4152AA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E93E4-712B-BA75-DEBE-8C3A6CED1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B2F45-37A2-4E7B-B110-705AA5B7B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B0113-97AD-C782-8828-0BB3F095E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3EEBCB-92E6-F52A-BABA-5F06317F7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C206BC-863A-5962-0F8C-8C6338389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298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A4FAD-58B3-5EC6-BD23-316E21AA8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F42415-2E5A-4AE5-763C-F81E2FDBD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AF1E3B-F7B3-1EAA-9016-791AC04CDE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BA644-89C0-6CE3-C522-A20DA5AF27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B145B2-E5D1-4AA8-1979-3CDB4C08F5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EBE4A1-0702-618C-D890-2539964D3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85724E-B11F-DFB1-FE05-F5591DE58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6DE619-AE0C-82A6-580E-A2E4D359F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516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69490-75C6-9D3B-C5BD-31374F092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6C3C9C-779A-C356-AF88-87546DC38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6C1015-341A-DC8C-02A1-D05FA3CF9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D5CB63-4F8B-91E3-AB8E-7A5CB9E2A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913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3FC870-F729-18A1-48DB-89D599C6A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56E978-CF87-59DB-D56E-12E9257F5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A0DF52-14DD-9586-B8F7-C0B63E046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23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56A77-26CF-B585-E998-AC5DAAFF7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BC087-0702-44C8-F11C-F19291370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4A275E-CFF1-7327-9DC5-F5C50A7D47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72213-104C-B68F-385A-0E42D19CD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A8D3E9-20E8-401F-0C6E-94649BB81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9EF88-EB85-2667-E14E-F3E689CF0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20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A41D4-AFB8-A1F3-59E2-B37A46E6E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551C62-2868-85B2-9C6A-F14481830F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3BC2DC-B7F6-484D-3DEE-B80F4D2F90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88EFC-7BB0-6CFC-25C5-EE04DC35E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C4A15E-DF48-AC47-2B4C-1587B912E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DA2844-054C-41F2-93C4-75A092A07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374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B4380-C39D-8EFB-8A61-64324D6CA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5E92CA-E13E-811C-EF97-E787150A78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E6386-54E6-E447-2D0F-86177FF1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0E6D3-C068-AF00-3252-2F9DCBDF9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02778-6632-AD49-5641-AFED3CD60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725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278261-C3E3-5911-03CC-3A2E6E33CB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2C96E7-04FD-53C8-660A-5B703C6E5F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A2F45-1FFC-B98F-588F-11F039FDA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A873A-8636-1B88-CFD7-4A3E70066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5825A-5005-118D-1287-DC78406EB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7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E1CBB8-771F-6E20-4C64-46FB20F3C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87D69-5A10-21AD-EBE2-8B9001854A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DCFDE-AC6C-0400-AC50-4ED2AA9566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77D6C-5EFD-40ED-BDDC-5631EECF5C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A8E1C-5E69-94B7-DAA1-265684F32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EA6A0-C207-8F21-02E6-50CF80B27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6480E-CB4A-4251-8436-6E5496E9AA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96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hyperlink" Target="https://uowtsd-my.sharepoint.com/personal/d_payne_uwtsd_ac_uk/Documents/Desktop/PCET/Travel%20Itinerary%20Planner%20Templat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AC9E5-7009-474F-6FA2-BAF00DF8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b="0" i="0">
                <a:effectLst/>
                <a:latin typeface="Söhne"/>
              </a:rPr>
              <a:t>Booking the Perfect Holiday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A875E-7650-EC15-48A1-9FEA0C8D6B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sz="2200" b="0" i="0">
                <a:effectLst/>
                <a:latin typeface="Söhne"/>
              </a:rPr>
              <a:t>A Guide to Efficient Trip Planning</a:t>
            </a:r>
          </a:p>
          <a:p>
            <a:pPr algn="r"/>
            <a:endParaRPr lang="en-GB" sz="2200">
              <a:latin typeface="Söhne"/>
            </a:endParaRPr>
          </a:p>
          <a:p>
            <a:pPr algn="r"/>
            <a:r>
              <a:rPr lang="en-GB" sz="2200">
                <a:latin typeface="Söhne"/>
              </a:rPr>
              <a:t>Daniel Payne - 1803525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751065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85D1F-015E-758F-43FF-018D469FA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0" i="0">
                <a:solidFill>
                  <a:srgbClr val="FFFFFF"/>
                </a:solidFill>
                <a:effectLst/>
                <a:latin typeface="Söhne"/>
              </a:rPr>
              <a:t>Session Objectives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5061-5E2D-5BD0-4F8F-F499DDC34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lnSpcReduction="10000"/>
          </a:bodyPr>
          <a:lstStyle/>
          <a:p>
            <a:pPr marL="342900" lvl="0" indent="-342900" rtl="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>
                <a:latin typeface="Calibri Light" panose="020F0302020204030204" pitchFamily="34" charset="0"/>
                <a:ea typeface="Times New Roman" panose="02020603050405020304" pitchFamily="18" charset="0"/>
              </a:rPr>
              <a:t>Explore</a:t>
            </a:r>
            <a:r>
              <a:rPr lang="en-US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</a:t>
            </a:r>
            <a:r>
              <a:rPr lang="en-US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the essential steps involved in booking a holiday.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Learn how to plan and </a:t>
            </a:r>
            <a:r>
              <a:rPr lang="en-GB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organise</a:t>
            </a:r>
            <a:r>
              <a:rPr lang="en-US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a trip efficiently.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Gain insights into cost-effective strategies for travel bookings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96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88BE8-B923-E583-50EC-5D31EE502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FFFFFF"/>
                </a:solidFill>
                <a:effectLst/>
                <a:latin typeface="Söhne"/>
              </a:rPr>
              <a:t>Importance of Effective Holiday Planning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4A3F2-B8AC-4B25-3161-4B0887B2B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Maximise Enjoyment</a:t>
            </a:r>
          </a:p>
          <a:p>
            <a:pPr>
              <a:lnSpc>
                <a:spcPct val="150000"/>
              </a:lnSpc>
            </a:pPr>
            <a:r>
              <a:rPr lang="en-GB" dirty="0"/>
              <a:t>Budget Control</a:t>
            </a:r>
          </a:p>
          <a:p>
            <a:pPr>
              <a:lnSpc>
                <a:spcPct val="150000"/>
              </a:lnSpc>
            </a:pPr>
            <a:r>
              <a:rPr lang="en-GB" dirty="0"/>
              <a:t>Peace of Mind</a:t>
            </a:r>
          </a:p>
        </p:txBody>
      </p:sp>
    </p:spTree>
    <p:extLst>
      <p:ext uri="{BB962C8B-B14F-4D97-AF65-F5344CB8AC3E}">
        <p14:creationId xmlns:p14="http://schemas.microsoft.com/office/powerpoint/2010/main" val="2177530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5A0488-4B2F-A7FD-4893-1185D03D25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80354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E7BE4A5-471A-42E9-213A-FFAFDF799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6317"/>
            <a:ext cx="10515600" cy="100459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rgbClr val="FFFFFF"/>
                </a:solidFill>
                <a:effectLst/>
                <a:latin typeface="Söhne"/>
              </a:rPr>
              <a:t>Choosing a Destination</a:t>
            </a:r>
            <a:br>
              <a:rPr lang="en-GB" b="1" i="0" dirty="0">
                <a:solidFill>
                  <a:srgbClr val="FFFFFF"/>
                </a:solidFill>
                <a:effectLst/>
                <a:latin typeface="Söhne"/>
              </a:rPr>
            </a:br>
            <a:br>
              <a:rPr lang="en-GB" b="1" i="0" dirty="0">
                <a:solidFill>
                  <a:srgbClr val="FFFFFF"/>
                </a:solidFill>
                <a:effectLst/>
                <a:latin typeface="Söhne"/>
              </a:rPr>
            </a:br>
            <a:r>
              <a:rPr lang="en-GB" sz="2200" b="1" i="0" dirty="0">
                <a:effectLst/>
                <a:latin typeface="Söhne"/>
              </a:rPr>
              <a:t>Things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954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9044227-071D-4831-94D0-C92D4840B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A8EA1-673C-9584-C377-BAA53FC0A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513" y="2292263"/>
            <a:ext cx="3505200" cy="16638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i="0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Popular Destinations</a:t>
            </a:r>
            <a:endParaRPr lang="en-US" sz="5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 descr="Person in resort">
            <a:extLst>
              <a:ext uri="{FF2B5EF4-FFF2-40B4-BE49-F238E27FC236}">
                <a16:creationId xmlns:a16="http://schemas.microsoft.com/office/drawing/2014/main" id="{60515872-4735-CE06-946C-FA49F9BB9F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21"/>
          <a:stretch/>
        </p:blipFill>
        <p:spPr>
          <a:xfrm>
            <a:off x="20" y="2"/>
            <a:ext cx="3834650" cy="3333747"/>
          </a:xfrm>
          <a:custGeom>
            <a:avLst/>
            <a:gdLst/>
            <a:ahLst/>
            <a:cxnLst/>
            <a:rect l="l" t="t" r="r" b="b"/>
            <a:pathLst>
              <a:path w="3834670" h="3333747">
                <a:moveTo>
                  <a:pt x="0" y="0"/>
                </a:moveTo>
                <a:lnTo>
                  <a:pt x="3066495" y="0"/>
                </a:lnTo>
                <a:lnTo>
                  <a:pt x="3427241" y="1211943"/>
                </a:lnTo>
                <a:lnTo>
                  <a:pt x="3834670" y="3333747"/>
                </a:lnTo>
                <a:lnTo>
                  <a:pt x="0" y="3333747"/>
                </a:lnTo>
                <a:close/>
              </a:path>
            </a:pathLst>
          </a:custGeom>
        </p:spPr>
      </p:pic>
      <p:pic>
        <p:nvPicPr>
          <p:cNvPr id="7" name="Picture 6" descr="Man and child in snow jackets and pants, on snowboards, child with arm held by man, with pine trees uphill">
            <a:extLst>
              <a:ext uri="{FF2B5EF4-FFF2-40B4-BE49-F238E27FC236}">
                <a16:creationId xmlns:a16="http://schemas.microsoft.com/office/drawing/2014/main" id="{B8D45354-F3F9-7057-B881-EB7BD9A6FF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14" r="651" b="-2"/>
          <a:stretch/>
        </p:blipFill>
        <p:spPr>
          <a:xfrm>
            <a:off x="1" y="3562350"/>
            <a:ext cx="3986041" cy="3295650"/>
          </a:xfrm>
          <a:custGeom>
            <a:avLst/>
            <a:gdLst/>
            <a:ahLst/>
            <a:cxnLst/>
            <a:rect l="l" t="t" r="r" b="b"/>
            <a:pathLst>
              <a:path w="3986041" h="3295650">
                <a:moveTo>
                  <a:pt x="3878566" y="0"/>
                </a:moveTo>
                <a:lnTo>
                  <a:pt x="3986041" y="559707"/>
                </a:lnTo>
                <a:lnTo>
                  <a:pt x="3751724" y="3295650"/>
                </a:lnTo>
                <a:lnTo>
                  <a:pt x="0" y="3295650"/>
                </a:lnTo>
                <a:lnTo>
                  <a:pt x="0" y="1"/>
                </a:lnTo>
                <a:close/>
              </a:path>
            </a:pathLst>
          </a:cu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C27F758D-B23C-459E-AD21-6621782C7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8588" y="0"/>
            <a:ext cx="1339053" cy="6858000"/>
            <a:chOff x="2748588" y="0"/>
            <a:chExt cx="1339053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DD5D69-A882-48D7-ACFB-68E2DC6B0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2432BD6-3DCC-4397-BD7F-3FE84F3210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Cable car on a city street">
            <a:extLst>
              <a:ext uri="{FF2B5EF4-FFF2-40B4-BE49-F238E27FC236}">
                <a16:creationId xmlns:a16="http://schemas.microsoft.com/office/drawing/2014/main" id="{9E1D8448-3BEB-1DCC-0BE7-9F545153034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2" r="15577"/>
          <a:stretch/>
        </p:blipFill>
        <p:spPr>
          <a:xfrm>
            <a:off x="8240079" y="-1"/>
            <a:ext cx="3951921" cy="6858000"/>
          </a:xfrm>
          <a:custGeom>
            <a:avLst/>
            <a:gdLst/>
            <a:ahLst/>
            <a:cxnLst/>
            <a:rect l="l" t="t" r="r" b="b"/>
            <a:pathLst>
              <a:path w="3951921" h="6858000">
                <a:moveTo>
                  <a:pt x="224707" y="0"/>
                </a:moveTo>
                <a:lnTo>
                  <a:pt x="3951921" y="0"/>
                </a:lnTo>
                <a:lnTo>
                  <a:pt x="3951921" y="6858000"/>
                </a:lnTo>
                <a:lnTo>
                  <a:pt x="886146" y="6858000"/>
                </a:lnTo>
                <a:lnTo>
                  <a:pt x="558800" y="5721062"/>
                </a:lnTo>
                <a:lnTo>
                  <a:pt x="0" y="2712496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7B65906-47BE-4CEA-9E50-301890FFE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1339053" cy="6858000"/>
            <a:chOff x="2748588" y="0"/>
            <a:chExt cx="1339053" cy="6858000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9C1A977-5AC1-49DC-B315-CAB53CF6F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AEEAD2A-AA94-4108-8639-95E861AED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6424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BFD11-8508-82C4-9585-226CBFE8D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0">
                <a:solidFill>
                  <a:srgbClr val="FFFFFF"/>
                </a:solidFill>
                <a:effectLst/>
                <a:latin typeface="Söhne"/>
              </a:rPr>
              <a:t>Budgeting and Financial Planning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3936A1-AA49-882F-672C-0FA512178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12665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8605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289B5-5F90-4300-A118-110FDC07C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0">
                <a:solidFill>
                  <a:srgbClr val="FFFFFF"/>
                </a:solidFill>
                <a:effectLst/>
                <a:latin typeface="Söhne"/>
              </a:rPr>
              <a:t>Transportation and Accommodation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B06938-148E-93A9-847F-20949B079F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95756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7920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DB11C-8EF9-E298-8183-078BF7D3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 i="0">
                <a:solidFill>
                  <a:srgbClr val="FFFFFF"/>
                </a:solidFill>
                <a:effectLst/>
                <a:latin typeface="Söhne"/>
              </a:rPr>
              <a:t>Travel Itinerary and Planning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hlinkClick r:id="rId2"/>
            <a:extLst>
              <a:ext uri="{FF2B5EF4-FFF2-40B4-BE49-F238E27FC236}">
                <a16:creationId xmlns:a16="http://schemas.microsoft.com/office/drawing/2014/main" id="{EB91181A-D5C7-9F55-91E4-55F280869C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18015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3922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9CDDB8D-36F9-D2B2-BCC8-979AD602FE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C600707-53FC-E051-65BD-CD87E09C9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040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58A6F-0F04-B938-905D-169A63F86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0" i="0">
                <a:solidFill>
                  <a:srgbClr val="FFFFFF"/>
                </a:solidFill>
                <a:effectLst/>
                <a:latin typeface="Söhne"/>
              </a:rPr>
              <a:t>Key Takeaways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27D565-665C-92C2-BB34-B0429AD597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672576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1231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4E7B7-E584-B0B4-CA34-748C1B075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8874" y="382041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Feedback and Evaluation</a:t>
            </a: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CC29C2-2EAF-B654-DEAB-D58413089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920" y="3102225"/>
            <a:ext cx="3019846" cy="300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846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</Words>
  <Application>Microsoft Office PowerPoint</Application>
  <PresentationFormat>Widescreen</PresentationFormat>
  <Paragraphs>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Söhne</vt:lpstr>
      <vt:lpstr>Arial</vt:lpstr>
      <vt:lpstr>Calibri</vt:lpstr>
      <vt:lpstr>Calibri Light</vt:lpstr>
      <vt:lpstr>Symbol</vt:lpstr>
      <vt:lpstr>Times New Roman</vt:lpstr>
      <vt:lpstr>Office Theme</vt:lpstr>
      <vt:lpstr>Booking the Perfect Holiday</vt:lpstr>
      <vt:lpstr>Session Objectives</vt:lpstr>
      <vt:lpstr>Importance of Effective Holiday Planning</vt:lpstr>
      <vt:lpstr>Choosing a Destination  Things to consider</vt:lpstr>
      <vt:lpstr>Popular Destinations</vt:lpstr>
      <vt:lpstr>Budgeting and Financial Planning</vt:lpstr>
      <vt:lpstr>Transportation and Accommodation</vt:lpstr>
      <vt:lpstr>Travel Itinerary and Planning</vt:lpstr>
      <vt:lpstr>PowerPoint Presentation</vt:lpstr>
      <vt:lpstr>Key Takeaways</vt:lpstr>
      <vt:lpstr>Feedback and Evaluation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Booking the Perfect Holiday</dc:title>
  <dc:creator>Daniel Payne</dc:creator>
  <cp:lastModifiedBy>Daniel Payne</cp:lastModifiedBy>
  <cp:revision>1</cp:revision>
  <dcterms:created xsi:type="dcterms:W3CDTF">2023-11-01T14:11:41Z</dcterms:created>
  <dcterms:modified xsi:type="dcterms:W3CDTF">2023-11-08T13:46:26Z</dcterms:modified>
</cp:coreProperties>
</file>