
<file path=[Content_Types].xml><?xml version="1.0" encoding="utf-8"?>
<Types xmlns="http://schemas.openxmlformats.org/package/2006/content-types">
  <Default ContentType="image/jpeg" Extension="jpe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59" r:id="rId5"/>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x="12192000" cy="6858000"/>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cmpd="sng" w="12700">
              <a:solidFill>
                <a:schemeClr val="lt1"/>
              </a:solidFill>
            </a:ln>
          </a:left>
          <a:right>
            <a:ln cmpd="sng" w="12700">
              <a:solidFill>
                <a:schemeClr val="lt1"/>
              </a:solidFill>
            </a:ln>
          </a:right>
          <a:top>
            <a:ln cmpd="sng" w="12700">
              <a:solidFill>
                <a:schemeClr val="lt1"/>
              </a:solidFill>
            </a:ln>
          </a:top>
          <a:bottom>
            <a:ln cmpd="sng" w="12700">
              <a:solidFill>
                <a:schemeClr val="lt1"/>
              </a:solidFill>
            </a:ln>
          </a:bottom>
          <a:insideH>
            <a:ln cmpd="sng" w="12700">
              <a:solidFill>
                <a:schemeClr val="lt1"/>
              </a:solidFill>
            </a:ln>
          </a:insideH>
          <a:insideV>
            <a:ln cmpd="sng" w="12700">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cmpd="sng" w="38100">
              <a:solidFill>
                <a:schemeClr val="lt1"/>
              </a:solidFill>
            </a:ln>
          </a:top>
        </a:tcBdr>
        <a:fill>
          <a:solidFill>
            <a:schemeClr val="accent1"/>
          </a:solidFill>
        </a:fill>
      </a:tcStyle>
    </a:lastRow>
    <a:firstRow>
      <a:tcTxStyle b="on">
        <a:fontRef idx="minor">
          <a:prstClr val="black"/>
        </a:fontRef>
        <a:schemeClr val="lt1"/>
      </a:tcTxStyle>
      <a:tcStyle>
        <a:tcBdr>
          <a:bottom>
            <a:ln cmpd="sng" w="38100">
              <a:solidFill>
                <a:schemeClr val="lt1"/>
              </a:solidFill>
            </a:ln>
          </a:bottom>
        </a:tcBdr>
        <a:fill>
          <a:solidFill>
            <a:schemeClr val="accent1"/>
          </a:solidFill>
        </a:fill>
      </a:tcStyle>
    </a:firstRow>
  </a:tblStyle>
  <a:tblStyle styleId="{16D9F66E-5EB9-4882-86FB-DCBF35E3C3E4}" styleName="Medium Style 4 - Accent 6">
    <a:wholeTbl>
      <a:tcTxStyle>
        <a:fontRef idx="minor">
          <a:scrgbClr b="0" g="0" r="0"/>
        </a:fontRef>
        <a:schemeClr val="dk1"/>
      </a:tcTxStyle>
      <a:tcStyle>
        <a:tcBdr>
          <a:left>
            <a:ln cmpd="sng" w="12700">
              <a:solidFill>
                <a:schemeClr val="accent6"/>
              </a:solidFill>
            </a:ln>
          </a:left>
          <a:right>
            <a:ln cmpd="sng" w="12700">
              <a:solidFill>
                <a:schemeClr val="accent6"/>
              </a:solidFill>
            </a:ln>
          </a:right>
          <a:top>
            <a:ln cmpd="sng" w="12700">
              <a:solidFill>
                <a:schemeClr val="accent6"/>
              </a:solidFill>
            </a:ln>
          </a:top>
          <a:bottom>
            <a:ln cmpd="sng" w="12700">
              <a:solidFill>
                <a:schemeClr val="accent6"/>
              </a:solidFill>
            </a:ln>
          </a:bottom>
          <a:insideH>
            <a:ln cmpd="sng" w="12700">
              <a:solidFill>
                <a:schemeClr val="accent6"/>
              </a:solidFill>
            </a:ln>
          </a:insideH>
          <a:insideV>
            <a:ln cmpd="sng" w="12700">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cmpd="sng" w="25400">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93296810-A885-4BE3-A3E7-6D5BEEA58F35}" styleName="Medium Style 2 - Accent 6">
    <a:wholeTbl>
      <a:tcTxStyle>
        <a:fontRef idx="minor">
          <a:prstClr val="black"/>
        </a:fontRef>
        <a:schemeClr val="dk1"/>
      </a:tcTxStyle>
      <a:tcStyle>
        <a:tcBdr>
          <a:left>
            <a:ln cmpd="sng" w="12700">
              <a:solidFill>
                <a:schemeClr val="lt1"/>
              </a:solidFill>
            </a:ln>
          </a:left>
          <a:right>
            <a:ln cmpd="sng" w="12700">
              <a:solidFill>
                <a:schemeClr val="lt1"/>
              </a:solidFill>
            </a:ln>
          </a:right>
          <a:top>
            <a:ln cmpd="sng" w="12700">
              <a:solidFill>
                <a:schemeClr val="lt1"/>
              </a:solidFill>
            </a:ln>
          </a:top>
          <a:bottom>
            <a:ln cmpd="sng" w="12700">
              <a:solidFill>
                <a:schemeClr val="lt1"/>
              </a:solidFill>
            </a:ln>
          </a:bottom>
          <a:insideH>
            <a:ln cmpd="sng" w="12700">
              <a:solidFill>
                <a:schemeClr val="lt1"/>
              </a:solidFill>
            </a:ln>
          </a:insideH>
          <a:insideV>
            <a:ln cmpd="sng" w="12700">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cmpd="sng" w="38100">
              <a:solidFill>
                <a:schemeClr val="lt1"/>
              </a:solidFill>
            </a:ln>
          </a:top>
        </a:tcBdr>
        <a:fill>
          <a:solidFill>
            <a:schemeClr val="accent6"/>
          </a:solidFill>
        </a:fill>
      </a:tcStyle>
    </a:lastRow>
    <a:firstRow>
      <a:tcTxStyle b="on">
        <a:fontRef idx="minor">
          <a:prstClr val="black"/>
        </a:fontRef>
        <a:schemeClr val="lt1"/>
      </a:tcTxStyle>
      <a:tcStyle>
        <a:tcBdr>
          <a:bottom>
            <a:ln cmpd="sng" w="38100">
              <a:solidFill>
                <a:schemeClr val="lt1"/>
              </a:solidFill>
            </a:ln>
          </a:bottom>
        </a:tcBdr>
        <a:fill>
          <a:solidFill>
            <a:schemeClr val="accent6"/>
          </a:solidFill>
        </a:fill>
      </a:tcStyle>
    </a:firstRow>
  </a:tblStyle>
  <a:tblStyle styleId="{69CF1AB2-1976-4502-BF36-3FF5EA218861}" styleName="Medium Style 4 - Accent 1">
    <a:wholeTbl>
      <a:tcTxStyle>
        <a:fontRef idx="minor">
          <a:scrgbClr b="0" g="0" r="0"/>
        </a:fontRef>
        <a:schemeClr val="dk1"/>
      </a:tcTxStyle>
      <a:tcStyle>
        <a:tcBdr>
          <a:left>
            <a:ln cmpd="sng" w="12700">
              <a:solidFill>
                <a:schemeClr val="accent1"/>
              </a:solidFill>
            </a:ln>
          </a:left>
          <a:right>
            <a:ln cmpd="sng" w="12700">
              <a:solidFill>
                <a:schemeClr val="accent1"/>
              </a:solidFill>
            </a:ln>
          </a:right>
          <a:top>
            <a:ln cmpd="sng" w="12700">
              <a:solidFill>
                <a:schemeClr val="accent1"/>
              </a:solidFill>
            </a:ln>
          </a:top>
          <a:bottom>
            <a:ln cmpd="sng" w="12700">
              <a:solidFill>
                <a:schemeClr val="accent1"/>
              </a:solidFill>
            </a:ln>
          </a:bottom>
          <a:insideH>
            <a:ln cmpd="sng" w="12700">
              <a:solidFill>
                <a:schemeClr val="accent1"/>
              </a:solidFill>
            </a:ln>
          </a:insideH>
          <a:insideV>
            <a:ln cmpd="sng" w="12700">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cmpd="sng" w="25400">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d="100" n="68"/>
          <a:sy d="100" n="68"/>
        </p:scale>
        <p:origin x="792" y="72"/>
      </p:cViewPr>
      <p:guideLst/>
    </p:cSldViewPr>
  </p:slideViewPr>
  <p:notesTextViewPr>
    <p:cViewPr>
      <p:scale>
        <a:sx d="1" n="1"/>
        <a:sy d="1" n="1"/>
      </p:scale>
      <p:origin x="0" y="0"/>
    </p:cViewPr>
  </p:notesTextViewPr>
  <p:gridSpacing cx="72008" cy="72008"/>
</p:viewPr>
</file>

<file path=ppt/_rels/presentation.xml.rels><?xml version="1.0" encoding="UTF-8" standalone="yes"?><Relationships xmlns="http://schemas.openxmlformats.org/package/2006/relationships"><Relationship Id="rId17" Target="slides/slide12.xml" Type="http://schemas.openxmlformats.org/officeDocument/2006/relationships/slide"/><Relationship Id="rId16" Target="slides/slide11.xml" Type="http://schemas.openxmlformats.org/officeDocument/2006/relationships/slide"/><Relationship Id="rId15" Target="slides/slide10.xml" Type="http://schemas.openxmlformats.org/officeDocument/2006/relationships/slide"/><Relationship Id="rId14" Target="slides/slide9.xml" Type="http://schemas.openxmlformats.org/officeDocument/2006/relationships/slide"/><Relationship Id="rId13" Target="slides/slide8.xml" Type="http://schemas.openxmlformats.org/officeDocument/2006/relationships/slide"/><Relationship Id="rId12" Target="slides/slide7.xml" Type="http://schemas.openxmlformats.org/officeDocument/2006/relationships/slide"/><Relationship Id="rId11" Target="slides/slide6.xml" Type="http://schemas.openxmlformats.org/officeDocument/2006/relationships/slide"/><Relationship Id="rId10" Target="slides/slide5.xml" Type="http://schemas.openxmlformats.org/officeDocument/2006/relationships/slide"/><Relationship Id="rId9" Target="slides/slide4.xml" Type="http://schemas.openxmlformats.org/officeDocument/2006/relationships/slide"/><Relationship Id="rId8" Target="slides/slide3.xml" Type="http://schemas.openxmlformats.org/officeDocument/2006/relationships/slide"/><Relationship Id="rId7" Target="slides/slide2.xml" Type="http://schemas.openxmlformats.org/officeDocument/2006/relationships/slide"/><Relationship Id="rId6" Target="slides/slide1.xml" Type="http://schemas.openxmlformats.org/officeDocument/2006/relationships/slide"/><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2" Target="../media/image2.jpeg" Type="http://schemas.openxmlformats.org/officeDocument/2006/relationships/image"/><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anchor="b" bIns="0" numCol="1">
            <a:normAutofit/>
          </a:bodyPr>
          <a:lstStyle>
            <a:lvl1pPr algn="ctr">
              <a:defRPr sz="6600"/>
            </a:lvl1pPr>
          </a:lstStyle>
          <a:p>
            <a:r>
              <a:rPr lang="en-US"/>
              <a:t>Click to edit Master title style</a:t>
            </a:r>
            <a:endParaRPr dirty="0" lang="en-US"/>
          </a:p>
        </p:txBody>
      </p:sp>
      <p:sp>
        <p:nvSpPr>
          <p:cNvPr id="3" name="Subtitle 2"/>
          <p:cNvSpPr>
            <a:spLocks noGrp="1"/>
          </p:cNvSpPr>
          <p:nvPr>
            <p:ph idx="1" type="subTitle"/>
          </p:nvPr>
        </p:nvSpPr>
        <p:spPr>
          <a:xfrm>
            <a:off x="1774424" y="3724074"/>
            <a:ext cx="8637072" cy="977621"/>
          </a:xfrm>
        </p:spPr>
        <p:txBody>
          <a:bodyPr bIns="91440" numCol="1" tIns="91440">
            <a:normAutofit/>
          </a:bodyPr>
          <a:lstStyle>
            <a:lvl1pPr algn="ctr" indent="0" marL="0">
              <a:buNone/>
              <a:defRPr b="0" baseline="0" cap="all" sz="1800">
                <a:solidFill>
                  <a:schemeClr val="tx1"/>
                </a:solidFill>
              </a:defRPr>
            </a:lvl1pPr>
            <a:lvl2pPr algn="ctr" indent="0" marL="457200">
              <a:buNone/>
              <a:defRPr sz="18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endParaRPr dirty="0" lang="en-US"/>
          </a:p>
        </p:txBody>
      </p:sp>
      <p:sp>
        <p:nvSpPr>
          <p:cNvPr id="4" name="Date Placeholder 3"/>
          <p:cNvSpPr>
            <a:spLocks noGrp="1"/>
          </p:cNvSpPr>
          <p:nvPr>
            <p:ph idx="10" sz="half" type="dt"/>
          </p:nvPr>
        </p:nvSpPr>
        <p:spPr/>
        <p:txBody>
          <a:bodyPr numCol="1"/>
          <a:lstStyle/>
          <a:p>
            <a:fld id="{CC48593B-7096-4522-BE46-1AC142CC6744}" type="datetimeFigureOut">
              <a:rPr altLang="en-GB" lang="en-GB" smtClean="0"/>
              <a:t>29/03/2021</a:t>
            </a:fld>
            <a:endParaRPr altLang="en-GB" lang="en-GB"/>
          </a:p>
        </p:txBody>
      </p:sp>
      <p:sp>
        <p:nvSpPr>
          <p:cNvPr id="5" name="Footer Placeholder 4"/>
          <p:cNvSpPr>
            <a:spLocks noGrp="1"/>
          </p:cNvSpPr>
          <p:nvPr>
            <p:ph idx="11" sz="quarter" type="ftr"/>
          </p:nvPr>
        </p:nvSpPr>
        <p:spPr>
          <a:xfrm>
            <a:off x="1451579" y="329307"/>
            <a:ext cx="5626774" cy="309201"/>
          </a:xfrm>
        </p:spPr>
        <p:txBody>
          <a:bodyPr numCol="1"/>
          <a:lstStyle/>
          <a:p>
            <a:endParaRPr altLang="en-GB" lang="en-GB"/>
          </a:p>
        </p:txBody>
      </p:sp>
      <p:sp>
        <p:nvSpPr>
          <p:cNvPr id="6" name="Slide Number Placeholder 5"/>
          <p:cNvSpPr>
            <a:spLocks noGrp="1"/>
          </p:cNvSpPr>
          <p:nvPr>
            <p:ph idx="12" sz="quarter" type="sldNum"/>
          </p:nvPr>
        </p:nvSpPr>
        <p:spPr>
          <a:xfrm>
            <a:off x="476834" y="798973"/>
            <a:ext cx="811019" cy="503578"/>
          </a:xfrm>
        </p:spPr>
        <p:txBody>
          <a:bodyPr numCol="1"/>
          <a:lstStyle/>
          <a:p>
            <a:fld id="{1A0CCE1C-9D3E-4215-9EA3-68AA23C64F2C}" type="slidenum">
              <a:rPr altLang="en-GB" lang="en-GB" smtClean="0"/>
              <a:t>‹#›</a:t>
            </a:fld>
            <a:endParaRPr altLang="en-GB" lang="en-GB"/>
          </a:p>
        </p:txBody>
      </p:sp>
    </p:spTree>
    <p:extLst>
      <p:ext uri="{BB962C8B-B14F-4D97-AF65-F5344CB8AC3E}">
        <p14:creationId xmlns:p14="http://schemas.microsoft.com/office/powerpoint/2010/main" val="2371084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Content Placeholder 2"/>
          <p:cNvSpPr>
            <a:spLocks noGrp="1"/>
          </p:cNvSpPr>
          <p:nvPr>
            <p:ph idx="1"/>
          </p:nvPr>
        </p:nvSpPr>
        <p:spPr/>
        <p:txBody>
          <a:bodyPr anchor="t"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CC48593B-7096-4522-BE46-1AC142CC6744}" type="datetimeFigureOut">
              <a:rPr altLang="en-GB" lang="en-GB" smtClean="0"/>
              <a:t>29/03/2021</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1A0CCE1C-9D3E-4215-9EA3-68AA23C64F2C}" type="slidenum">
              <a:rPr altLang="en-GB" lang="en-GB" smtClean="0"/>
              <a:t>‹#›</a:t>
            </a:fld>
            <a:endParaRPr altLang="en-GB" lang="en-GB"/>
          </a:p>
        </p:txBody>
      </p:sp>
    </p:spTree>
    <p:extLst>
      <p:ext uri="{BB962C8B-B14F-4D97-AF65-F5344CB8AC3E}">
        <p14:creationId xmlns:p14="http://schemas.microsoft.com/office/powerpoint/2010/main" val="912031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numCol="1">
            <a:normAutofit/>
          </a:bodyPr>
          <a:lstStyle>
            <a:lvl1pPr algn="ctr">
              <a:defRPr sz="3600"/>
            </a:lvl1pPr>
          </a:lstStyle>
          <a:p>
            <a:r>
              <a:rPr lang="en-US"/>
              <a:t>Click to edit Master title style</a:t>
            </a:r>
            <a:endParaRPr dirty="0" lang="en-US"/>
          </a:p>
        </p:txBody>
      </p:sp>
      <p:sp>
        <p:nvSpPr>
          <p:cNvPr id="3" name="Text Placeholder 2"/>
          <p:cNvSpPr>
            <a:spLocks noGrp="1"/>
          </p:cNvSpPr>
          <p:nvPr>
            <p:ph idx="1" type="body"/>
          </p:nvPr>
        </p:nvSpPr>
        <p:spPr>
          <a:xfrm>
            <a:off x="1774423" y="3725137"/>
            <a:ext cx="8643154" cy="1093987"/>
          </a:xfrm>
        </p:spPr>
        <p:txBody>
          <a:bodyPr numCol="1" tIns="91440">
            <a:normAutofit/>
          </a:bodyPr>
          <a:lstStyle>
            <a:lvl1pPr algn="ctr" indent="0" marL="0">
              <a:buNone/>
              <a:defRPr sz="1800">
                <a:solidFill>
                  <a:schemeClr val="tx1"/>
                </a:solidFill>
              </a:defRPr>
            </a:lvl1pPr>
            <a:lvl2pPr indent="0" marL="457200">
              <a:buNone/>
              <a:defRPr sz="1800">
                <a:solidFill>
                  <a:schemeClr val="tx1">
                    <a:tint val="75000"/>
                  </a:schemeClr>
                </a:solidFill>
              </a:defRPr>
            </a:lvl2pPr>
            <a:lvl3pPr indent="0" marL="914400">
              <a:buNone/>
              <a:defRPr sz="1800">
                <a:solidFill>
                  <a:schemeClr val="tx1">
                    <a:tint val="75000"/>
                  </a:schemeClr>
                </a:solidFill>
              </a:defRPr>
            </a:lvl3pPr>
            <a:lvl4pPr indent="0" marL="1371600">
              <a:buNone/>
              <a:defRPr sz="1600">
                <a:solidFill>
                  <a:schemeClr val="tx1">
                    <a:tint val="75000"/>
                  </a:schemeClr>
                </a:solidFill>
              </a:defRPr>
            </a:lvl4pPr>
            <a:lvl5pPr indent="0" marL="1828800">
              <a:buNone/>
              <a:defRPr sz="1600">
                <a:solidFill>
                  <a:schemeClr val="tx1">
                    <a:tint val="75000"/>
                  </a:schemeClr>
                </a:solidFill>
              </a:defRPr>
            </a:lvl5pPr>
            <a:lvl6pPr indent="0" marL="2286000">
              <a:buNone/>
              <a:defRPr sz="1600">
                <a:solidFill>
                  <a:schemeClr val="tx1">
                    <a:tint val="75000"/>
                  </a:schemeClr>
                </a:solidFill>
              </a:defRPr>
            </a:lvl6pPr>
            <a:lvl7pPr indent="0" marL="2743200">
              <a:buNone/>
              <a:defRPr sz="1600">
                <a:solidFill>
                  <a:schemeClr val="tx1">
                    <a:tint val="75000"/>
                  </a:schemeClr>
                </a:solidFill>
              </a:defRPr>
            </a:lvl7pPr>
            <a:lvl8pPr indent="0" marL="3200400">
              <a:buNone/>
              <a:defRPr sz="1600">
                <a:solidFill>
                  <a:schemeClr val="tx1">
                    <a:tint val="75000"/>
                  </a:schemeClr>
                </a:solidFill>
              </a:defRPr>
            </a:lvl8pPr>
            <a:lvl9pPr indent="0" marL="365760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CC48593B-7096-4522-BE46-1AC142CC6744}" type="datetimeFigureOut">
              <a:rPr altLang="en-GB" lang="en-GB" smtClean="0"/>
              <a:t>29/03/2021</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1A0CCE1C-9D3E-4215-9EA3-68AA23C64F2C}" type="slidenum">
              <a:rPr altLang="en-GB" lang="en-GB" smtClean="0"/>
              <a:t>‹#›</a:t>
            </a:fld>
            <a:endParaRPr altLang="en-GB" lang="en-GB"/>
          </a:p>
        </p:txBody>
      </p:sp>
    </p:spTree>
    <p:extLst>
      <p:ext uri="{BB962C8B-B14F-4D97-AF65-F5344CB8AC3E}">
        <p14:creationId xmlns:p14="http://schemas.microsoft.com/office/powerpoint/2010/main" val="934961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numCol="1"/>
          <a:lstStyle/>
          <a:p>
            <a:r>
              <a:rPr lang="en-US"/>
              <a:t>Click to edit Master title style</a:t>
            </a:r>
            <a:endParaRPr dirty="0" lang="en-US"/>
          </a:p>
        </p:txBody>
      </p:sp>
      <p:sp>
        <p:nvSpPr>
          <p:cNvPr id="3" name="Content Placeholder 2"/>
          <p:cNvSpPr>
            <a:spLocks noGrp="1"/>
          </p:cNvSpPr>
          <p:nvPr>
            <p:ph idx="1" sz="half"/>
          </p:nvPr>
        </p:nvSpPr>
        <p:spPr>
          <a:xfrm>
            <a:off x="1447331" y="2010878"/>
            <a:ext cx="4488654" cy="3448595"/>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Content Placeholder 3"/>
          <p:cNvSpPr>
            <a:spLocks noGrp="1"/>
          </p:cNvSpPr>
          <p:nvPr>
            <p:ph idx="2" sz="half"/>
          </p:nvPr>
        </p:nvSpPr>
        <p:spPr>
          <a:xfrm>
            <a:off x="6254140" y="2017343"/>
            <a:ext cx="4488654" cy="3441520"/>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Date Placeholder 4"/>
          <p:cNvSpPr>
            <a:spLocks noGrp="1"/>
          </p:cNvSpPr>
          <p:nvPr>
            <p:ph idx="10" sz="half" type="dt"/>
          </p:nvPr>
        </p:nvSpPr>
        <p:spPr/>
        <p:txBody>
          <a:bodyPr numCol="1"/>
          <a:lstStyle/>
          <a:p>
            <a:fld id="{CC48593B-7096-4522-BE46-1AC142CC6744}" type="datetimeFigureOut">
              <a:rPr altLang="en-GB" lang="en-GB" smtClean="0"/>
              <a:t>29/03/2021</a:t>
            </a:fld>
            <a:endParaRPr altLang="en-GB" lang="en-GB"/>
          </a:p>
        </p:txBody>
      </p:sp>
      <p:sp>
        <p:nvSpPr>
          <p:cNvPr id="6" name="Footer Placeholder 5"/>
          <p:cNvSpPr>
            <a:spLocks noGrp="1"/>
          </p:cNvSpPr>
          <p:nvPr>
            <p:ph idx="11" sz="quarter" type="ftr"/>
          </p:nvPr>
        </p:nvSpPr>
        <p:spPr/>
        <p:txBody>
          <a:bodyPr numCol="1"/>
          <a:lstStyle/>
          <a:p>
            <a:endParaRPr altLang="en-GB" lang="en-GB"/>
          </a:p>
        </p:txBody>
      </p:sp>
      <p:sp>
        <p:nvSpPr>
          <p:cNvPr id="7" name="Slide Number Placeholder 6"/>
          <p:cNvSpPr>
            <a:spLocks noGrp="1"/>
          </p:cNvSpPr>
          <p:nvPr>
            <p:ph idx="12" sz="quarter" type="sldNum"/>
          </p:nvPr>
        </p:nvSpPr>
        <p:spPr/>
        <p:txBody>
          <a:bodyPr numCol="1"/>
          <a:lstStyle/>
          <a:p>
            <a:fld id="{1A0CCE1C-9D3E-4215-9EA3-68AA23C64F2C}" type="slidenum">
              <a:rPr altLang="en-GB" lang="en-GB" smtClean="0"/>
              <a:t>‹#›</a:t>
            </a:fld>
            <a:endParaRPr altLang="en-GB" lang="en-GB"/>
          </a:p>
        </p:txBody>
      </p:sp>
    </p:spTree>
    <p:extLst>
      <p:ext uri="{BB962C8B-B14F-4D97-AF65-F5344CB8AC3E}">
        <p14:creationId xmlns:p14="http://schemas.microsoft.com/office/powerpoint/2010/main" val="36279710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numCol="1"/>
          <a:lstStyle/>
          <a:p>
            <a:r>
              <a:rPr lang="en-US"/>
              <a:t>Click to edit Master title style</a:t>
            </a:r>
            <a:endParaRPr dirty="0" lang="en-US"/>
          </a:p>
        </p:txBody>
      </p:sp>
      <p:sp>
        <p:nvSpPr>
          <p:cNvPr id="3" name="Text Placeholder 2"/>
          <p:cNvSpPr>
            <a:spLocks noGrp="1"/>
          </p:cNvSpPr>
          <p:nvPr>
            <p:ph idx="1" type="body"/>
          </p:nvPr>
        </p:nvSpPr>
        <p:spPr>
          <a:xfrm>
            <a:off x="1447191" y="2019549"/>
            <a:ext cx="4488794" cy="801943"/>
          </a:xfrm>
        </p:spPr>
        <p:txBody>
          <a:bodyPr anchor="b" numCol="1">
            <a:normAutofit/>
          </a:bodyPr>
          <a:lstStyle>
            <a:lvl1pPr indent="0" marL="0">
              <a:lnSpc>
                <a:spcPct val="100000"/>
              </a:lnSpc>
              <a:buNone/>
              <a:defRPr b="0" baseline="0" cap="all" sz="2200">
                <a:solidFill>
                  <a:schemeClr val="accent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p:cNvSpPr>
            <a:spLocks noGrp="1"/>
          </p:cNvSpPr>
          <p:nvPr>
            <p:ph idx="2" sz="half"/>
          </p:nvPr>
        </p:nvSpPr>
        <p:spPr>
          <a:xfrm>
            <a:off x="1447191" y="2824269"/>
            <a:ext cx="4488794" cy="2644457"/>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Text Placeholder 4"/>
          <p:cNvSpPr>
            <a:spLocks noGrp="1"/>
          </p:cNvSpPr>
          <p:nvPr>
            <p:ph idx="3" sz="quarter" type="body"/>
          </p:nvPr>
        </p:nvSpPr>
        <p:spPr>
          <a:xfrm>
            <a:off x="6256025" y="2023003"/>
            <a:ext cx="4488794" cy="802237"/>
          </a:xfrm>
        </p:spPr>
        <p:txBody>
          <a:bodyPr anchor="b" numCol="1">
            <a:normAutofit/>
          </a:bodyPr>
          <a:lstStyle>
            <a:lvl1pPr indent="0" marL="0">
              <a:lnSpc>
                <a:spcPct val="100000"/>
              </a:lnSpc>
              <a:buNone/>
              <a:defRPr b="0" baseline="0" cap="all" sz="2200">
                <a:solidFill>
                  <a:schemeClr val="accent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p:cNvSpPr>
            <a:spLocks noGrp="1"/>
          </p:cNvSpPr>
          <p:nvPr>
            <p:ph idx="4" sz="quarter"/>
          </p:nvPr>
        </p:nvSpPr>
        <p:spPr>
          <a:xfrm>
            <a:off x="6256025" y="2821491"/>
            <a:ext cx="4488794" cy="2637371"/>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7" name="Date Placeholder 6"/>
          <p:cNvSpPr>
            <a:spLocks noGrp="1"/>
          </p:cNvSpPr>
          <p:nvPr>
            <p:ph idx="10" sz="half" type="dt"/>
          </p:nvPr>
        </p:nvSpPr>
        <p:spPr/>
        <p:txBody>
          <a:bodyPr numCol="1"/>
          <a:lstStyle/>
          <a:p>
            <a:fld id="{CC48593B-7096-4522-BE46-1AC142CC6744}" type="datetimeFigureOut">
              <a:rPr altLang="en-GB" lang="en-GB" smtClean="0"/>
              <a:t>29/03/2021</a:t>
            </a:fld>
            <a:endParaRPr altLang="en-GB" lang="en-GB"/>
          </a:p>
        </p:txBody>
      </p:sp>
      <p:sp>
        <p:nvSpPr>
          <p:cNvPr id="8" name="Footer Placeholder 7"/>
          <p:cNvSpPr>
            <a:spLocks noGrp="1"/>
          </p:cNvSpPr>
          <p:nvPr>
            <p:ph idx="11" sz="quarter" type="ftr"/>
          </p:nvPr>
        </p:nvSpPr>
        <p:spPr/>
        <p:txBody>
          <a:bodyPr numCol="1"/>
          <a:lstStyle/>
          <a:p>
            <a:endParaRPr altLang="en-GB" lang="en-GB"/>
          </a:p>
        </p:txBody>
      </p:sp>
      <p:sp>
        <p:nvSpPr>
          <p:cNvPr id="9" name="Slide Number Placeholder 8"/>
          <p:cNvSpPr>
            <a:spLocks noGrp="1"/>
          </p:cNvSpPr>
          <p:nvPr>
            <p:ph idx="12" sz="quarter" type="sldNum"/>
          </p:nvPr>
        </p:nvSpPr>
        <p:spPr/>
        <p:txBody>
          <a:bodyPr numCol="1"/>
          <a:lstStyle/>
          <a:p>
            <a:fld id="{1A0CCE1C-9D3E-4215-9EA3-68AA23C64F2C}" type="slidenum">
              <a:rPr altLang="en-GB" lang="en-GB" smtClean="0"/>
              <a:t>‹#›</a:t>
            </a:fld>
            <a:endParaRPr altLang="en-GB" lang="en-GB"/>
          </a:p>
        </p:txBody>
      </p:sp>
    </p:spTree>
    <p:extLst>
      <p:ext uri="{BB962C8B-B14F-4D97-AF65-F5344CB8AC3E}">
        <p14:creationId xmlns:p14="http://schemas.microsoft.com/office/powerpoint/2010/main" val="2688023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Date Placeholder 2"/>
          <p:cNvSpPr>
            <a:spLocks noGrp="1"/>
          </p:cNvSpPr>
          <p:nvPr>
            <p:ph idx="10" sz="half" type="dt"/>
          </p:nvPr>
        </p:nvSpPr>
        <p:spPr/>
        <p:txBody>
          <a:bodyPr numCol="1"/>
          <a:lstStyle/>
          <a:p>
            <a:fld id="{CC48593B-7096-4522-BE46-1AC142CC6744}" type="datetimeFigureOut">
              <a:rPr altLang="en-GB" lang="en-GB" smtClean="0"/>
              <a:t>29/03/2021</a:t>
            </a:fld>
            <a:endParaRPr altLang="en-GB" lang="en-GB"/>
          </a:p>
        </p:txBody>
      </p:sp>
      <p:sp>
        <p:nvSpPr>
          <p:cNvPr id="4" name="Footer Placeholder 3"/>
          <p:cNvSpPr>
            <a:spLocks noGrp="1"/>
          </p:cNvSpPr>
          <p:nvPr>
            <p:ph idx="11" sz="quarter" type="ftr"/>
          </p:nvPr>
        </p:nvSpPr>
        <p:spPr/>
        <p:txBody>
          <a:bodyPr numCol="1"/>
          <a:lstStyle/>
          <a:p>
            <a:endParaRPr altLang="en-GB" lang="en-GB"/>
          </a:p>
        </p:txBody>
      </p:sp>
      <p:sp>
        <p:nvSpPr>
          <p:cNvPr id="5" name="Slide Number Placeholder 4"/>
          <p:cNvSpPr>
            <a:spLocks noGrp="1"/>
          </p:cNvSpPr>
          <p:nvPr>
            <p:ph idx="12" sz="quarter" type="sldNum"/>
          </p:nvPr>
        </p:nvSpPr>
        <p:spPr/>
        <p:txBody>
          <a:bodyPr numCol="1"/>
          <a:lstStyle/>
          <a:p>
            <a:fld id="{1A0CCE1C-9D3E-4215-9EA3-68AA23C64F2C}" type="slidenum">
              <a:rPr altLang="en-GB" lang="en-GB" smtClean="0"/>
              <a:t>‹#›</a:t>
            </a:fld>
            <a:endParaRPr altLang="en-GB" lang="en-GB"/>
          </a:p>
        </p:txBody>
      </p:sp>
    </p:spTree>
    <p:extLst>
      <p:ext uri="{BB962C8B-B14F-4D97-AF65-F5344CB8AC3E}">
        <p14:creationId xmlns:p14="http://schemas.microsoft.com/office/powerpoint/2010/main" val="77920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CC48593B-7096-4522-BE46-1AC142CC6744}" type="datetimeFigureOut">
              <a:rPr altLang="en-GB" lang="en-GB" smtClean="0"/>
              <a:t>29/03/2021</a:t>
            </a:fld>
            <a:endParaRPr altLang="en-GB" lang="en-GB"/>
          </a:p>
        </p:txBody>
      </p:sp>
      <p:sp>
        <p:nvSpPr>
          <p:cNvPr id="3" name="Footer Placeholder 2"/>
          <p:cNvSpPr>
            <a:spLocks noGrp="1"/>
          </p:cNvSpPr>
          <p:nvPr>
            <p:ph idx="11" sz="quarter" type="ftr"/>
          </p:nvPr>
        </p:nvSpPr>
        <p:spPr/>
        <p:txBody>
          <a:bodyPr numCol="1"/>
          <a:lstStyle/>
          <a:p>
            <a:endParaRPr altLang="en-GB" lang="en-GB"/>
          </a:p>
        </p:txBody>
      </p:sp>
      <p:sp>
        <p:nvSpPr>
          <p:cNvPr id="4" name="Slide Number Placeholder 3"/>
          <p:cNvSpPr>
            <a:spLocks noGrp="1"/>
          </p:cNvSpPr>
          <p:nvPr>
            <p:ph idx="12" sz="quarter" type="sldNum"/>
          </p:nvPr>
        </p:nvSpPr>
        <p:spPr/>
        <p:txBody>
          <a:bodyPr numCol="1"/>
          <a:lstStyle/>
          <a:p>
            <a:fld id="{1A0CCE1C-9D3E-4215-9EA3-68AA23C64F2C}" type="slidenum">
              <a:rPr altLang="en-GB" lang="en-GB" smtClean="0"/>
              <a:t>‹#›</a:t>
            </a:fld>
            <a:endParaRPr altLang="en-GB" lang="en-GB"/>
          </a:p>
        </p:txBody>
      </p:sp>
    </p:spTree>
    <p:extLst>
      <p:ext uri="{BB962C8B-B14F-4D97-AF65-F5344CB8AC3E}">
        <p14:creationId xmlns:p14="http://schemas.microsoft.com/office/powerpoint/2010/main" val="3924986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numCol="1">
            <a:normAutofit/>
          </a:bodyPr>
          <a:lstStyle>
            <a:lvl1pPr algn="l">
              <a:defRPr sz="2400"/>
            </a:lvl1pPr>
          </a:lstStyle>
          <a:p>
            <a:r>
              <a:rPr lang="en-US"/>
              <a:t>Click to edit Master title style</a:t>
            </a:r>
            <a:endParaRPr dirty="0" lang="en-US"/>
          </a:p>
        </p:txBody>
      </p:sp>
      <p:sp>
        <p:nvSpPr>
          <p:cNvPr id="3" name="Content Placeholder 2"/>
          <p:cNvSpPr>
            <a:spLocks noGrp="1"/>
          </p:cNvSpPr>
          <p:nvPr>
            <p:ph idx="1"/>
          </p:nvPr>
        </p:nvSpPr>
        <p:spPr>
          <a:xfrm>
            <a:off x="4730324" y="798974"/>
            <a:ext cx="6012470" cy="4658826"/>
          </a:xfrm>
        </p:spPr>
        <p:txBody>
          <a:bodyPr anchor="ct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Text Placeholder 3"/>
          <p:cNvSpPr>
            <a:spLocks noGrp="1"/>
          </p:cNvSpPr>
          <p:nvPr>
            <p:ph idx="2" sz="half" type="body"/>
          </p:nvPr>
        </p:nvSpPr>
        <p:spPr>
          <a:xfrm>
            <a:off x="1444671" y="3205491"/>
            <a:ext cx="2961967" cy="2248181"/>
          </a:xfrm>
        </p:spPr>
        <p:txBody>
          <a:bodyPr numCol="1"/>
          <a:lstStyle>
            <a:lvl1pPr algn="l"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CC48593B-7096-4522-BE46-1AC142CC6744}" type="datetimeFigureOut">
              <a:rPr altLang="en-GB" lang="en-GB" smtClean="0"/>
              <a:t>29/03/2021</a:t>
            </a:fld>
            <a:endParaRPr altLang="en-GB" lang="en-GB"/>
          </a:p>
        </p:txBody>
      </p:sp>
      <p:sp>
        <p:nvSpPr>
          <p:cNvPr id="6" name="Footer Placeholder 5"/>
          <p:cNvSpPr>
            <a:spLocks noGrp="1"/>
          </p:cNvSpPr>
          <p:nvPr>
            <p:ph idx="11" sz="quarter" type="ftr"/>
          </p:nvPr>
        </p:nvSpPr>
        <p:spPr/>
        <p:txBody>
          <a:bodyPr numCol="1"/>
          <a:lstStyle/>
          <a:p>
            <a:endParaRPr altLang="en-GB" lang="en-GB"/>
          </a:p>
        </p:txBody>
      </p:sp>
      <p:sp>
        <p:nvSpPr>
          <p:cNvPr id="7" name="Slide Number Placeholder 6"/>
          <p:cNvSpPr>
            <a:spLocks noGrp="1"/>
          </p:cNvSpPr>
          <p:nvPr>
            <p:ph idx="12" sz="quarter" type="sldNum"/>
          </p:nvPr>
        </p:nvSpPr>
        <p:spPr/>
        <p:txBody>
          <a:bodyPr numCol="1"/>
          <a:lstStyle/>
          <a:p>
            <a:fld id="{1A0CCE1C-9D3E-4215-9EA3-68AA23C64F2C}" type="slidenum">
              <a:rPr altLang="en-GB" lang="en-GB" smtClean="0"/>
              <a:t>‹#›</a:t>
            </a:fld>
            <a:endParaRPr altLang="en-GB" lang="en-GB"/>
          </a:p>
        </p:txBody>
      </p:sp>
    </p:spTree>
    <p:extLst>
      <p:ext uri="{BB962C8B-B14F-4D97-AF65-F5344CB8AC3E}">
        <p14:creationId xmlns:p14="http://schemas.microsoft.com/office/powerpoint/2010/main" val="3155776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rotWithShape="1">
              <a:blip r:embed="rId2">
                <a:alphaModFix amt="30000"/>
              </a:blip>
              <a:srcRect/>
              <a:tile algn="ctr" flip="none" sx="100000" sy="100000" tx="0" ty="0"/>
            </a:blipFill>
            <a:ln cmpd="sng" w="76200">
              <a:noFill/>
              <a:miter lim="800000"/>
            </a:ln>
            <a:effectLst>
              <a:outerShdw algn="tl" blurRad="127000" dir="4740000" dist="228600" rotWithShape="0" sx="98000" sy="98000">
                <a:srgbClr val="000000">
                  <a:alpha val="34000"/>
                </a:srgbClr>
              </a:outerShdw>
            </a:effectLst>
            <a:scene3d>
              <a:camera prst="orthographicFront"/>
              <a:lightRig dir="t" rig="threePt"/>
            </a:scene3d>
            <a:sp3d contourW="12700" extrusionH="76200" prstMaterial="matte">
              <a:bevelT h="50800" prst="softRound" w="152400"/>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cmpd="sng" w="38100">
              <a:solidFill>
                <a:schemeClr val="tx2">
                  <a:lumMod val="25000"/>
                </a:schemeClr>
              </a:solidFill>
              <a:miter lim="800000"/>
            </a:ln>
            <a:effectLst>
              <a:innerShdw blurRad="63500" dir="14100000" dist="88900">
                <a:srgbClr val="000000">
                  <a:alpha val="30000"/>
                </a:srgbClr>
              </a:innerShdw>
            </a:effectLst>
            <a:scene3d>
              <a:camera prst="orthographicFront"/>
              <a:lightRig dir="t" rig="threeP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numCol="1">
            <a:normAutofit/>
          </a:bodyPr>
          <a:lstStyle>
            <a:lvl1pPr>
              <a:defRPr sz="3200"/>
            </a:lvl1pPr>
          </a:lstStyle>
          <a:p>
            <a:r>
              <a:rPr lang="en-US"/>
              <a:t>Click to edit Master title style</a:t>
            </a:r>
            <a:endParaRPr dirty="0" lang="en-US"/>
          </a:p>
        </p:txBody>
      </p:sp>
      <p:sp>
        <p:nvSpPr>
          <p:cNvPr id="3" name="Picture Placeholder 2"/>
          <p:cNvSpPr>
            <a:spLocks noChangeAspect="1" noGrp="1"/>
          </p:cNvSpPr>
          <p:nvPr>
            <p:ph idx="1" type="pic"/>
          </p:nvPr>
        </p:nvSpPr>
        <p:spPr>
          <a:xfrm>
            <a:off x="8124389" y="1122542"/>
            <a:ext cx="2791171" cy="3866327"/>
          </a:xfrm>
          <a:solidFill>
            <a:schemeClr val="bg1">
              <a:lumMod val="50000"/>
              <a:lumOff val="50000"/>
              <a:alpha val="80000"/>
            </a:schemeClr>
          </a:solidFill>
          <a:ln cap="sq" w="9525">
            <a:noFill/>
            <a:miter lim="800000"/>
          </a:ln>
          <a:effectLst/>
        </p:spPr>
        <p:txBody>
          <a:bodyPr anchor="t" bIns="45720" lIns="91440" numCol="1" rIns="91440" rtlCol="0" tIns="45720" vert="horz">
            <a:normAutofit/>
          </a:bodyPr>
          <a:lstStyle>
            <a:lvl1pPr>
              <a:defRPr dirty="0" lang="en-US" sz="3200"/>
            </a:lvl1pPr>
          </a:lstStyle>
          <a:p>
            <a:pPr algn="ctr" lvl="0"/>
            <a:r>
              <a:rPr lang="en-US"/>
              <a:t>Click icon to add picture</a:t>
            </a:r>
            <a:endParaRPr dirty="0" lang="en-US"/>
          </a:p>
        </p:txBody>
      </p:sp>
      <p:sp>
        <p:nvSpPr>
          <p:cNvPr id="4" name="Text Placeholder 3"/>
          <p:cNvSpPr>
            <a:spLocks noGrp="1"/>
          </p:cNvSpPr>
          <p:nvPr>
            <p:ph idx="2" sz="half" type="body"/>
          </p:nvPr>
        </p:nvSpPr>
        <p:spPr>
          <a:xfrm>
            <a:off x="1450329" y="3059600"/>
            <a:ext cx="5524404" cy="2090134"/>
          </a:xfrm>
        </p:spPr>
        <p:txBody>
          <a:bodyPr numCol="1">
            <a:normAutofit/>
          </a:bodyPr>
          <a:lstStyle>
            <a:lvl1pPr algn="ctr" indent="0" marL="0">
              <a:buNone/>
              <a:defRPr sz="18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p:cNvSpPr>
            <a:spLocks noGrp="1"/>
          </p:cNvSpPr>
          <p:nvPr>
            <p:ph idx="10" sz="half" type="dt"/>
          </p:nvPr>
        </p:nvSpPr>
        <p:spPr>
          <a:xfrm>
            <a:off x="1447382" y="5469856"/>
            <a:ext cx="5527351" cy="320123"/>
          </a:xfrm>
        </p:spPr>
        <p:txBody>
          <a:bodyPr numCol="1"/>
          <a:lstStyle>
            <a:lvl1pPr algn="l">
              <a:defRPr/>
            </a:lvl1pPr>
          </a:lstStyle>
          <a:p>
            <a:fld id="{CC48593B-7096-4522-BE46-1AC142CC6744}" type="datetimeFigureOut">
              <a:rPr altLang="en-GB" lang="en-GB" smtClean="0"/>
              <a:t>29/03/2021</a:t>
            </a:fld>
            <a:endParaRPr altLang="en-GB" lang="en-GB"/>
          </a:p>
        </p:txBody>
      </p:sp>
      <p:sp>
        <p:nvSpPr>
          <p:cNvPr id="6" name="Footer Placeholder 5"/>
          <p:cNvSpPr>
            <a:spLocks noGrp="1"/>
          </p:cNvSpPr>
          <p:nvPr>
            <p:ph idx="11" sz="quarter" type="ftr"/>
          </p:nvPr>
        </p:nvSpPr>
        <p:spPr>
          <a:xfrm>
            <a:off x="1447382" y="318640"/>
            <a:ext cx="5541004" cy="320931"/>
          </a:xfrm>
        </p:spPr>
        <p:txBody>
          <a:bodyPr numCol="1"/>
          <a:lstStyle/>
          <a:p>
            <a:endParaRPr altLang="en-GB" lang="en-GB"/>
          </a:p>
        </p:txBody>
      </p:sp>
      <p:sp>
        <p:nvSpPr>
          <p:cNvPr id="7" name="Slide Number Placeholder 6"/>
          <p:cNvSpPr>
            <a:spLocks noGrp="1"/>
          </p:cNvSpPr>
          <p:nvPr>
            <p:ph idx="12" sz="quarter" type="sldNum"/>
          </p:nvPr>
        </p:nvSpPr>
        <p:spPr/>
        <p:txBody>
          <a:bodyPr numCol="1"/>
          <a:lstStyle/>
          <a:p>
            <a:fld id="{1A0CCE1C-9D3E-4215-9EA3-68AA23C64F2C}" type="slidenum">
              <a:rPr altLang="en-GB" lang="en-GB" smtClean="0"/>
              <a:t>‹#›</a:t>
            </a:fld>
            <a:endParaRPr altLang="en-GB" lang="en-GB"/>
          </a:p>
        </p:txBody>
      </p:sp>
    </p:spTree>
    <p:extLst>
      <p:ext uri="{BB962C8B-B14F-4D97-AF65-F5344CB8AC3E}">
        <p14:creationId xmlns:p14="http://schemas.microsoft.com/office/powerpoint/2010/main" val="2704005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Vertical Text Placeholder 2"/>
          <p:cNvSpPr>
            <a:spLocks noGrp="1"/>
          </p:cNvSpPr>
          <p:nvPr>
            <p:ph idx="1" orient="vert" type="body"/>
          </p:nvPr>
        </p:nvSpPr>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CC48593B-7096-4522-BE46-1AC142CC6744}" type="datetimeFigureOut">
              <a:rPr altLang="en-GB" lang="en-GB" smtClean="0"/>
              <a:t>29/03/2021</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1A0CCE1C-9D3E-4215-9EA3-68AA23C64F2C}" type="slidenum">
              <a:rPr altLang="en-GB" lang="en-GB" smtClean="0"/>
              <a:t>‹#›</a:t>
            </a:fld>
            <a:endParaRPr altLang="en-GB" lang="en-GB"/>
          </a:p>
        </p:txBody>
      </p:sp>
    </p:spTree>
    <p:extLst>
      <p:ext uri="{BB962C8B-B14F-4D97-AF65-F5344CB8AC3E}">
        <p14:creationId xmlns:p14="http://schemas.microsoft.com/office/powerpoint/2010/main" val="4291980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9127052" y="798973"/>
            <a:ext cx="1615742" cy="4659889"/>
          </a:xfrm>
        </p:spPr>
        <p:txBody>
          <a:bodyPr numCol="1" vert="eaVert"/>
          <a:lstStyle>
            <a:lvl1pPr algn="l">
              <a:defRPr/>
            </a:lvl1pPr>
          </a:lstStyle>
          <a:p>
            <a:r>
              <a:rPr lang="en-US"/>
              <a:t>Click to edit Master title style</a:t>
            </a:r>
            <a:endParaRPr dirty="0" lang="en-US"/>
          </a:p>
        </p:txBody>
      </p:sp>
      <p:sp>
        <p:nvSpPr>
          <p:cNvPr id="3" name="Vertical Text Placeholder 2"/>
          <p:cNvSpPr>
            <a:spLocks noGrp="1"/>
          </p:cNvSpPr>
          <p:nvPr>
            <p:ph idx="1" orient="vert" type="body"/>
          </p:nvPr>
        </p:nvSpPr>
        <p:spPr>
          <a:xfrm>
            <a:off x="1444672" y="798973"/>
            <a:ext cx="7518654" cy="4659889"/>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CC48593B-7096-4522-BE46-1AC142CC6744}" type="datetimeFigureOut">
              <a:rPr altLang="en-GB" lang="en-GB" smtClean="0"/>
              <a:t>29/03/2021</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1A0CCE1C-9D3E-4215-9EA3-68AA23C64F2C}" type="slidenum">
              <a:rPr altLang="en-GB" lang="en-GB" smtClean="0"/>
              <a:t>‹#›</a:t>
            </a:fld>
            <a:endParaRPr altLang="en-GB" lang="en-GB"/>
          </a:p>
        </p:txBody>
      </p:sp>
    </p:spTree>
    <p:extLst>
      <p:ext uri="{BB962C8B-B14F-4D97-AF65-F5344CB8AC3E}">
        <p14:creationId xmlns:p14="http://schemas.microsoft.com/office/powerpoint/2010/main" val="3115972215"/>
      </p:ext>
    </p:extLst>
  </p:cSld>
  <p:clrMapOvr>
    <a:masterClrMapping/>
  </p:clrMapOvr>
</p:sldLayout>
</file>

<file path=ppt/slideMasters/_rels/slideMaster1.xml.rels><?xml version="1.0" encoding="UTF-8" standalone="yes"?><Relationships xmlns="http://schemas.openxmlformats.org/package/2006/relationships"><Relationship Id="rId13" Target="../slideLayouts/slideLayout11.xml" Type="http://schemas.openxmlformats.org/officeDocument/2006/relationships/slideLayout"/><Relationship Id="rId12" Target="../slideLayouts/slideLayout10.xml" Type="http://schemas.openxmlformats.org/officeDocument/2006/relationships/slideLayout"/><Relationship Id="rId11" Target="../slideLayouts/slideLayout9.xml" Type="http://schemas.openxmlformats.org/officeDocument/2006/relationships/slideLayout"/><Relationship Id="rId9" Target="../slideLayouts/slideLayout7.xml" Type="http://schemas.openxmlformats.org/officeDocument/2006/relationships/slideLayout"/><Relationship Id="rId10" Target="../slideLayouts/slideLayout8.xml" Type="http://schemas.openxmlformats.org/officeDocument/2006/relationships/slideLayout"/><Relationship Id="rId8" Target="../slideLayouts/slideLayout6.xml" Type="http://schemas.openxmlformats.org/officeDocument/2006/relationships/slideLayout"/><Relationship Id="rId7" Target="../slideLayouts/slideLayout5.xml" Type="http://schemas.openxmlformats.org/officeDocument/2006/relationships/slideLayout"/><Relationship Id="rId6" Target="../slideLayouts/slideLayout4.xml" Type="http://schemas.openxmlformats.org/officeDocument/2006/relationships/slideLayout"/><Relationship Id="rId5" Target="../slideLayouts/slideLayout3.xml" Type="http://schemas.openxmlformats.org/officeDocument/2006/relationships/slideLayout"/><Relationship Id="rId4" Target="../slideLayouts/slideLayout2.xml" Type="http://schemas.openxmlformats.org/officeDocument/2006/relationships/slideLayout"/><Relationship Id="rId3" Target="../slideLayouts/slideLayout1.xml" Type="http://schemas.openxmlformats.org/officeDocument/2006/relationships/slideLayout"/><Relationship Id="rId2" Target="../media/image1.jpeg" Type="http://schemas.openxmlformats.org/officeDocument/2006/relationships/image"/><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anchor="ctr" bIns="45720" lIns="91440" numCol="1" rIns="91440" rtlCol="0" tIns="45720" vert="horz">
            <a:normAutofit/>
          </a:bodyPr>
          <a:lstStyle/>
          <a:p>
            <a:r>
              <a:rPr lang="en-US"/>
              <a:t>Click to edit Master title style</a:t>
            </a:r>
            <a:endParaRPr dirty="0" lang="en-US"/>
          </a:p>
        </p:txBody>
      </p:sp>
      <p:sp>
        <p:nvSpPr>
          <p:cNvPr id="3" name="Text Placeholder 2"/>
          <p:cNvSpPr>
            <a:spLocks noGrp="1"/>
          </p:cNvSpPr>
          <p:nvPr>
            <p:ph idx="1" type="body"/>
          </p:nvPr>
        </p:nvSpPr>
        <p:spPr>
          <a:xfrm>
            <a:off x="1451579" y="2015732"/>
            <a:ext cx="9291215" cy="3450613"/>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2" sz="half" type="dt"/>
          </p:nvPr>
        </p:nvSpPr>
        <p:spPr>
          <a:xfrm>
            <a:off x="7242079" y="330370"/>
            <a:ext cx="3500715" cy="309201"/>
          </a:xfrm>
          <a:prstGeom prst="rect">
            <a:avLst/>
          </a:prstGeom>
        </p:spPr>
        <p:txBody>
          <a:bodyPr anchor="ctr" bIns="45720" lIns="91440" numCol="1" rIns="91440" rtlCol="0" tIns="45720" vert="horz"/>
          <a:lstStyle>
            <a:lvl1pPr algn="r">
              <a:defRPr sz="1000">
                <a:solidFill>
                  <a:schemeClr val="tx1">
                    <a:tint val="75000"/>
                  </a:schemeClr>
                </a:solidFill>
              </a:defRPr>
            </a:lvl1pPr>
          </a:lstStyle>
          <a:p>
            <a:fld id="{CC48593B-7096-4522-BE46-1AC142CC6744}" type="datetimeFigureOut">
              <a:rPr altLang="en-GB" lang="en-GB" smtClean="0"/>
              <a:t>29/03/2021</a:t>
            </a:fld>
            <a:endParaRPr altLang="en-GB" lang="en-GB"/>
          </a:p>
        </p:txBody>
      </p:sp>
      <p:sp>
        <p:nvSpPr>
          <p:cNvPr id="5" name="Footer Placeholder 4"/>
          <p:cNvSpPr>
            <a:spLocks noGrp="1"/>
          </p:cNvSpPr>
          <p:nvPr>
            <p:ph idx="3" sz="quarter" type="ftr"/>
          </p:nvPr>
        </p:nvSpPr>
        <p:spPr>
          <a:xfrm>
            <a:off x="1451579" y="329307"/>
            <a:ext cx="5626774" cy="309201"/>
          </a:xfrm>
          <a:prstGeom prst="rect">
            <a:avLst/>
          </a:prstGeom>
        </p:spPr>
        <p:txBody>
          <a:bodyPr anchor="ctr" bIns="45720" lIns="91440" numCol="1" rIns="91440" rtlCol="0" tIns="45720" vert="horz"/>
          <a:lstStyle>
            <a:lvl1pPr algn="l">
              <a:defRPr sz="1000">
                <a:solidFill>
                  <a:schemeClr val="tx1">
                    <a:tint val="75000"/>
                  </a:schemeClr>
                </a:solidFill>
              </a:defRPr>
            </a:lvl1pPr>
          </a:lstStyle>
          <a:p>
            <a:endParaRPr altLang="en-GB" lang="en-GB"/>
          </a:p>
        </p:txBody>
      </p:sp>
      <p:sp>
        <p:nvSpPr>
          <p:cNvPr id="6" name="Slide Number Placeholder 5"/>
          <p:cNvSpPr>
            <a:spLocks noGrp="1"/>
          </p:cNvSpPr>
          <p:nvPr>
            <p:ph idx="4" sz="quarter" type="sldNum"/>
          </p:nvPr>
        </p:nvSpPr>
        <p:spPr>
          <a:xfrm>
            <a:off x="480060" y="798973"/>
            <a:ext cx="811019" cy="503578"/>
          </a:xfrm>
          <a:prstGeom prst="rect">
            <a:avLst/>
          </a:prstGeom>
        </p:spPr>
        <p:txBody>
          <a:bodyPr anchor="t" bIns="45720" lIns="91440" numCol="1" rIns="91440" rtlCol="0" tIns="45720" vert="horz"/>
          <a:lstStyle>
            <a:lvl1pPr algn="r">
              <a:defRPr sz="2800">
                <a:solidFill>
                  <a:schemeClr val="accent1"/>
                </a:solidFill>
              </a:defRPr>
            </a:lvl1pPr>
          </a:lstStyle>
          <a:p>
            <a:fld id="{1A0CCE1C-9D3E-4215-9EA3-68AA23C64F2C}" type="slidenum">
              <a:rPr altLang="en-GB" lang="en-GB" smtClean="0"/>
              <a:t>‹#›</a:t>
            </a:fld>
            <a:endParaRPr altLang="en-GB" lang="en-GB"/>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cstate="print" r:embed="rId2">
            <a:extLst>
              <a:ext uri="{28A0092B-C50C-407E-A947-70E740481C1C}">
                <a14:useLocalDpi xmlns:a14="http://schemas.microsoft.com/office/drawing/2010/main" val="0"/>
              </a:ext>
            </a:extLst>
          </a:blip>
          <a:srcRect b="-1562"/>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4966566"/>
      </p:ext>
    </p:extLst>
  </p:cSld>
  <p:clrMap accent1="accent1" accent2="accent2" accent3="accent3" accent4="accent4" accent5="accent5" accent6="accent6" bg1="dk1" bg2="dk2" folHlink="folHlink" hlink="hlink" tx1="lt1" tx2="lt2"/>
  <p:sldLayoutIdLst>
    <p:sldLayoutId id="2147483648" r:id="rId3"/>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Lst>
  <p:txStyles>
    <p:titleStyle>
      <a:lvl1pPr algn="ctr" defTabSz="914400" eaLnBrk="1" hangingPunct="1" latinLnBrk="0" rtl="0">
        <a:lnSpc>
          <a:spcPct val="90000"/>
        </a:lnSpc>
        <a:spcBef>
          <a:spcPct val="0"/>
        </a:spcBef>
        <a:buNone/>
        <a:defRPr b="0" cap="all" i="0" kern="1200" sz="3200">
          <a:solidFill>
            <a:schemeClr val="accent1"/>
          </a:solidFill>
          <a:effectLst/>
          <a:latin typeface="+mj-lt"/>
          <a:ea typeface="+mj-ea"/>
          <a:cs typeface="+mj-cs"/>
        </a:defRPr>
      </a:lvl1pPr>
    </p:titleStyle>
    <p:bodyStyle>
      <a:lvl1pPr algn="l" defTabSz="914400" eaLnBrk="1" hangingPunct="1" indent="-228600" latinLnBrk="0" marL="228600" rtl="0">
        <a:lnSpc>
          <a:spcPct val="120000"/>
        </a:lnSpc>
        <a:spcBef>
          <a:spcPts val="1000"/>
        </a:spcBef>
        <a:buClr>
          <a:schemeClr val="accent1"/>
        </a:buClr>
        <a:buSzPct val="100000"/>
        <a:buFont charset="0" panose="020B0604020202020204" pitchFamily="34" typeface="Arial"/>
        <a:buChar char="•"/>
        <a:defRPr kern="1200" sz="2000">
          <a:solidFill>
            <a:schemeClr val="tx1"/>
          </a:solidFill>
          <a:effectLst/>
          <a:latin typeface="+mn-lt"/>
          <a:ea typeface="+mn-ea"/>
          <a:cs typeface="+mn-cs"/>
        </a:defRPr>
      </a:lvl1pPr>
      <a:lvl2pPr algn="l" defTabSz="914400" eaLnBrk="1" hangingPunct="1" indent="-228600" latinLnBrk="0" marL="685800" rtl="0">
        <a:lnSpc>
          <a:spcPct val="120000"/>
        </a:lnSpc>
        <a:spcBef>
          <a:spcPts val="500"/>
        </a:spcBef>
        <a:buClr>
          <a:schemeClr val="accent1"/>
        </a:buClr>
        <a:buSzPct val="100000"/>
        <a:buFont charset="0" panose="020B0604020202020204" pitchFamily="34" typeface="Arial"/>
        <a:buChar char="•"/>
        <a:defRPr baseline="0" cap="none" kern="1200" sz="1800">
          <a:solidFill>
            <a:schemeClr val="tx1"/>
          </a:solidFill>
          <a:effectLst/>
          <a:latin typeface="+mn-lt"/>
          <a:ea typeface="+mn-ea"/>
          <a:cs typeface="+mn-cs"/>
        </a:defRPr>
      </a:lvl2pPr>
      <a:lvl3pPr algn="l" defTabSz="914400" eaLnBrk="1" hangingPunct="1" indent="-228600" latinLnBrk="0" marL="1143000" rtl="0">
        <a:lnSpc>
          <a:spcPct val="120000"/>
        </a:lnSpc>
        <a:spcBef>
          <a:spcPts val="500"/>
        </a:spcBef>
        <a:buClr>
          <a:schemeClr val="accent1"/>
        </a:buClr>
        <a:buSzPct val="100000"/>
        <a:buFont charset="0" panose="020B0604020202020204" pitchFamily="34" typeface="Arial"/>
        <a:buChar char="•"/>
        <a:defRPr kern="1200" sz="1600">
          <a:solidFill>
            <a:schemeClr val="tx1"/>
          </a:solidFill>
          <a:effectLst/>
          <a:latin typeface="+mn-lt"/>
          <a:ea typeface="+mn-ea"/>
          <a:cs typeface="+mn-cs"/>
        </a:defRPr>
      </a:lvl3pPr>
      <a:lvl4pPr algn="l" defTabSz="914400" eaLnBrk="1" hangingPunct="1" indent="-228600" latinLnBrk="0" marL="1600200" rtl="0">
        <a:lnSpc>
          <a:spcPct val="120000"/>
        </a:lnSpc>
        <a:spcBef>
          <a:spcPts val="500"/>
        </a:spcBef>
        <a:buClr>
          <a:schemeClr val="accent1"/>
        </a:buClr>
        <a:buSzPct val="100000"/>
        <a:buFont charset="0" panose="020B0604020202020204" pitchFamily="34" typeface="Arial"/>
        <a:buChar char="•"/>
        <a:defRPr baseline="0" cap="none" kern="1200" sz="1400">
          <a:solidFill>
            <a:schemeClr val="tx1"/>
          </a:solidFill>
          <a:effectLst/>
          <a:latin typeface="+mn-lt"/>
          <a:ea typeface="+mn-ea"/>
          <a:cs typeface="+mn-cs"/>
        </a:defRPr>
      </a:lvl4pPr>
      <a:lvl5pPr algn="l" defTabSz="914400" eaLnBrk="1" hangingPunct="1" indent="-228600" latinLnBrk="0" marL="2057400" rtl="0">
        <a:lnSpc>
          <a:spcPct val="120000"/>
        </a:lnSpc>
        <a:spcBef>
          <a:spcPts val="500"/>
        </a:spcBef>
        <a:buClr>
          <a:schemeClr val="accent1"/>
        </a:buClr>
        <a:buSzPct val="100000"/>
        <a:buFont charset="0" panose="020B0604020202020204" pitchFamily="34" typeface="Arial"/>
        <a:buChar char="•"/>
        <a:defRPr kern="1200" sz="1200">
          <a:solidFill>
            <a:schemeClr val="tx1"/>
          </a:solidFill>
          <a:effectLst/>
          <a:latin typeface="+mn-lt"/>
          <a:ea typeface="+mn-ea"/>
          <a:cs typeface="+mn-cs"/>
        </a:defRPr>
      </a:lvl5pPr>
      <a:lvl6pPr algn="l" defTabSz="914400" eaLnBrk="1" hangingPunct="1" indent="-228600" latinLnBrk="0" marL="2514600" rtl="0">
        <a:lnSpc>
          <a:spcPct val="120000"/>
        </a:lnSpc>
        <a:spcBef>
          <a:spcPts val="500"/>
        </a:spcBef>
        <a:buClr>
          <a:schemeClr val="accent1"/>
        </a:buClr>
        <a:buSzPct val="100000"/>
        <a:buFont charset="0" panose="020B0604020202020204" pitchFamily="34" typeface="Arial"/>
        <a:buChar char="•"/>
        <a:defRPr kern="1200" sz="1200">
          <a:solidFill>
            <a:schemeClr val="tx1"/>
          </a:solidFill>
          <a:effectLst/>
          <a:latin typeface="+mn-lt"/>
          <a:ea typeface="+mn-ea"/>
          <a:cs typeface="+mn-cs"/>
        </a:defRPr>
      </a:lvl6pPr>
      <a:lvl7pPr algn="l" defTabSz="914400" eaLnBrk="1" hangingPunct="1" indent="-228600" latinLnBrk="0" marL="2971800" rtl="0">
        <a:lnSpc>
          <a:spcPct val="120000"/>
        </a:lnSpc>
        <a:spcBef>
          <a:spcPts val="500"/>
        </a:spcBef>
        <a:buClr>
          <a:schemeClr val="accent1"/>
        </a:buClr>
        <a:buSzPct val="100000"/>
        <a:buFont charset="0" panose="020B0604020202020204" pitchFamily="34" typeface="Arial"/>
        <a:buChar char="•"/>
        <a:defRPr kern="1200" sz="1200">
          <a:solidFill>
            <a:schemeClr val="tx1"/>
          </a:solidFill>
          <a:effectLst/>
          <a:latin typeface="+mn-lt"/>
          <a:ea typeface="+mn-ea"/>
          <a:cs typeface="+mn-cs"/>
        </a:defRPr>
      </a:lvl7pPr>
      <a:lvl8pPr algn="l" defTabSz="914400" eaLnBrk="1" hangingPunct="1" indent="-228600" latinLnBrk="0" marL="3429000" rtl="0">
        <a:lnSpc>
          <a:spcPct val="120000"/>
        </a:lnSpc>
        <a:spcBef>
          <a:spcPts val="500"/>
        </a:spcBef>
        <a:buClr>
          <a:schemeClr val="accent1"/>
        </a:buClr>
        <a:buSzPct val="100000"/>
        <a:buFont charset="0" panose="020B0604020202020204" pitchFamily="34" typeface="Arial"/>
        <a:buChar char="•"/>
        <a:defRPr baseline="0" kern="1200" sz="1200">
          <a:solidFill>
            <a:schemeClr val="tx1"/>
          </a:solidFill>
          <a:effectLst/>
          <a:latin typeface="+mn-lt"/>
          <a:ea typeface="+mn-ea"/>
          <a:cs typeface="+mn-cs"/>
        </a:defRPr>
      </a:lvl8pPr>
      <a:lvl9pPr algn="l" defTabSz="914400" eaLnBrk="1" hangingPunct="1" indent="-228600" latinLnBrk="0" marL="3886200" rtl="0">
        <a:lnSpc>
          <a:spcPct val="120000"/>
        </a:lnSpc>
        <a:spcBef>
          <a:spcPts val="500"/>
        </a:spcBef>
        <a:buClr>
          <a:schemeClr val="accent1"/>
        </a:buClr>
        <a:buSzPct val="100000"/>
        <a:buFont charset="0" panose="020B0604020202020204" pitchFamily="34" typeface="Arial"/>
        <a:buChar char="•"/>
        <a:defRPr baseline="0" kern="1200" sz="1200">
          <a:solidFill>
            <a:schemeClr val="tx1"/>
          </a:solidFill>
          <a:effectLst/>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47649" y="1268423"/>
            <a:ext cx="8915399" cy="2262781"/>
          </a:xfrm>
        </p:spPr>
        <p:txBody>
          <a:bodyPr numCol="1">
            <a:normAutofit fontScale="90000"/>
          </a:bodyPr>
          <a:lstStyle/>
          <a:p>
            <a:r>
              <a:rPr altLang="en-GB" dirty="0" lang="en-GB"/>
              <a:t>Academic and Employability Skills</a:t>
            </a:r>
          </a:p>
        </p:txBody>
      </p:sp>
      <p:sp>
        <p:nvSpPr>
          <p:cNvPr id="3" name="Subtitle 2"/>
          <p:cNvSpPr>
            <a:spLocks noGrp="1"/>
          </p:cNvSpPr>
          <p:nvPr>
            <p:ph idx="1" type="subTitle"/>
          </p:nvPr>
        </p:nvSpPr>
        <p:spPr>
          <a:xfrm>
            <a:off x="2547649" y="3739022"/>
            <a:ext cx="8637072" cy="977621"/>
          </a:xfrm>
        </p:spPr>
        <p:txBody>
          <a:bodyPr numCol="1"/>
          <a:lstStyle/>
          <a:p>
            <a:r>
              <a:rPr altLang="en-GB" dirty="0" lang="en-GB"/>
              <a:t>Student Name: Narcis andrei mindru</a:t>
            </a:r>
          </a:p>
          <a:p>
            <a:r>
              <a:rPr altLang="en-GB" dirty="0" lang="en-GB"/>
              <a:t>Student ID: 2021407</a:t>
            </a:r>
          </a:p>
        </p:txBody>
      </p:sp>
    </p:spTree>
    <p:extLst>
      <p:ext uri="{BB962C8B-B14F-4D97-AF65-F5344CB8AC3E}">
        <p14:creationId xmlns:p14="http://schemas.microsoft.com/office/powerpoint/2010/main" val="547093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dirty="0" lang="en-GB"/>
              <a:t>Introduction</a:t>
            </a:r>
          </a:p>
        </p:txBody>
      </p:sp>
      <p:sp>
        <p:nvSpPr>
          <p:cNvPr id="3" name="Content Placeholder 2"/>
          <p:cNvSpPr>
            <a:spLocks noGrp="1"/>
          </p:cNvSpPr>
          <p:nvPr>
            <p:ph idx="1"/>
          </p:nvPr>
        </p:nvSpPr>
        <p:spPr/>
        <p:txBody>
          <a:bodyPr numCol="1"/>
          <a:lstStyle/>
          <a:p>
            <a:r>
              <a:rPr dirty="0" lang="en-US"/>
              <a:t>Academic skills help student in learning better and gathering more knowledge and employability skill help them in becoming suitable for the workplaces (Gravells, 2010). </a:t>
            </a:r>
          </a:p>
          <a:p>
            <a:r>
              <a:rPr dirty="0" lang="en-US"/>
              <a:t>This presentation is mainly focused on my employability skills for getting my desired profession.</a:t>
            </a:r>
          </a:p>
          <a:p>
            <a:r>
              <a:rPr dirty="0" lang="en-US"/>
              <a:t>For analyzing my skills I have used SWOT, time management tools and prepared PDP for getting better outcomes.</a:t>
            </a:r>
          </a:p>
        </p:txBody>
      </p:sp>
    </p:spTree>
    <p:extLst>
      <p:ext uri="{BB962C8B-B14F-4D97-AF65-F5344CB8AC3E}">
        <p14:creationId xmlns:p14="http://schemas.microsoft.com/office/powerpoint/2010/main" val="996831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dirty="0" lang="en-GB"/>
              <a:t>Academic and Employability Skills</a:t>
            </a:r>
          </a:p>
        </p:txBody>
      </p:sp>
      <p:sp>
        <p:nvSpPr>
          <p:cNvPr id="3" name="Content Placeholder 2"/>
          <p:cNvSpPr>
            <a:spLocks noGrp="1"/>
          </p:cNvSpPr>
          <p:nvPr>
            <p:ph idx="1"/>
          </p:nvPr>
        </p:nvSpPr>
        <p:spPr/>
        <p:txBody>
          <a:bodyPr numCol="1"/>
          <a:lstStyle/>
          <a:p>
            <a:r>
              <a:rPr dirty="0" lang="en-US"/>
              <a:t>For doing great as a student academic skills are necessary and for doing good in the workplace employability skills are necessary.</a:t>
            </a:r>
          </a:p>
          <a:p>
            <a:r>
              <a:rPr dirty="0" lang="en-US"/>
              <a:t>Employability skills help student in using their academic skills properly through which they can use these skills in the workplace (Yorke, 2010).</a:t>
            </a:r>
          </a:p>
          <a:p>
            <a:r>
              <a:rPr dirty="0" lang="en-US"/>
              <a:t>For getting the desired occupation a student must have to adopt some new skills that are must need for the desired occupation (Baukens, 2017).</a:t>
            </a:r>
          </a:p>
          <a:p>
            <a:endParaRPr altLang="en-GB" dirty="0" lang="en-GB"/>
          </a:p>
        </p:txBody>
      </p:sp>
    </p:spTree>
    <p:extLst>
      <p:ext uri="{BB962C8B-B14F-4D97-AF65-F5344CB8AC3E}">
        <p14:creationId xmlns:p14="http://schemas.microsoft.com/office/powerpoint/2010/main" val="1043146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dirty="0" lang="en-GB"/>
              <a:t>Intended Career</a:t>
            </a:r>
          </a:p>
        </p:txBody>
      </p:sp>
      <p:sp>
        <p:nvSpPr>
          <p:cNvPr id="3" name="Content Placeholder 2"/>
          <p:cNvSpPr>
            <a:spLocks noGrp="1"/>
          </p:cNvSpPr>
          <p:nvPr>
            <p:ph idx="1"/>
          </p:nvPr>
        </p:nvSpPr>
        <p:spPr/>
        <p:txBody>
          <a:bodyPr numCol="1"/>
          <a:lstStyle/>
          <a:p>
            <a:r>
              <a:rPr dirty="0" lang="en-US"/>
              <a:t>Everyone has their own desired profession or job (Corporation, 2014).</a:t>
            </a:r>
          </a:p>
          <a:p>
            <a:r>
              <a:rPr dirty="0" lang="en-US"/>
              <a:t>I have my own desired job too which is a bank manager job.</a:t>
            </a:r>
          </a:p>
          <a:p>
            <a:r>
              <a:rPr dirty="0" lang="en-US"/>
              <a:t>The person is called the bank manager who is in charge of managing a specified branch of a bank and the banking and financial activities of that branch of the bank. (McGrath, 2012). </a:t>
            </a:r>
          </a:p>
          <a:p>
            <a:r>
              <a:rPr dirty="0" lang="en-US"/>
              <a:t>Since I want to be a bank manager I’m making myself fit for the job by using different techniques and developing critical skills. </a:t>
            </a:r>
          </a:p>
        </p:txBody>
      </p:sp>
    </p:spTree>
    <p:extLst>
      <p:ext uri="{BB962C8B-B14F-4D97-AF65-F5344CB8AC3E}">
        <p14:creationId xmlns:p14="http://schemas.microsoft.com/office/powerpoint/2010/main" val="671859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dirty="0" lang="en-US"/>
              <a:t>Required Skills for the Job</a:t>
            </a:r>
            <a:endParaRPr altLang="en-GB" dirty="0" lang="en-GB"/>
          </a:p>
        </p:txBody>
      </p:sp>
      <p:sp>
        <p:nvSpPr>
          <p:cNvPr id="3" name="Content Placeholder 2"/>
          <p:cNvSpPr>
            <a:spLocks noGrp="1"/>
          </p:cNvSpPr>
          <p:nvPr>
            <p:ph idx="1"/>
          </p:nvPr>
        </p:nvSpPr>
        <p:spPr/>
        <p:txBody>
          <a:bodyPr numCol="1"/>
          <a:lstStyle/>
          <a:p>
            <a:pPr indent="0" marL="0">
              <a:buNone/>
            </a:pPr>
            <a:r>
              <a:rPr altLang="en-GB" dirty="0" lang="en-GB"/>
              <a:t>The profession of bank manager require some specified skills, some of which are given below:</a:t>
            </a:r>
          </a:p>
          <a:p>
            <a:r>
              <a:rPr altLang="en-GB" dirty="0" lang="en-GB"/>
              <a:t>Analytical skills</a:t>
            </a:r>
          </a:p>
          <a:p>
            <a:r>
              <a:rPr altLang="en-GB" dirty="0" lang="en-GB"/>
              <a:t>Technical skills</a:t>
            </a:r>
          </a:p>
          <a:p>
            <a:r>
              <a:rPr altLang="en-GB" dirty="0" lang="en-GB"/>
              <a:t>Managerial skills</a:t>
            </a:r>
          </a:p>
          <a:p>
            <a:r>
              <a:rPr altLang="en-GB" dirty="0" lang="en-GB"/>
              <a:t>Communication skills</a:t>
            </a:r>
          </a:p>
          <a:p>
            <a:r>
              <a:rPr altLang="en-GB" dirty="0" lang="en-GB"/>
              <a:t>Organisational skills etc. (</a:t>
            </a:r>
            <a:r>
              <a:rPr altLang="en-GB" dirty="0" err="1" lang="en-GB"/>
              <a:t>Baukens</a:t>
            </a:r>
            <a:r>
              <a:rPr altLang="en-GB" dirty="0" lang="en-GB"/>
              <a:t>, 2017)</a:t>
            </a:r>
          </a:p>
        </p:txBody>
      </p:sp>
    </p:spTree>
    <p:extLst>
      <p:ext uri="{BB962C8B-B14F-4D97-AF65-F5344CB8AC3E}">
        <p14:creationId xmlns:p14="http://schemas.microsoft.com/office/powerpoint/2010/main" val="3020228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dirty="0" lang="en-GB"/>
              <a:t>The skills I have</a:t>
            </a:r>
          </a:p>
        </p:txBody>
      </p:sp>
      <p:sp>
        <p:nvSpPr>
          <p:cNvPr id="3" name="Content Placeholder 2"/>
          <p:cNvSpPr>
            <a:spLocks noGrp="1"/>
          </p:cNvSpPr>
          <p:nvPr>
            <p:ph idx="1"/>
          </p:nvPr>
        </p:nvSpPr>
        <p:spPr>
          <a:xfrm>
            <a:off x="1451579" y="2015732"/>
            <a:ext cx="9603275" cy="3581504"/>
          </a:xfrm>
        </p:spPr>
        <p:txBody>
          <a:bodyPr numCol="1">
            <a:normAutofit fontScale="92500" lnSpcReduction="20000"/>
          </a:bodyPr>
          <a:lstStyle/>
          <a:p>
            <a:pPr indent="0" marL="0">
              <a:buNone/>
            </a:pPr>
            <a:r>
              <a:rPr dirty="0" lang="en-US"/>
              <a:t>I have the skills that are mentioned below:</a:t>
            </a:r>
          </a:p>
          <a:p>
            <a:r>
              <a:rPr dirty="0" lang="en-US"/>
              <a:t>Managerial skills: I have a great managerial skill as I can manage individuals, different tasks etc. and managerial skills are quite necessary for becoming a bank manager (Hochbein and Meyers, 2020).</a:t>
            </a:r>
          </a:p>
          <a:p>
            <a:r>
              <a:rPr dirty="0" lang="en-US"/>
              <a:t>Communication skills: Bank managers need to communicate with various types of internal and external people of the organisation for different purposes and that’s why these skills are needed for the people in this profession (McGrath, 2012).</a:t>
            </a:r>
          </a:p>
          <a:p>
            <a:r>
              <a:rPr dirty="0" lang="en-US"/>
              <a:t>Organizational skills: Organizational skills help an individual in handling multiple tasks properly, and increasing efficiency. And I have the great organizational skill as I have practiced it from early school days. </a:t>
            </a:r>
          </a:p>
          <a:p>
            <a:endParaRPr altLang="en-GB" dirty="0" lang="en-GB"/>
          </a:p>
        </p:txBody>
      </p:sp>
    </p:spTree>
    <p:extLst>
      <p:ext uri="{BB962C8B-B14F-4D97-AF65-F5344CB8AC3E}">
        <p14:creationId xmlns:p14="http://schemas.microsoft.com/office/powerpoint/2010/main" val="3869654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dirty="0" lang="en-US"/>
              <a:t>The Skills I have to Develop</a:t>
            </a:r>
            <a:endParaRPr altLang="en-GB" dirty="0" lang="en-GB"/>
          </a:p>
        </p:txBody>
      </p:sp>
      <p:sp>
        <p:nvSpPr>
          <p:cNvPr id="3" name="Content Placeholder 2"/>
          <p:cNvSpPr>
            <a:spLocks noGrp="1"/>
          </p:cNvSpPr>
          <p:nvPr>
            <p:ph idx="1"/>
          </p:nvPr>
        </p:nvSpPr>
        <p:spPr/>
        <p:txBody>
          <a:bodyPr numCol="1">
            <a:normAutofit lnSpcReduction="10000"/>
          </a:bodyPr>
          <a:lstStyle/>
          <a:p>
            <a:pPr indent="0" marL="0">
              <a:buNone/>
            </a:pPr>
            <a:r>
              <a:rPr dirty="0" lang="en-US"/>
              <a:t>I need to develop the skills that are mentioned below:</a:t>
            </a:r>
          </a:p>
          <a:p>
            <a:r>
              <a:rPr dirty="0" lang="en-US"/>
              <a:t>Analytical skills: As a bank manager different types of analysis on projects, financial statements or other cases have to be done and that is why better analytical skill is compulsory for becoming a bank manager (Corporation, 2014). </a:t>
            </a:r>
          </a:p>
          <a:p>
            <a:r>
              <a:rPr dirty="0" lang="en-US"/>
              <a:t>Technical skills: As the organisation nowadays use technological tools for working quickly and accurately a bank manager must have to advance in case of technical skills (Gravells, 2010). And that is why I need to improve my technical skills. </a:t>
            </a:r>
          </a:p>
          <a:p>
            <a:endParaRPr altLang="en-GB" dirty="0" lang="en-GB"/>
          </a:p>
        </p:txBody>
      </p:sp>
    </p:spTree>
    <p:extLst>
      <p:ext uri="{BB962C8B-B14F-4D97-AF65-F5344CB8AC3E}">
        <p14:creationId xmlns:p14="http://schemas.microsoft.com/office/powerpoint/2010/main" val="1045989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dirty="0" lang="en-GB"/>
              <a:t>SWOT Analysis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2068031"/>
              </p:ext>
            </p:extLst>
          </p:nvPr>
        </p:nvGraphicFramePr>
        <p:xfrm>
          <a:off x="1450975" y="2016125"/>
          <a:ext cx="9291638" cy="3801261"/>
        </p:xfrm>
        <a:graphic>
          <a:graphicData uri="http://schemas.openxmlformats.org/drawingml/2006/table">
            <a:tbl>
              <a:tblPr bandRow="1" firstRow="1">
                <a:tableStyleId>{69CF1AB2-1976-4502-BF36-3FF5EA218861}</a:tableStyleId>
              </a:tblPr>
              <a:tblGrid>
                <a:gridCol w="4645819">
                  <a:extLst>
                    <a:ext uri="{9D8B030D-6E8A-4147-A177-3AD203B41FA5}">
                      <a16:colId xmlns:a16="http://schemas.microsoft.com/office/drawing/2014/main" val="4016623934"/>
                    </a:ext>
                  </a:extLst>
                </a:gridCol>
                <a:gridCol w="4645819">
                  <a:extLst>
                    <a:ext uri="{9D8B030D-6E8A-4147-A177-3AD203B41FA5}">
                      <a16:colId xmlns:a16="http://schemas.microsoft.com/office/drawing/2014/main" val="173254998"/>
                    </a:ext>
                  </a:extLst>
                </a:gridCol>
              </a:tblGrid>
              <a:tr h="1839047">
                <a:tc>
                  <a:txBody>
                    <a:bodyPr numCol="1"/>
                    <a:lstStyle/>
                    <a:p>
                      <a:r>
                        <a:rPr altLang="en-GB" dirty="0" lang="en-GB"/>
                        <a:t>Strengths</a:t>
                      </a:r>
                    </a:p>
                    <a:p>
                      <a:pPr indent="-285750" marL="285750">
                        <a:lnSpc>
                          <a:spcPct val="150000"/>
                        </a:lnSpc>
                        <a:buFont charset="2" panose="05000000000000000000" pitchFamily="2" typeface="Wingdings"/>
                        <a:buChar char="ü"/>
                      </a:pPr>
                      <a:r>
                        <a:rPr altLang="en-GB" b="0" dirty="0" lang="en-GB"/>
                        <a:t>Better</a:t>
                      </a:r>
                      <a:r>
                        <a:rPr altLang="en-GB" b="0" baseline="0" dirty="0" lang="en-GB"/>
                        <a:t> managerial skills</a:t>
                      </a:r>
                    </a:p>
                    <a:p>
                      <a:pPr indent="-285750" marL="285750">
                        <a:lnSpc>
                          <a:spcPct val="150000"/>
                        </a:lnSpc>
                        <a:buFont charset="2" panose="05000000000000000000" pitchFamily="2" typeface="Wingdings"/>
                        <a:buChar char="ü"/>
                      </a:pPr>
                      <a:r>
                        <a:rPr altLang="en-GB" b="0" dirty="0" lang="en-GB"/>
                        <a:t>Great communicative skills</a:t>
                      </a:r>
                    </a:p>
                    <a:p>
                      <a:pPr indent="-285750" marL="285750">
                        <a:lnSpc>
                          <a:spcPct val="150000"/>
                        </a:lnSpc>
                        <a:buFont charset="2" panose="05000000000000000000" pitchFamily="2" typeface="Wingdings"/>
                        <a:buChar char="ü"/>
                      </a:pPr>
                      <a:r>
                        <a:rPr altLang="en-GB" b="0" dirty="0" lang="en-GB"/>
                        <a:t>Advanced in organising</a:t>
                      </a:r>
                    </a:p>
                  </a:txBody>
                  <a:tcPr marL="88463" marR="88463"/>
                </a:tc>
                <a:tc>
                  <a:txBody>
                    <a:bodyPr numCol="1"/>
                    <a:lstStyle/>
                    <a:p>
                      <a:r>
                        <a:rPr altLang="en-GB" dirty="0" lang="en-GB"/>
                        <a:t>Weaknesses</a:t>
                      </a:r>
                    </a:p>
                    <a:p>
                      <a:pPr indent="-285750" marL="285750">
                        <a:lnSpc>
                          <a:spcPct val="150000"/>
                        </a:lnSpc>
                        <a:buFont charset="2" panose="05000000000000000000" pitchFamily="2" typeface="Wingdings"/>
                        <a:buChar char="ü"/>
                      </a:pPr>
                      <a:r>
                        <a:rPr altLang="en-GB" b="0" dirty="0" lang="en-GB"/>
                        <a:t>Weakness in technological advancements</a:t>
                      </a:r>
                    </a:p>
                    <a:p>
                      <a:pPr indent="-285750" marL="285750">
                        <a:lnSpc>
                          <a:spcPct val="150000"/>
                        </a:lnSpc>
                        <a:buFont charset="2" panose="05000000000000000000" pitchFamily="2" typeface="Wingdings"/>
                        <a:buChar char="ü"/>
                      </a:pPr>
                      <a:r>
                        <a:rPr altLang="en-GB" b="0" dirty="0" lang="en-GB"/>
                        <a:t>Weak in analytical procedures</a:t>
                      </a:r>
                    </a:p>
                  </a:txBody>
                  <a:tcPr marL="88463" marR="88463"/>
                </a:tc>
                <a:extLst>
                  <a:ext uri="{0D108BD9-81ED-4DB2-BD59-A6C34878D82A}">
                    <a16:rowId xmlns:a16="http://schemas.microsoft.com/office/drawing/2014/main" val="2394569775"/>
                  </a:ext>
                </a:extLst>
              </a:tr>
              <a:tr h="1839047">
                <a:tc>
                  <a:txBody>
                    <a:bodyPr numCol="1"/>
                    <a:lstStyle/>
                    <a:p>
                      <a:r>
                        <a:rPr altLang="en-GB" b="1" dirty="0" lang="en-GB"/>
                        <a:t>Opportunities</a:t>
                      </a:r>
                    </a:p>
                    <a:p>
                      <a:pPr indent="-285750" marL="285750">
                        <a:lnSpc>
                          <a:spcPct val="150000"/>
                        </a:lnSpc>
                        <a:buFont charset="2" panose="05000000000000000000" pitchFamily="2" typeface="Wingdings"/>
                        <a:buChar char="ü"/>
                      </a:pPr>
                      <a:r>
                        <a:rPr altLang="en-GB" b="0" dirty="0" lang="en-GB"/>
                        <a:t>Joining</a:t>
                      </a:r>
                      <a:r>
                        <a:rPr altLang="en-GB" b="0" baseline="0" dirty="0" lang="en-GB"/>
                        <a:t> in training programs for developing needed skills</a:t>
                      </a:r>
                    </a:p>
                    <a:p>
                      <a:pPr indent="-285750" marL="285750">
                        <a:lnSpc>
                          <a:spcPct val="150000"/>
                        </a:lnSpc>
                        <a:buFont charset="2" panose="05000000000000000000" pitchFamily="2" typeface="Wingdings"/>
                        <a:buChar char="ü"/>
                      </a:pPr>
                      <a:r>
                        <a:rPr altLang="en-GB" b="0" dirty="0" lang="en-GB"/>
                        <a:t>Business</a:t>
                      </a:r>
                      <a:r>
                        <a:rPr altLang="en-GB" b="0" baseline="0" dirty="0" lang="en-GB"/>
                        <a:t> background student</a:t>
                      </a:r>
                      <a:endParaRPr altLang="en-GB" b="0" dirty="0" lang="en-GB"/>
                    </a:p>
                  </a:txBody>
                  <a:tcPr marL="88463" marR="88463"/>
                </a:tc>
                <a:tc>
                  <a:txBody>
                    <a:bodyPr numCol="1"/>
                    <a:lstStyle/>
                    <a:p>
                      <a:r>
                        <a:rPr altLang="en-GB" b="1" dirty="0" lang="en-GB"/>
                        <a:t>Threats</a:t>
                      </a:r>
                    </a:p>
                    <a:p>
                      <a:pPr indent="-285750" lvl="0" marL="285750">
                        <a:lnSpc>
                          <a:spcPct val="150000"/>
                        </a:lnSpc>
                        <a:buFont charset="2" panose="05000000000000000000" pitchFamily="2" typeface="Wingdings"/>
                        <a:buChar char="ü"/>
                      </a:pPr>
                      <a:r>
                        <a:rPr altLang="en-GB" b="0" dirty="0" lang="en-GB"/>
                        <a:t>Too much competition in</a:t>
                      </a:r>
                      <a:r>
                        <a:rPr altLang="en-GB" b="0" baseline="0" dirty="0" lang="en-GB"/>
                        <a:t> managerial profession</a:t>
                      </a:r>
                    </a:p>
                    <a:p>
                      <a:pPr indent="-285750" lvl="0" marL="285750">
                        <a:lnSpc>
                          <a:spcPct val="150000"/>
                        </a:lnSpc>
                        <a:buFont charset="2" panose="05000000000000000000" pitchFamily="2" typeface="Wingdings"/>
                        <a:buChar char="ü"/>
                      </a:pPr>
                      <a:r>
                        <a:rPr altLang="en-GB" b="0" dirty="0" lang="en-GB"/>
                        <a:t>Coping</a:t>
                      </a:r>
                      <a:r>
                        <a:rPr altLang="en-GB" b="0" baseline="0" dirty="0" lang="en-GB"/>
                        <a:t> up with the technological advancement is critical</a:t>
                      </a:r>
                      <a:endParaRPr altLang="en-GB" b="0" dirty="0" lang="en-GB"/>
                    </a:p>
                  </a:txBody>
                  <a:tcPr marL="88463" marR="88463"/>
                </a:tc>
                <a:extLst>
                  <a:ext uri="{0D108BD9-81ED-4DB2-BD59-A6C34878D82A}">
                    <a16:rowId xmlns:a16="http://schemas.microsoft.com/office/drawing/2014/main" val="4234393276"/>
                  </a:ext>
                </a:extLst>
              </a:tr>
            </a:tbl>
          </a:graphicData>
        </a:graphic>
      </p:graphicFrame>
    </p:spTree>
    <p:extLst>
      <p:ext uri="{BB962C8B-B14F-4D97-AF65-F5344CB8AC3E}">
        <p14:creationId xmlns:p14="http://schemas.microsoft.com/office/powerpoint/2010/main" val="3916761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dirty="0" lang="en-GB"/>
              <a:t>Time Management Tools</a:t>
            </a:r>
          </a:p>
        </p:txBody>
      </p:sp>
      <p:sp>
        <p:nvSpPr>
          <p:cNvPr id="3" name="Content Placeholder 2"/>
          <p:cNvSpPr>
            <a:spLocks noGrp="1"/>
          </p:cNvSpPr>
          <p:nvPr>
            <p:ph idx="1"/>
          </p:nvPr>
        </p:nvSpPr>
        <p:spPr/>
        <p:txBody>
          <a:bodyPr numCol="1">
            <a:normAutofit fontScale="92500"/>
          </a:bodyPr>
          <a:lstStyle/>
          <a:p>
            <a:r>
              <a:rPr dirty="0" lang="en-US"/>
              <a:t>Nowadays there exist different tools that help student in managing time which is called time management tools (Hochbein and Meyers, 2020). </a:t>
            </a:r>
          </a:p>
          <a:p>
            <a:r>
              <a:rPr dirty="0" lang="en-US"/>
              <a:t>I also use two time management tools for proper use of time which are ‘Evernote’ and ‘Quizlet’.</a:t>
            </a:r>
          </a:p>
          <a:p>
            <a:r>
              <a:rPr dirty="0" lang="en-US"/>
              <a:t>I use Evernote for organizing ideas, data or information, class notes, and for revising those note by using set time through its calendar scheduling feature. </a:t>
            </a:r>
          </a:p>
          <a:p>
            <a:r>
              <a:rPr dirty="0" lang="en-US"/>
              <a:t>And I use Quizlet for making flashcards which helps me in memorizing important notes and setting the schedule for better time management. </a:t>
            </a:r>
          </a:p>
          <a:p>
            <a:endParaRPr altLang="en-GB" dirty="0" lang="en-GB"/>
          </a:p>
          <a:p>
            <a:endParaRPr altLang="en-GB" dirty="0" lang="en-GB"/>
          </a:p>
          <a:p>
            <a:endParaRPr altLang="en-GB" dirty="0" lang="en-GB"/>
          </a:p>
        </p:txBody>
      </p:sp>
    </p:spTree>
    <p:extLst>
      <p:ext uri="{BB962C8B-B14F-4D97-AF65-F5344CB8AC3E}">
        <p14:creationId xmlns:p14="http://schemas.microsoft.com/office/powerpoint/2010/main" val="7776476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dirty="0" lang="en-GB"/>
              <a:t>Personal Development Plan (PDP)</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71913722"/>
              </p:ext>
            </p:extLst>
          </p:nvPr>
        </p:nvGraphicFramePr>
        <p:xfrm>
          <a:off x="1450975" y="2016125"/>
          <a:ext cx="9291640" cy="3594235"/>
        </p:xfrm>
        <a:graphic>
          <a:graphicData uri="http://schemas.openxmlformats.org/drawingml/2006/table">
            <a:tbl>
              <a:tblPr bandRow="1" firstRow="1">
                <a:tableStyleId>{5C22544A-7EE6-4342-B048-85BDC9FD1C3A}</a:tableStyleId>
              </a:tblPr>
              <a:tblGrid>
                <a:gridCol w="2322910">
                  <a:extLst>
                    <a:ext uri="{9D8B030D-6E8A-4147-A177-3AD203B41FA5}">
                      <a16:colId xmlns:a16="http://schemas.microsoft.com/office/drawing/2014/main" val="2706426204"/>
                    </a:ext>
                  </a:extLst>
                </a:gridCol>
                <a:gridCol w="2322910">
                  <a:extLst>
                    <a:ext uri="{9D8B030D-6E8A-4147-A177-3AD203B41FA5}">
                      <a16:colId xmlns:a16="http://schemas.microsoft.com/office/drawing/2014/main" val="2057799839"/>
                    </a:ext>
                  </a:extLst>
                </a:gridCol>
                <a:gridCol w="2322910">
                  <a:extLst>
                    <a:ext uri="{9D8B030D-6E8A-4147-A177-3AD203B41FA5}">
                      <a16:colId xmlns:a16="http://schemas.microsoft.com/office/drawing/2014/main" val="1713736403"/>
                    </a:ext>
                  </a:extLst>
                </a:gridCol>
                <a:gridCol w="2322910">
                  <a:extLst>
                    <a:ext uri="{9D8B030D-6E8A-4147-A177-3AD203B41FA5}">
                      <a16:colId xmlns:a16="http://schemas.microsoft.com/office/drawing/2014/main" val="2098387387"/>
                    </a:ext>
                  </a:extLst>
                </a:gridCol>
              </a:tblGrid>
              <a:tr h="837911">
                <a:tc>
                  <a:txBody>
                    <a:bodyPr numCol="1"/>
                    <a:lstStyle/>
                    <a:p>
                      <a:r>
                        <a:rPr altLang="en-GB" dirty="0" lang="en-GB"/>
                        <a:t>Set Goals</a:t>
                      </a:r>
                    </a:p>
                  </a:txBody>
                  <a:tcPr marL="88463" marR="88463"/>
                </a:tc>
                <a:tc>
                  <a:txBody>
                    <a:bodyPr numCol="1"/>
                    <a:lstStyle/>
                    <a:p>
                      <a:r>
                        <a:rPr altLang="en-GB" dirty="0" lang="en-GB"/>
                        <a:t>Procedures</a:t>
                      </a:r>
                      <a:r>
                        <a:rPr altLang="en-GB" baseline="0" dirty="0" lang="en-GB"/>
                        <a:t> of achieving the goals</a:t>
                      </a:r>
                      <a:endParaRPr altLang="en-GB" dirty="0" lang="en-GB"/>
                    </a:p>
                  </a:txBody>
                  <a:tcPr marL="88463" marR="88463"/>
                </a:tc>
                <a:tc>
                  <a:txBody>
                    <a:bodyPr numCol="1"/>
                    <a:lstStyle/>
                    <a:p>
                      <a:r>
                        <a:rPr altLang="en-GB" dirty="0" lang="en-GB"/>
                        <a:t>Measurement procedures</a:t>
                      </a:r>
                    </a:p>
                  </a:txBody>
                  <a:tcPr marL="88463" marR="88463"/>
                </a:tc>
                <a:tc>
                  <a:txBody>
                    <a:bodyPr numCol="1"/>
                    <a:lstStyle/>
                    <a:p>
                      <a:r>
                        <a:rPr altLang="en-GB" dirty="0" lang="en-GB"/>
                        <a:t>Set Timeline</a:t>
                      </a:r>
                    </a:p>
                  </a:txBody>
                  <a:tcPr marL="88463" marR="88463"/>
                </a:tc>
                <a:extLst>
                  <a:ext uri="{0D108BD9-81ED-4DB2-BD59-A6C34878D82A}">
                    <a16:rowId xmlns:a16="http://schemas.microsoft.com/office/drawing/2014/main" val="3645029703"/>
                  </a:ext>
                </a:extLst>
              </a:tr>
              <a:tr h="1216795">
                <a:tc>
                  <a:txBody>
                    <a:bodyPr numCol="1"/>
                    <a:lstStyle/>
                    <a:p>
                      <a:r>
                        <a:rPr altLang="en-GB" dirty="0" lang="en-GB"/>
                        <a:t>Analytical Skills</a:t>
                      </a:r>
                    </a:p>
                  </a:txBody>
                  <a:tcPr marL="88463" marR="88463"/>
                </a:tc>
                <a:tc>
                  <a:txBody>
                    <a:bodyPr numCol="1"/>
                    <a:lstStyle/>
                    <a:p>
                      <a:r>
                        <a:rPr altLang="en-GB" dirty="0" lang="en-GB"/>
                        <a:t>Attending in analytical student projects, participating in analytical</a:t>
                      </a:r>
                      <a:r>
                        <a:rPr altLang="en-GB" baseline="0" dirty="0" lang="en-GB"/>
                        <a:t> programs</a:t>
                      </a:r>
                      <a:endParaRPr altLang="en-GB" dirty="0" lang="en-GB"/>
                    </a:p>
                  </a:txBody>
                  <a:tcPr marL="88463" marR="88463"/>
                </a:tc>
                <a:tc>
                  <a:txBody>
                    <a:bodyPr numCol="1"/>
                    <a:lstStyle/>
                    <a:p>
                      <a:r>
                        <a:rPr altLang="en-GB" dirty="0" lang="en-GB"/>
                        <a:t>Participating in analytical</a:t>
                      </a:r>
                      <a:r>
                        <a:rPr altLang="en-GB" baseline="0" dirty="0" lang="en-GB"/>
                        <a:t> examinations</a:t>
                      </a:r>
                      <a:endParaRPr altLang="en-GB" dirty="0" lang="en-GB"/>
                    </a:p>
                  </a:txBody>
                  <a:tcPr marL="88463" marR="88463"/>
                </a:tc>
                <a:tc>
                  <a:txBody>
                    <a:bodyPr numCol="1"/>
                    <a:lstStyle/>
                    <a:p>
                      <a:r>
                        <a:rPr altLang="en-GB" dirty="0" lang="en-GB"/>
                        <a:t>Five</a:t>
                      </a:r>
                      <a:r>
                        <a:rPr altLang="en-GB" baseline="0" dirty="0" lang="en-GB"/>
                        <a:t> Months</a:t>
                      </a:r>
                      <a:endParaRPr altLang="en-GB" dirty="0" lang="en-GB"/>
                    </a:p>
                  </a:txBody>
                  <a:tcPr marL="88463" marR="88463"/>
                </a:tc>
                <a:extLst>
                  <a:ext uri="{0D108BD9-81ED-4DB2-BD59-A6C34878D82A}">
                    <a16:rowId xmlns:a16="http://schemas.microsoft.com/office/drawing/2014/main" val="3466789748"/>
                  </a:ext>
                </a:extLst>
              </a:tr>
              <a:tr h="1216795">
                <a:tc>
                  <a:txBody>
                    <a:bodyPr numCol="1"/>
                    <a:lstStyle/>
                    <a:p>
                      <a:r>
                        <a:rPr altLang="en-GB" dirty="0" lang="en-GB"/>
                        <a:t>Technical Skills</a:t>
                      </a:r>
                    </a:p>
                  </a:txBody>
                  <a:tcPr marL="88463" marR="88463"/>
                </a:tc>
                <a:tc>
                  <a:txBody>
                    <a:bodyPr numCol="1"/>
                    <a:lstStyle/>
                    <a:p>
                      <a:r>
                        <a:rPr altLang="en-GB" dirty="0" lang="en-GB"/>
                        <a:t>Joining courses of MS Word,</a:t>
                      </a:r>
                      <a:r>
                        <a:rPr altLang="en-GB" baseline="0" dirty="0" lang="en-GB"/>
                        <a:t> MS Excel, MS PowerPoint</a:t>
                      </a:r>
                      <a:endParaRPr altLang="en-GB" dirty="0" lang="en-GB"/>
                    </a:p>
                  </a:txBody>
                  <a:tcPr marL="88463" marR="88463"/>
                </a:tc>
                <a:tc>
                  <a:txBody>
                    <a:bodyPr numCol="1"/>
                    <a:lstStyle/>
                    <a:p>
                      <a:r>
                        <a:rPr altLang="en-GB" dirty="0" lang="en-GB"/>
                        <a:t>Participating in</a:t>
                      </a:r>
                      <a:r>
                        <a:rPr altLang="en-GB" baseline="0" dirty="0" lang="en-GB"/>
                        <a:t> technological examinations </a:t>
                      </a:r>
                      <a:endParaRPr altLang="en-GB" dirty="0" lang="en-GB"/>
                    </a:p>
                  </a:txBody>
                  <a:tcPr marL="88463" marR="88463"/>
                </a:tc>
                <a:tc>
                  <a:txBody>
                    <a:bodyPr numCol="1"/>
                    <a:lstStyle/>
                    <a:p>
                      <a:r>
                        <a:rPr altLang="en-GB" dirty="0" lang="en-GB"/>
                        <a:t>Eight Months</a:t>
                      </a:r>
                    </a:p>
                  </a:txBody>
                  <a:tcPr marL="88463" marR="88463"/>
                </a:tc>
                <a:extLst>
                  <a:ext uri="{0D108BD9-81ED-4DB2-BD59-A6C34878D82A}">
                    <a16:rowId xmlns:a16="http://schemas.microsoft.com/office/drawing/2014/main" val="463367562"/>
                  </a:ext>
                </a:extLst>
              </a:tr>
            </a:tbl>
          </a:graphicData>
        </a:graphic>
      </p:graphicFrame>
    </p:spTree>
    <p:extLst>
      <p:ext uri="{BB962C8B-B14F-4D97-AF65-F5344CB8AC3E}">
        <p14:creationId xmlns:p14="http://schemas.microsoft.com/office/powerpoint/2010/main" val="1471471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dirty="0" lang="en-GB"/>
              <a:t>Conclusion</a:t>
            </a:r>
          </a:p>
        </p:txBody>
      </p:sp>
      <p:sp>
        <p:nvSpPr>
          <p:cNvPr id="3" name="Content Placeholder 2"/>
          <p:cNvSpPr>
            <a:spLocks noGrp="1"/>
          </p:cNvSpPr>
          <p:nvPr>
            <p:ph idx="1"/>
          </p:nvPr>
        </p:nvSpPr>
        <p:spPr/>
        <p:txBody>
          <a:bodyPr numCol="1"/>
          <a:lstStyle/>
          <a:p>
            <a:pPr>
              <a:lnSpc>
                <a:spcPct val="150000"/>
              </a:lnSpc>
            </a:pPr>
            <a:r>
              <a:rPr dirty="0" lang="en-US"/>
              <a:t> From the SWOT analysis, I get a clear view of the situation and I have made a personal development plan based on the findings</a:t>
            </a:r>
          </a:p>
          <a:p>
            <a:pPr>
              <a:lnSpc>
                <a:spcPct val="150000"/>
              </a:lnSpc>
            </a:pPr>
            <a:r>
              <a:rPr dirty="0" lang="en-US"/>
              <a:t>For gaining my desired job I have to improve my lacking and developing some new skills</a:t>
            </a:r>
          </a:p>
          <a:p>
            <a:pPr>
              <a:lnSpc>
                <a:spcPct val="150000"/>
              </a:lnSpc>
            </a:pPr>
            <a:r>
              <a:rPr dirty="0" lang="en-US"/>
              <a:t>In that case, time management tools will help me in making proper use of time</a:t>
            </a:r>
          </a:p>
        </p:txBody>
      </p:sp>
    </p:spTree>
    <p:extLst>
      <p:ext uri="{BB962C8B-B14F-4D97-AF65-F5344CB8AC3E}">
        <p14:creationId xmlns:p14="http://schemas.microsoft.com/office/powerpoint/2010/main" val="38338343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dirty="0" lang="en-GB"/>
              <a:t>References</a:t>
            </a:r>
          </a:p>
        </p:txBody>
      </p:sp>
      <p:sp>
        <p:nvSpPr>
          <p:cNvPr id="3" name="Content Placeholder 2"/>
          <p:cNvSpPr>
            <a:spLocks noGrp="1"/>
          </p:cNvSpPr>
          <p:nvPr>
            <p:ph idx="1"/>
          </p:nvPr>
        </p:nvSpPr>
        <p:spPr>
          <a:xfrm>
            <a:off x="1451579" y="2015733"/>
            <a:ext cx="9603275" cy="3664632"/>
          </a:xfrm>
        </p:spPr>
        <p:txBody>
          <a:bodyPr numCol="1">
            <a:normAutofit fontScale="92500" lnSpcReduction="20000"/>
          </a:bodyPr>
          <a:lstStyle/>
          <a:p>
            <a:r>
              <a:rPr dirty="0" lang="en-US"/>
              <a:t>Baukens, M., 2017. Employability. Taylor and Francis.</a:t>
            </a:r>
          </a:p>
          <a:p>
            <a:r>
              <a:rPr dirty="0" lang="en-US"/>
              <a:t>Corporation, E., 2014. Career Guidebook for IT in Retail Banking. London: </a:t>
            </a:r>
            <a:r>
              <a:rPr dirty="0" err="1" lang="en-US"/>
              <a:t>Essvale</a:t>
            </a:r>
            <a:r>
              <a:rPr dirty="0" lang="en-US"/>
              <a:t> Corporation.</a:t>
            </a:r>
          </a:p>
          <a:p>
            <a:r>
              <a:rPr dirty="0" lang="en-US"/>
              <a:t>Gravells, A., 2010. Delivering employability skills in the lifelong sector. Exeter: Learning Matters.</a:t>
            </a:r>
          </a:p>
          <a:p>
            <a:r>
              <a:rPr dirty="0" lang="en-US"/>
              <a:t>Hochbein, C. and Meyers, C., 2020. Incorporating time demands into studies of principal time use. School Leadership &amp; Management, pp.1-19.</a:t>
            </a:r>
          </a:p>
          <a:p>
            <a:r>
              <a:rPr dirty="0" lang="en-US"/>
              <a:t>McGrath, E., 2012. Basic managerial skills for all. New Delhi: PHI Learning.</a:t>
            </a:r>
          </a:p>
          <a:p>
            <a:r>
              <a:rPr dirty="0" err="1" lang="en-US"/>
              <a:t>Yorke</a:t>
            </a:r>
            <a:r>
              <a:rPr dirty="0" lang="en-US"/>
              <a:t>, M., 2010. Employability: aligning the message, the medium and academic values. Journal of Teaching and Learning for Graduate Employability, 1(1), pp.2-12.</a:t>
            </a:r>
            <a:endParaRPr altLang="en-GB" dirty="0" lang="en-GB"/>
          </a:p>
        </p:txBody>
      </p:sp>
    </p:spTree>
    <p:extLst>
      <p:ext uri="{BB962C8B-B14F-4D97-AF65-F5344CB8AC3E}">
        <p14:creationId xmlns:p14="http://schemas.microsoft.com/office/powerpoint/2010/main" val="1443000830"/>
      </p:ext>
    </p:extLst>
  </p:cSld>
  <p:clrMapOvr>
    <a:masterClrMapping/>
  </p:clrMapOvr>
</p:sld>
</file>

<file path=ppt/theme/theme1.xml><?xml version="1.0" encoding="utf-8"?>
<a:theme xmlns:a="http://schemas.openxmlformats.org/drawingml/2006/main" name="Gallery">
  <a:themeElements>
    <a:clrScheme name="Gallery">
      <a:dk1>
        <a:sysClr lastClr="000000" val="windowText"/>
      </a:dk1>
      <a:lt1>
        <a:sysClr lastClr="FFFFFF" val="window"/>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panose="02060603020205020403" typeface="Rockwel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panose="02060603020205020403" typeface="Rockwel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algn="ctr" cap="flat" cmpd="sng" w="9525">
          <a:solidFill>
            <a:schemeClr val="phClr"/>
          </a:solidFill>
          <a:prstDash val="solid"/>
        </a:ln>
        <a:ln algn="ctr" cap="flat" cmpd="sng" w="15875">
          <a:solidFill>
            <a:schemeClr val="phClr"/>
          </a:solidFill>
          <a:prstDash val="solid"/>
        </a:ln>
        <a:ln algn="ctr" cap="flat" cmpd="sng" w="22225">
          <a:solidFill>
            <a:schemeClr val="phClr"/>
          </a:solidFill>
          <a:prstDash val="solid"/>
        </a:ln>
      </a:lnStyleLst>
      <a:effectStyleLst>
        <a:effectStyle>
          <a:effectLst/>
        </a:effectStyle>
        <a:effectStyle>
          <a:effectLst/>
        </a:effectStyle>
        <a:effectStyle>
          <a:effectLst>
            <a:outerShdw blurRad="50800" dir="5400000" dist="50800" rotWithShape="0" sx="96000" sy="96000">
              <a:srgbClr val="000000">
                <a:alpha val="48000"/>
              </a:srgbClr>
            </a:outerShdw>
          </a:effectLst>
          <a:scene3d>
            <a:camera prst="orthographicFront">
              <a:rot lat="0" lon="0" rev="0"/>
            </a:camera>
            <a:lightRig dir="t" rig="balanced">
              <a:rot lat="0" lon="0" rev="1080000"/>
            </a:lightRig>
          </a:scene3d>
          <a:sp3d>
            <a:bevelT h="12700" prst="softRound" w="38100"/>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b="100000" l="43000" r="43000"/>
          </a:path>
        </a:gradFill>
      </a:bgFillStyleLst>
    </a:fmtScheme>
  </a:themeElements>
  <a:objectDefaults/>
  <a:extraClrSchemeLst/>
  <a:extLst>
    <a:ext uri="{05A4C25C-085E-4340-85A3-A5531E510DB2}">
      <thm15:themeFamily xmlns:thm15="http://schemas.microsoft.com/office/thememl/2012/main" id="{BBFCD31E-59A1-489D-B089-A3EAD7CAE12E}" name="Gallery" vid="{BB5F5D82-B5E9-469E-A815-C655ED4AF243}"/>
    </a:ext>
  </a:extLst>
</a:theme>
</file>

<file path=docProps/app.xml><?xml version="1.0" encoding="utf-8"?>
<Properties xmlns="http://schemas.openxmlformats.org/officeDocument/2006/extended-properties" xmlns:vt="http://schemas.openxmlformats.org/officeDocument/2006/docPropsVTypes">
  <Template>Gallery</Template>
  <Company/>
  <Words>901</Words>
  <Paragraphs>76</Paragraphs>
  <Slides>12</Slides>
  <Notes>0</Notes>
  <TotalTime>0</TotalTime>
  <HiddenSlides>0</HiddenSlides>
  <MMClips>0</MMClips>
  <ScaleCrop>false</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Rockwell</vt:lpstr>
      <vt:lpstr>Wingdings</vt:lpstr>
      <vt:lpstr>Gallery</vt:lpstr>
      <vt:lpstr>Academic and Employability Skills</vt:lpstr>
      <vt:lpstr>Introduction</vt:lpstr>
      <vt:lpstr>Academic and Employability Skills</vt:lpstr>
      <vt:lpstr>Intended Career</vt:lpstr>
      <vt:lpstr>Required Skills for the Job</vt:lpstr>
      <vt:lpstr>The skills I have</vt:lpstr>
      <vt:lpstr>The Skills I have to Develop</vt:lpstr>
      <vt:lpstr>SWOT Analysis</vt:lpstr>
      <vt:lpstr>Time Management Tools</vt:lpstr>
      <vt:lpstr>Personal Development Plan (PDP)</vt:lpstr>
      <vt:lpstr>Conclusion</vt:lpstr>
      <vt:lpstr>References</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2021-03-28T21:48:19Z</dcterms:created>
  <dc:creator/>
  <cp:lastModifiedBy/>
  <dcterms:modified xsi:type="dcterms:W3CDTF">2021-03-28T21:48:22Z</dcterms:modified>
  <cp:revision>1</cp:revision>
  <dc:title/>
</cp:coreProperties>
</file>