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 id="2147483700" r:id="rId2"/>
    <p:sldMasterId id="2147483701" r:id="rId3"/>
  </p:sldMasterIdLst>
  <p:notesMasterIdLst>
    <p:notesMasterId r:id="rId20"/>
  </p:notesMasterIdLst>
  <p:handoutMasterIdLst>
    <p:handoutMasterId r:id="rId21"/>
  </p:handoutMasterIdLst>
  <p:sldIdLst>
    <p:sldId id="366" r:id="rId4"/>
    <p:sldId id="379" r:id="rId5"/>
    <p:sldId id="400" r:id="rId6"/>
    <p:sldId id="419" r:id="rId7"/>
    <p:sldId id="439" r:id="rId8"/>
    <p:sldId id="390" r:id="rId9"/>
    <p:sldId id="440" r:id="rId10"/>
    <p:sldId id="420" r:id="rId11"/>
    <p:sldId id="441" r:id="rId12"/>
    <p:sldId id="401" r:id="rId13"/>
    <p:sldId id="442" r:id="rId14"/>
    <p:sldId id="443" r:id="rId15"/>
    <p:sldId id="444" r:id="rId16"/>
    <p:sldId id="421" r:id="rId17"/>
    <p:sldId id="445" r:id="rId18"/>
    <p:sldId id="384" r:id="rId19"/>
  </p:sldIdLst>
  <p:sldSz cx="9144000" cy="6858000" type="screen4x3"/>
  <p:notesSz cx="6877050" cy="10001250"/>
  <p:defaultTextStyle>
    <a:defPPr>
      <a:defRPr lang="en-GB"/>
    </a:defPPr>
    <a:lvl1pPr algn="l" rtl="0" fontAlgn="base">
      <a:spcBef>
        <a:spcPct val="0"/>
      </a:spcBef>
      <a:spcAft>
        <a:spcPct val="0"/>
      </a:spcAft>
      <a:defRPr sz="2400" kern="1200">
        <a:solidFill>
          <a:schemeClr val="tx1"/>
        </a:solidFill>
        <a:latin typeface="Times New Roman" charset="0"/>
        <a:ea typeface="ＭＳ Ｐゴシック" charset="0"/>
        <a:cs typeface="+mn-cs"/>
      </a:defRPr>
    </a:lvl1pPr>
    <a:lvl2pPr marL="457200" algn="l" rtl="0" fontAlgn="base">
      <a:spcBef>
        <a:spcPct val="0"/>
      </a:spcBef>
      <a:spcAft>
        <a:spcPct val="0"/>
      </a:spcAft>
      <a:defRPr sz="2400" kern="1200">
        <a:solidFill>
          <a:schemeClr val="tx1"/>
        </a:solidFill>
        <a:latin typeface="Times New Roman" charset="0"/>
        <a:ea typeface="ＭＳ Ｐゴシック" charset="0"/>
        <a:cs typeface="+mn-cs"/>
      </a:defRPr>
    </a:lvl2pPr>
    <a:lvl3pPr marL="914400" algn="l" rtl="0" fontAlgn="base">
      <a:spcBef>
        <a:spcPct val="0"/>
      </a:spcBef>
      <a:spcAft>
        <a:spcPct val="0"/>
      </a:spcAft>
      <a:defRPr sz="2400" kern="1200">
        <a:solidFill>
          <a:schemeClr val="tx1"/>
        </a:solidFill>
        <a:latin typeface="Times New Roman" charset="0"/>
        <a:ea typeface="ＭＳ Ｐゴシック" charset="0"/>
        <a:cs typeface="+mn-cs"/>
      </a:defRPr>
    </a:lvl3pPr>
    <a:lvl4pPr marL="1371600" algn="l" rtl="0" fontAlgn="base">
      <a:spcBef>
        <a:spcPct val="0"/>
      </a:spcBef>
      <a:spcAft>
        <a:spcPct val="0"/>
      </a:spcAft>
      <a:defRPr sz="2400" kern="1200">
        <a:solidFill>
          <a:schemeClr val="tx1"/>
        </a:solidFill>
        <a:latin typeface="Times New Roman" charset="0"/>
        <a:ea typeface="ＭＳ Ｐゴシック" charset="0"/>
        <a:cs typeface="+mn-cs"/>
      </a:defRPr>
    </a:lvl4pPr>
    <a:lvl5pPr marL="1828800" algn="l" rtl="0" fontAlgn="base">
      <a:spcBef>
        <a:spcPct val="0"/>
      </a:spcBef>
      <a:spcAft>
        <a:spcPct val="0"/>
      </a:spcAft>
      <a:defRPr sz="2400" kern="1200">
        <a:solidFill>
          <a:schemeClr val="tx1"/>
        </a:solidFill>
        <a:latin typeface="Times New Roman" charset="0"/>
        <a:ea typeface="ＭＳ Ｐゴシック" charset="0"/>
        <a:cs typeface="+mn-cs"/>
      </a:defRPr>
    </a:lvl5pPr>
    <a:lvl6pPr marL="2286000" algn="l" defTabSz="457200" rtl="0" eaLnBrk="1" latinLnBrk="0" hangingPunct="1">
      <a:defRPr sz="2400" kern="1200">
        <a:solidFill>
          <a:schemeClr val="tx1"/>
        </a:solidFill>
        <a:latin typeface="Times New Roman" charset="0"/>
        <a:ea typeface="ＭＳ Ｐゴシック" charset="0"/>
        <a:cs typeface="+mn-cs"/>
      </a:defRPr>
    </a:lvl6pPr>
    <a:lvl7pPr marL="2743200" algn="l" defTabSz="457200" rtl="0" eaLnBrk="1" latinLnBrk="0" hangingPunct="1">
      <a:defRPr sz="2400" kern="1200">
        <a:solidFill>
          <a:schemeClr val="tx1"/>
        </a:solidFill>
        <a:latin typeface="Times New Roman" charset="0"/>
        <a:ea typeface="ＭＳ Ｐゴシック" charset="0"/>
        <a:cs typeface="+mn-cs"/>
      </a:defRPr>
    </a:lvl7pPr>
    <a:lvl8pPr marL="3200400" algn="l" defTabSz="457200" rtl="0" eaLnBrk="1" latinLnBrk="0" hangingPunct="1">
      <a:defRPr sz="2400" kern="1200">
        <a:solidFill>
          <a:schemeClr val="tx1"/>
        </a:solidFill>
        <a:latin typeface="Times New Roman" charset="0"/>
        <a:ea typeface="ＭＳ Ｐゴシック" charset="0"/>
        <a:cs typeface="+mn-cs"/>
      </a:defRPr>
    </a:lvl8pPr>
    <a:lvl9pPr marL="3657600" algn="l" defTabSz="457200" rtl="0" eaLnBrk="1" latinLnBrk="0" hangingPunct="1">
      <a:defRPr sz="2400" kern="1200">
        <a:solidFill>
          <a:schemeClr val="tx1"/>
        </a:solidFill>
        <a:latin typeface="Times New Roman" charset="0"/>
        <a:ea typeface="ＭＳ Ｐゴシック" charset="0"/>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90" autoAdjust="0"/>
    <p:restoredTop sz="80049" autoAdjust="0"/>
  </p:normalViewPr>
  <p:slideViewPr>
    <p:cSldViewPr>
      <p:cViewPr>
        <p:scale>
          <a:sx n="75" d="100"/>
          <a:sy n="75" d="100"/>
        </p:scale>
        <p:origin x="-1522"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1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handoutMaster" Target="handoutMasters/handout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9738"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6442" tIns="48221" rIns="96442" bIns="48221" numCol="1" anchor="t" anchorCtr="0" compatLnSpc="1">
            <a:prstTxWarp prst="textNoShape">
              <a:avLst/>
            </a:prstTxWarp>
          </a:bodyPr>
          <a:lstStyle>
            <a:lvl1pPr defTabSz="965200">
              <a:defRPr sz="1300"/>
            </a:lvl1pPr>
          </a:lstStyle>
          <a:p>
            <a:endParaRPr lang="en-US"/>
          </a:p>
        </p:txBody>
      </p:sp>
      <p:sp>
        <p:nvSpPr>
          <p:cNvPr id="27651" name="Rectangle 3"/>
          <p:cNvSpPr>
            <a:spLocks noGrp="1" noChangeArrowheads="1"/>
          </p:cNvSpPr>
          <p:nvPr>
            <p:ph type="dt" sz="quarter" idx="1"/>
          </p:nvPr>
        </p:nvSpPr>
        <p:spPr bwMode="auto">
          <a:xfrm>
            <a:off x="3897313" y="0"/>
            <a:ext cx="2979737"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6442" tIns="48221" rIns="96442" bIns="48221" numCol="1" anchor="t" anchorCtr="0" compatLnSpc="1">
            <a:prstTxWarp prst="textNoShape">
              <a:avLst/>
            </a:prstTxWarp>
          </a:bodyPr>
          <a:lstStyle>
            <a:lvl1pPr algn="r" defTabSz="965200">
              <a:defRPr sz="1300"/>
            </a:lvl1pPr>
          </a:lstStyle>
          <a:p>
            <a:endParaRPr lang="en-US"/>
          </a:p>
        </p:txBody>
      </p:sp>
      <p:sp>
        <p:nvSpPr>
          <p:cNvPr id="27652" name="Rectangle 4"/>
          <p:cNvSpPr>
            <a:spLocks noGrp="1" noChangeArrowheads="1"/>
          </p:cNvSpPr>
          <p:nvPr>
            <p:ph type="ftr" sz="quarter" idx="2"/>
          </p:nvPr>
        </p:nvSpPr>
        <p:spPr bwMode="auto">
          <a:xfrm>
            <a:off x="0" y="9501188"/>
            <a:ext cx="2979738"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6442" tIns="48221" rIns="96442" bIns="48221" numCol="1" anchor="b" anchorCtr="0" compatLnSpc="1">
            <a:prstTxWarp prst="textNoShape">
              <a:avLst/>
            </a:prstTxWarp>
          </a:bodyPr>
          <a:lstStyle>
            <a:lvl1pPr defTabSz="965200">
              <a:defRPr sz="1300"/>
            </a:lvl1pPr>
          </a:lstStyle>
          <a:p>
            <a:endParaRPr lang="en-US"/>
          </a:p>
        </p:txBody>
      </p:sp>
      <p:sp>
        <p:nvSpPr>
          <p:cNvPr id="27653" name="Rectangle 5"/>
          <p:cNvSpPr>
            <a:spLocks noGrp="1" noChangeArrowheads="1"/>
          </p:cNvSpPr>
          <p:nvPr>
            <p:ph type="sldNum" sz="quarter" idx="3"/>
          </p:nvPr>
        </p:nvSpPr>
        <p:spPr bwMode="auto">
          <a:xfrm>
            <a:off x="3897313" y="9501188"/>
            <a:ext cx="2979737"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6442" tIns="48221" rIns="96442" bIns="48221" numCol="1" anchor="b" anchorCtr="0" compatLnSpc="1">
            <a:prstTxWarp prst="textNoShape">
              <a:avLst/>
            </a:prstTxWarp>
          </a:bodyPr>
          <a:lstStyle>
            <a:lvl1pPr algn="r" defTabSz="965200">
              <a:defRPr sz="1300"/>
            </a:lvl1pPr>
          </a:lstStyle>
          <a:p>
            <a:fld id="{562A2D19-6B53-1A41-95C2-9A072D3A84C1}" type="slidenum">
              <a:rPr lang="en-GB"/>
              <a:pPr/>
              <a:t>‹#›</a:t>
            </a:fld>
            <a:endParaRPr lang="en-GB"/>
          </a:p>
        </p:txBody>
      </p:sp>
    </p:spTree>
    <p:extLst>
      <p:ext uri="{BB962C8B-B14F-4D97-AF65-F5344CB8AC3E}">
        <p14:creationId xmlns:p14="http://schemas.microsoft.com/office/powerpoint/2010/main" val="14363788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2979738"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6442" tIns="48221" rIns="96442" bIns="48221" numCol="1" anchor="t" anchorCtr="0" compatLnSpc="1">
            <a:prstTxWarp prst="textNoShape">
              <a:avLst/>
            </a:prstTxWarp>
          </a:bodyPr>
          <a:lstStyle>
            <a:lvl1pPr defTabSz="965200">
              <a:defRPr sz="1300"/>
            </a:lvl1pPr>
          </a:lstStyle>
          <a:p>
            <a:endParaRPr lang="en-US"/>
          </a:p>
        </p:txBody>
      </p:sp>
      <p:sp>
        <p:nvSpPr>
          <p:cNvPr id="14339" name="Rectangle 3"/>
          <p:cNvSpPr>
            <a:spLocks noGrp="1" noChangeArrowheads="1"/>
          </p:cNvSpPr>
          <p:nvPr>
            <p:ph type="dt" idx="1"/>
          </p:nvPr>
        </p:nvSpPr>
        <p:spPr bwMode="auto">
          <a:xfrm>
            <a:off x="3897313" y="0"/>
            <a:ext cx="2979737"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6442" tIns="48221" rIns="96442" bIns="48221" numCol="1" anchor="t" anchorCtr="0" compatLnSpc="1">
            <a:prstTxWarp prst="textNoShape">
              <a:avLst/>
            </a:prstTxWarp>
          </a:bodyPr>
          <a:lstStyle>
            <a:lvl1pPr algn="r" defTabSz="965200">
              <a:defRPr sz="1300"/>
            </a:lvl1pPr>
          </a:lstStyle>
          <a:p>
            <a:endParaRPr lang="en-US"/>
          </a:p>
        </p:txBody>
      </p:sp>
      <p:sp>
        <p:nvSpPr>
          <p:cNvPr id="26628" name="Rectangle 4"/>
          <p:cNvSpPr>
            <a:spLocks noGrp="1" noRot="1" noChangeAspect="1" noChangeArrowheads="1" noTextEdit="1"/>
          </p:cNvSpPr>
          <p:nvPr>
            <p:ph type="sldImg" idx="2"/>
          </p:nvPr>
        </p:nvSpPr>
        <p:spPr bwMode="auto">
          <a:xfrm>
            <a:off x="939800" y="750888"/>
            <a:ext cx="4999038" cy="37496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4341" name="Rectangle 5"/>
          <p:cNvSpPr>
            <a:spLocks noGrp="1" noChangeArrowheads="1"/>
          </p:cNvSpPr>
          <p:nvPr>
            <p:ph type="body" sz="quarter" idx="3"/>
          </p:nvPr>
        </p:nvSpPr>
        <p:spPr bwMode="auto">
          <a:xfrm>
            <a:off x="917575" y="4751388"/>
            <a:ext cx="5041900" cy="4500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6442" tIns="48221" rIns="96442" bIns="48221"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4342" name="Rectangle 6"/>
          <p:cNvSpPr>
            <a:spLocks noGrp="1" noChangeArrowheads="1"/>
          </p:cNvSpPr>
          <p:nvPr>
            <p:ph type="ftr" sz="quarter" idx="4"/>
          </p:nvPr>
        </p:nvSpPr>
        <p:spPr bwMode="auto">
          <a:xfrm>
            <a:off x="0" y="9501188"/>
            <a:ext cx="2979738"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6442" tIns="48221" rIns="96442" bIns="48221" numCol="1" anchor="b" anchorCtr="0" compatLnSpc="1">
            <a:prstTxWarp prst="textNoShape">
              <a:avLst/>
            </a:prstTxWarp>
          </a:bodyPr>
          <a:lstStyle>
            <a:lvl1pPr defTabSz="965200">
              <a:defRPr sz="1300"/>
            </a:lvl1pPr>
          </a:lstStyle>
          <a:p>
            <a:endParaRPr lang="en-US"/>
          </a:p>
        </p:txBody>
      </p:sp>
      <p:sp>
        <p:nvSpPr>
          <p:cNvPr id="14343" name="Rectangle 7"/>
          <p:cNvSpPr>
            <a:spLocks noGrp="1" noChangeArrowheads="1"/>
          </p:cNvSpPr>
          <p:nvPr>
            <p:ph type="sldNum" sz="quarter" idx="5"/>
          </p:nvPr>
        </p:nvSpPr>
        <p:spPr bwMode="auto">
          <a:xfrm>
            <a:off x="3897313" y="9501188"/>
            <a:ext cx="2979737"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6442" tIns="48221" rIns="96442" bIns="48221" numCol="1" anchor="b" anchorCtr="0" compatLnSpc="1">
            <a:prstTxWarp prst="textNoShape">
              <a:avLst/>
            </a:prstTxWarp>
          </a:bodyPr>
          <a:lstStyle>
            <a:lvl1pPr algn="r" defTabSz="965200">
              <a:defRPr sz="1300"/>
            </a:lvl1pPr>
          </a:lstStyle>
          <a:p>
            <a:fld id="{B939ACC4-3648-274A-A1C1-63A7D8E55F9D}" type="slidenum">
              <a:rPr lang="en-GB"/>
              <a:pPr/>
              <a:t>‹#›</a:t>
            </a:fld>
            <a:endParaRPr lang="en-GB"/>
          </a:p>
        </p:txBody>
      </p:sp>
    </p:spTree>
    <p:extLst>
      <p:ext uri="{BB962C8B-B14F-4D97-AF65-F5344CB8AC3E}">
        <p14:creationId xmlns:p14="http://schemas.microsoft.com/office/powerpoint/2010/main" val="82286696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647AB11C-B49F-C149-83E8-03756F256947}" type="datetime1">
              <a:rPr lang="en-GB"/>
              <a:pPr/>
              <a:t>01/06/2024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7BD6E667-2370-104F-8760-428342860BB0}" type="slidenum">
              <a:rPr lang="en-GB"/>
              <a:pPr/>
              <a:t>‹#›</a:t>
            </a:fld>
            <a:endParaRPr lang="en-GB"/>
          </a:p>
        </p:txBody>
      </p:sp>
    </p:spTree>
    <p:extLst>
      <p:ext uri="{BB962C8B-B14F-4D97-AF65-F5344CB8AC3E}">
        <p14:creationId xmlns:p14="http://schemas.microsoft.com/office/powerpoint/2010/main" val="3086400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9BF76537-0679-964C-8B0B-EFA0B195F44D}" type="datetime1">
              <a:rPr lang="en-GB"/>
              <a:pPr/>
              <a:t>01/06/2024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22662D34-1525-F04E-9FD8-C926F47B835B}" type="slidenum">
              <a:rPr lang="en-GB"/>
              <a:pPr/>
              <a:t>‹#›</a:t>
            </a:fld>
            <a:endParaRPr lang="en-GB"/>
          </a:p>
        </p:txBody>
      </p:sp>
    </p:spTree>
    <p:extLst>
      <p:ext uri="{BB962C8B-B14F-4D97-AF65-F5344CB8AC3E}">
        <p14:creationId xmlns:p14="http://schemas.microsoft.com/office/powerpoint/2010/main" val="30708959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vl1pPr>
          </a:lstStyle>
          <a:p>
            <a:fld id="{10BE01C3-D4DC-FD4E-8028-044193EB6658}" type="datetime1">
              <a:rPr lang="en-GB"/>
              <a:pPr/>
              <a:t>01/06/2024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AD7FF624-DE08-074B-AC0D-1293CFED4545}" type="slidenum">
              <a:rPr lang="en-GB"/>
              <a:pPr/>
              <a:t>‹#›</a:t>
            </a:fld>
            <a:endParaRPr lang="en-GB"/>
          </a:p>
        </p:txBody>
      </p:sp>
    </p:spTree>
    <p:extLst>
      <p:ext uri="{BB962C8B-B14F-4D97-AF65-F5344CB8AC3E}">
        <p14:creationId xmlns:p14="http://schemas.microsoft.com/office/powerpoint/2010/main" val="15225281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lvl1pPr>
              <a:defRPr/>
            </a:lvl1pPr>
          </a:lstStyle>
          <a:p>
            <a:fld id="{460F66A9-C8F4-EF48-AA00-64CA745D3475}" type="datetime1">
              <a:rPr lang="en-GB"/>
              <a:pPr/>
              <a:t>01/06/2024</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58885D87-BD64-2143-88FC-2B08C425C3C6}" type="slidenum">
              <a:rPr lang="en-GB"/>
              <a:pPr/>
              <a:t>‹#›</a:t>
            </a:fld>
            <a:endParaRPr lang="en-GB"/>
          </a:p>
        </p:txBody>
      </p:sp>
    </p:spTree>
    <p:extLst>
      <p:ext uri="{BB962C8B-B14F-4D97-AF65-F5344CB8AC3E}">
        <p14:creationId xmlns:p14="http://schemas.microsoft.com/office/powerpoint/2010/main" val="2891104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vl1pPr>
          </a:lstStyle>
          <a:p>
            <a:fld id="{F7694FB4-DAA1-4B41-92A1-3BB57E0F04E1}" type="datetime1">
              <a:rPr lang="en-GB"/>
              <a:pPr/>
              <a:t>01/06/2024</a:t>
            </a:fld>
            <a:endParaRPr lang="en-GB"/>
          </a:p>
        </p:txBody>
      </p:sp>
      <p:sp>
        <p:nvSpPr>
          <p:cNvPr id="8" name="Footer Placeholder 7"/>
          <p:cNvSpPr>
            <a:spLocks noGrp="1"/>
          </p:cNvSpPr>
          <p:nvPr>
            <p:ph type="ftr" sz="quarter" idx="11"/>
          </p:nvPr>
        </p:nvSpPr>
        <p:spPr/>
        <p:txBody>
          <a:bodyPr/>
          <a:lstStyle>
            <a:lvl1pPr>
              <a:defRPr/>
            </a:lvl1pPr>
          </a:lstStyle>
          <a:p>
            <a:pPr>
              <a:defRPr/>
            </a:pPr>
            <a:endParaRPr lang="en-GB"/>
          </a:p>
        </p:txBody>
      </p:sp>
      <p:sp>
        <p:nvSpPr>
          <p:cNvPr id="9" name="Slide Number Placeholder 8"/>
          <p:cNvSpPr>
            <a:spLocks noGrp="1"/>
          </p:cNvSpPr>
          <p:nvPr>
            <p:ph type="sldNum" sz="quarter" idx="12"/>
          </p:nvPr>
        </p:nvSpPr>
        <p:spPr/>
        <p:txBody>
          <a:bodyPr/>
          <a:lstStyle>
            <a:lvl1pPr>
              <a:defRPr/>
            </a:lvl1pPr>
          </a:lstStyle>
          <a:p>
            <a:fld id="{D2590103-87E0-D54A-A4D8-A066D8FC1183}" type="slidenum">
              <a:rPr lang="en-GB"/>
              <a:pPr/>
              <a:t>‹#›</a:t>
            </a:fld>
            <a:endParaRPr lang="en-GB"/>
          </a:p>
        </p:txBody>
      </p:sp>
    </p:spTree>
    <p:extLst>
      <p:ext uri="{BB962C8B-B14F-4D97-AF65-F5344CB8AC3E}">
        <p14:creationId xmlns:p14="http://schemas.microsoft.com/office/powerpoint/2010/main" val="594662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vl1pPr>
          </a:lstStyle>
          <a:p>
            <a:fld id="{94244D17-7DE7-054A-91F2-ED894F664B04}" type="datetime1">
              <a:rPr lang="en-GB"/>
              <a:pPr/>
              <a:t>01/06/2024</a:t>
            </a:fld>
            <a:endParaRPr lang="en-GB"/>
          </a:p>
        </p:txBody>
      </p:sp>
      <p:sp>
        <p:nvSpPr>
          <p:cNvPr id="4" name="Footer Placeholder 3"/>
          <p:cNvSpPr>
            <a:spLocks noGrp="1"/>
          </p:cNvSpPr>
          <p:nvPr>
            <p:ph type="ftr" sz="quarter" idx="11"/>
          </p:nvPr>
        </p:nvSpPr>
        <p:spPr/>
        <p:txBody>
          <a:bodyPr/>
          <a:lstStyle>
            <a:lvl1pPr>
              <a:defRPr/>
            </a:lvl1pPr>
          </a:lstStyle>
          <a:p>
            <a:pPr>
              <a:defRPr/>
            </a:pPr>
            <a:endParaRPr lang="en-GB"/>
          </a:p>
        </p:txBody>
      </p:sp>
      <p:sp>
        <p:nvSpPr>
          <p:cNvPr id="5" name="Slide Number Placeholder 4"/>
          <p:cNvSpPr>
            <a:spLocks noGrp="1"/>
          </p:cNvSpPr>
          <p:nvPr>
            <p:ph type="sldNum" sz="quarter" idx="12"/>
          </p:nvPr>
        </p:nvSpPr>
        <p:spPr/>
        <p:txBody>
          <a:bodyPr/>
          <a:lstStyle>
            <a:lvl1pPr>
              <a:defRPr/>
            </a:lvl1pPr>
          </a:lstStyle>
          <a:p>
            <a:fld id="{3F5A646D-3A9B-4240-AF36-7F796E850EED}" type="slidenum">
              <a:rPr lang="en-GB"/>
              <a:pPr/>
              <a:t>‹#›</a:t>
            </a:fld>
            <a:endParaRPr lang="en-GB"/>
          </a:p>
        </p:txBody>
      </p:sp>
    </p:spTree>
    <p:extLst>
      <p:ext uri="{BB962C8B-B14F-4D97-AF65-F5344CB8AC3E}">
        <p14:creationId xmlns:p14="http://schemas.microsoft.com/office/powerpoint/2010/main" val="3377936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81A0E109-2BD3-CA4A-8900-F741C71F7994}" type="datetime1">
              <a:rPr lang="en-GB"/>
              <a:pPr/>
              <a:t>01/06/2024</a:t>
            </a:fld>
            <a:endParaRPr lang="en-GB"/>
          </a:p>
        </p:txBody>
      </p:sp>
      <p:sp>
        <p:nvSpPr>
          <p:cNvPr id="3" name="Footer Placeholder 2"/>
          <p:cNvSpPr>
            <a:spLocks noGrp="1"/>
          </p:cNvSpPr>
          <p:nvPr>
            <p:ph type="ftr" sz="quarter" idx="11"/>
          </p:nvPr>
        </p:nvSpPr>
        <p:spPr/>
        <p:txBody>
          <a:bodyPr/>
          <a:lstStyle>
            <a:lvl1pPr>
              <a:defRPr/>
            </a:lvl1pPr>
          </a:lstStyle>
          <a:p>
            <a:pPr>
              <a:defRPr/>
            </a:pPr>
            <a:endParaRPr lang="en-GB"/>
          </a:p>
        </p:txBody>
      </p:sp>
      <p:sp>
        <p:nvSpPr>
          <p:cNvPr id="4" name="Slide Number Placeholder 3"/>
          <p:cNvSpPr>
            <a:spLocks noGrp="1"/>
          </p:cNvSpPr>
          <p:nvPr>
            <p:ph type="sldNum" sz="quarter" idx="12"/>
          </p:nvPr>
        </p:nvSpPr>
        <p:spPr/>
        <p:txBody>
          <a:bodyPr/>
          <a:lstStyle>
            <a:lvl1pPr>
              <a:defRPr/>
            </a:lvl1pPr>
          </a:lstStyle>
          <a:p>
            <a:fld id="{9A67BF17-E41A-8A4F-A549-B7FCD2FBCC59}" type="slidenum">
              <a:rPr lang="en-GB"/>
              <a:pPr/>
              <a:t>‹#›</a:t>
            </a:fld>
            <a:endParaRPr lang="en-GB"/>
          </a:p>
        </p:txBody>
      </p:sp>
    </p:spTree>
    <p:extLst>
      <p:ext uri="{BB962C8B-B14F-4D97-AF65-F5344CB8AC3E}">
        <p14:creationId xmlns:p14="http://schemas.microsoft.com/office/powerpoint/2010/main" val="11603458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F552CFC3-0CBD-A74C-B235-8A57AA74F321}" type="datetime1">
              <a:rPr lang="en-GB"/>
              <a:pPr/>
              <a:t>01/06/2024</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8BE22F8A-3B0B-1F47-98F5-7E6ABDB7C3C8}" type="slidenum">
              <a:rPr lang="en-GB"/>
              <a:pPr/>
              <a:t>‹#›</a:t>
            </a:fld>
            <a:endParaRPr lang="en-GB"/>
          </a:p>
        </p:txBody>
      </p:sp>
    </p:spTree>
    <p:extLst>
      <p:ext uri="{BB962C8B-B14F-4D97-AF65-F5344CB8AC3E}">
        <p14:creationId xmlns:p14="http://schemas.microsoft.com/office/powerpoint/2010/main" val="3897572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BC502E4A-5873-054D-9BCF-85B5A5F05472}" type="datetime1">
              <a:rPr lang="en-GB"/>
              <a:pPr/>
              <a:t>01/06/2024</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A2442132-60C6-5B49-9473-17E91B24DD40}" type="slidenum">
              <a:rPr lang="en-GB"/>
              <a:pPr/>
              <a:t>‹#›</a:t>
            </a:fld>
            <a:endParaRPr lang="en-GB"/>
          </a:p>
        </p:txBody>
      </p:sp>
    </p:spTree>
    <p:extLst>
      <p:ext uri="{BB962C8B-B14F-4D97-AF65-F5344CB8AC3E}">
        <p14:creationId xmlns:p14="http://schemas.microsoft.com/office/powerpoint/2010/main" val="2589177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A6FEF089-73EB-0E49-9F3E-A383268060D8}" type="datetime1">
              <a:rPr lang="en-GB"/>
              <a:pPr/>
              <a:t>01/06/2024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BF24A426-DEF1-EF4B-89F9-FCAA63CBE381}" type="slidenum">
              <a:rPr lang="en-GB"/>
              <a:pPr/>
              <a:t>‹#›</a:t>
            </a:fld>
            <a:endParaRPr lang="en-GB"/>
          </a:p>
        </p:txBody>
      </p:sp>
    </p:spTree>
    <p:extLst>
      <p:ext uri="{BB962C8B-B14F-4D97-AF65-F5344CB8AC3E}">
        <p14:creationId xmlns:p14="http://schemas.microsoft.com/office/powerpoint/2010/main" val="41320140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71619A54-CD78-1444-86BC-F3BC083A0F66}" type="datetime1">
              <a:rPr lang="en-GB"/>
              <a:pPr/>
              <a:t>01/06/2024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DEED4844-BA7A-8D4B-923D-C03D149F09FE}" type="slidenum">
              <a:rPr lang="en-GB"/>
              <a:pPr/>
              <a:t>‹#›</a:t>
            </a:fld>
            <a:endParaRPr lang="en-GB"/>
          </a:p>
        </p:txBody>
      </p:sp>
    </p:spTree>
    <p:extLst>
      <p:ext uri="{BB962C8B-B14F-4D97-AF65-F5344CB8AC3E}">
        <p14:creationId xmlns:p14="http://schemas.microsoft.com/office/powerpoint/2010/main" val="29510263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64D436A5-BB8A-7944-8191-71CA30D7B9A6}" type="datetime1">
              <a:rPr lang="en-GB"/>
              <a:pPr/>
              <a:t>01/06/2024</a:t>
            </a:fld>
            <a:endParaRPr lang="en-GB"/>
          </a:p>
        </p:txBody>
      </p:sp>
      <p:sp>
        <p:nvSpPr>
          <p:cNvPr id="5" name="Slide Number Placeholder 4"/>
          <p:cNvSpPr>
            <a:spLocks noGrp="1"/>
          </p:cNvSpPr>
          <p:nvPr>
            <p:ph type="sldNum" sz="quarter" idx="11"/>
          </p:nvPr>
        </p:nvSpPr>
        <p:spPr/>
        <p:txBody>
          <a:bodyPr/>
          <a:lstStyle>
            <a:lvl1pPr>
              <a:defRPr/>
            </a:lvl1pPr>
          </a:lstStyle>
          <a:p>
            <a:fld id="{43017680-0078-EE4E-9DAB-2328C00D9A31}" type="slidenum">
              <a:rPr lang="en-GB"/>
              <a:pPr/>
              <a:t>‹#›</a:t>
            </a:fld>
            <a:endParaRPr lang="en-GB"/>
          </a:p>
        </p:txBody>
      </p:sp>
    </p:spTree>
    <p:extLst>
      <p:ext uri="{BB962C8B-B14F-4D97-AF65-F5344CB8AC3E}">
        <p14:creationId xmlns:p14="http://schemas.microsoft.com/office/powerpoint/2010/main" val="2698460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4E8F4DB4-367E-1D45-A1A3-E1BA67443780}" type="datetime1">
              <a:rPr lang="en-GB"/>
              <a:pPr/>
              <a:t>01/06/2024</a:t>
            </a:fld>
            <a:endParaRPr lang="en-GB"/>
          </a:p>
        </p:txBody>
      </p:sp>
      <p:sp>
        <p:nvSpPr>
          <p:cNvPr id="5" name="Slide Number Placeholder 4"/>
          <p:cNvSpPr>
            <a:spLocks noGrp="1"/>
          </p:cNvSpPr>
          <p:nvPr>
            <p:ph type="sldNum" sz="quarter" idx="11"/>
          </p:nvPr>
        </p:nvSpPr>
        <p:spPr/>
        <p:txBody>
          <a:bodyPr/>
          <a:lstStyle>
            <a:lvl1pPr>
              <a:defRPr/>
            </a:lvl1pPr>
          </a:lstStyle>
          <a:p>
            <a:fld id="{3180A669-A84B-9048-BBB3-881B586256AA}" type="slidenum">
              <a:rPr lang="en-GB"/>
              <a:pPr/>
              <a:t>‹#›</a:t>
            </a:fld>
            <a:endParaRPr lang="en-GB"/>
          </a:p>
        </p:txBody>
      </p:sp>
    </p:spTree>
    <p:extLst>
      <p:ext uri="{BB962C8B-B14F-4D97-AF65-F5344CB8AC3E}">
        <p14:creationId xmlns:p14="http://schemas.microsoft.com/office/powerpoint/2010/main" val="13043556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vl1pPr>
          </a:lstStyle>
          <a:p>
            <a:fld id="{F82F92B4-FC43-0C4B-B24E-AF6327663F0E}" type="datetime1">
              <a:rPr lang="en-GB"/>
              <a:pPr/>
              <a:t>01/06/2024</a:t>
            </a:fld>
            <a:endParaRPr lang="en-GB"/>
          </a:p>
        </p:txBody>
      </p:sp>
      <p:sp>
        <p:nvSpPr>
          <p:cNvPr id="5" name="Slide Number Placeholder 4"/>
          <p:cNvSpPr>
            <a:spLocks noGrp="1"/>
          </p:cNvSpPr>
          <p:nvPr>
            <p:ph type="sldNum" sz="quarter" idx="11"/>
          </p:nvPr>
        </p:nvSpPr>
        <p:spPr/>
        <p:txBody>
          <a:bodyPr/>
          <a:lstStyle>
            <a:lvl1pPr>
              <a:defRPr/>
            </a:lvl1pPr>
          </a:lstStyle>
          <a:p>
            <a:fld id="{7AA3524E-7162-5746-A69A-B3C3A2FBACE7}" type="slidenum">
              <a:rPr lang="en-GB"/>
              <a:pPr/>
              <a:t>‹#›</a:t>
            </a:fld>
            <a:endParaRPr lang="en-GB"/>
          </a:p>
        </p:txBody>
      </p:sp>
    </p:spTree>
    <p:extLst>
      <p:ext uri="{BB962C8B-B14F-4D97-AF65-F5344CB8AC3E}">
        <p14:creationId xmlns:p14="http://schemas.microsoft.com/office/powerpoint/2010/main" val="33786257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lvl1pPr>
              <a:defRPr/>
            </a:lvl1pPr>
          </a:lstStyle>
          <a:p>
            <a:fld id="{B32AA655-301C-3346-AF02-122610A17B89}" type="datetime1">
              <a:rPr lang="en-GB"/>
              <a:pPr/>
              <a:t>01/06/2024</a:t>
            </a:fld>
            <a:endParaRPr lang="en-GB"/>
          </a:p>
        </p:txBody>
      </p:sp>
      <p:sp>
        <p:nvSpPr>
          <p:cNvPr id="6" name="Slide Number Placeholder 5"/>
          <p:cNvSpPr>
            <a:spLocks noGrp="1"/>
          </p:cNvSpPr>
          <p:nvPr>
            <p:ph type="sldNum" sz="quarter" idx="11"/>
          </p:nvPr>
        </p:nvSpPr>
        <p:spPr/>
        <p:txBody>
          <a:bodyPr/>
          <a:lstStyle>
            <a:lvl1pPr>
              <a:defRPr/>
            </a:lvl1pPr>
          </a:lstStyle>
          <a:p>
            <a:fld id="{43FCA98F-F56F-7241-A2EB-28F0E623FE2B}" type="slidenum">
              <a:rPr lang="en-GB"/>
              <a:pPr/>
              <a:t>‹#›</a:t>
            </a:fld>
            <a:endParaRPr lang="en-GB"/>
          </a:p>
        </p:txBody>
      </p:sp>
    </p:spTree>
    <p:extLst>
      <p:ext uri="{BB962C8B-B14F-4D97-AF65-F5344CB8AC3E}">
        <p14:creationId xmlns:p14="http://schemas.microsoft.com/office/powerpoint/2010/main" val="27998951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vl1pPr>
          </a:lstStyle>
          <a:p>
            <a:fld id="{FE0D9511-75B3-C64F-AC76-8BF0008BF042}" type="datetime1">
              <a:rPr lang="en-GB"/>
              <a:pPr/>
              <a:t>01/06/2024</a:t>
            </a:fld>
            <a:endParaRPr lang="en-GB"/>
          </a:p>
        </p:txBody>
      </p:sp>
      <p:sp>
        <p:nvSpPr>
          <p:cNvPr id="8" name="Slide Number Placeholder 7"/>
          <p:cNvSpPr>
            <a:spLocks noGrp="1"/>
          </p:cNvSpPr>
          <p:nvPr>
            <p:ph type="sldNum" sz="quarter" idx="11"/>
          </p:nvPr>
        </p:nvSpPr>
        <p:spPr/>
        <p:txBody>
          <a:bodyPr/>
          <a:lstStyle>
            <a:lvl1pPr>
              <a:defRPr/>
            </a:lvl1pPr>
          </a:lstStyle>
          <a:p>
            <a:fld id="{E0AFD3B7-0A8A-7141-9169-AE07378C97F2}" type="slidenum">
              <a:rPr lang="en-GB"/>
              <a:pPr/>
              <a:t>‹#›</a:t>
            </a:fld>
            <a:endParaRPr lang="en-GB"/>
          </a:p>
        </p:txBody>
      </p:sp>
    </p:spTree>
    <p:extLst>
      <p:ext uri="{BB962C8B-B14F-4D97-AF65-F5344CB8AC3E}">
        <p14:creationId xmlns:p14="http://schemas.microsoft.com/office/powerpoint/2010/main" val="42225663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vl1pPr>
          </a:lstStyle>
          <a:p>
            <a:fld id="{CC15D679-D016-3B4B-B11F-E7BF26301F77}" type="datetime1">
              <a:rPr lang="en-GB"/>
              <a:pPr/>
              <a:t>01/06/2024</a:t>
            </a:fld>
            <a:endParaRPr lang="en-GB"/>
          </a:p>
        </p:txBody>
      </p:sp>
      <p:sp>
        <p:nvSpPr>
          <p:cNvPr id="4" name="Slide Number Placeholder 3"/>
          <p:cNvSpPr>
            <a:spLocks noGrp="1"/>
          </p:cNvSpPr>
          <p:nvPr>
            <p:ph type="sldNum" sz="quarter" idx="11"/>
          </p:nvPr>
        </p:nvSpPr>
        <p:spPr/>
        <p:txBody>
          <a:bodyPr/>
          <a:lstStyle>
            <a:lvl1pPr>
              <a:defRPr/>
            </a:lvl1pPr>
          </a:lstStyle>
          <a:p>
            <a:fld id="{4E1F94B2-C8B0-0341-9AEF-11B9E9152E40}" type="slidenum">
              <a:rPr lang="en-GB"/>
              <a:pPr/>
              <a:t>‹#›</a:t>
            </a:fld>
            <a:endParaRPr lang="en-GB"/>
          </a:p>
        </p:txBody>
      </p:sp>
    </p:spTree>
    <p:extLst>
      <p:ext uri="{BB962C8B-B14F-4D97-AF65-F5344CB8AC3E}">
        <p14:creationId xmlns:p14="http://schemas.microsoft.com/office/powerpoint/2010/main" val="3841203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4E83D40F-E050-4B47-8759-C238A9BB2545}" type="datetime1">
              <a:rPr lang="en-GB"/>
              <a:pPr/>
              <a:t>01/06/2024</a:t>
            </a:fld>
            <a:endParaRPr lang="en-GB"/>
          </a:p>
        </p:txBody>
      </p:sp>
      <p:sp>
        <p:nvSpPr>
          <p:cNvPr id="3" name="Slide Number Placeholder 2"/>
          <p:cNvSpPr>
            <a:spLocks noGrp="1"/>
          </p:cNvSpPr>
          <p:nvPr>
            <p:ph type="sldNum" sz="quarter" idx="11"/>
          </p:nvPr>
        </p:nvSpPr>
        <p:spPr/>
        <p:txBody>
          <a:bodyPr/>
          <a:lstStyle>
            <a:lvl1pPr>
              <a:defRPr/>
            </a:lvl1pPr>
          </a:lstStyle>
          <a:p>
            <a:fld id="{88FF5033-A546-5C4C-871F-669D40A8A67E}" type="slidenum">
              <a:rPr lang="en-GB"/>
              <a:pPr/>
              <a:t>‹#›</a:t>
            </a:fld>
            <a:endParaRPr lang="en-GB"/>
          </a:p>
        </p:txBody>
      </p:sp>
    </p:spTree>
    <p:extLst>
      <p:ext uri="{BB962C8B-B14F-4D97-AF65-F5344CB8AC3E}">
        <p14:creationId xmlns:p14="http://schemas.microsoft.com/office/powerpoint/2010/main" val="11535196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2B4764F2-A0CA-AD4B-BA3F-406ED277133B}" type="datetime1">
              <a:rPr lang="en-GB"/>
              <a:pPr/>
              <a:t>01/06/2024</a:t>
            </a:fld>
            <a:endParaRPr lang="en-GB"/>
          </a:p>
        </p:txBody>
      </p:sp>
      <p:sp>
        <p:nvSpPr>
          <p:cNvPr id="6" name="Slide Number Placeholder 5"/>
          <p:cNvSpPr>
            <a:spLocks noGrp="1"/>
          </p:cNvSpPr>
          <p:nvPr>
            <p:ph type="sldNum" sz="quarter" idx="11"/>
          </p:nvPr>
        </p:nvSpPr>
        <p:spPr/>
        <p:txBody>
          <a:bodyPr/>
          <a:lstStyle>
            <a:lvl1pPr>
              <a:defRPr/>
            </a:lvl1pPr>
          </a:lstStyle>
          <a:p>
            <a:fld id="{27A49217-7B52-A347-B627-D86D89246FAE}" type="slidenum">
              <a:rPr lang="en-GB"/>
              <a:pPr/>
              <a:t>‹#›</a:t>
            </a:fld>
            <a:endParaRPr lang="en-GB"/>
          </a:p>
        </p:txBody>
      </p:sp>
    </p:spTree>
    <p:extLst>
      <p:ext uri="{BB962C8B-B14F-4D97-AF65-F5344CB8AC3E}">
        <p14:creationId xmlns:p14="http://schemas.microsoft.com/office/powerpoint/2010/main" val="20413531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59E4CB8F-B42F-864E-9559-27F1F797D84A}" type="datetime1">
              <a:rPr lang="en-GB"/>
              <a:pPr/>
              <a:t>01/06/2024</a:t>
            </a:fld>
            <a:endParaRPr lang="en-GB"/>
          </a:p>
        </p:txBody>
      </p:sp>
      <p:sp>
        <p:nvSpPr>
          <p:cNvPr id="6" name="Slide Number Placeholder 5"/>
          <p:cNvSpPr>
            <a:spLocks noGrp="1"/>
          </p:cNvSpPr>
          <p:nvPr>
            <p:ph type="sldNum" sz="quarter" idx="11"/>
          </p:nvPr>
        </p:nvSpPr>
        <p:spPr/>
        <p:txBody>
          <a:bodyPr/>
          <a:lstStyle>
            <a:lvl1pPr>
              <a:defRPr/>
            </a:lvl1pPr>
          </a:lstStyle>
          <a:p>
            <a:fld id="{B2961B2F-3C0E-F542-ADBB-D922073D5FCF}" type="slidenum">
              <a:rPr lang="en-GB"/>
              <a:pPr/>
              <a:t>‹#›</a:t>
            </a:fld>
            <a:endParaRPr lang="en-GB"/>
          </a:p>
        </p:txBody>
      </p:sp>
    </p:spTree>
    <p:extLst>
      <p:ext uri="{BB962C8B-B14F-4D97-AF65-F5344CB8AC3E}">
        <p14:creationId xmlns:p14="http://schemas.microsoft.com/office/powerpoint/2010/main" val="12252128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0C040554-5D5A-6149-8A49-1EC611954DBB}" type="datetime1">
              <a:rPr lang="en-GB"/>
              <a:pPr/>
              <a:t>01/06/2024</a:t>
            </a:fld>
            <a:endParaRPr lang="en-GB"/>
          </a:p>
        </p:txBody>
      </p:sp>
      <p:sp>
        <p:nvSpPr>
          <p:cNvPr id="5" name="Slide Number Placeholder 4"/>
          <p:cNvSpPr>
            <a:spLocks noGrp="1"/>
          </p:cNvSpPr>
          <p:nvPr>
            <p:ph type="sldNum" sz="quarter" idx="11"/>
          </p:nvPr>
        </p:nvSpPr>
        <p:spPr/>
        <p:txBody>
          <a:bodyPr/>
          <a:lstStyle>
            <a:lvl1pPr>
              <a:defRPr/>
            </a:lvl1pPr>
          </a:lstStyle>
          <a:p>
            <a:fld id="{D00751E4-E83E-A84B-9D11-8787A1C3FAAC}" type="slidenum">
              <a:rPr lang="en-GB"/>
              <a:pPr/>
              <a:t>‹#›</a:t>
            </a:fld>
            <a:endParaRPr lang="en-GB"/>
          </a:p>
        </p:txBody>
      </p:sp>
    </p:spTree>
    <p:extLst>
      <p:ext uri="{BB962C8B-B14F-4D97-AF65-F5344CB8AC3E}">
        <p14:creationId xmlns:p14="http://schemas.microsoft.com/office/powerpoint/2010/main" val="5937716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4664AAAF-ED16-EB4F-AA57-556B1B609C81}" type="datetime1">
              <a:rPr lang="en-GB"/>
              <a:pPr/>
              <a:t>01/06/2024</a:t>
            </a:fld>
            <a:endParaRPr lang="en-GB"/>
          </a:p>
        </p:txBody>
      </p:sp>
      <p:sp>
        <p:nvSpPr>
          <p:cNvPr id="5" name="Slide Number Placeholder 4"/>
          <p:cNvSpPr>
            <a:spLocks noGrp="1"/>
          </p:cNvSpPr>
          <p:nvPr>
            <p:ph type="sldNum" sz="quarter" idx="11"/>
          </p:nvPr>
        </p:nvSpPr>
        <p:spPr/>
        <p:txBody>
          <a:bodyPr/>
          <a:lstStyle>
            <a:lvl1pPr>
              <a:defRPr/>
            </a:lvl1pPr>
          </a:lstStyle>
          <a:p>
            <a:fld id="{16E19F40-A8C9-1C40-AC27-F652A97F865B}" type="slidenum">
              <a:rPr lang="en-GB"/>
              <a:pPr/>
              <a:t>‹#›</a:t>
            </a:fld>
            <a:endParaRPr lang="en-GB"/>
          </a:p>
        </p:txBody>
      </p:sp>
    </p:spTree>
    <p:extLst>
      <p:ext uri="{BB962C8B-B14F-4D97-AF65-F5344CB8AC3E}">
        <p14:creationId xmlns:p14="http://schemas.microsoft.com/office/powerpoint/2010/main" val="266652889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10FD2F35-CFBD-1F42-8E67-B15AA535380F}" type="datetime1">
              <a:rPr lang="en-GB"/>
              <a:pPr/>
              <a:t>01/06/2024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4855EED3-445C-E34F-BFF7-422BB3E9138C}" type="slidenum">
              <a:rPr lang="en-GB"/>
              <a:pPr/>
              <a:t>‹#›</a:t>
            </a:fld>
            <a:endParaRPr lang="en-GB"/>
          </a:p>
        </p:txBody>
      </p:sp>
    </p:spTree>
    <p:extLst>
      <p:ext uri="{BB962C8B-B14F-4D97-AF65-F5344CB8AC3E}">
        <p14:creationId xmlns:p14="http://schemas.microsoft.com/office/powerpoint/2010/main" val="33061725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FAE2FF24-7AB6-7542-AED5-C6EFF2F363E6}" type="datetime1">
              <a:rPr lang="en-GB"/>
              <a:pPr/>
              <a:t>01/06/2024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AF8DEBC5-B60F-314B-8B31-8B41B34D9798}" type="slidenum">
              <a:rPr lang="en-GB"/>
              <a:pPr/>
              <a:t>‹#›</a:t>
            </a:fld>
            <a:endParaRPr lang="en-GB"/>
          </a:p>
        </p:txBody>
      </p:sp>
    </p:spTree>
    <p:extLst>
      <p:ext uri="{BB962C8B-B14F-4D97-AF65-F5344CB8AC3E}">
        <p14:creationId xmlns:p14="http://schemas.microsoft.com/office/powerpoint/2010/main" val="33169565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vl1pPr>
          </a:lstStyle>
          <a:p>
            <a:fld id="{67632CDE-2E60-2044-9B57-5C1EA5E20D6D}" type="datetime1">
              <a:rPr lang="en-GB"/>
              <a:pPr/>
              <a:t>01/06/2024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F2466D31-43D0-2B4F-9CC8-541AAE92D4DC}" type="slidenum">
              <a:rPr lang="en-GB"/>
              <a:pPr/>
              <a:t>‹#›</a:t>
            </a:fld>
            <a:endParaRPr lang="en-GB"/>
          </a:p>
        </p:txBody>
      </p:sp>
    </p:spTree>
    <p:extLst>
      <p:ext uri="{BB962C8B-B14F-4D97-AF65-F5344CB8AC3E}">
        <p14:creationId xmlns:p14="http://schemas.microsoft.com/office/powerpoint/2010/main" val="5425585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lvl1pPr>
              <a:defRPr/>
            </a:lvl1pPr>
          </a:lstStyle>
          <a:p>
            <a:fld id="{F830C65C-BB19-AB4E-AF63-8F0FBCFAFDD8}" type="datetime1">
              <a:rPr lang="en-GB"/>
              <a:pPr/>
              <a:t>01/06/2024</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4C35C778-94E7-3E44-89C5-EF41C3C789C8}" type="slidenum">
              <a:rPr lang="en-GB"/>
              <a:pPr/>
              <a:t>‹#›</a:t>
            </a:fld>
            <a:endParaRPr lang="en-GB"/>
          </a:p>
        </p:txBody>
      </p:sp>
    </p:spTree>
    <p:extLst>
      <p:ext uri="{BB962C8B-B14F-4D97-AF65-F5344CB8AC3E}">
        <p14:creationId xmlns:p14="http://schemas.microsoft.com/office/powerpoint/2010/main" val="33056818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vl1pPr>
          </a:lstStyle>
          <a:p>
            <a:fld id="{70B77E1F-74C9-6B42-95DD-188864DCC985}" type="datetime1">
              <a:rPr lang="en-GB"/>
              <a:pPr/>
              <a:t>01/06/2024</a:t>
            </a:fld>
            <a:endParaRPr lang="en-GB"/>
          </a:p>
        </p:txBody>
      </p:sp>
      <p:sp>
        <p:nvSpPr>
          <p:cNvPr id="8" name="Footer Placeholder 7"/>
          <p:cNvSpPr>
            <a:spLocks noGrp="1"/>
          </p:cNvSpPr>
          <p:nvPr>
            <p:ph type="ftr" sz="quarter" idx="11"/>
          </p:nvPr>
        </p:nvSpPr>
        <p:spPr/>
        <p:txBody>
          <a:bodyPr/>
          <a:lstStyle>
            <a:lvl1pPr>
              <a:defRPr/>
            </a:lvl1pPr>
          </a:lstStyle>
          <a:p>
            <a:pPr>
              <a:defRPr/>
            </a:pPr>
            <a:endParaRPr lang="en-GB"/>
          </a:p>
        </p:txBody>
      </p:sp>
      <p:sp>
        <p:nvSpPr>
          <p:cNvPr id="9" name="Slide Number Placeholder 8"/>
          <p:cNvSpPr>
            <a:spLocks noGrp="1"/>
          </p:cNvSpPr>
          <p:nvPr>
            <p:ph type="sldNum" sz="quarter" idx="12"/>
          </p:nvPr>
        </p:nvSpPr>
        <p:spPr/>
        <p:txBody>
          <a:bodyPr/>
          <a:lstStyle>
            <a:lvl1pPr>
              <a:defRPr/>
            </a:lvl1pPr>
          </a:lstStyle>
          <a:p>
            <a:fld id="{3339B385-AD00-9145-A048-538FA66CFA1E}" type="slidenum">
              <a:rPr lang="en-GB"/>
              <a:pPr/>
              <a:t>‹#›</a:t>
            </a:fld>
            <a:endParaRPr lang="en-GB"/>
          </a:p>
        </p:txBody>
      </p:sp>
    </p:spTree>
    <p:extLst>
      <p:ext uri="{BB962C8B-B14F-4D97-AF65-F5344CB8AC3E}">
        <p14:creationId xmlns:p14="http://schemas.microsoft.com/office/powerpoint/2010/main" val="37735193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vl1pPr>
          </a:lstStyle>
          <a:p>
            <a:fld id="{BFB01ADA-CE32-5843-B0A6-64E6A1F01996}" type="datetime1">
              <a:rPr lang="en-GB"/>
              <a:pPr/>
              <a:t>01/06/2024</a:t>
            </a:fld>
            <a:endParaRPr lang="en-GB"/>
          </a:p>
        </p:txBody>
      </p:sp>
      <p:sp>
        <p:nvSpPr>
          <p:cNvPr id="4" name="Footer Placeholder 3"/>
          <p:cNvSpPr>
            <a:spLocks noGrp="1"/>
          </p:cNvSpPr>
          <p:nvPr>
            <p:ph type="ftr" sz="quarter" idx="11"/>
          </p:nvPr>
        </p:nvSpPr>
        <p:spPr/>
        <p:txBody>
          <a:bodyPr/>
          <a:lstStyle>
            <a:lvl1pPr>
              <a:defRPr/>
            </a:lvl1pPr>
          </a:lstStyle>
          <a:p>
            <a:pPr>
              <a:defRPr/>
            </a:pPr>
            <a:endParaRPr lang="en-GB"/>
          </a:p>
        </p:txBody>
      </p:sp>
      <p:sp>
        <p:nvSpPr>
          <p:cNvPr id="5" name="Slide Number Placeholder 4"/>
          <p:cNvSpPr>
            <a:spLocks noGrp="1"/>
          </p:cNvSpPr>
          <p:nvPr>
            <p:ph type="sldNum" sz="quarter" idx="12"/>
          </p:nvPr>
        </p:nvSpPr>
        <p:spPr/>
        <p:txBody>
          <a:bodyPr/>
          <a:lstStyle>
            <a:lvl1pPr>
              <a:defRPr/>
            </a:lvl1pPr>
          </a:lstStyle>
          <a:p>
            <a:fld id="{A7E7551C-C250-3F4E-91B7-A2B0C0A4B50D}" type="slidenum">
              <a:rPr lang="en-GB"/>
              <a:pPr/>
              <a:t>‹#›</a:t>
            </a:fld>
            <a:endParaRPr lang="en-GB"/>
          </a:p>
        </p:txBody>
      </p:sp>
    </p:spTree>
    <p:extLst>
      <p:ext uri="{BB962C8B-B14F-4D97-AF65-F5344CB8AC3E}">
        <p14:creationId xmlns:p14="http://schemas.microsoft.com/office/powerpoint/2010/main" val="235138481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BF5C13D6-13B5-7F42-B335-8C5A518BC11B}" type="datetime1">
              <a:rPr lang="en-GB"/>
              <a:pPr/>
              <a:t>01/06/2024</a:t>
            </a:fld>
            <a:endParaRPr lang="en-GB"/>
          </a:p>
        </p:txBody>
      </p:sp>
      <p:sp>
        <p:nvSpPr>
          <p:cNvPr id="3" name="Footer Placeholder 2"/>
          <p:cNvSpPr>
            <a:spLocks noGrp="1"/>
          </p:cNvSpPr>
          <p:nvPr>
            <p:ph type="ftr" sz="quarter" idx="11"/>
          </p:nvPr>
        </p:nvSpPr>
        <p:spPr/>
        <p:txBody>
          <a:bodyPr/>
          <a:lstStyle>
            <a:lvl1pPr>
              <a:defRPr/>
            </a:lvl1pPr>
          </a:lstStyle>
          <a:p>
            <a:pPr>
              <a:defRPr/>
            </a:pPr>
            <a:endParaRPr lang="en-GB"/>
          </a:p>
        </p:txBody>
      </p:sp>
      <p:sp>
        <p:nvSpPr>
          <p:cNvPr id="4" name="Slide Number Placeholder 3"/>
          <p:cNvSpPr>
            <a:spLocks noGrp="1"/>
          </p:cNvSpPr>
          <p:nvPr>
            <p:ph type="sldNum" sz="quarter" idx="12"/>
          </p:nvPr>
        </p:nvSpPr>
        <p:spPr/>
        <p:txBody>
          <a:bodyPr/>
          <a:lstStyle>
            <a:lvl1pPr>
              <a:defRPr/>
            </a:lvl1pPr>
          </a:lstStyle>
          <a:p>
            <a:fld id="{05E91D5B-035D-7249-AD53-2C252144D3ED}" type="slidenum">
              <a:rPr lang="en-GB"/>
              <a:pPr/>
              <a:t>‹#›</a:t>
            </a:fld>
            <a:endParaRPr lang="en-GB"/>
          </a:p>
        </p:txBody>
      </p:sp>
    </p:spTree>
    <p:extLst>
      <p:ext uri="{BB962C8B-B14F-4D97-AF65-F5344CB8AC3E}">
        <p14:creationId xmlns:p14="http://schemas.microsoft.com/office/powerpoint/2010/main" val="19940862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3BA28E6C-F1F1-404C-A719-0D851263C13C}" type="datetime1">
              <a:rPr lang="en-GB"/>
              <a:pPr/>
              <a:t>01/06/2024</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54F1D59E-4293-974C-9FA9-5198D0DB4652}" type="slidenum">
              <a:rPr lang="en-GB"/>
              <a:pPr/>
              <a:t>‹#›</a:t>
            </a:fld>
            <a:endParaRPr lang="en-GB"/>
          </a:p>
        </p:txBody>
      </p:sp>
    </p:spTree>
    <p:extLst>
      <p:ext uri="{BB962C8B-B14F-4D97-AF65-F5344CB8AC3E}">
        <p14:creationId xmlns:p14="http://schemas.microsoft.com/office/powerpoint/2010/main" val="38011793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8DE844C3-9B95-334C-97F9-D642452DDA53}" type="datetime1">
              <a:rPr lang="en-GB"/>
              <a:pPr/>
              <a:t>01/06/2024</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6C849EA4-BD58-934A-AAFC-D342041BC658}" type="slidenum">
              <a:rPr lang="en-GB"/>
              <a:pPr/>
              <a:t>‹#›</a:t>
            </a:fld>
            <a:endParaRPr lang="en-GB"/>
          </a:p>
        </p:txBody>
      </p:sp>
    </p:spTree>
    <p:extLst>
      <p:ext uri="{BB962C8B-B14F-4D97-AF65-F5344CB8AC3E}">
        <p14:creationId xmlns:p14="http://schemas.microsoft.com/office/powerpoint/2010/main" val="200467222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43B8AE31-F2DC-3A49-A917-9BDCAAEB84BA}" type="datetime1">
              <a:rPr lang="en-GB"/>
              <a:pPr/>
              <a:t>01/06/2024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4D736ED8-98DA-0F4E-9AAD-8DEA21F56228}" type="slidenum">
              <a:rPr lang="en-GB"/>
              <a:pPr/>
              <a:t>‹#›</a:t>
            </a:fld>
            <a:endParaRPr lang="en-GB"/>
          </a:p>
        </p:txBody>
      </p:sp>
    </p:spTree>
    <p:extLst>
      <p:ext uri="{BB962C8B-B14F-4D97-AF65-F5344CB8AC3E}">
        <p14:creationId xmlns:p14="http://schemas.microsoft.com/office/powerpoint/2010/main" val="328810201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B5DD698E-0865-3840-959D-5DD6C4DC925F}" type="datetime1">
              <a:rPr lang="en-GB"/>
              <a:pPr/>
              <a:t>01/06/2024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F03D9F5C-2703-8E49-BBA8-3214492DC9FD}" type="slidenum">
              <a:rPr lang="en-GB"/>
              <a:pPr/>
              <a:t>‹#›</a:t>
            </a:fld>
            <a:endParaRPr lang="en-GB"/>
          </a:p>
        </p:txBody>
      </p:sp>
    </p:spTree>
    <p:extLst>
      <p:ext uri="{BB962C8B-B14F-4D97-AF65-F5344CB8AC3E}">
        <p14:creationId xmlns:p14="http://schemas.microsoft.com/office/powerpoint/2010/main" val="3625032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87042"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87043"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2"/>
          </p:nvPr>
        </p:nvSpPr>
        <p:spPr>
          <a:xfrm>
            <a:off x="395288" y="6524625"/>
            <a:ext cx="971550" cy="21907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latin typeface="+mn-lt"/>
                <a:cs typeface="Arial" charset="0"/>
              </a:defRPr>
            </a:lvl1pPr>
          </a:lstStyle>
          <a:p>
            <a:fld id="{442AC87F-1DA6-114C-89D4-0D6CD28AAEC8}" type="datetime1">
              <a:rPr lang="en-GB"/>
              <a:pPr/>
              <a:t>01/06/2024</a:t>
            </a:fld>
            <a:endParaRPr lang="en-GB"/>
          </a:p>
        </p:txBody>
      </p:sp>
      <p:sp>
        <p:nvSpPr>
          <p:cNvPr id="8" name="Footer Placeholder 4"/>
          <p:cNvSpPr>
            <a:spLocks noGrp="1"/>
          </p:cNvSpPr>
          <p:nvPr>
            <p:ph type="ftr" sz="quarter" idx="3"/>
          </p:nvPr>
        </p:nvSpPr>
        <p:spPr>
          <a:xfrm>
            <a:off x="4140200" y="6381750"/>
            <a:ext cx="2895600" cy="365125"/>
          </a:xfrm>
          <a:prstGeom prst="rect">
            <a:avLst/>
          </a:prstGeom>
        </p:spPr>
        <p:txBody>
          <a:bodyPr/>
          <a:lstStyle>
            <a:lvl1pPr fontAlgn="auto">
              <a:spcBef>
                <a:spcPts val="0"/>
              </a:spcBef>
              <a:spcAft>
                <a:spcPts val="0"/>
              </a:spcAft>
              <a:defRPr sz="1800">
                <a:latin typeface="+mn-lt"/>
                <a:ea typeface="+mn-ea"/>
                <a:cs typeface="+mn-cs"/>
              </a:defRPr>
            </a:lvl1pPr>
          </a:lstStyle>
          <a:p>
            <a:pPr>
              <a:defRPr/>
            </a:pPr>
            <a:endParaRPr lang="en-GB"/>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mn-lt"/>
                <a:cs typeface="Arial" charset="0"/>
              </a:defRPr>
            </a:lvl1pPr>
          </a:lstStyle>
          <a:p>
            <a:fld id="{0E624F7D-2C2B-A44F-B619-B66FFBE2AC66}"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hf hdr="0" ftr="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charset="0"/>
          <a:ea typeface="ＭＳ Ｐゴシック" charset="0"/>
        </a:defRPr>
      </a:lvl2pPr>
      <a:lvl3pPr algn="ctr" rtl="0" eaLnBrk="0" fontAlgn="base" hangingPunct="0">
        <a:spcBef>
          <a:spcPct val="0"/>
        </a:spcBef>
        <a:spcAft>
          <a:spcPct val="0"/>
        </a:spcAft>
        <a:defRPr sz="4400">
          <a:solidFill>
            <a:schemeClr val="tx1"/>
          </a:solidFill>
          <a:latin typeface="Myriad Pro" charset="0"/>
          <a:ea typeface="ＭＳ Ｐゴシック" charset="0"/>
        </a:defRPr>
      </a:lvl3pPr>
      <a:lvl4pPr algn="ctr" rtl="0" eaLnBrk="0" fontAlgn="base" hangingPunct="0">
        <a:spcBef>
          <a:spcPct val="0"/>
        </a:spcBef>
        <a:spcAft>
          <a:spcPct val="0"/>
        </a:spcAft>
        <a:defRPr sz="4400">
          <a:solidFill>
            <a:schemeClr val="tx1"/>
          </a:solidFill>
          <a:latin typeface="Myriad Pro" charset="0"/>
          <a:ea typeface="ＭＳ Ｐゴシック" charset="0"/>
        </a:defRPr>
      </a:lvl4pPr>
      <a:lvl5pPr algn="ctr" rtl="0" eaLnBrk="0" fontAlgn="base" hangingPunct="0">
        <a:spcBef>
          <a:spcPct val="0"/>
        </a:spcBef>
        <a:spcAft>
          <a:spcPct val="0"/>
        </a:spcAft>
        <a:defRPr sz="4400">
          <a:solidFill>
            <a:schemeClr val="tx1"/>
          </a:solidFill>
          <a:latin typeface="Myriad Pro" charset="0"/>
          <a:ea typeface="ＭＳ Ｐゴシック" charset="0"/>
        </a:defRPr>
      </a:lvl5pPr>
      <a:lvl6pPr marL="457200" algn="ctr" rtl="0" eaLnBrk="0" fontAlgn="base" hangingPunct="0">
        <a:spcBef>
          <a:spcPct val="0"/>
        </a:spcBef>
        <a:spcAft>
          <a:spcPct val="0"/>
        </a:spcAft>
        <a:defRPr sz="4400">
          <a:solidFill>
            <a:schemeClr val="tx1"/>
          </a:solidFill>
          <a:latin typeface="Myriad Pro" charset="0"/>
          <a:ea typeface="ＭＳ Ｐゴシック" charset="0"/>
        </a:defRPr>
      </a:lvl6pPr>
      <a:lvl7pPr marL="914400" algn="ctr" rtl="0" eaLnBrk="0" fontAlgn="base" hangingPunct="0">
        <a:spcBef>
          <a:spcPct val="0"/>
        </a:spcBef>
        <a:spcAft>
          <a:spcPct val="0"/>
        </a:spcAft>
        <a:defRPr sz="4400">
          <a:solidFill>
            <a:schemeClr val="tx1"/>
          </a:solidFill>
          <a:latin typeface="Myriad Pro" charset="0"/>
          <a:ea typeface="ＭＳ Ｐゴシック" charset="0"/>
        </a:defRPr>
      </a:lvl7pPr>
      <a:lvl8pPr marL="1371600" algn="ctr" rtl="0" eaLnBrk="0" fontAlgn="base" hangingPunct="0">
        <a:spcBef>
          <a:spcPct val="0"/>
        </a:spcBef>
        <a:spcAft>
          <a:spcPct val="0"/>
        </a:spcAft>
        <a:defRPr sz="4400">
          <a:solidFill>
            <a:schemeClr val="tx1"/>
          </a:solidFill>
          <a:latin typeface="Myriad Pro" charset="0"/>
          <a:ea typeface="ＭＳ Ｐゴシック" charset="0"/>
        </a:defRPr>
      </a:lvl8pPr>
      <a:lvl9pPr marL="1828800" algn="ctr" rtl="0" eaLnBrk="0" fontAlgn="base" hangingPunct="0">
        <a:spcBef>
          <a:spcPct val="0"/>
        </a:spcBef>
        <a:spcAft>
          <a:spcPct val="0"/>
        </a:spcAft>
        <a:defRPr sz="4400">
          <a:solidFill>
            <a:schemeClr val="tx1"/>
          </a:solidFill>
          <a:latin typeface="Myriad Pro" charset="0"/>
          <a:ea typeface="ＭＳ Ｐゴシック"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8909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8909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0825" y="6524625"/>
            <a:ext cx="971550" cy="21907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latin typeface="+mn-lt"/>
                <a:cs typeface="Arial" charset="0"/>
              </a:defRPr>
            </a:lvl1pPr>
          </a:lstStyle>
          <a:p>
            <a:fld id="{1271E91F-2F44-6043-89EC-12DD3E8C7AA3}" type="datetime1">
              <a:rPr lang="en-GB"/>
              <a:pPr/>
              <a:t>01/06/2024</a:t>
            </a:fld>
            <a:endParaRPr lang="en-GB"/>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mn-lt"/>
                <a:cs typeface="Arial" charset="0"/>
              </a:defRPr>
            </a:lvl1pPr>
          </a:lstStyle>
          <a:p>
            <a:fld id="{21572C12-BA55-5E42-9996-87A9517C47B7}"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Lst>
  <p:hf hdr="0" ftr="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charset="0"/>
          <a:ea typeface="ＭＳ Ｐゴシック" charset="0"/>
        </a:defRPr>
      </a:lvl2pPr>
      <a:lvl3pPr algn="ctr" rtl="0" eaLnBrk="0" fontAlgn="base" hangingPunct="0">
        <a:spcBef>
          <a:spcPct val="0"/>
        </a:spcBef>
        <a:spcAft>
          <a:spcPct val="0"/>
        </a:spcAft>
        <a:defRPr sz="4400">
          <a:solidFill>
            <a:schemeClr val="tx1"/>
          </a:solidFill>
          <a:latin typeface="Myriad Pro" charset="0"/>
          <a:ea typeface="ＭＳ Ｐゴシック" charset="0"/>
        </a:defRPr>
      </a:lvl3pPr>
      <a:lvl4pPr algn="ctr" rtl="0" eaLnBrk="0" fontAlgn="base" hangingPunct="0">
        <a:spcBef>
          <a:spcPct val="0"/>
        </a:spcBef>
        <a:spcAft>
          <a:spcPct val="0"/>
        </a:spcAft>
        <a:defRPr sz="4400">
          <a:solidFill>
            <a:schemeClr val="tx1"/>
          </a:solidFill>
          <a:latin typeface="Myriad Pro" charset="0"/>
          <a:ea typeface="ＭＳ Ｐゴシック" charset="0"/>
        </a:defRPr>
      </a:lvl4pPr>
      <a:lvl5pPr algn="ctr" rtl="0" eaLnBrk="0" fontAlgn="base" hangingPunct="0">
        <a:spcBef>
          <a:spcPct val="0"/>
        </a:spcBef>
        <a:spcAft>
          <a:spcPct val="0"/>
        </a:spcAft>
        <a:defRPr sz="4400">
          <a:solidFill>
            <a:schemeClr val="tx1"/>
          </a:solidFill>
          <a:latin typeface="Myriad Pro" charset="0"/>
          <a:ea typeface="ＭＳ Ｐゴシック" charset="0"/>
        </a:defRPr>
      </a:lvl5pPr>
      <a:lvl6pPr marL="457200" algn="ctr" rtl="0" eaLnBrk="0" fontAlgn="base" hangingPunct="0">
        <a:spcBef>
          <a:spcPct val="0"/>
        </a:spcBef>
        <a:spcAft>
          <a:spcPct val="0"/>
        </a:spcAft>
        <a:defRPr sz="4400">
          <a:solidFill>
            <a:schemeClr val="tx1"/>
          </a:solidFill>
          <a:latin typeface="Myriad Pro" charset="0"/>
          <a:ea typeface="ＭＳ Ｐゴシック" charset="0"/>
        </a:defRPr>
      </a:lvl6pPr>
      <a:lvl7pPr marL="914400" algn="ctr" rtl="0" eaLnBrk="0" fontAlgn="base" hangingPunct="0">
        <a:spcBef>
          <a:spcPct val="0"/>
        </a:spcBef>
        <a:spcAft>
          <a:spcPct val="0"/>
        </a:spcAft>
        <a:defRPr sz="4400">
          <a:solidFill>
            <a:schemeClr val="tx1"/>
          </a:solidFill>
          <a:latin typeface="Myriad Pro" charset="0"/>
          <a:ea typeface="ＭＳ Ｐゴシック" charset="0"/>
        </a:defRPr>
      </a:lvl7pPr>
      <a:lvl8pPr marL="1371600" algn="ctr" rtl="0" eaLnBrk="0" fontAlgn="base" hangingPunct="0">
        <a:spcBef>
          <a:spcPct val="0"/>
        </a:spcBef>
        <a:spcAft>
          <a:spcPct val="0"/>
        </a:spcAft>
        <a:defRPr sz="4400">
          <a:solidFill>
            <a:schemeClr val="tx1"/>
          </a:solidFill>
          <a:latin typeface="Myriad Pro" charset="0"/>
          <a:ea typeface="ＭＳ Ｐゴシック" charset="0"/>
        </a:defRPr>
      </a:lvl8pPr>
      <a:lvl9pPr marL="1828800" algn="ctr" rtl="0" eaLnBrk="0" fontAlgn="base" hangingPunct="0">
        <a:spcBef>
          <a:spcPct val="0"/>
        </a:spcBef>
        <a:spcAft>
          <a:spcPct val="0"/>
        </a:spcAft>
        <a:defRPr sz="4400">
          <a:solidFill>
            <a:schemeClr val="tx1"/>
          </a:solidFill>
          <a:latin typeface="Myriad Pro" charset="0"/>
          <a:ea typeface="ＭＳ Ｐゴシック"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9011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90115"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2"/>
          </p:nvPr>
        </p:nvSpPr>
        <p:spPr>
          <a:xfrm>
            <a:off x="250825" y="6524625"/>
            <a:ext cx="971550" cy="21907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latin typeface="+mn-lt"/>
                <a:cs typeface="Arial" charset="0"/>
              </a:defRPr>
            </a:lvl1pPr>
          </a:lstStyle>
          <a:p>
            <a:fld id="{C0B4F99E-44E2-2E43-856A-90D80D5B476C}" type="datetime1">
              <a:rPr lang="en-GB"/>
              <a:pPr/>
              <a:t>01/06/2024</a:t>
            </a:fld>
            <a:endParaRPr lang="en-GB"/>
          </a:p>
        </p:txBody>
      </p:sp>
      <p:sp>
        <p:nvSpPr>
          <p:cNvPr id="8" name="Footer Placeholder 4"/>
          <p:cNvSpPr>
            <a:spLocks noGrp="1"/>
          </p:cNvSpPr>
          <p:nvPr>
            <p:ph type="ftr" sz="quarter" idx="3"/>
          </p:nvPr>
        </p:nvSpPr>
        <p:spPr>
          <a:xfrm>
            <a:off x="3132138" y="6461125"/>
            <a:ext cx="2895600" cy="365125"/>
          </a:xfrm>
          <a:prstGeom prst="rect">
            <a:avLst/>
          </a:prstGeom>
        </p:spPr>
        <p:txBody>
          <a:bodyPr/>
          <a:lstStyle>
            <a:lvl1pPr fontAlgn="auto">
              <a:spcBef>
                <a:spcPts val="0"/>
              </a:spcBef>
              <a:spcAft>
                <a:spcPts val="0"/>
              </a:spcAft>
              <a:defRPr sz="1800">
                <a:latin typeface="+mn-lt"/>
                <a:ea typeface="+mn-ea"/>
                <a:cs typeface="+mn-cs"/>
              </a:defRPr>
            </a:lvl1pPr>
          </a:lstStyle>
          <a:p>
            <a:pPr>
              <a:defRPr/>
            </a:pPr>
            <a:endParaRPr lang="en-GB"/>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mn-lt"/>
                <a:cs typeface="Arial" charset="0"/>
              </a:defRPr>
            </a:lvl1pPr>
          </a:lstStyle>
          <a:p>
            <a:fld id="{A3B30499-5B36-9643-93A4-65952D2FAD46}"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Lst>
  <p:hf hdr="0" ftr="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charset="0"/>
          <a:ea typeface="ＭＳ Ｐゴシック" charset="0"/>
        </a:defRPr>
      </a:lvl2pPr>
      <a:lvl3pPr algn="ctr" rtl="0" eaLnBrk="0" fontAlgn="base" hangingPunct="0">
        <a:spcBef>
          <a:spcPct val="0"/>
        </a:spcBef>
        <a:spcAft>
          <a:spcPct val="0"/>
        </a:spcAft>
        <a:defRPr sz="4400">
          <a:solidFill>
            <a:schemeClr val="tx1"/>
          </a:solidFill>
          <a:latin typeface="Myriad Pro" charset="0"/>
          <a:ea typeface="ＭＳ Ｐゴシック" charset="0"/>
        </a:defRPr>
      </a:lvl3pPr>
      <a:lvl4pPr algn="ctr" rtl="0" eaLnBrk="0" fontAlgn="base" hangingPunct="0">
        <a:spcBef>
          <a:spcPct val="0"/>
        </a:spcBef>
        <a:spcAft>
          <a:spcPct val="0"/>
        </a:spcAft>
        <a:defRPr sz="4400">
          <a:solidFill>
            <a:schemeClr val="tx1"/>
          </a:solidFill>
          <a:latin typeface="Myriad Pro" charset="0"/>
          <a:ea typeface="ＭＳ Ｐゴシック" charset="0"/>
        </a:defRPr>
      </a:lvl4pPr>
      <a:lvl5pPr algn="ctr" rtl="0" eaLnBrk="0" fontAlgn="base" hangingPunct="0">
        <a:spcBef>
          <a:spcPct val="0"/>
        </a:spcBef>
        <a:spcAft>
          <a:spcPct val="0"/>
        </a:spcAft>
        <a:defRPr sz="4400">
          <a:solidFill>
            <a:schemeClr val="tx1"/>
          </a:solidFill>
          <a:latin typeface="Myriad Pro" charset="0"/>
          <a:ea typeface="ＭＳ Ｐゴシック" charset="0"/>
        </a:defRPr>
      </a:lvl5pPr>
      <a:lvl6pPr marL="457200" algn="ctr" rtl="0" eaLnBrk="0" fontAlgn="base" hangingPunct="0">
        <a:spcBef>
          <a:spcPct val="0"/>
        </a:spcBef>
        <a:spcAft>
          <a:spcPct val="0"/>
        </a:spcAft>
        <a:defRPr sz="4400">
          <a:solidFill>
            <a:schemeClr val="tx1"/>
          </a:solidFill>
          <a:latin typeface="Myriad Pro" charset="0"/>
          <a:ea typeface="ＭＳ Ｐゴシック" charset="0"/>
        </a:defRPr>
      </a:lvl6pPr>
      <a:lvl7pPr marL="914400" algn="ctr" rtl="0" eaLnBrk="0" fontAlgn="base" hangingPunct="0">
        <a:spcBef>
          <a:spcPct val="0"/>
        </a:spcBef>
        <a:spcAft>
          <a:spcPct val="0"/>
        </a:spcAft>
        <a:defRPr sz="4400">
          <a:solidFill>
            <a:schemeClr val="tx1"/>
          </a:solidFill>
          <a:latin typeface="Myriad Pro" charset="0"/>
          <a:ea typeface="ＭＳ Ｐゴシック" charset="0"/>
        </a:defRPr>
      </a:lvl7pPr>
      <a:lvl8pPr marL="1371600" algn="ctr" rtl="0" eaLnBrk="0" fontAlgn="base" hangingPunct="0">
        <a:spcBef>
          <a:spcPct val="0"/>
        </a:spcBef>
        <a:spcAft>
          <a:spcPct val="0"/>
        </a:spcAft>
        <a:defRPr sz="4400">
          <a:solidFill>
            <a:schemeClr val="tx1"/>
          </a:solidFill>
          <a:latin typeface="Myriad Pro" charset="0"/>
          <a:ea typeface="ＭＳ Ｐゴシック" charset="0"/>
        </a:defRPr>
      </a:lvl8pPr>
      <a:lvl9pPr marL="1828800" algn="ctr" rtl="0" eaLnBrk="0" fontAlgn="base" hangingPunct="0">
        <a:spcBef>
          <a:spcPct val="0"/>
        </a:spcBef>
        <a:spcAft>
          <a:spcPct val="0"/>
        </a:spcAft>
        <a:defRPr sz="4400">
          <a:solidFill>
            <a:schemeClr val="tx1"/>
          </a:solidFill>
          <a:latin typeface="Myriad Pro" charset="0"/>
          <a:ea typeface="ＭＳ Ｐゴシック"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73188AB-7C02-4036-A96F-99B472717A92}"/>
              </a:ext>
            </a:extLst>
          </p:cNvPr>
          <p:cNvSpPr>
            <a:spLocks noGrp="1"/>
          </p:cNvSpPr>
          <p:nvPr>
            <p:ph type="ctrTitle"/>
          </p:nvPr>
        </p:nvSpPr>
        <p:spPr>
          <a:xfrm>
            <a:off x="521767" y="2196542"/>
            <a:ext cx="7772400" cy="1470025"/>
          </a:xfrm>
        </p:spPr>
        <p:txBody>
          <a:bodyPr/>
          <a:lstStyle/>
          <a:p>
            <a:r>
              <a:rPr lang="en-GB" b="1" dirty="0">
                <a:solidFill>
                  <a:schemeClr val="bg1"/>
                </a:solidFill>
              </a:rPr>
              <a:t>Developing Emotional Intelligence Skills for the Workplace</a:t>
            </a:r>
            <a:br>
              <a:rPr lang="en-GB" b="1" dirty="0">
                <a:solidFill>
                  <a:schemeClr val="bg1"/>
                </a:solidFill>
              </a:rPr>
            </a:br>
            <a:r>
              <a:rPr lang="en-GB" sz="4000" b="1" dirty="0">
                <a:solidFill>
                  <a:srgbClr val="FFFF99"/>
                </a:solidFill>
              </a:rPr>
              <a:t>(</a:t>
            </a:r>
            <a:r>
              <a:rPr lang="en-GB" sz="4000" dirty="0">
                <a:solidFill>
                  <a:srgbClr val="FFFF99"/>
                </a:solidFill>
              </a:rPr>
              <a:t>LCLM 5006</a:t>
            </a:r>
            <a:r>
              <a:rPr lang="en-GB" sz="4000" b="1" dirty="0">
                <a:solidFill>
                  <a:srgbClr val="FFFF99"/>
                </a:solidFill>
              </a:rPr>
              <a:t>)</a:t>
            </a:r>
            <a:r>
              <a:rPr lang="en-GB" sz="4000" b="1" dirty="0">
                <a:solidFill>
                  <a:schemeClr val="accent2">
                    <a:lumMod val="20000"/>
                    <a:lumOff val="80000"/>
                  </a:schemeClr>
                </a:solidFill>
              </a:rPr>
              <a:t/>
            </a:r>
            <a:br>
              <a:rPr lang="en-GB" sz="4000" b="1" dirty="0">
                <a:solidFill>
                  <a:schemeClr val="accent2">
                    <a:lumMod val="20000"/>
                    <a:lumOff val="80000"/>
                  </a:schemeClr>
                </a:solidFill>
              </a:rPr>
            </a:br>
            <a:r>
              <a:rPr lang="en-GB" sz="4000" b="1">
                <a:solidFill>
                  <a:schemeClr val="accent2">
                    <a:lumMod val="40000"/>
                    <a:lumOff val="60000"/>
                  </a:schemeClr>
                </a:solidFill>
              </a:rPr>
              <a:t>Session </a:t>
            </a:r>
            <a:r>
              <a:rPr lang="en-GB" sz="4000" b="1" smtClean="0">
                <a:solidFill>
                  <a:schemeClr val="accent2">
                    <a:lumMod val="40000"/>
                    <a:lumOff val="60000"/>
                  </a:schemeClr>
                </a:solidFill>
              </a:rPr>
              <a:t>NINE</a:t>
            </a:r>
            <a:r>
              <a:rPr lang="en-GB" b="1" dirty="0" smtClean="0">
                <a:solidFill>
                  <a:schemeClr val="bg1"/>
                </a:solidFill>
              </a:rPr>
              <a:t/>
            </a:r>
            <a:br>
              <a:rPr lang="en-GB" b="1" dirty="0" smtClean="0">
                <a:solidFill>
                  <a:schemeClr val="bg1"/>
                </a:solidFill>
              </a:rPr>
            </a:br>
            <a:r>
              <a:rPr lang="en-GB" b="1" dirty="0">
                <a:solidFill>
                  <a:srgbClr val="FFC000"/>
                </a:solidFill>
              </a:rPr>
              <a:t>Dealing with Difficult Workplace Situations</a:t>
            </a:r>
            <a:endParaRPr lang="en-GB" b="1" dirty="0">
              <a:solidFill>
                <a:srgbClr val="FFC000"/>
              </a:solidFill>
            </a:endParaRPr>
          </a:p>
        </p:txBody>
      </p:sp>
      <p:sp>
        <p:nvSpPr>
          <p:cNvPr id="4" name="Date Placeholder 3">
            <a:extLst>
              <a:ext uri="{FF2B5EF4-FFF2-40B4-BE49-F238E27FC236}">
                <a16:creationId xmlns:a16="http://schemas.microsoft.com/office/drawing/2014/main" xmlns="" id="{BA8AE921-F285-4321-A023-0A2DF92CA6C6}"/>
              </a:ext>
            </a:extLst>
          </p:cNvPr>
          <p:cNvSpPr>
            <a:spLocks noGrp="1"/>
          </p:cNvSpPr>
          <p:nvPr>
            <p:ph type="dt" sz="half" idx="10"/>
          </p:nvPr>
        </p:nvSpPr>
        <p:spPr/>
        <p:txBody>
          <a:bodyPr/>
          <a:lstStyle/>
          <a:p>
            <a:fld id="{647AB11C-B49F-C149-83E8-03756F256947}" type="datetime1">
              <a:rPr lang="en-GB" smtClean="0"/>
              <a:pPr/>
              <a:t>01/06/2024</a:t>
            </a:fld>
            <a:endParaRPr lang="en-GB"/>
          </a:p>
        </p:txBody>
      </p:sp>
      <p:sp>
        <p:nvSpPr>
          <p:cNvPr id="5" name="Slide Number Placeholder 4">
            <a:extLst>
              <a:ext uri="{FF2B5EF4-FFF2-40B4-BE49-F238E27FC236}">
                <a16:creationId xmlns:a16="http://schemas.microsoft.com/office/drawing/2014/main" xmlns="" id="{5BB3B906-82AA-4B2D-ADEA-5EBB925B0F6D}"/>
              </a:ext>
            </a:extLst>
          </p:cNvPr>
          <p:cNvSpPr>
            <a:spLocks noGrp="1"/>
          </p:cNvSpPr>
          <p:nvPr>
            <p:ph type="sldNum" sz="quarter" idx="12"/>
          </p:nvPr>
        </p:nvSpPr>
        <p:spPr/>
        <p:txBody>
          <a:bodyPr/>
          <a:lstStyle/>
          <a:p>
            <a:fld id="{7BD6E667-2370-104F-8760-428342860BB0}" type="slidenum">
              <a:rPr lang="en-GB" smtClean="0"/>
              <a:pPr/>
              <a:t>1</a:t>
            </a:fld>
            <a:endParaRPr lang="en-GB"/>
          </a:p>
        </p:txBody>
      </p:sp>
    </p:spTree>
    <p:extLst>
      <p:ext uri="{BB962C8B-B14F-4D97-AF65-F5344CB8AC3E}">
        <p14:creationId xmlns:p14="http://schemas.microsoft.com/office/powerpoint/2010/main" val="20591403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4BFE00-1802-4F7F-8519-FD79A342C9D3}"/>
              </a:ext>
            </a:extLst>
          </p:cNvPr>
          <p:cNvSpPr>
            <a:spLocks noGrp="1"/>
          </p:cNvSpPr>
          <p:nvPr>
            <p:ph type="title"/>
          </p:nvPr>
        </p:nvSpPr>
        <p:spPr>
          <a:xfrm>
            <a:off x="250825" y="376237"/>
            <a:ext cx="8229600" cy="1143000"/>
          </a:xfrm>
        </p:spPr>
        <p:txBody>
          <a:bodyPr/>
          <a:lstStyle/>
          <a:p>
            <a:r>
              <a:rPr lang="en-GB" dirty="0"/>
              <a:t>Dealing with Difficult Workplace Situations</a:t>
            </a:r>
          </a:p>
        </p:txBody>
      </p:sp>
      <p:sp>
        <p:nvSpPr>
          <p:cNvPr id="3" name="Content Placeholder 2">
            <a:extLst>
              <a:ext uri="{FF2B5EF4-FFF2-40B4-BE49-F238E27FC236}">
                <a16:creationId xmlns:a16="http://schemas.microsoft.com/office/drawing/2014/main" xmlns="" id="{4583C2BA-1C25-4AA2-AC57-D387B59A9F4B}"/>
              </a:ext>
            </a:extLst>
          </p:cNvPr>
          <p:cNvSpPr>
            <a:spLocks noGrp="1"/>
          </p:cNvSpPr>
          <p:nvPr>
            <p:ph idx="1"/>
          </p:nvPr>
        </p:nvSpPr>
        <p:spPr>
          <a:xfrm>
            <a:off x="539552" y="1920875"/>
            <a:ext cx="8229600" cy="3916363"/>
          </a:xfrm>
        </p:spPr>
        <p:txBody>
          <a:bodyPr/>
          <a:lstStyle/>
          <a:p>
            <a:pPr marL="0" indent="0">
              <a:buNone/>
            </a:pPr>
            <a:r>
              <a:rPr lang="en-GB" dirty="0"/>
              <a:t>▶ Understanding how emotions affect you at work </a:t>
            </a:r>
          </a:p>
          <a:p>
            <a:pPr marL="0" indent="0">
              <a:buNone/>
            </a:pPr>
            <a:r>
              <a:rPr lang="en-GB" dirty="0"/>
              <a:t>▶ Getting through difficult work situations </a:t>
            </a:r>
          </a:p>
          <a:p>
            <a:pPr marL="0" indent="0">
              <a:buNone/>
            </a:pPr>
            <a:r>
              <a:rPr lang="en-GB" dirty="0"/>
              <a:t>▶ Handling others’ emotions at work </a:t>
            </a:r>
          </a:p>
        </p:txBody>
      </p:sp>
      <p:sp>
        <p:nvSpPr>
          <p:cNvPr id="4" name="Date Placeholder 3">
            <a:extLst>
              <a:ext uri="{FF2B5EF4-FFF2-40B4-BE49-F238E27FC236}">
                <a16:creationId xmlns:a16="http://schemas.microsoft.com/office/drawing/2014/main" xmlns="" id="{40F84F71-EF71-446E-BFB8-CB4BA69F9A5F}"/>
              </a:ext>
            </a:extLst>
          </p:cNvPr>
          <p:cNvSpPr>
            <a:spLocks noGrp="1"/>
          </p:cNvSpPr>
          <p:nvPr>
            <p:ph type="dt" sz="half" idx="10"/>
          </p:nvPr>
        </p:nvSpPr>
        <p:spPr/>
        <p:txBody>
          <a:bodyPr/>
          <a:lstStyle/>
          <a:p>
            <a:fld id="{4E8F4DB4-367E-1D45-A1A3-E1BA67443780}" type="datetime1">
              <a:rPr lang="en-GB" smtClean="0"/>
              <a:pPr/>
              <a:t>01/06/2024</a:t>
            </a:fld>
            <a:endParaRPr lang="en-GB"/>
          </a:p>
        </p:txBody>
      </p:sp>
      <p:sp>
        <p:nvSpPr>
          <p:cNvPr id="5" name="Slide Number Placeholder 4">
            <a:extLst>
              <a:ext uri="{FF2B5EF4-FFF2-40B4-BE49-F238E27FC236}">
                <a16:creationId xmlns:a16="http://schemas.microsoft.com/office/drawing/2014/main" xmlns="" id="{7CC4F2DB-B785-473C-93FA-2AAC49EAADA1}"/>
              </a:ext>
            </a:extLst>
          </p:cNvPr>
          <p:cNvSpPr>
            <a:spLocks noGrp="1"/>
          </p:cNvSpPr>
          <p:nvPr>
            <p:ph type="sldNum" sz="quarter" idx="11"/>
          </p:nvPr>
        </p:nvSpPr>
        <p:spPr/>
        <p:txBody>
          <a:bodyPr/>
          <a:lstStyle/>
          <a:p>
            <a:fld id="{3180A669-A84B-9048-BBB3-881B586256AA}" type="slidenum">
              <a:rPr lang="en-GB" smtClean="0"/>
              <a:pPr/>
              <a:t>2</a:t>
            </a:fld>
            <a:endParaRPr lang="en-GB"/>
          </a:p>
        </p:txBody>
      </p:sp>
    </p:spTree>
    <p:extLst>
      <p:ext uri="{BB962C8B-B14F-4D97-AF65-F5344CB8AC3E}">
        <p14:creationId xmlns:p14="http://schemas.microsoft.com/office/powerpoint/2010/main" val="40219229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4BFE00-1802-4F7F-8519-FD79A342C9D3}"/>
              </a:ext>
            </a:extLst>
          </p:cNvPr>
          <p:cNvSpPr>
            <a:spLocks noGrp="1"/>
          </p:cNvSpPr>
          <p:nvPr>
            <p:ph type="title"/>
          </p:nvPr>
        </p:nvSpPr>
        <p:spPr>
          <a:xfrm>
            <a:off x="250825" y="376237"/>
            <a:ext cx="8229600" cy="1143000"/>
          </a:xfrm>
        </p:spPr>
        <p:txBody>
          <a:bodyPr/>
          <a:lstStyle/>
          <a:p>
            <a:r>
              <a:rPr lang="en-GB" dirty="0"/>
              <a:t>Having Feelings at Work?</a:t>
            </a:r>
          </a:p>
        </p:txBody>
      </p:sp>
      <p:sp>
        <p:nvSpPr>
          <p:cNvPr id="3" name="Content Placeholder 2">
            <a:extLst>
              <a:ext uri="{FF2B5EF4-FFF2-40B4-BE49-F238E27FC236}">
                <a16:creationId xmlns:a16="http://schemas.microsoft.com/office/drawing/2014/main" xmlns="" id="{4583C2BA-1C25-4AA2-AC57-D387B59A9F4B}"/>
              </a:ext>
            </a:extLst>
          </p:cNvPr>
          <p:cNvSpPr>
            <a:spLocks noGrp="1"/>
          </p:cNvSpPr>
          <p:nvPr>
            <p:ph idx="1"/>
          </p:nvPr>
        </p:nvSpPr>
        <p:spPr>
          <a:xfrm>
            <a:off x="323528" y="1470818"/>
            <a:ext cx="8229600" cy="3916363"/>
          </a:xfrm>
        </p:spPr>
        <p:txBody>
          <a:bodyPr/>
          <a:lstStyle/>
          <a:p>
            <a:r>
              <a:rPr lang="en-GB" sz="2800" dirty="0"/>
              <a:t>Do people leave their emotions at home and put on their work brains as soon as they arrive at work? </a:t>
            </a:r>
          </a:p>
          <a:p>
            <a:r>
              <a:rPr lang="en-GB" sz="2800" dirty="0"/>
              <a:t>Can they simply forget everything that’s happened to them over the past few hours when they walk into the office? Not likely.</a:t>
            </a:r>
          </a:p>
          <a:p>
            <a:r>
              <a:rPr lang="en-GB" sz="2800" dirty="0"/>
              <a:t>Everyone brings their whole brains to work, and that brain includes all the good and all the bad that they experience before arriving.</a:t>
            </a:r>
          </a:p>
        </p:txBody>
      </p:sp>
      <p:sp>
        <p:nvSpPr>
          <p:cNvPr id="4" name="Date Placeholder 3">
            <a:extLst>
              <a:ext uri="{FF2B5EF4-FFF2-40B4-BE49-F238E27FC236}">
                <a16:creationId xmlns:a16="http://schemas.microsoft.com/office/drawing/2014/main" xmlns="" id="{40F84F71-EF71-446E-BFB8-CB4BA69F9A5F}"/>
              </a:ext>
            </a:extLst>
          </p:cNvPr>
          <p:cNvSpPr>
            <a:spLocks noGrp="1"/>
          </p:cNvSpPr>
          <p:nvPr>
            <p:ph type="dt" sz="half" idx="10"/>
          </p:nvPr>
        </p:nvSpPr>
        <p:spPr/>
        <p:txBody>
          <a:bodyPr/>
          <a:lstStyle/>
          <a:p>
            <a:fld id="{4E8F4DB4-367E-1D45-A1A3-E1BA67443780}" type="datetime1">
              <a:rPr lang="en-GB" smtClean="0"/>
              <a:pPr/>
              <a:t>01/06/2024</a:t>
            </a:fld>
            <a:endParaRPr lang="en-GB"/>
          </a:p>
        </p:txBody>
      </p:sp>
      <p:sp>
        <p:nvSpPr>
          <p:cNvPr id="5" name="Slide Number Placeholder 4">
            <a:extLst>
              <a:ext uri="{FF2B5EF4-FFF2-40B4-BE49-F238E27FC236}">
                <a16:creationId xmlns:a16="http://schemas.microsoft.com/office/drawing/2014/main" xmlns="" id="{7CC4F2DB-B785-473C-93FA-2AAC49EAADA1}"/>
              </a:ext>
            </a:extLst>
          </p:cNvPr>
          <p:cNvSpPr>
            <a:spLocks noGrp="1"/>
          </p:cNvSpPr>
          <p:nvPr>
            <p:ph type="sldNum" sz="quarter" idx="11"/>
          </p:nvPr>
        </p:nvSpPr>
        <p:spPr/>
        <p:txBody>
          <a:bodyPr/>
          <a:lstStyle/>
          <a:p>
            <a:fld id="{3180A669-A84B-9048-BBB3-881B586256AA}" type="slidenum">
              <a:rPr lang="en-GB" smtClean="0"/>
              <a:pPr/>
              <a:t>3</a:t>
            </a:fld>
            <a:endParaRPr lang="en-GB"/>
          </a:p>
        </p:txBody>
      </p:sp>
    </p:spTree>
    <p:extLst>
      <p:ext uri="{BB962C8B-B14F-4D97-AF65-F5344CB8AC3E}">
        <p14:creationId xmlns:p14="http://schemas.microsoft.com/office/powerpoint/2010/main" val="3046105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4BFE00-1802-4F7F-8519-FD79A342C9D3}"/>
              </a:ext>
            </a:extLst>
          </p:cNvPr>
          <p:cNvSpPr>
            <a:spLocks noGrp="1"/>
          </p:cNvSpPr>
          <p:nvPr>
            <p:ph type="title"/>
          </p:nvPr>
        </p:nvSpPr>
        <p:spPr>
          <a:xfrm>
            <a:off x="250825" y="376237"/>
            <a:ext cx="8229600" cy="1143000"/>
          </a:xfrm>
        </p:spPr>
        <p:txBody>
          <a:bodyPr/>
          <a:lstStyle/>
          <a:p>
            <a:r>
              <a:rPr lang="en-GB" dirty="0"/>
              <a:t>Getting in touch with your feelings at work </a:t>
            </a:r>
          </a:p>
        </p:txBody>
      </p:sp>
      <p:sp>
        <p:nvSpPr>
          <p:cNvPr id="3" name="Content Placeholder 2">
            <a:extLst>
              <a:ext uri="{FF2B5EF4-FFF2-40B4-BE49-F238E27FC236}">
                <a16:creationId xmlns:a16="http://schemas.microsoft.com/office/drawing/2014/main" xmlns="" id="{4583C2BA-1C25-4AA2-AC57-D387B59A9F4B}"/>
              </a:ext>
            </a:extLst>
          </p:cNvPr>
          <p:cNvSpPr>
            <a:spLocks noGrp="1"/>
          </p:cNvSpPr>
          <p:nvPr>
            <p:ph idx="1"/>
          </p:nvPr>
        </p:nvSpPr>
        <p:spPr>
          <a:xfrm>
            <a:off x="457200" y="1945283"/>
            <a:ext cx="8229600" cy="3916363"/>
          </a:xfrm>
        </p:spPr>
        <p:txBody>
          <a:bodyPr/>
          <a:lstStyle/>
          <a:p>
            <a:r>
              <a:rPr lang="en-GB" dirty="0"/>
              <a:t>Don’t think that emotionally intelligent people don’t get upset or angry in the workplace — they do. </a:t>
            </a:r>
          </a:p>
          <a:p>
            <a:r>
              <a:rPr lang="en-GB" dirty="0"/>
              <a:t>Emotional intelligence empowers you to get a hold of your emotions, instead of letting them get a hold of you.</a:t>
            </a:r>
          </a:p>
        </p:txBody>
      </p:sp>
      <p:sp>
        <p:nvSpPr>
          <p:cNvPr id="4" name="Date Placeholder 3">
            <a:extLst>
              <a:ext uri="{FF2B5EF4-FFF2-40B4-BE49-F238E27FC236}">
                <a16:creationId xmlns:a16="http://schemas.microsoft.com/office/drawing/2014/main" xmlns="" id="{40F84F71-EF71-446E-BFB8-CB4BA69F9A5F}"/>
              </a:ext>
            </a:extLst>
          </p:cNvPr>
          <p:cNvSpPr>
            <a:spLocks noGrp="1"/>
          </p:cNvSpPr>
          <p:nvPr>
            <p:ph type="dt" sz="half" idx="10"/>
          </p:nvPr>
        </p:nvSpPr>
        <p:spPr/>
        <p:txBody>
          <a:bodyPr/>
          <a:lstStyle/>
          <a:p>
            <a:fld id="{4E8F4DB4-367E-1D45-A1A3-E1BA67443780}" type="datetime1">
              <a:rPr lang="en-GB" smtClean="0"/>
              <a:pPr/>
              <a:t>01/06/2024</a:t>
            </a:fld>
            <a:endParaRPr lang="en-GB"/>
          </a:p>
        </p:txBody>
      </p:sp>
      <p:sp>
        <p:nvSpPr>
          <p:cNvPr id="5" name="Slide Number Placeholder 4">
            <a:extLst>
              <a:ext uri="{FF2B5EF4-FFF2-40B4-BE49-F238E27FC236}">
                <a16:creationId xmlns:a16="http://schemas.microsoft.com/office/drawing/2014/main" xmlns="" id="{7CC4F2DB-B785-473C-93FA-2AAC49EAADA1}"/>
              </a:ext>
            </a:extLst>
          </p:cNvPr>
          <p:cNvSpPr>
            <a:spLocks noGrp="1"/>
          </p:cNvSpPr>
          <p:nvPr>
            <p:ph type="sldNum" sz="quarter" idx="11"/>
          </p:nvPr>
        </p:nvSpPr>
        <p:spPr/>
        <p:txBody>
          <a:bodyPr/>
          <a:lstStyle/>
          <a:p>
            <a:fld id="{3180A669-A84B-9048-BBB3-881B586256AA}" type="slidenum">
              <a:rPr lang="en-GB" smtClean="0"/>
              <a:pPr/>
              <a:t>4</a:t>
            </a:fld>
            <a:endParaRPr lang="en-GB"/>
          </a:p>
        </p:txBody>
      </p:sp>
    </p:spTree>
    <p:extLst>
      <p:ext uri="{BB962C8B-B14F-4D97-AF65-F5344CB8AC3E}">
        <p14:creationId xmlns:p14="http://schemas.microsoft.com/office/powerpoint/2010/main" val="3960094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4BFE00-1802-4F7F-8519-FD79A342C9D3}"/>
              </a:ext>
            </a:extLst>
          </p:cNvPr>
          <p:cNvSpPr>
            <a:spLocks noGrp="1"/>
          </p:cNvSpPr>
          <p:nvPr>
            <p:ph type="title"/>
          </p:nvPr>
        </p:nvSpPr>
        <p:spPr>
          <a:xfrm>
            <a:off x="250825" y="376237"/>
            <a:ext cx="8229600" cy="1143000"/>
          </a:xfrm>
        </p:spPr>
        <p:txBody>
          <a:bodyPr/>
          <a:lstStyle/>
          <a:p>
            <a:r>
              <a:rPr lang="en-GB" dirty="0"/>
              <a:t>Getting in touch with your feelings at work </a:t>
            </a:r>
          </a:p>
        </p:txBody>
      </p:sp>
      <p:sp>
        <p:nvSpPr>
          <p:cNvPr id="3" name="Content Placeholder 2">
            <a:extLst>
              <a:ext uri="{FF2B5EF4-FFF2-40B4-BE49-F238E27FC236}">
                <a16:creationId xmlns:a16="http://schemas.microsoft.com/office/drawing/2014/main" xmlns="" id="{4583C2BA-1C25-4AA2-AC57-D387B59A9F4B}"/>
              </a:ext>
            </a:extLst>
          </p:cNvPr>
          <p:cNvSpPr>
            <a:spLocks noGrp="1"/>
          </p:cNvSpPr>
          <p:nvPr>
            <p:ph idx="1"/>
          </p:nvPr>
        </p:nvSpPr>
        <p:spPr>
          <a:xfrm>
            <a:off x="457200" y="1945283"/>
            <a:ext cx="8229600" cy="3916363"/>
          </a:xfrm>
        </p:spPr>
        <p:txBody>
          <a:bodyPr/>
          <a:lstStyle/>
          <a:p>
            <a:r>
              <a:rPr lang="en-GB" dirty="0"/>
              <a:t>Being in touch with your feelings enables you to become more aware of where you are — whether you’re sad, angry, or frustrated. </a:t>
            </a:r>
          </a:p>
          <a:p>
            <a:r>
              <a:rPr lang="en-GB" dirty="0"/>
              <a:t>You can then more effectively change your unpleasant feelings</a:t>
            </a:r>
          </a:p>
        </p:txBody>
      </p:sp>
      <p:sp>
        <p:nvSpPr>
          <p:cNvPr id="4" name="Date Placeholder 3">
            <a:extLst>
              <a:ext uri="{FF2B5EF4-FFF2-40B4-BE49-F238E27FC236}">
                <a16:creationId xmlns:a16="http://schemas.microsoft.com/office/drawing/2014/main" xmlns="" id="{40F84F71-EF71-446E-BFB8-CB4BA69F9A5F}"/>
              </a:ext>
            </a:extLst>
          </p:cNvPr>
          <p:cNvSpPr>
            <a:spLocks noGrp="1"/>
          </p:cNvSpPr>
          <p:nvPr>
            <p:ph type="dt" sz="half" idx="10"/>
          </p:nvPr>
        </p:nvSpPr>
        <p:spPr/>
        <p:txBody>
          <a:bodyPr/>
          <a:lstStyle/>
          <a:p>
            <a:fld id="{4E8F4DB4-367E-1D45-A1A3-E1BA67443780}" type="datetime1">
              <a:rPr lang="en-GB" smtClean="0"/>
              <a:pPr/>
              <a:t>01/06/2024</a:t>
            </a:fld>
            <a:endParaRPr lang="en-GB"/>
          </a:p>
        </p:txBody>
      </p:sp>
      <p:sp>
        <p:nvSpPr>
          <p:cNvPr id="5" name="Slide Number Placeholder 4">
            <a:extLst>
              <a:ext uri="{FF2B5EF4-FFF2-40B4-BE49-F238E27FC236}">
                <a16:creationId xmlns:a16="http://schemas.microsoft.com/office/drawing/2014/main" xmlns="" id="{7CC4F2DB-B785-473C-93FA-2AAC49EAADA1}"/>
              </a:ext>
            </a:extLst>
          </p:cNvPr>
          <p:cNvSpPr>
            <a:spLocks noGrp="1"/>
          </p:cNvSpPr>
          <p:nvPr>
            <p:ph type="sldNum" sz="quarter" idx="11"/>
          </p:nvPr>
        </p:nvSpPr>
        <p:spPr/>
        <p:txBody>
          <a:bodyPr/>
          <a:lstStyle/>
          <a:p>
            <a:fld id="{3180A669-A84B-9048-BBB3-881B586256AA}" type="slidenum">
              <a:rPr lang="en-GB" smtClean="0"/>
              <a:pPr/>
              <a:t>5</a:t>
            </a:fld>
            <a:endParaRPr lang="en-GB"/>
          </a:p>
        </p:txBody>
      </p:sp>
    </p:spTree>
    <p:extLst>
      <p:ext uri="{BB962C8B-B14F-4D97-AF65-F5344CB8AC3E}">
        <p14:creationId xmlns:p14="http://schemas.microsoft.com/office/powerpoint/2010/main" val="38015921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583C2BA-1C25-4AA2-AC57-D387B59A9F4B}"/>
              </a:ext>
            </a:extLst>
          </p:cNvPr>
          <p:cNvSpPr>
            <a:spLocks noGrp="1"/>
          </p:cNvSpPr>
          <p:nvPr>
            <p:ph idx="1"/>
          </p:nvPr>
        </p:nvSpPr>
        <p:spPr>
          <a:xfrm>
            <a:off x="430312" y="260648"/>
            <a:ext cx="8229600" cy="3916363"/>
          </a:xfrm>
        </p:spPr>
        <p:txBody>
          <a:bodyPr/>
          <a:lstStyle/>
          <a:p>
            <a:pPr marL="0" indent="0">
              <a:buNone/>
            </a:pPr>
            <a:r>
              <a:rPr lang="en-GB" sz="2800" dirty="0"/>
              <a:t>Knowing that you’re angry and upset allows you to stop and think about the following questions:</a:t>
            </a:r>
          </a:p>
          <a:p>
            <a:pPr marL="0" indent="0">
              <a:buNone/>
            </a:pPr>
            <a:r>
              <a:rPr lang="en-GB" sz="2800" dirty="0"/>
              <a:t>✓ What upset me?</a:t>
            </a:r>
          </a:p>
          <a:p>
            <a:pPr marL="0" indent="0">
              <a:buNone/>
            </a:pPr>
            <a:r>
              <a:rPr lang="en-GB" sz="2800" dirty="0"/>
              <a:t>✓ What was upsetting about it?</a:t>
            </a:r>
          </a:p>
          <a:p>
            <a:pPr marL="0" indent="0">
              <a:buNone/>
            </a:pPr>
            <a:r>
              <a:rPr lang="en-GB" sz="2800" dirty="0"/>
              <a:t>✓ Why am I still upset? </a:t>
            </a:r>
          </a:p>
          <a:p>
            <a:pPr marL="0" indent="0">
              <a:buNone/>
            </a:pPr>
            <a:r>
              <a:rPr lang="en-GB" sz="2800" dirty="0"/>
              <a:t>✓ Can feeling upset help me in some way?</a:t>
            </a:r>
          </a:p>
          <a:p>
            <a:pPr marL="0" indent="0">
              <a:buNone/>
            </a:pPr>
            <a:r>
              <a:rPr lang="en-GB" sz="2800" dirty="0"/>
              <a:t>✓ Can feeling upset hinder me? </a:t>
            </a:r>
          </a:p>
          <a:p>
            <a:pPr marL="0" indent="0">
              <a:buNone/>
            </a:pPr>
            <a:r>
              <a:rPr lang="en-GB" sz="2800" dirty="0"/>
              <a:t>✓ Can I start to calm down in some way? </a:t>
            </a:r>
          </a:p>
          <a:p>
            <a:pPr marL="0" indent="0">
              <a:buNone/>
            </a:pPr>
            <a:r>
              <a:rPr lang="en-GB" sz="2800" dirty="0"/>
              <a:t>✓ How do I want to appear to my co-workers? </a:t>
            </a:r>
          </a:p>
          <a:p>
            <a:pPr marL="0" indent="0">
              <a:buNone/>
            </a:pPr>
            <a:r>
              <a:rPr lang="en-GB" sz="2800" dirty="0"/>
              <a:t>✓ Can I communicate effectively with them if I’m upset?</a:t>
            </a:r>
          </a:p>
        </p:txBody>
      </p:sp>
      <p:sp>
        <p:nvSpPr>
          <p:cNvPr id="4" name="Date Placeholder 3">
            <a:extLst>
              <a:ext uri="{FF2B5EF4-FFF2-40B4-BE49-F238E27FC236}">
                <a16:creationId xmlns:a16="http://schemas.microsoft.com/office/drawing/2014/main" xmlns="" id="{40F84F71-EF71-446E-BFB8-CB4BA69F9A5F}"/>
              </a:ext>
            </a:extLst>
          </p:cNvPr>
          <p:cNvSpPr>
            <a:spLocks noGrp="1"/>
          </p:cNvSpPr>
          <p:nvPr>
            <p:ph type="dt" sz="half" idx="10"/>
          </p:nvPr>
        </p:nvSpPr>
        <p:spPr/>
        <p:txBody>
          <a:bodyPr/>
          <a:lstStyle/>
          <a:p>
            <a:fld id="{4E8F4DB4-367E-1D45-A1A3-E1BA67443780}" type="datetime1">
              <a:rPr lang="en-GB" smtClean="0"/>
              <a:pPr/>
              <a:t>01/06/2024</a:t>
            </a:fld>
            <a:endParaRPr lang="en-GB"/>
          </a:p>
        </p:txBody>
      </p:sp>
      <p:sp>
        <p:nvSpPr>
          <p:cNvPr id="5" name="Slide Number Placeholder 4">
            <a:extLst>
              <a:ext uri="{FF2B5EF4-FFF2-40B4-BE49-F238E27FC236}">
                <a16:creationId xmlns:a16="http://schemas.microsoft.com/office/drawing/2014/main" xmlns="" id="{7CC4F2DB-B785-473C-93FA-2AAC49EAADA1}"/>
              </a:ext>
            </a:extLst>
          </p:cNvPr>
          <p:cNvSpPr>
            <a:spLocks noGrp="1"/>
          </p:cNvSpPr>
          <p:nvPr>
            <p:ph type="sldNum" sz="quarter" idx="11"/>
          </p:nvPr>
        </p:nvSpPr>
        <p:spPr/>
        <p:txBody>
          <a:bodyPr/>
          <a:lstStyle/>
          <a:p>
            <a:fld id="{3180A669-A84B-9048-BBB3-881B586256AA}" type="slidenum">
              <a:rPr lang="en-GB" smtClean="0"/>
              <a:pPr/>
              <a:t>6</a:t>
            </a:fld>
            <a:endParaRPr lang="en-GB"/>
          </a:p>
        </p:txBody>
      </p:sp>
    </p:spTree>
    <p:extLst>
      <p:ext uri="{BB962C8B-B14F-4D97-AF65-F5344CB8AC3E}">
        <p14:creationId xmlns:p14="http://schemas.microsoft.com/office/powerpoint/2010/main" val="38683963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4BFE00-1802-4F7F-8519-FD79A342C9D3}"/>
              </a:ext>
            </a:extLst>
          </p:cNvPr>
          <p:cNvSpPr>
            <a:spLocks noGrp="1"/>
          </p:cNvSpPr>
          <p:nvPr>
            <p:ph type="title"/>
          </p:nvPr>
        </p:nvSpPr>
        <p:spPr>
          <a:xfrm>
            <a:off x="250825" y="376237"/>
            <a:ext cx="8229600" cy="1143000"/>
          </a:xfrm>
        </p:spPr>
        <p:txBody>
          <a:bodyPr/>
          <a:lstStyle/>
          <a:p>
            <a:r>
              <a:rPr lang="en-GB" dirty="0"/>
              <a:t>Getting in touch with your feelings at work </a:t>
            </a:r>
          </a:p>
        </p:txBody>
      </p:sp>
      <p:sp>
        <p:nvSpPr>
          <p:cNvPr id="3" name="Content Placeholder 2">
            <a:extLst>
              <a:ext uri="{FF2B5EF4-FFF2-40B4-BE49-F238E27FC236}">
                <a16:creationId xmlns:a16="http://schemas.microsoft.com/office/drawing/2014/main" xmlns="" id="{4583C2BA-1C25-4AA2-AC57-D387B59A9F4B}"/>
              </a:ext>
            </a:extLst>
          </p:cNvPr>
          <p:cNvSpPr>
            <a:spLocks noGrp="1"/>
          </p:cNvSpPr>
          <p:nvPr>
            <p:ph idx="1"/>
          </p:nvPr>
        </p:nvSpPr>
        <p:spPr>
          <a:xfrm>
            <a:off x="457200" y="1945283"/>
            <a:ext cx="8229600" cy="3916363"/>
          </a:xfrm>
        </p:spPr>
        <p:txBody>
          <a:bodyPr/>
          <a:lstStyle/>
          <a:p>
            <a:r>
              <a:rPr lang="en-GB" dirty="0"/>
              <a:t>Stopping and thinking about these questions and their answers while you have your first cup of coffee before you encounter any human beings at work might help you get on the right foot to start your day. </a:t>
            </a:r>
          </a:p>
        </p:txBody>
      </p:sp>
      <p:sp>
        <p:nvSpPr>
          <p:cNvPr id="4" name="Date Placeholder 3">
            <a:extLst>
              <a:ext uri="{FF2B5EF4-FFF2-40B4-BE49-F238E27FC236}">
                <a16:creationId xmlns:a16="http://schemas.microsoft.com/office/drawing/2014/main" xmlns="" id="{40F84F71-EF71-446E-BFB8-CB4BA69F9A5F}"/>
              </a:ext>
            </a:extLst>
          </p:cNvPr>
          <p:cNvSpPr>
            <a:spLocks noGrp="1"/>
          </p:cNvSpPr>
          <p:nvPr>
            <p:ph type="dt" sz="half" idx="10"/>
          </p:nvPr>
        </p:nvSpPr>
        <p:spPr/>
        <p:txBody>
          <a:bodyPr/>
          <a:lstStyle/>
          <a:p>
            <a:fld id="{4E8F4DB4-367E-1D45-A1A3-E1BA67443780}" type="datetime1">
              <a:rPr lang="en-GB" smtClean="0"/>
              <a:pPr/>
              <a:t>01/06/2024</a:t>
            </a:fld>
            <a:endParaRPr lang="en-GB"/>
          </a:p>
        </p:txBody>
      </p:sp>
      <p:sp>
        <p:nvSpPr>
          <p:cNvPr id="5" name="Slide Number Placeholder 4">
            <a:extLst>
              <a:ext uri="{FF2B5EF4-FFF2-40B4-BE49-F238E27FC236}">
                <a16:creationId xmlns:a16="http://schemas.microsoft.com/office/drawing/2014/main" xmlns="" id="{7CC4F2DB-B785-473C-93FA-2AAC49EAADA1}"/>
              </a:ext>
            </a:extLst>
          </p:cNvPr>
          <p:cNvSpPr>
            <a:spLocks noGrp="1"/>
          </p:cNvSpPr>
          <p:nvPr>
            <p:ph type="sldNum" sz="quarter" idx="11"/>
          </p:nvPr>
        </p:nvSpPr>
        <p:spPr/>
        <p:txBody>
          <a:bodyPr/>
          <a:lstStyle/>
          <a:p>
            <a:fld id="{3180A669-A84B-9048-BBB3-881B586256AA}" type="slidenum">
              <a:rPr lang="en-GB" smtClean="0"/>
              <a:pPr/>
              <a:t>7</a:t>
            </a:fld>
            <a:endParaRPr lang="en-GB"/>
          </a:p>
        </p:txBody>
      </p:sp>
    </p:spTree>
    <p:extLst>
      <p:ext uri="{BB962C8B-B14F-4D97-AF65-F5344CB8AC3E}">
        <p14:creationId xmlns:p14="http://schemas.microsoft.com/office/powerpoint/2010/main" val="8710536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4BFE00-1802-4F7F-8519-FD79A342C9D3}"/>
              </a:ext>
            </a:extLst>
          </p:cNvPr>
          <p:cNvSpPr>
            <a:spLocks noGrp="1"/>
          </p:cNvSpPr>
          <p:nvPr>
            <p:ph type="title"/>
          </p:nvPr>
        </p:nvSpPr>
        <p:spPr>
          <a:xfrm>
            <a:off x="234925" y="406202"/>
            <a:ext cx="8229600" cy="1143000"/>
          </a:xfrm>
        </p:spPr>
        <p:txBody>
          <a:bodyPr/>
          <a:lstStyle/>
          <a:p>
            <a:r>
              <a:rPr lang="en-GB" dirty="0"/>
              <a:t>Exploring Situations That Bring Out Your Worst at Work </a:t>
            </a:r>
          </a:p>
        </p:txBody>
      </p:sp>
      <p:sp>
        <p:nvSpPr>
          <p:cNvPr id="3" name="Content Placeholder 2">
            <a:extLst>
              <a:ext uri="{FF2B5EF4-FFF2-40B4-BE49-F238E27FC236}">
                <a16:creationId xmlns:a16="http://schemas.microsoft.com/office/drawing/2014/main" xmlns="" id="{4583C2BA-1C25-4AA2-AC57-D387B59A9F4B}"/>
              </a:ext>
            </a:extLst>
          </p:cNvPr>
          <p:cNvSpPr>
            <a:spLocks noGrp="1"/>
          </p:cNvSpPr>
          <p:nvPr>
            <p:ph idx="1"/>
          </p:nvPr>
        </p:nvSpPr>
        <p:spPr>
          <a:xfrm>
            <a:off x="457200" y="1556842"/>
            <a:ext cx="8229600" cy="3916363"/>
          </a:xfrm>
        </p:spPr>
        <p:txBody>
          <a:bodyPr/>
          <a:lstStyle/>
          <a:p>
            <a:r>
              <a:rPr lang="en-GB" dirty="0"/>
              <a:t>People often get upset over things that happen to them at work. </a:t>
            </a:r>
          </a:p>
          <a:p>
            <a:r>
              <a:rPr lang="en-GB" dirty="0"/>
              <a:t>The event could be silly, such as someone leaving her coffee cup on your desk, or it could be more serious, such as someone taking credit for your work. </a:t>
            </a:r>
          </a:p>
          <a:p>
            <a:r>
              <a:rPr lang="en-GB" dirty="0"/>
              <a:t>Either way, be prepared to deal with these situations.</a:t>
            </a:r>
          </a:p>
        </p:txBody>
      </p:sp>
      <p:sp>
        <p:nvSpPr>
          <p:cNvPr id="4" name="Date Placeholder 3">
            <a:extLst>
              <a:ext uri="{FF2B5EF4-FFF2-40B4-BE49-F238E27FC236}">
                <a16:creationId xmlns:a16="http://schemas.microsoft.com/office/drawing/2014/main" xmlns="" id="{40F84F71-EF71-446E-BFB8-CB4BA69F9A5F}"/>
              </a:ext>
            </a:extLst>
          </p:cNvPr>
          <p:cNvSpPr>
            <a:spLocks noGrp="1"/>
          </p:cNvSpPr>
          <p:nvPr>
            <p:ph type="dt" sz="half" idx="10"/>
          </p:nvPr>
        </p:nvSpPr>
        <p:spPr/>
        <p:txBody>
          <a:bodyPr/>
          <a:lstStyle/>
          <a:p>
            <a:fld id="{4E8F4DB4-367E-1D45-A1A3-E1BA67443780}" type="datetime1">
              <a:rPr lang="en-GB" smtClean="0"/>
              <a:pPr/>
              <a:t>01/06/2024</a:t>
            </a:fld>
            <a:endParaRPr lang="en-GB"/>
          </a:p>
        </p:txBody>
      </p:sp>
      <p:sp>
        <p:nvSpPr>
          <p:cNvPr id="5" name="Slide Number Placeholder 4">
            <a:extLst>
              <a:ext uri="{FF2B5EF4-FFF2-40B4-BE49-F238E27FC236}">
                <a16:creationId xmlns:a16="http://schemas.microsoft.com/office/drawing/2014/main" xmlns="" id="{7CC4F2DB-B785-473C-93FA-2AAC49EAADA1}"/>
              </a:ext>
            </a:extLst>
          </p:cNvPr>
          <p:cNvSpPr>
            <a:spLocks noGrp="1"/>
          </p:cNvSpPr>
          <p:nvPr>
            <p:ph type="sldNum" sz="quarter" idx="11"/>
          </p:nvPr>
        </p:nvSpPr>
        <p:spPr/>
        <p:txBody>
          <a:bodyPr/>
          <a:lstStyle/>
          <a:p>
            <a:fld id="{3180A669-A84B-9048-BBB3-881B586256AA}" type="slidenum">
              <a:rPr lang="en-GB" smtClean="0"/>
              <a:pPr/>
              <a:t>8</a:t>
            </a:fld>
            <a:endParaRPr lang="en-GB"/>
          </a:p>
        </p:txBody>
      </p:sp>
    </p:spTree>
    <p:extLst>
      <p:ext uri="{BB962C8B-B14F-4D97-AF65-F5344CB8AC3E}">
        <p14:creationId xmlns:p14="http://schemas.microsoft.com/office/powerpoint/2010/main" val="15517272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4BFE00-1802-4F7F-8519-FD79A342C9D3}"/>
              </a:ext>
            </a:extLst>
          </p:cNvPr>
          <p:cNvSpPr>
            <a:spLocks noGrp="1"/>
          </p:cNvSpPr>
          <p:nvPr>
            <p:ph type="title"/>
          </p:nvPr>
        </p:nvSpPr>
        <p:spPr>
          <a:xfrm>
            <a:off x="234925" y="406202"/>
            <a:ext cx="8229600" cy="1143000"/>
          </a:xfrm>
        </p:spPr>
        <p:txBody>
          <a:bodyPr/>
          <a:lstStyle/>
          <a:p>
            <a:r>
              <a:rPr lang="en-GB" dirty="0"/>
              <a:t>Exploring Situations That Bring Out Your Worst at Work </a:t>
            </a:r>
          </a:p>
        </p:txBody>
      </p:sp>
      <p:sp>
        <p:nvSpPr>
          <p:cNvPr id="3" name="Content Placeholder 2">
            <a:extLst>
              <a:ext uri="{FF2B5EF4-FFF2-40B4-BE49-F238E27FC236}">
                <a16:creationId xmlns:a16="http://schemas.microsoft.com/office/drawing/2014/main" xmlns="" id="{4583C2BA-1C25-4AA2-AC57-D387B59A9F4B}"/>
              </a:ext>
            </a:extLst>
          </p:cNvPr>
          <p:cNvSpPr>
            <a:spLocks noGrp="1"/>
          </p:cNvSpPr>
          <p:nvPr>
            <p:ph idx="1"/>
          </p:nvPr>
        </p:nvSpPr>
        <p:spPr>
          <a:xfrm>
            <a:off x="457200" y="1556842"/>
            <a:ext cx="8229600" cy="3916363"/>
          </a:xfrm>
        </p:spPr>
        <p:txBody>
          <a:bodyPr/>
          <a:lstStyle/>
          <a:p>
            <a:r>
              <a:rPr lang="en-GB" dirty="0"/>
              <a:t>Generally, when something goes wrong, you start off with an emotion. </a:t>
            </a:r>
          </a:p>
          <a:p>
            <a:r>
              <a:rPr lang="en-GB" dirty="0"/>
              <a:t>Something happens. You then feel queasy, upset, frustrated, or maybe even angry. First, get control of your feeling. </a:t>
            </a:r>
          </a:p>
          <a:p>
            <a:r>
              <a:rPr lang="en-GB" dirty="0"/>
              <a:t>Get a clear sense of your emotion — whether it’s big or small. You must know your emotion before you can manage it.</a:t>
            </a:r>
          </a:p>
        </p:txBody>
      </p:sp>
      <p:sp>
        <p:nvSpPr>
          <p:cNvPr id="4" name="Date Placeholder 3">
            <a:extLst>
              <a:ext uri="{FF2B5EF4-FFF2-40B4-BE49-F238E27FC236}">
                <a16:creationId xmlns:a16="http://schemas.microsoft.com/office/drawing/2014/main" xmlns="" id="{40F84F71-EF71-446E-BFB8-CB4BA69F9A5F}"/>
              </a:ext>
            </a:extLst>
          </p:cNvPr>
          <p:cNvSpPr>
            <a:spLocks noGrp="1"/>
          </p:cNvSpPr>
          <p:nvPr>
            <p:ph type="dt" sz="half" idx="10"/>
          </p:nvPr>
        </p:nvSpPr>
        <p:spPr/>
        <p:txBody>
          <a:bodyPr/>
          <a:lstStyle/>
          <a:p>
            <a:fld id="{4E8F4DB4-367E-1D45-A1A3-E1BA67443780}" type="datetime1">
              <a:rPr lang="en-GB" smtClean="0"/>
              <a:pPr/>
              <a:t>01/06/2024</a:t>
            </a:fld>
            <a:endParaRPr lang="en-GB"/>
          </a:p>
        </p:txBody>
      </p:sp>
      <p:sp>
        <p:nvSpPr>
          <p:cNvPr id="5" name="Slide Number Placeholder 4">
            <a:extLst>
              <a:ext uri="{FF2B5EF4-FFF2-40B4-BE49-F238E27FC236}">
                <a16:creationId xmlns:a16="http://schemas.microsoft.com/office/drawing/2014/main" xmlns="" id="{7CC4F2DB-B785-473C-93FA-2AAC49EAADA1}"/>
              </a:ext>
            </a:extLst>
          </p:cNvPr>
          <p:cNvSpPr>
            <a:spLocks noGrp="1"/>
          </p:cNvSpPr>
          <p:nvPr>
            <p:ph type="sldNum" sz="quarter" idx="11"/>
          </p:nvPr>
        </p:nvSpPr>
        <p:spPr/>
        <p:txBody>
          <a:bodyPr/>
          <a:lstStyle/>
          <a:p>
            <a:fld id="{3180A669-A84B-9048-BBB3-881B586256AA}" type="slidenum">
              <a:rPr lang="en-GB" smtClean="0"/>
              <a:pPr/>
              <a:t>9</a:t>
            </a:fld>
            <a:endParaRPr lang="en-GB"/>
          </a:p>
        </p:txBody>
      </p:sp>
    </p:spTree>
    <p:extLst>
      <p:ext uri="{BB962C8B-B14F-4D97-AF65-F5344CB8AC3E}">
        <p14:creationId xmlns:p14="http://schemas.microsoft.com/office/powerpoint/2010/main" val="18664338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4BFE00-1802-4F7F-8519-FD79A342C9D3}"/>
              </a:ext>
            </a:extLst>
          </p:cNvPr>
          <p:cNvSpPr>
            <a:spLocks noGrp="1"/>
          </p:cNvSpPr>
          <p:nvPr>
            <p:ph type="title"/>
          </p:nvPr>
        </p:nvSpPr>
        <p:spPr>
          <a:xfrm>
            <a:off x="234925" y="406202"/>
            <a:ext cx="8229600" cy="1143000"/>
          </a:xfrm>
        </p:spPr>
        <p:txBody>
          <a:bodyPr/>
          <a:lstStyle/>
          <a:p>
            <a:r>
              <a:rPr lang="en-GB" dirty="0"/>
              <a:t>Tackling hassles</a:t>
            </a:r>
          </a:p>
        </p:txBody>
      </p:sp>
      <p:sp>
        <p:nvSpPr>
          <p:cNvPr id="3" name="Content Placeholder 2">
            <a:extLst>
              <a:ext uri="{FF2B5EF4-FFF2-40B4-BE49-F238E27FC236}">
                <a16:creationId xmlns:a16="http://schemas.microsoft.com/office/drawing/2014/main" xmlns="" id="{4583C2BA-1C25-4AA2-AC57-D387B59A9F4B}"/>
              </a:ext>
            </a:extLst>
          </p:cNvPr>
          <p:cNvSpPr>
            <a:spLocks noGrp="1"/>
          </p:cNvSpPr>
          <p:nvPr>
            <p:ph idx="1"/>
          </p:nvPr>
        </p:nvSpPr>
        <p:spPr>
          <a:xfrm>
            <a:off x="457200" y="1549202"/>
            <a:ext cx="8229600" cy="3916363"/>
          </a:xfrm>
        </p:spPr>
        <p:txBody>
          <a:bodyPr/>
          <a:lstStyle/>
          <a:p>
            <a:r>
              <a:rPr lang="en-GB" dirty="0"/>
              <a:t>The moment you recognize that you’re feeling aggravated at work, you can begin to identify why you’re feeling that way. </a:t>
            </a:r>
          </a:p>
          <a:p>
            <a:r>
              <a:rPr lang="en-GB" dirty="0"/>
              <a:t>More likely than not, something small is bothering you. </a:t>
            </a:r>
          </a:p>
        </p:txBody>
      </p:sp>
      <p:sp>
        <p:nvSpPr>
          <p:cNvPr id="4" name="Date Placeholder 3">
            <a:extLst>
              <a:ext uri="{FF2B5EF4-FFF2-40B4-BE49-F238E27FC236}">
                <a16:creationId xmlns:a16="http://schemas.microsoft.com/office/drawing/2014/main" xmlns="" id="{40F84F71-EF71-446E-BFB8-CB4BA69F9A5F}"/>
              </a:ext>
            </a:extLst>
          </p:cNvPr>
          <p:cNvSpPr>
            <a:spLocks noGrp="1"/>
          </p:cNvSpPr>
          <p:nvPr>
            <p:ph type="dt" sz="half" idx="10"/>
          </p:nvPr>
        </p:nvSpPr>
        <p:spPr/>
        <p:txBody>
          <a:bodyPr/>
          <a:lstStyle/>
          <a:p>
            <a:fld id="{4E8F4DB4-367E-1D45-A1A3-E1BA67443780}" type="datetime1">
              <a:rPr lang="en-GB" smtClean="0"/>
              <a:pPr/>
              <a:t>01/06/2024</a:t>
            </a:fld>
            <a:endParaRPr lang="en-GB"/>
          </a:p>
        </p:txBody>
      </p:sp>
      <p:sp>
        <p:nvSpPr>
          <p:cNvPr id="5" name="Slide Number Placeholder 4">
            <a:extLst>
              <a:ext uri="{FF2B5EF4-FFF2-40B4-BE49-F238E27FC236}">
                <a16:creationId xmlns:a16="http://schemas.microsoft.com/office/drawing/2014/main" xmlns="" id="{7CC4F2DB-B785-473C-93FA-2AAC49EAADA1}"/>
              </a:ext>
            </a:extLst>
          </p:cNvPr>
          <p:cNvSpPr>
            <a:spLocks noGrp="1"/>
          </p:cNvSpPr>
          <p:nvPr>
            <p:ph type="sldNum" sz="quarter" idx="11"/>
          </p:nvPr>
        </p:nvSpPr>
        <p:spPr/>
        <p:txBody>
          <a:bodyPr/>
          <a:lstStyle/>
          <a:p>
            <a:fld id="{3180A669-A84B-9048-BBB3-881B586256AA}" type="slidenum">
              <a:rPr lang="en-GB" smtClean="0"/>
              <a:pPr/>
              <a:t>10</a:t>
            </a:fld>
            <a:endParaRPr lang="en-GB"/>
          </a:p>
        </p:txBody>
      </p:sp>
    </p:spTree>
    <p:extLst>
      <p:ext uri="{BB962C8B-B14F-4D97-AF65-F5344CB8AC3E}">
        <p14:creationId xmlns:p14="http://schemas.microsoft.com/office/powerpoint/2010/main" val="5195811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4BFE00-1802-4F7F-8519-FD79A342C9D3}"/>
              </a:ext>
            </a:extLst>
          </p:cNvPr>
          <p:cNvSpPr>
            <a:spLocks noGrp="1"/>
          </p:cNvSpPr>
          <p:nvPr>
            <p:ph type="title"/>
          </p:nvPr>
        </p:nvSpPr>
        <p:spPr>
          <a:xfrm>
            <a:off x="234925" y="406202"/>
            <a:ext cx="8229600" cy="1143000"/>
          </a:xfrm>
        </p:spPr>
        <p:txBody>
          <a:bodyPr/>
          <a:lstStyle/>
          <a:p>
            <a:r>
              <a:rPr lang="en-GB" dirty="0"/>
              <a:t>Tackling hassles</a:t>
            </a:r>
          </a:p>
        </p:txBody>
      </p:sp>
      <p:sp>
        <p:nvSpPr>
          <p:cNvPr id="3" name="Content Placeholder 2">
            <a:extLst>
              <a:ext uri="{FF2B5EF4-FFF2-40B4-BE49-F238E27FC236}">
                <a16:creationId xmlns:a16="http://schemas.microsoft.com/office/drawing/2014/main" xmlns="" id="{4583C2BA-1C25-4AA2-AC57-D387B59A9F4B}"/>
              </a:ext>
            </a:extLst>
          </p:cNvPr>
          <p:cNvSpPr>
            <a:spLocks noGrp="1"/>
          </p:cNvSpPr>
          <p:nvPr>
            <p:ph idx="1"/>
          </p:nvPr>
        </p:nvSpPr>
        <p:spPr>
          <a:xfrm>
            <a:off x="457200" y="1549202"/>
            <a:ext cx="8229600" cy="3916363"/>
          </a:xfrm>
        </p:spPr>
        <p:txBody>
          <a:bodyPr/>
          <a:lstStyle/>
          <a:p>
            <a:r>
              <a:rPr lang="en-GB" dirty="0"/>
              <a:t>Studies at work have shown that you’re more affected by the little hassles and frustrations, over the long term, than by a major positive event, such as a biannual company party. </a:t>
            </a:r>
          </a:p>
          <a:p>
            <a:r>
              <a:rPr lang="en-GB" dirty="0"/>
              <a:t>If you perceive many hassles over the day or week, these hassles erode your feelings about your work or the organization. </a:t>
            </a:r>
          </a:p>
        </p:txBody>
      </p:sp>
      <p:sp>
        <p:nvSpPr>
          <p:cNvPr id="4" name="Date Placeholder 3">
            <a:extLst>
              <a:ext uri="{FF2B5EF4-FFF2-40B4-BE49-F238E27FC236}">
                <a16:creationId xmlns:a16="http://schemas.microsoft.com/office/drawing/2014/main" xmlns="" id="{40F84F71-EF71-446E-BFB8-CB4BA69F9A5F}"/>
              </a:ext>
            </a:extLst>
          </p:cNvPr>
          <p:cNvSpPr>
            <a:spLocks noGrp="1"/>
          </p:cNvSpPr>
          <p:nvPr>
            <p:ph type="dt" sz="half" idx="10"/>
          </p:nvPr>
        </p:nvSpPr>
        <p:spPr/>
        <p:txBody>
          <a:bodyPr/>
          <a:lstStyle/>
          <a:p>
            <a:fld id="{4E8F4DB4-367E-1D45-A1A3-E1BA67443780}" type="datetime1">
              <a:rPr lang="en-GB" smtClean="0"/>
              <a:pPr/>
              <a:t>01/06/2024</a:t>
            </a:fld>
            <a:endParaRPr lang="en-GB"/>
          </a:p>
        </p:txBody>
      </p:sp>
      <p:sp>
        <p:nvSpPr>
          <p:cNvPr id="5" name="Slide Number Placeholder 4">
            <a:extLst>
              <a:ext uri="{FF2B5EF4-FFF2-40B4-BE49-F238E27FC236}">
                <a16:creationId xmlns:a16="http://schemas.microsoft.com/office/drawing/2014/main" xmlns="" id="{7CC4F2DB-B785-473C-93FA-2AAC49EAADA1}"/>
              </a:ext>
            </a:extLst>
          </p:cNvPr>
          <p:cNvSpPr>
            <a:spLocks noGrp="1"/>
          </p:cNvSpPr>
          <p:nvPr>
            <p:ph type="sldNum" sz="quarter" idx="11"/>
          </p:nvPr>
        </p:nvSpPr>
        <p:spPr/>
        <p:txBody>
          <a:bodyPr/>
          <a:lstStyle/>
          <a:p>
            <a:fld id="{3180A669-A84B-9048-BBB3-881B586256AA}" type="slidenum">
              <a:rPr lang="en-GB" smtClean="0"/>
              <a:pPr/>
              <a:t>11</a:t>
            </a:fld>
            <a:endParaRPr lang="en-GB"/>
          </a:p>
        </p:txBody>
      </p:sp>
    </p:spTree>
    <p:extLst>
      <p:ext uri="{BB962C8B-B14F-4D97-AF65-F5344CB8AC3E}">
        <p14:creationId xmlns:p14="http://schemas.microsoft.com/office/powerpoint/2010/main" val="11151740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4BFE00-1802-4F7F-8519-FD79A342C9D3}"/>
              </a:ext>
            </a:extLst>
          </p:cNvPr>
          <p:cNvSpPr>
            <a:spLocks noGrp="1"/>
          </p:cNvSpPr>
          <p:nvPr>
            <p:ph type="title"/>
          </p:nvPr>
        </p:nvSpPr>
        <p:spPr>
          <a:xfrm>
            <a:off x="234925" y="406202"/>
            <a:ext cx="8229600" cy="1143000"/>
          </a:xfrm>
        </p:spPr>
        <p:txBody>
          <a:bodyPr/>
          <a:lstStyle/>
          <a:p>
            <a:r>
              <a:rPr lang="en-GB" dirty="0"/>
              <a:t>What can you do about hassles? Follow these steps:</a:t>
            </a:r>
          </a:p>
        </p:txBody>
      </p:sp>
      <p:sp>
        <p:nvSpPr>
          <p:cNvPr id="3" name="Content Placeholder 2">
            <a:extLst>
              <a:ext uri="{FF2B5EF4-FFF2-40B4-BE49-F238E27FC236}">
                <a16:creationId xmlns:a16="http://schemas.microsoft.com/office/drawing/2014/main" xmlns="" id="{4583C2BA-1C25-4AA2-AC57-D387B59A9F4B}"/>
              </a:ext>
            </a:extLst>
          </p:cNvPr>
          <p:cNvSpPr>
            <a:spLocks noGrp="1"/>
          </p:cNvSpPr>
          <p:nvPr>
            <p:ph idx="1"/>
          </p:nvPr>
        </p:nvSpPr>
        <p:spPr>
          <a:xfrm>
            <a:off x="457200" y="2078732"/>
            <a:ext cx="8229600" cy="3916363"/>
          </a:xfrm>
        </p:spPr>
        <p:txBody>
          <a:bodyPr/>
          <a:lstStyle/>
          <a:p>
            <a:pPr marL="514350" indent="-514350">
              <a:buAutoNum type="arabicPeriod"/>
            </a:pPr>
            <a:r>
              <a:rPr lang="en-GB" sz="2800" dirty="0"/>
              <a:t>Identify the hassles you experience at work, both big and small. </a:t>
            </a:r>
          </a:p>
          <a:p>
            <a:pPr marL="0" indent="0">
              <a:buNone/>
            </a:pPr>
            <a:r>
              <a:rPr lang="en-GB" sz="2800" dirty="0"/>
              <a:t>2. Determine how each hassle prevents or impedes you from getting your job done. </a:t>
            </a:r>
          </a:p>
        </p:txBody>
      </p:sp>
      <p:sp>
        <p:nvSpPr>
          <p:cNvPr id="4" name="Date Placeholder 3">
            <a:extLst>
              <a:ext uri="{FF2B5EF4-FFF2-40B4-BE49-F238E27FC236}">
                <a16:creationId xmlns:a16="http://schemas.microsoft.com/office/drawing/2014/main" xmlns="" id="{40F84F71-EF71-446E-BFB8-CB4BA69F9A5F}"/>
              </a:ext>
            </a:extLst>
          </p:cNvPr>
          <p:cNvSpPr>
            <a:spLocks noGrp="1"/>
          </p:cNvSpPr>
          <p:nvPr>
            <p:ph type="dt" sz="half" idx="10"/>
          </p:nvPr>
        </p:nvSpPr>
        <p:spPr/>
        <p:txBody>
          <a:bodyPr/>
          <a:lstStyle/>
          <a:p>
            <a:fld id="{4E8F4DB4-367E-1D45-A1A3-E1BA67443780}" type="datetime1">
              <a:rPr lang="en-GB" smtClean="0"/>
              <a:pPr/>
              <a:t>01/06/2024</a:t>
            </a:fld>
            <a:endParaRPr lang="en-GB"/>
          </a:p>
        </p:txBody>
      </p:sp>
      <p:sp>
        <p:nvSpPr>
          <p:cNvPr id="5" name="Slide Number Placeholder 4">
            <a:extLst>
              <a:ext uri="{FF2B5EF4-FFF2-40B4-BE49-F238E27FC236}">
                <a16:creationId xmlns:a16="http://schemas.microsoft.com/office/drawing/2014/main" xmlns="" id="{7CC4F2DB-B785-473C-93FA-2AAC49EAADA1}"/>
              </a:ext>
            </a:extLst>
          </p:cNvPr>
          <p:cNvSpPr>
            <a:spLocks noGrp="1"/>
          </p:cNvSpPr>
          <p:nvPr>
            <p:ph type="sldNum" sz="quarter" idx="11"/>
          </p:nvPr>
        </p:nvSpPr>
        <p:spPr/>
        <p:txBody>
          <a:bodyPr/>
          <a:lstStyle/>
          <a:p>
            <a:fld id="{3180A669-A84B-9048-BBB3-881B586256AA}" type="slidenum">
              <a:rPr lang="en-GB" smtClean="0"/>
              <a:pPr/>
              <a:t>12</a:t>
            </a:fld>
            <a:endParaRPr lang="en-GB"/>
          </a:p>
        </p:txBody>
      </p:sp>
    </p:spTree>
    <p:extLst>
      <p:ext uri="{BB962C8B-B14F-4D97-AF65-F5344CB8AC3E}">
        <p14:creationId xmlns:p14="http://schemas.microsoft.com/office/powerpoint/2010/main" val="39795982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4BFE00-1802-4F7F-8519-FD79A342C9D3}"/>
              </a:ext>
            </a:extLst>
          </p:cNvPr>
          <p:cNvSpPr>
            <a:spLocks noGrp="1"/>
          </p:cNvSpPr>
          <p:nvPr>
            <p:ph type="title"/>
          </p:nvPr>
        </p:nvSpPr>
        <p:spPr>
          <a:xfrm>
            <a:off x="234925" y="406202"/>
            <a:ext cx="8229600" cy="1143000"/>
          </a:xfrm>
        </p:spPr>
        <p:txBody>
          <a:bodyPr/>
          <a:lstStyle/>
          <a:p>
            <a:r>
              <a:rPr lang="en-GB" dirty="0"/>
              <a:t>What can you do about hassles? Follow these steps:</a:t>
            </a:r>
          </a:p>
        </p:txBody>
      </p:sp>
      <p:sp>
        <p:nvSpPr>
          <p:cNvPr id="3" name="Content Placeholder 2">
            <a:extLst>
              <a:ext uri="{FF2B5EF4-FFF2-40B4-BE49-F238E27FC236}">
                <a16:creationId xmlns:a16="http://schemas.microsoft.com/office/drawing/2014/main" xmlns="" id="{4583C2BA-1C25-4AA2-AC57-D387B59A9F4B}"/>
              </a:ext>
            </a:extLst>
          </p:cNvPr>
          <p:cNvSpPr>
            <a:spLocks noGrp="1"/>
          </p:cNvSpPr>
          <p:nvPr>
            <p:ph idx="1"/>
          </p:nvPr>
        </p:nvSpPr>
        <p:spPr>
          <a:xfrm>
            <a:off x="457200" y="2007294"/>
            <a:ext cx="8229600" cy="3916363"/>
          </a:xfrm>
        </p:spPr>
        <p:txBody>
          <a:bodyPr/>
          <a:lstStyle/>
          <a:p>
            <a:pPr marL="0" indent="0">
              <a:buNone/>
            </a:pPr>
            <a:r>
              <a:rPr lang="en-GB" sz="2800" dirty="0"/>
              <a:t>3. Brainstorm solutions about to how you can remove or reduce each hassle. Record these in your notebook.  Come up with a few ideas for each hassle. </a:t>
            </a:r>
          </a:p>
          <a:p>
            <a:pPr marL="0" indent="0">
              <a:buNone/>
            </a:pPr>
            <a:r>
              <a:rPr lang="en-GB" sz="2800" dirty="0"/>
              <a:t>4. Meet with your supervisor to discuss the hassles that you’re facing and your suggested solutions. </a:t>
            </a:r>
          </a:p>
        </p:txBody>
      </p:sp>
      <p:sp>
        <p:nvSpPr>
          <p:cNvPr id="4" name="Date Placeholder 3">
            <a:extLst>
              <a:ext uri="{FF2B5EF4-FFF2-40B4-BE49-F238E27FC236}">
                <a16:creationId xmlns:a16="http://schemas.microsoft.com/office/drawing/2014/main" xmlns="" id="{40F84F71-EF71-446E-BFB8-CB4BA69F9A5F}"/>
              </a:ext>
            </a:extLst>
          </p:cNvPr>
          <p:cNvSpPr>
            <a:spLocks noGrp="1"/>
          </p:cNvSpPr>
          <p:nvPr>
            <p:ph type="dt" sz="half" idx="10"/>
          </p:nvPr>
        </p:nvSpPr>
        <p:spPr/>
        <p:txBody>
          <a:bodyPr/>
          <a:lstStyle/>
          <a:p>
            <a:fld id="{4E8F4DB4-367E-1D45-A1A3-E1BA67443780}" type="datetime1">
              <a:rPr lang="en-GB" smtClean="0"/>
              <a:pPr/>
              <a:t>01/06/2024</a:t>
            </a:fld>
            <a:endParaRPr lang="en-GB"/>
          </a:p>
        </p:txBody>
      </p:sp>
      <p:sp>
        <p:nvSpPr>
          <p:cNvPr id="5" name="Slide Number Placeholder 4">
            <a:extLst>
              <a:ext uri="{FF2B5EF4-FFF2-40B4-BE49-F238E27FC236}">
                <a16:creationId xmlns:a16="http://schemas.microsoft.com/office/drawing/2014/main" xmlns="" id="{7CC4F2DB-B785-473C-93FA-2AAC49EAADA1}"/>
              </a:ext>
            </a:extLst>
          </p:cNvPr>
          <p:cNvSpPr>
            <a:spLocks noGrp="1"/>
          </p:cNvSpPr>
          <p:nvPr>
            <p:ph type="sldNum" sz="quarter" idx="11"/>
          </p:nvPr>
        </p:nvSpPr>
        <p:spPr/>
        <p:txBody>
          <a:bodyPr/>
          <a:lstStyle/>
          <a:p>
            <a:fld id="{3180A669-A84B-9048-BBB3-881B586256AA}" type="slidenum">
              <a:rPr lang="en-GB" smtClean="0"/>
              <a:pPr/>
              <a:t>13</a:t>
            </a:fld>
            <a:endParaRPr lang="en-GB"/>
          </a:p>
        </p:txBody>
      </p:sp>
    </p:spTree>
    <p:extLst>
      <p:ext uri="{BB962C8B-B14F-4D97-AF65-F5344CB8AC3E}">
        <p14:creationId xmlns:p14="http://schemas.microsoft.com/office/powerpoint/2010/main" val="15749385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4BFE00-1802-4F7F-8519-FD79A342C9D3}"/>
              </a:ext>
            </a:extLst>
          </p:cNvPr>
          <p:cNvSpPr>
            <a:spLocks noGrp="1"/>
          </p:cNvSpPr>
          <p:nvPr>
            <p:ph type="title"/>
          </p:nvPr>
        </p:nvSpPr>
        <p:spPr>
          <a:xfrm>
            <a:off x="250825" y="481434"/>
            <a:ext cx="8229600" cy="1143000"/>
          </a:xfrm>
        </p:spPr>
        <p:txBody>
          <a:bodyPr/>
          <a:lstStyle/>
          <a:p>
            <a:r>
              <a:rPr lang="en-GB" sz="4000" dirty="0"/>
              <a:t>An emotionally intelligent manager keeps the following tips in mind when he makes requests:</a:t>
            </a:r>
          </a:p>
        </p:txBody>
      </p:sp>
      <p:sp>
        <p:nvSpPr>
          <p:cNvPr id="3" name="Content Placeholder 2">
            <a:extLst>
              <a:ext uri="{FF2B5EF4-FFF2-40B4-BE49-F238E27FC236}">
                <a16:creationId xmlns:a16="http://schemas.microsoft.com/office/drawing/2014/main" xmlns="" id="{4583C2BA-1C25-4AA2-AC57-D387B59A9F4B}"/>
              </a:ext>
            </a:extLst>
          </p:cNvPr>
          <p:cNvSpPr>
            <a:spLocks noGrp="1"/>
          </p:cNvSpPr>
          <p:nvPr>
            <p:ph idx="1"/>
          </p:nvPr>
        </p:nvSpPr>
        <p:spPr>
          <a:xfrm>
            <a:off x="460152" y="2460203"/>
            <a:ext cx="8229600" cy="3916363"/>
          </a:xfrm>
        </p:spPr>
        <p:txBody>
          <a:bodyPr/>
          <a:lstStyle/>
          <a:p>
            <a:pPr marL="0" indent="0">
              <a:buNone/>
            </a:pPr>
            <a:r>
              <a:rPr lang="en-GB" dirty="0"/>
              <a:t>✓ Don’t give orders. </a:t>
            </a:r>
          </a:p>
          <a:p>
            <a:pPr marL="0" indent="0">
              <a:buNone/>
            </a:pPr>
            <a:r>
              <a:rPr lang="en-GB" dirty="0"/>
              <a:t>✓ Give some background or rationale for the request. </a:t>
            </a:r>
          </a:p>
          <a:p>
            <a:pPr marL="0" indent="0">
              <a:buNone/>
            </a:pPr>
            <a:r>
              <a:rPr lang="en-GB" dirty="0"/>
              <a:t>✓ Approach your employee like you’re a fellow team player, not a boss. </a:t>
            </a:r>
          </a:p>
          <a:p>
            <a:pPr marL="0" indent="0">
              <a:buNone/>
            </a:pPr>
            <a:endParaRPr lang="en-GB" dirty="0"/>
          </a:p>
        </p:txBody>
      </p:sp>
      <p:sp>
        <p:nvSpPr>
          <p:cNvPr id="4" name="Date Placeholder 3">
            <a:extLst>
              <a:ext uri="{FF2B5EF4-FFF2-40B4-BE49-F238E27FC236}">
                <a16:creationId xmlns:a16="http://schemas.microsoft.com/office/drawing/2014/main" xmlns="" id="{40F84F71-EF71-446E-BFB8-CB4BA69F9A5F}"/>
              </a:ext>
            </a:extLst>
          </p:cNvPr>
          <p:cNvSpPr>
            <a:spLocks noGrp="1"/>
          </p:cNvSpPr>
          <p:nvPr>
            <p:ph type="dt" sz="half" idx="10"/>
          </p:nvPr>
        </p:nvSpPr>
        <p:spPr/>
        <p:txBody>
          <a:bodyPr/>
          <a:lstStyle/>
          <a:p>
            <a:fld id="{4E8F4DB4-367E-1D45-A1A3-E1BA67443780}" type="datetime1">
              <a:rPr lang="en-GB" smtClean="0"/>
              <a:pPr/>
              <a:t>01/06/2024</a:t>
            </a:fld>
            <a:endParaRPr lang="en-GB"/>
          </a:p>
        </p:txBody>
      </p:sp>
      <p:sp>
        <p:nvSpPr>
          <p:cNvPr id="5" name="Slide Number Placeholder 4">
            <a:extLst>
              <a:ext uri="{FF2B5EF4-FFF2-40B4-BE49-F238E27FC236}">
                <a16:creationId xmlns:a16="http://schemas.microsoft.com/office/drawing/2014/main" xmlns="" id="{7CC4F2DB-B785-473C-93FA-2AAC49EAADA1}"/>
              </a:ext>
            </a:extLst>
          </p:cNvPr>
          <p:cNvSpPr>
            <a:spLocks noGrp="1"/>
          </p:cNvSpPr>
          <p:nvPr>
            <p:ph type="sldNum" sz="quarter" idx="11"/>
          </p:nvPr>
        </p:nvSpPr>
        <p:spPr/>
        <p:txBody>
          <a:bodyPr/>
          <a:lstStyle/>
          <a:p>
            <a:fld id="{3180A669-A84B-9048-BBB3-881B586256AA}" type="slidenum">
              <a:rPr lang="en-GB" smtClean="0"/>
              <a:pPr/>
              <a:t>14</a:t>
            </a:fld>
            <a:endParaRPr lang="en-GB"/>
          </a:p>
        </p:txBody>
      </p:sp>
    </p:spTree>
    <p:extLst>
      <p:ext uri="{BB962C8B-B14F-4D97-AF65-F5344CB8AC3E}">
        <p14:creationId xmlns:p14="http://schemas.microsoft.com/office/powerpoint/2010/main" val="19778097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4BFE00-1802-4F7F-8519-FD79A342C9D3}"/>
              </a:ext>
            </a:extLst>
          </p:cNvPr>
          <p:cNvSpPr>
            <a:spLocks noGrp="1"/>
          </p:cNvSpPr>
          <p:nvPr>
            <p:ph type="title"/>
          </p:nvPr>
        </p:nvSpPr>
        <p:spPr>
          <a:xfrm>
            <a:off x="250825" y="635522"/>
            <a:ext cx="8229600" cy="1143000"/>
          </a:xfrm>
        </p:spPr>
        <p:txBody>
          <a:bodyPr/>
          <a:lstStyle/>
          <a:p>
            <a:r>
              <a:rPr lang="en-GB" sz="4000" dirty="0"/>
              <a:t>An emotionally intelligent manager keeps the following tips in mind when he makes requests:</a:t>
            </a:r>
          </a:p>
        </p:txBody>
      </p:sp>
      <p:sp>
        <p:nvSpPr>
          <p:cNvPr id="3" name="Content Placeholder 2">
            <a:extLst>
              <a:ext uri="{FF2B5EF4-FFF2-40B4-BE49-F238E27FC236}">
                <a16:creationId xmlns:a16="http://schemas.microsoft.com/office/drawing/2014/main" xmlns="" id="{4583C2BA-1C25-4AA2-AC57-D387B59A9F4B}"/>
              </a:ext>
            </a:extLst>
          </p:cNvPr>
          <p:cNvSpPr>
            <a:spLocks noGrp="1"/>
          </p:cNvSpPr>
          <p:nvPr>
            <p:ph idx="1"/>
          </p:nvPr>
        </p:nvSpPr>
        <p:spPr>
          <a:xfrm>
            <a:off x="486172" y="2277007"/>
            <a:ext cx="8229600" cy="3916363"/>
          </a:xfrm>
        </p:spPr>
        <p:txBody>
          <a:bodyPr/>
          <a:lstStyle/>
          <a:p>
            <a:pPr marL="0" indent="0">
              <a:buNone/>
            </a:pPr>
            <a:r>
              <a:rPr lang="en-GB" dirty="0"/>
              <a:t>✓ Show the mutual benefits to the request. ✓ Let the person have some control over whether to accept the request and how to perform it. </a:t>
            </a:r>
          </a:p>
          <a:p>
            <a:pPr marL="0" indent="0">
              <a:buNone/>
            </a:pPr>
            <a:r>
              <a:rPr lang="en-GB" dirty="0"/>
              <a:t>✓ Ensure that the person feels good about the interaction.</a:t>
            </a:r>
          </a:p>
        </p:txBody>
      </p:sp>
      <p:sp>
        <p:nvSpPr>
          <p:cNvPr id="4" name="Date Placeholder 3">
            <a:extLst>
              <a:ext uri="{FF2B5EF4-FFF2-40B4-BE49-F238E27FC236}">
                <a16:creationId xmlns:a16="http://schemas.microsoft.com/office/drawing/2014/main" xmlns="" id="{40F84F71-EF71-446E-BFB8-CB4BA69F9A5F}"/>
              </a:ext>
            </a:extLst>
          </p:cNvPr>
          <p:cNvSpPr>
            <a:spLocks noGrp="1"/>
          </p:cNvSpPr>
          <p:nvPr>
            <p:ph type="dt" sz="half" idx="10"/>
          </p:nvPr>
        </p:nvSpPr>
        <p:spPr/>
        <p:txBody>
          <a:bodyPr/>
          <a:lstStyle/>
          <a:p>
            <a:fld id="{4E8F4DB4-367E-1D45-A1A3-E1BA67443780}" type="datetime1">
              <a:rPr lang="en-GB" smtClean="0"/>
              <a:pPr/>
              <a:t>01/06/2024</a:t>
            </a:fld>
            <a:endParaRPr lang="en-GB"/>
          </a:p>
        </p:txBody>
      </p:sp>
      <p:sp>
        <p:nvSpPr>
          <p:cNvPr id="5" name="Slide Number Placeholder 4">
            <a:extLst>
              <a:ext uri="{FF2B5EF4-FFF2-40B4-BE49-F238E27FC236}">
                <a16:creationId xmlns:a16="http://schemas.microsoft.com/office/drawing/2014/main" xmlns="" id="{7CC4F2DB-B785-473C-93FA-2AAC49EAADA1}"/>
              </a:ext>
            </a:extLst>
          </p:cNvPr>
          <p:cNvSpPr>
            <a:spLocks noGrp="1"/>
          </p:cNvSpPr>
          <p:nvPr>
            <p:ph type="sldNum" sz="quarter" idx="11"/>
          </p:nvPr>
        </p:nvSpPr>
        <p:spPr/>
        <p:txBody>
          <a:bodyPr/>
          <a:lstStyle/>
          <a:p>
            <a:fld id="{3180A669-A84B-9048-BBB3-881B586256AA}" type="slidenum">
              <a:rPr lang="en-GB" smtClean="0"/>
              <a:pPr/>
              <a:t>15</a:t>
            </a:fld>
            <a:endParaRPr lang="en-GB"/>
          </a:p>
        </p:txBody>
      </p:sp>
    </p:spTree>
    <p:extLst>
      <p:ext uri="{BB962C8B-B14F-4D97-AF65-F5344CB8AC3E}">
        <p14:creationId xmlns:p14="http://schemas.microsoft.com/office/powerpoint/2010/main" val="28166471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6317804-686A-44FC-AFC1-0813940B1F58}"/>
              </a:ext>
            </a:extLst>
          </p:cNvPr>
          <p:cNvSpPr>
            <a:spLocks noGrp="1"/>
          </p:cNvSpPr>
          <p:nvPr>
            <p:ph type="title"/>
          </p:nvPr>
        </p:nvSpPr>
        <p:spPr>
          <a:xfrm>
            <a:off x="439316" y="0"/>
            <a:ext cx="8229600" cy="1143000"/>
          </a:xfrm>
        </p:spPr>
        <p:txBody>
          <a:bodyPr/>
          <a:lstStyle/>
          <a:p>
            <a:r>
              <a:rPr lang="en-GB" dirty="0"/>
              <a:t>References</a:t>
            </a:r>
          </a:p>
        </p:txBody>
      </p:sp>
      <p:sp>
        <p:nvSpPr>
          <p:cNvPr id="3" name="Content Placeholder 2">
            <a:extLst>
              <a:ext uri="{FF2B5EF4-FFF2-40B4-BE49-F238E27FC236}">
                <a16:creationId xmlns:a16="http://schemas.microsoft.com/office/drawing/2014/main" xmlns="" id="{BD7C182B-596C-4208-BD40-D9E1ECCA9D72}"/>
              </a:ext>
            </a:extLst>
          </p:cNvPr>
          <p:cNvSpPr>
            <a:spLocks noGrp="1"/>
          </p:cNvSpPr>
          <p:nvPr>
            <p:ph idx="1"/>
          </p:nvPr>
        </p:nvSpPr>
        <p:spPr>
          <a:xfrm>
            <a:off x="439316" y="1340768"/>
            <a:ext cx="8229600" cy="3916363"/>
          </a:xfrm>
        </p:spPr>
        <p:txBody>
          <a:bodyPr/>
          <a:lstStyle/>
          <a:p>
            <a:r>
              <a:rPr lang="en-GB" dirty="0"/>
              <a:t>Stein, Steven J.. Emotional Intelligence for Dummies, John Wiley &amp; Sons, Incorporated, 2009. ProQuest </a:t>
            </a:r>
            <a:r>
              <a:rPr lang="en-GB" dirty="0" err="1"/>
              <a:t>Ebook</a:t>
            </a:r>
            <a:r>
              <a:rPr lang="en-GB" dirty="0"/>
              <a:t> Central, https://ebookcentral.proquest.com/lib/kingston/detail.action?docID=456259.</a:t>
            </a:r>
          </a:p>
        </p:txBody>
      </p:sp>
      <p:sp>
        <p:nvSpPr>
          <p:cNvPr id="4" name="Date Placeholder 3">
            <a:extLst>
              <a:ext uri="{FF2B5EF4-FFF2-40B4-BE49-F238E27FC236}">
                <a16:creationId xmlns:a16="http://schemas.microsoft.com/office/drawing/2014/main" xmlns="" id="{FA033136-C5C8-4B70-9898-9015DEDABFD8}"/>
              </a:ext>
            </a:extLst>
          </p:cNvPr>
          <p:cNvSpPr>
            <a:spLocks noGrp="1"/>
          </p:cNvSpPr>
          <p:nvPr>
            <p:ph type="dt" sz="half" idx="10"/>
          </p:nvPr>
        </p:nvSpPr>
        <p:spPr/>
        <p:txBody>
          <a:bodyPr/>
          <a:lstStyle/>
          <a:p>
            <a:fld id="{4E8F4DB4-367E-1D45-A1A3-E1BA67443780}" type="datetime1">
              <a:rPr lang="en-GB" smtClean="0"/>
              <a:pPr/>
              <a:t>01/06/2024</a:t>
            </a:fld>
            <a:endParaRPr lang="en-GB"/>
          </a:p>
        </p:txBody>
      </p:sp>
      <p:sp>
        <p:nvSpPr>
          <p:cNvPr id="5" name="Slide Number Placeholder 4">
            <a:extLst>
              <a:ext uri="{FF2B5EF4-FFF2-40B4-BE49-F238E27FC236}">
                <a16:creationId xmlns:a16="http://schemas.microsoft.com/office/drawing/2014/main" xmlns="" id="{64554AC0-A02E-4026-83CF-E255EF33B431}"/>
              </a:ext>
            </a:extLst>
          </p:cNvPr>
          <p:cNvSpPr>
            <a:spLocks noGrp="1"/>
          </p:cNvSpPr>
          <p:nvPr>
            <p:ph type="sldNum" sz="quarter" idx="11"/>
          </p:nvPr>
        </p:nvSpPr>
        <p:spPr/>
        <p:txBody>
          <a:bodyPr/>
          <a:lstStyle/>
          <a:p>
            <a:fld id="{3180A669-A84B-9048-BBB3-881B586256AA}" type="slidenum">
              <a:rPr lang="en-GB" smtClean="0"/>
              <a:pPr/>
              <a:t>16</a:t>
            </a:fld>
            <a:endParaRPr lang="en-GB"/>
          </a:p>
        </p:txBody>
      </p:sp>
    </p:spTree>
    <p:extLst>
      <p:ext uri="{BB962C8B-B14F-4D97-AF65-F5344CB8AC3E}">
        <p14:creationId xmlns:p14="http://schemas.microsoft.com/office/powerpoint/2010/main" val="3954558209"/>
      </p:ext>
    </p:extLst>
  </p:cSld>
  <p:clrMapOvr>
    <a:masterClrMapping/>
  </p:clrMapOvr>
</p:sld>
</file>

<file path=ppt/theme/theme1.xml><?xml version="1.0" encoding="utf-8"?>
<a:theme xmlns:a="http://schemas.openxmlformats.org/drawingml/2006/main" name="20140311PresentationUWTSDTemplate">
  <a:themeElements>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0140311PresentationUWTSDTemplate">
      <a:majorFont>
        <a:latin typeface="Myriad Pro"/>
        <a:ea typeface="ＭＳ Ｐゴシック"/>
        <a:cs typeface=""/>
      </a:majorFont>
      <a:minorFont>
        <a:latin typeface="Myriad Pro"/>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ＭＳ Ｐゴシック"/>
        <a:cs typeface=""/>
      </a:majorFont>
      <a:minorFont>
        <a:latin typeface="Myriad Pro"/>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ＭＳ Ｐゴシック"/>
        <a:cs typeface=""/>
      </a:majorFont>
      <a:minorFont>
        <a:latin typeface="Myriad Pro"/>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4755</TotalTime>
  <Words>824</Words>
  <Application>Microsoft Office PowerPoint</Application>
  <PresentationFormat>On-screen Show (4:3)</PresentationFormat>
  <Paragraphs>87</Paragraphs>
  <Slides>16</Slides>
  <Notes>0</Notes>
  <HiddenSlides>0</HiddenSlides>
  <MMClips>0</MMClips>
  <ScaleCrop>false</ScaleCrop>
  <HeadingPairs>
    <vt:vector size="4" baseType="variant">
      <vt:variant>
        <vt:lpstr>Theme</vt:lpstr>
      </vt:variant>
      <vt:variant>
        <vt:i4>3</vt:i4>
      </vt:variant>
      <vt:variant>
        <vt:lpstr>Slide Titles</vt:lpstr>
      </vt:variant>
      <vt:variant>
        <vt:i4>16</vt:i4>
      </vt:variant>
    </vt:vector>
  </HeadingPairs>
  <TitlesOfParts>
    <vt:vector size="19" baseType="lpstr">
      <vt:lpstr>20140311PresentationUWTSDTemplate</vt:lpstr>
      <vt:lpstr>1_20140311PresentationUWTSDTemplate</vt:lpstr>
      <vt:lpstr>2_20140311PresentationUWTSDTemplate</vt:lpstr>
      <vt:lpstr>Developing Emotional Intelligence Skills for the Workplace (LCLM 5006) Session NINE Dealing with Difficult Workplace Situations</vt:lpstr>
      <vt:lpstr>Dealing with Difficult Workplace Situations</vt:lpstr>
      <vt:lpstr>Having Feelings at Work?</vt:lpstr>
      <vt:lpstr>Getting in touch with your feelings at work </vt:lpstr>
      <vt:lpstr>Getting in touch with your feelings at work </vt:lpstr>
      <vt:lpstr>PowerPoint Presentation</vt:lpstr>
      <vt:lpstr>Getting in touch with your feelings at work </vt:lpstr>
      <vt:lpstr>Exploring Situations That Bring Out Your Worst at Work </vt:lpstr>
      <vt:lpstr>Exploring Situations That Bring Out Your Worst at Work </vt:lpstr>
      <vt:lpstr>Tackling hassles</vt:lpstr>
      <vt:lpstr>Tackling hassles</vt:lpstr>
      <vt:lpstr>What can you do about hassles? Follow these steps:</vt:lpstr>
      <vt:lpstr>What can you do about hassles? Follow these steps:</vt:lpstr>
      <vt:lpstr>An emotionally intelligent manager keeps the following tips in mind when he makes requests:</vt:lpstr>
      <vt:lpstr>An emotionally intelligent manager keeps the following tips in mind when he makes requests:</vt:lpstr>
      <vt:lpstr>References</vt:lpstr>
    </vt:vector>
  </TitlesOfParts>
  <Company>Artaffairs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Organizational Behaviour</dc:title>
  <dc:creator>Conny &amp; Carwyn Matera-Rogers</dc:creator>
  <cp:lastModifiedBy>Tsehay Jembere</cp:lastModifiedBy>
  <cp:revision>162</cp:revision>
  <dcterms:created xsi:type="dcterms:W3CDTF">2000-07-11T10:51:26Z</dcterms:created>
  <dcterms:modified xsi:type="dcterms:W3CDTF">2024-06-01T05:14:41Z</dcterms:modified>
</cp:coreProperties>
</file>