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tmp" ContentType="image/png"/>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0.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1"/>
  </p:notesMasterIdLst>
  <p:sldIdLst>
    <p:sldId id="256" r:id="rId2"/>
    <p:sldId id="274" r:id="rId3"/>
    <p:sldId id="275" r:id="rId4"/>
    <p:sldId id="258" r:id="rId5"/>
    <p:sldId id="287" r:id="rId6"/>
    <p:sldId id="261" r:id="rId7"/>
    <p:sldId id="270" r:id="rId8"/>
    <p:sldId id="288" r:id="rId9"/>
    <p:sldId id="262" r:id="rId10"/>
    <p:sldId id="277" r:id="rId11"/>
    <p:sldId id="278" r:id="rId12"/>
    <p:sldId id="279" r:id="rId13"/>
    <p:sldId id="280" r:id="rId14"/>
    <p:sldId id="281" r:id="rId15"/>
    <p:sldId id="282" r:id="rId16"/>
    <p:sldId id="283" r:id="rId17"/>
    <p:sldId id="284" r:id="rId18"/>
    <p:sldId id="285" r:id="rId19"/>
    <p:sldId id="286" r:id="rId20"/>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AAEBD2E-2670-4687-B6CB-AB1210106243}" v="246" dt="2026-02-14T19:59:46.07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5" d="100"/>
          <a:sy n="75" d="100"/>
        </p:scale>
        <p:origin x="946"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6/11/relationships/changesInfo" Target="changesInfos/changesInfo1.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 Id="rId27"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sya Zulfiqar (2229775)" userId="S::2229775@student.uwtsd.ac.uk::5a754594-227c-4944-975f-b192a6346a72" providerId="AD" clId="Web-{4ECBE9DF-865D-40D6-A65B-777CFDD5DD62}"/>
    <pc:docChg chg="addSld delSld modSld">
      <pc:chgData name="Asya Zulfiqar (2229775)" userId="S::2229775@student.uwtsd.ac.uk::5a754594-227c-4944-975f-b192a6346a72" providerId="AD" clId="Web-{4ECBE9DF-865D-40D6-A65B-777CFDD5DD62}" dt="2026-02-11T08:26:18.242" v="161"/>
      <pc:docMkLst>
        <pc:docMk/>
      </pc:docMkLst>
      <pc:sldChg chg="addSp delSp modSp mod setBg">
        <pc:chgData name="Asya Zulfiqar (2229775)" userId="S::2229775@student.uwtsd.ac.uk::5a754594-227c-4944-975f-b192a6346a72" providerId="AD" clId="Web-{4ECBE9DF-865D-40D6-A65B-777CFDD5DD62}" dt="2026-02-11T08:25:46.741" v="158"/>
        <pc:sldMkLst>
          <pc:docMk/>
          <pc:sldMk cId="4275973887" sldId="274"/>
        </pc:sldMkLst>
        <pc:spChg chg="mod">
          <ac:chgData name="Asya Zulfiqar (2229775)" userId="S::2229775@student.uwtsd.ac.uk::5a754594-227c-4944-975f-b192a6346a72" providerId="AD" clId="Web-{4ECBE9DF-865D-40D6-A65B-777CFDD5DD62}" dt="2026-02-11T08:25:46.741" v="158"/>
          <ac:spMkLst>
            <pc:docMk/>
            <pc:sldMk cId="4275973887" sldId="274"/>
            <ac:spMk id="2" creationId="{03D3CBCC-1DB3-D3DF-1D91-510B97C8669B}"/>
          </ac:spMkLst>
        </pc:spChg>
        <pc:graphicFrameChg chg="add">
          <ac:chgData name="Asya Zulfiqar (2229775)" userId="S::2229775@student.uwtsd.ac.uk::5a754594-227c-4944-975f-b192a6346a72" providerId="AD" clId="Web-{4ECBE9DF-865D-40D6-A65B-777CFDD5DD62}" dt="2026-02-11T08:25:46.741" v="158"/>
          <ac:graphicFrameMkLst>
            <pc:docMk/>
            <pc:sldMk cId="4275973887" sldId="274"/>
            <ac:graphicFrameMk id="24" creationId="{22745724-96C8-68BE-1AF6-0892C173801D}"/>
          </ac:graphicFrameMkLst>
        </pc:graphicFrameChg>
      </pc:sldChg>
      <pc:sldChg chg="addSp delSp modSp new mod setBg">
        <pc:chgData name="Asya Zulfiqar (2229775)" userId="S::2229775@student.uwtsd.ac.uk::5a754594-227c-4944-975f-b192a6346a72" providerId="AD" clId="Web-{4ECBE9DF-865D-40D6-A65B-777CFDD5DD62}" dt="2026-02-11T08:26:07.851" v="159"/>
        <pc:sldMkLst>
          <pc:docMk/>
          <pc:sldMk cId="675206462" sldId="275"/>
        </pc:sldMkLst>
        <pc:spChg chg="mod">
          <ac:chgData name="Asya Zulfiqar (2229775)" userId="S::2229775@student.uwtsd.ac.uk::5a754594-227c-4944-975f-b192a6346a72" providerId="AD" clId="Web-{4ECBE9DF-865D-40D6-A65B-777CFDD5DD62}" dt="2026-02-11T08:26:07.851" v="159"/>
          <ac:spMkLst>
            <pc:docMk/>
            <pc:sldMk cId="675206462" sldId="275"/>
            <ac:spMk id="2" creationId="{3B81D8AF-7A2C-7F8E-CA9A-1FFC45A3012F}"/>
          </ac:spMkLst>
        </pc:spChg>
        <pc:graphicFrameChg chg="add mod modGraphic">
          <ac:chgData name="Asya Zulfiqar (2229775)" userId="S::2229775@student.uwtsd.ac.uk::5a754594-227c-4944-975f-b192a6346a72" providerId="AD" clId="Web-{4ECBE9DF-865D-40D6-A65B-777CFDD5DD62}" dt="2026-02-11T08:26:07.851" v="159"/>
          <ac:graphicFrameMkLst>
            <pc:docMk/>
            <pc:sldMk cId="675206462" sldId="275"/>
            <ac:graphicFrameMk id="5" creationId="{733953F5-83EC-4DC2-B0D6-BA7E3B1E3C79}"/>
          </ac:graphicFrameMkLst>
        </pc:graphicFrameChg>
      </pc:sldChg>
      <pc:sldChg chg="addSp delSp modSp new">
        <pc:chgData name="Asya Zulfiqar (2229775)" userId="S::2229775@student.uwtsd.ac.uk::5a754594-227c-4944-975f-b192a6346a72" providerId="AD" clId="Web-{4ECBE9DF-865D-40D6-A65B-777CFDD5DD62}" dt="2026-02-11T08:23:21.611" v="149"/>
        <pc:sldMkLst>
          <pc:docMk/>
          <pc:sldMk cId="2806546665" sldId="277"/>
        </pc:sldMkLst>
        <pc:graphicFrameChg chg="add">
          <ac:chgData name="Asya Zulfiqar (2229775)" userId="S::2229775@student.uwtsd.ac.uk::5a754594-227c-4944-975f-b192a6346a72" providerId="AD" clId="Web-{4ECBE9DF-865D-40D6-A65B-777CFDD5DD62}" dt="2026-02-11T08:23:21.611" v="149"/>
          <ac:graphicFrameMkLst>
            <pc:docMk/>
            <pc:sldMk cId="2806546665" sldId="277"/>
            <ac:graphicFrameMk id="5" creationId="{CEB5FFFA-E075-D0BD-ADA4-6FB3E442BCCE}"/>
          </ac:graphicFrameMkLst>
        </pc:graphicFrameChg>
      </pc:sldChg>
      <pc:sldChg chg="addSp modSp new mod setBg">
        <pc:chgData name="Asya Zulfiqar (2229775)" userId="S::2229775@student.uwtsd.ac.uk::5a754594-227c-4944-975f-b192a6346a72" providerId="AD" clId="Web-{4ECBE9DF-865D-40D6-A65B-777CFDD5DD62}" dt="2026-02-11T08:24:27.286" v="155" actId="14100"/>
        <pc:sldMkLst>
          <pc:docMk/>
          <pc:sldMk cId="3953211499" sldId="278"/>
        </pc:sldMkLst>
        <pc:spChg chg="mod">
          <ac:chgData name="Asya Zulfiqar (2229775)" userId="S::2229775@student.uwtsd.ac.uk::5a754594-227c-4944-975f-b192a6346a72" providerId="AD" clId="Web-{4ECBE9DF-865D-40D6-A65B-777CFDD5DD62}" dt="2026-02-11T08:24:27.286" v="155" actId="14100"/>
          <ac:spMkLst>
            <pc:docMk/>
            <pc:sldMk cId="3953211499" sldId="278"/>
            <ac:spMk id="2" creationId="{35CE218C-8B21-F3F9-129A-4BC0C02045DE}"/>
          </ac:spMkLst>
        </pc:spChg>
        <pc:spChg chg="mod ord">
          <ac:chgData name="Asya Zulfiqar (2229775)" userId="S::2229775@student.uwtsd.ac.uk::5a754594-227c-4944-975f-b192a6346a72" providerId="AD" clId="Web-{4ECBE9DF-865D-40D6-A65B-777CFDD5DD62}" dt="2026-02-11T08:24:13.348" v="151"/>
          <ac:spMkLst>
            <pc:docMk/>
            <pc:sldMk cId="3953211499" sldId="278"/>
            <ac:spMk id="3" creationId="{9BE6B541-6702-0C1D-959E-5509C4A3C735}"/>
          </ac:spMkLst>
        </pc:spChg>
        <pc:spChg chg="add">
          <ac:chgData name="Asya Zulfiqar (2229775)" userId="S::2229775@student.uwtsd.ac.uk::5a754594-227c-4944-975f-b192a6346a72" providerId="AD" clId="Web-{4ECBE9DF-865D-40D6-A65B-777CFDD5DD62}" dt="2026-02-11T08:24:13.348" v="151"/>
          <ac:spMkLst>
            <pc:docMk/>
            <pc:sldMk cId="3953211499" sldId="278"/>
            <ac:spMk id="10" creationId="{E81BF4F6-F2CF-4984-9D14-D6966D92F99F}"/>
          </ac:spMkLst>
        </pc:spChg>
        <pc:picChg chg="add">
          <ac:chgData name="Asya Zulfiqar (2229775)" userId="S::2229775@student.uwtsd.ac.uk::5a754594-227c-4944-975f-b192a6346a72" providerId="AD" clId="Web-{4ECBE9DF-865D-40D6-A65B-777CFDD5DD62}" dt="2026-02-11T08:24:09.879" v="150"/>
          <ac:picMkLst>
            <pc:docMk/>
            <pc:sldMk cId="3953211499" sldId="278"/>
            <ac:picMk id="5" creationId="{F78BAE51-6FFD-4C8F-5ED3-934219938F3E}"/>
          </ac:picMkLst>
        </pc:picChg>
      </pc:sldChg>
      <pc:sldChg chg="modSp new">
        <pc:chgData name="Asya Zulfiqar (2229775)" userId="S::2229775@student.uwtsd.ac.uk::5a754594-227c-4944-975f-b192a6346a72" providerId="AD" clId="Web-{4ECBE9DF-865D-40D6-A65B-777CFDD5DD62}" dt="2026-02-11T08:10:22.828" v="44" actId="20577"/>
        <pc:sldMkLst>
          <pc:docMk/>
          <pc:sldMk cId="2125672701" sldId="279"/>
        </pc:sldMkLst>
        <pc:spChg chg="mod">
          <ac:chgData name="Asya Zulfiqar (2229775)" userId="S::2229775@student.uwtsd.ac.uk::5a754594-227c-4944-975f-b192a6346a72" providerId="AD" clId="Web-{4ECBE9DF-865D-40D6-A65B-777CFDD5DD62}" dt="2026-02-11T08:09:03.857" v="34" actId="20577"/>
          <ac:spMkLst>
            <pc:docMk/>
            <pc:sldMk cId="2125672701" sldId="279"/>
            <ac:spMk id="2" creationId="{E6BE0708-071B-0182-8900-9340601B910A}"/>
          </ac:spMkLst>
        </pc:spChg>
        <pc:spChg chg="mod">
          <ac:chgData name="Asya Zulfiqar (2229775)" userId="S::2229775@student.uwtsd.ac.uk::5a754594-227c-4944-975f-b192a6346a72" providerId="AD" clId="Web-{4ECBE9DF-865D-40D6-A65B-777CFDD5DD62}" dt="2026-02-11T08:10:22.828" v="44" actId="20577"/>
          <ac:spMkLst>
            <pc:docMk/>
            <pc:sldMk cId="2125672701" sldId="279"/>
            <ac:spMk id="3" creationId="{D5993052-7EC9-3633-77BD-58445E3443C4}"/>
          </ac:spMkLst>
        </pc:spChg>
      </pc:sldChg>
      <pc:sldChg chg="modSp new">
        <pc:chgData name="Asya Zulfiqar (2229775)" userId="S::2229775@student.uwtsd.ac.uk::5a754594-227c-4944-975f-b192a6346a72" providerId="AD" clId="Web-{4ECBE9DF-865D-40D6-A65B-777CFDD5DD62}" dt="2026-02-11T08:11:03.797" v="48" actId="20577"/>
        <pc:sldMkLst>
          <pc:docMk/>
          <pc:sldMk cId="3278433248" sldId="280"/>
        </pc:sldMkLst>
        <pc:spChg chg="mod">
          <ac:chgData name="Asya Zulfiqar (2229775)" userId="S::2229775@student.uwtsd.ac.uk::5a754594-227c-4944-975f-b192a6346a72" providerId="AD" clId="Web-{4ECBE9DF-865D-40D6-A65B-777CFDD5DD62}" dt="2026-02-11T08:10:46.735" v="46" actId="20577"/>
          <ac:spMkLst>
            <pc:docMk/>
            <pc:sldMk cId="3278433248" sldId="280"/>
            <ac:spMk id="2" creationId="{AFCCDB12-645F-DD3E-C1DB-6510C614D86F}"/>
          </ac:spMkLst>
        </pc:spChg>
      </pc:sldChg>
      <pc:sldChg chg="modSp new">
        <pc:chgData name="Asya Zulfiqar (2229775)" userId="S::2229775@student.uwtsd.ac.uk::5a754594-227c-4944-975f-b192a6346a72" providerId="AD" clId="Web-{4ECBE9DF-865D-40D6-A65B-777CFDD5DD62}" dt="2026-02-11T08:11:59.080" v="53" actId="20577"/>
        <pc:sldMkLst>
          <pc:docMk/>
          <pc:sldMk cId="2698537343" sldId="281"/>
        </pc:sldMkLst>
        <pc:spChg chg="mod">
          <ac:chgData name="Asya Zulfiqar (2229775)" userId="S::2229775@student.uwtsd.ac.uk::5a754594-227c-4944-975f-b192a6346a72" providerId="AD" clId="Web-{4ECBE9DF-865D-40D6-A65B-777CFDD5DD62}" dt="2026-02-11T08:11:59.080" v="53" actId="20577"/>
          <ac:spMkLst>
            <pc:docMk/>
            <pc:sldMk cId="2698537343" sldId="281"/>
            <ac:spMk id="3" creationId="{14BF0447-B98D-54DC-69D7-2A970271F862}"/>
          </ac:spMkLst>
        </pc:spChg>
      </pc:sldChg>
      <pc:sldChg chg="modSp new">
        <pc:chgData name="Asya Zulfiqar (2229775)" userId="S::2229775@student.uwtsd.ac.uk::5a754594-227c-4944-975f-b192a6346a72" providerId="AD" clId="Web-{4ECBE9DF-865D-40D6-A65B-777CFDD5DD62}" dt="2026-02-11T08:12:27.159" v="57" actId="20577"/>
        <pc:sldMkLst>
          <pc:docMk/>
          <pc:sldMk cId="3981207305" sldId="282"/>
        </pc:sldMkLst>
        <pc:spChg chg="mod">
          <ac:chgData name="Asya Zulfiqar (2229775)" userId="S::2229775@student.uwtsd.ac.uk::5a754594-227c-4944-975f-b192a6346a72" providerId="AD" clId="Web-{4ECBE9DF-865D-40D6-A65B-777CFDD5DD62}" dt="2026-02-11T08:12:04.564" v="55" actId="20577"/>
          <ac:spMkLst>
            <pc:docMk/>
            <pc:sldMk cId="3981207305" sldId="282"/>
            <ac:spMk id="2" creationId="{842FB497-4027-C460-FFE5-8702B501112E}"/>
          </ac:spMkLst>
        </pc:spChg>
        <pc:spChg chg="mod">
          <ac:chgData name="Asya Zulfiqar (2229775)" userId="S::2229775@student.uwtsd.ac.uk::5a754594-227c-4944-975f-b192a6346a72" providerId="AD" clId="Web-{4ECBE9DF-865D-40D6-A65B-777CFDD5DD62}" dt="2026-02-11T08:12:27.159" v="57" actId="20577"/>
          <ac:spMkLst>
            <pc:docMk/>
            <pc:sldMk cId="3981207305" sldId="282"/>
            <ac:spMk id="3" creationId="{258AD884-0D61-A354-70BA-46DFD89307B7}"/>
          </ac:spMkLst>
        </pc:spChg>
      </pc:sldChg>
      <pc:sldChg chg="modSp new">
        <pc:chgData name="Asya Zulfiqar (2229775)" userId="S::2229775@student.uwtsd.ac.uk::5a754594-227c-4944-975f-b192a6346a72" providerId="AD" clId="Web-{4ECBE9DF-865D-40D6-A65B-777CFDD5DD62}" dt="2026-02-11T08:25:24.350" v="157" actId="20577"/>
        <pc:sldMkLst>
          <pc:docMk/>
          <pc:sldMk cId="2862314014" sldId="283"/>
        </pc:sldMkLst>
        <pc:spChg chg="mod">
          <ac:chgData name="Asya Zulfiqar (2229775)" userId="S::2229775@student.uwtsd.ac.uk::5a754594-227c-4944-975f-b192a6346a72" providerId="AD" clId="Web-{4ECBE9DF-865D-40D6-A65B-777CFDD5DD62}" dt="2026-02-11T08:13:14.566" v="63" actId="20577"/>
          <ac:spMkLst>
            <pc:docMk/>
            <pc:sldMk cId="2862314014" sldId="283"/>
            <ac:spMk id="2" creationId="{F173B2E8-8D55-36A4-52FC-152CD29E08C6}"/>
          </ac:spMkLst>
        </pc:spChg>
        <pc:spChg chg="mod">
          <ac:chgData name="Asya Zulfiqar (2229775)" userId="S::2229775@student.uwtsd.ac.uk::5a754594-227c-4944-975f-b192a6346a72" providerId="AD" clId="Web-{4ECBE9DF-865D-40D6-A65B-777CFDD5DD62}" dt="2026-02-11T08:25:24.350" v="157" actId="20577"/>
          <ac:spMkLst>
            <pc:docMk/>
            <pc:sldMk cId="2862314014" sldId="283"/>
            <ac:spMk id="3" creationId="{361A9521-F96C-261C-40FE-646A170300D6}"/>
          </ac:spMkLst>
        </pc:spChg>
      </pc:sldChg>
      <pc:sldChg chg="modSp new">
        <pc:chgData name="Asya Zulfiqar (2229775)" userId="S::2229775@student.uwtsd.ac.uk::5a754594-227c-4944-975f-b192a6346a72" providerId="AD" clId="Web-{4ECBE9DF-865D-40D6-A65B-777CFDD5DD62}" dt="2026-02-11T08:18:46.110" v="124" actId="20577"/>
        <pc:sldMkLst>
          <pc:docMk/>
          <pc:sldMk cId="1153906768" sldId="284"/>
        </pc:sldMkLst>
        <pc:spChg chg="mod">
          <ac:chgData name="Asya Zulfiqar (2229775)" userId="S::2229775@student.uwtsd.ac.uk::5a754594-227c-4944-975f-b192a6346a72" providerId="AD" clId="Web-{4ECBE9DF-865D-40D6-A65B-777CFDD5DD62}" dt="2026-02-11T08:14:25.573" v="77" actId="20577"/>
          <ac:spMkLst>
            <pc:docMk/>
            <pc:sldMk cId="1153906768" sldId="284"/>
            <ac:spMk id="2" creationId="{8E2601AC-5B4D-B150-5FAA-A2034A01BA58}"/>
          </ac:spMkLst>
        </pc:spChg>
        <pc:spChg chg="mod">
          <ac:chgData name="Asya Zulfiqar (2229775)" userId="S::2229775@student.uwtsd.ac.uk::5a754594-227c-4944-975f-b192a6346a72" providerId="AD" clId="Web-{4ECBE9DF-865D-40D6-A65B-777CFDD5DD62}" dt="2026-02-11T08:18:46.110" v="124" actId="20577"/>
          <ac:spMkLst>
            <pc:docMk/>
            <pc:sldMk cId="1153906768" sldId="284"/>
            <ac:spMk id="3" creationId="{A7884CEF-31F9-1226-055D-F30063BA783B}"/>
          </ac:spMkLst>
        </pc:spChg>
      </pc:sldChg>
      <pc:sldChg chg="modSp new">
        <pc:chgData name="Asya Zulfiqar (2229775)" userId="S::2229775@student.uwtsd.ac.uk::5a754594-227c-4944-975f-b192a6346a72" providerId="AD" clId="Web-{4ECBE9DF-865D-40D6-A65B-777CFDD5DD62}" dt="2026-02-11T08:20:26.992" v="135" actId="14100"/>
        <pc:sldMkLst>
          <pc:docMk/>
          <pc:sldMk cId="4107138876" sldId="285"/>
        </pc:sldMkLst>
        <pc:spChg chg="mod">
          <ac:chgData name="Asya Zulfiqar (2229775)" userId="S::2229775@student.uwtsd.ac.uk::5a754594-227c-4944-975f-b192a6346a72" providerId="AD" clId="Web-{4ECBE9DF-865D-40D6-A65B-777CFDD5DD62}" dt="2026-02-11T08:20:26.992" v="135" actId="14100"/>
          <ac:spMkLst>
            <pc:docMk/>
            <pc:sldMk cId="4107138876" sldId="285"/>
            <ac:spMk id="2" creationId="{B3196CC2-0739-4D0C-D33C-BF5FAD55145F}"/>
          </ac:spMkLst>
        </pc:spChg>
        <pc:spChg chg="mod">
          <ac:chgData name="Asya Zulfiqar (2229775)" userId="S::2229775@student.uwtsd.ac.uk::5a754594-227c-4944-975f-b192a6346a72" providerId="AD" clId="Web-{4ECBE9DF-865D-40D6-A65B-777CFDD5DD62}" dt="2026-02-11T08:20:11.929" v="131" actId="20577"/>
          <ac:spMkLst>
            <pc:docMk/>
            <pc:sldMk cId="4107138876" sldId="285"/>
            <ac:spMk id="3" creationId="{CDFC738E-838E-8F59-0FA0-8C097C52C5A2}"/>
          </ac:spMkLst>
        </pc:spChg>
      </pc:sldChg>
      <pc:sldChg chg="modSp new">
        <pc:chgData name="Asya Zulfiqar (2229775)" userId="S::2229775@student.uwtsd.ac.uk::5a754594-227c-4944-975f-b192a6346a72" providerId="AD" clId="Web-{4ECBE9DF-865D-40D6-A65B-777CFDD5DD62}" dt="2026-02-11T08:21:49.575" v="145" actId="20577"/>
        <pc:sldMkLst>
          <pc:docMk/>
          <pc:sldMk cId="933211560" sldId="286"/>
        </pc:sldMkLst>
        <pc:spChg chg="mod">
          <ac:chgData name="Asya Zulfiqar (2229775)" userId="S::2229775@student.uwtsd.ac.uk::5a754594-227c-4944-975f-b192a6346a72" providerId="AD" clId="Web-{4ECBE9DF-865D-40D6-A65B-777CFDD5DD62}" dt="2026-02-11T08:20:54.385" v="141" actId="14100"/>
          <ac:spMkLst>
            <pc:docMk/>
            <pc:sldMk cId="933211560" sldId="286"/>
            <ac:spMk id="2" creationId="{9A06F96E-B64D-71F2-0266-DA9615765FB8}"/>
          </ac:spMkLst>
        </pc:spChg>
        <pc:spChg chg="mod">
          <ac:chgData name="Asya Zulfiqar (2229775)" userId="S::2229775@student.uwtsd.ac.uk::5a754594-227c-4944-975f-b192a6346a72" providerId="AD" clId="Web-{4ECBE9DF-865D-40D6-A65B-777CFDD5DD62}" dt="2026-02-11T08:21:49.575" v="145" actId="20577"/>
          <ac:spMkLst>
            <pc:docMk/>
            <pc:sldMk cId="933211560" sldId="286"/>
            <ac:spMk id="3" creationId="{D528EABA-53A0-FC81-5A38-046065FE9DC1}"/>
          </ac:spMkLst>
        </pc:spChg>
      </pc:sldChg>
    </pc:docChg>
  </pc:docChgLst>
  <pc:docChgLst>
    <pc:chgData name="Asya Zulfiqar (2229775)" userId="S::2229775@student.uwtsd.ac.uk::5a754594-227c-4944-975f-b192a6346a72" providerId="AD" clId="Web-{4DACF91F-FD9F-F7DC-001B-17A457D78FA7}"/>
    <pc:docChg chg="modSld">
      <pc:chgData name="Asya Zulfiqar (2229775)" userId="S::2229775@student.uwtsd.ac.uk::5a754594-227c-4944-975f-b192a6346a72" providerId="AD" clId="Web-{4DACF91F-FD9F-F7DC-001B-17A457D78FA7}" dt="2026-01-23T23:03:44.599" v="12" actId="1076"/>
      <pc:docMkLst>
        <pc:docMk/>
      </pc:docMkLst>
      <pc:sldChg chg="modSp">
        <pc:chgData name="Asya Zulfiqar (2229775)" userId="S::2229775@student.uwtsd.ac.uk::5a754594-227c-4944-975f-b192a6346a72" providerId="AD" clId="Web-{4DACF91F-FD9F-F7DC-001B-17A457D78FA7}" dt="2026-01-23T23:03:10.281" v="11" actId="1076"/>
        <pc:sldMkLst>
          <pc:docMk/>
          <pc:sldMk cId="109857222" sldId="256"/>
        </pc:sldMkLst>
      </pc:sldChg>
      <pc:sldChg chg="modSp">
        <pc:chgData name="Asya Zulfiqar (2229775)" userId="S::2229775@student.uwtsd.ac.uk::5a754594-227c-4944-975f-b192a6346a72" providerId="AD" clId="Web-{4DACF91F-FD9F-F7DC-001B-17A457D78FA7}" dt="2026-01-23T23:03:44.599" v="12" actId="1076"/>
        <pc:sldMkLst>
          <pc:docMk/>
          <pc:sldMk cId="2757179648" sldId="258"/>
        </pc:sldMkLst>
      </pc:sldChg>
    </pc:docChg>
  </pc:docChgLst>
  <pc:docChgLst>
    <pc:chgData clId="Web-{4DACF91F-FD9F-F7DC-001B-17A457D78FA7}"/>
    <pc:docChg chg="modSld">
      <pc:chgData name="" userId="" providerId="" clId="Web-{4DACF91F-FD9F-F7DC-001B-17A457D78FA7}" dt="2026-01-23T23:02:32.059" v="4" actId="20577"/>
      <pc:docMkLst>
        <pc:docMk/>
      </pc:docMkLst>
      <pc:sldChg chg="modSp">
        <pc:chgData name="" userId="" providerId="" clId="Web-{4DACF91F-FD9F-F7DC-001B-17A457D78FA7}" dt="2026-01-23T23:02:32.059" v="4" actId="20577"/>
        <pc:sldMkLst>
          <pc:docMk/>
          <pc:sldMk cId="109857222" sldId="256"/>
        </pc:sldMkLst>
      </pc:sldChg>
    </pc:docChg>
  </pc:docChgLst>
  <pc:docChgLst>
    <pc:chgData name="Asya Zulfiqar (2229775)" userId="S::2229775@student.uwtsd.ac.uk::5a754594-227c-4944-975f-b192a6346a72" providerId="AD" clId="Web-{B158DF62-3DC2-8E51-4359-708A05D8AD8D}"/>
    <pc:docChg chg="modSld">
      <pc:chgData name="Asya Zulfiqar (2229775)" userId="S::2229775@student.uwtsd.ac.uk::5a754594-227c-4944-975f-b192a6346a72" providerId="AD" clId="Web-{B158DF62-3DC2-8E51-4359-708A05D8AD8D}" dt="2026-02-02T09:43:57.113" v="20" actId="20577"/>
      <pc:docMkLst>
        <pc:docMk/>
      </pc:docMkLst>
      <pc:sldChg chg="modSp">
        <pc:chgData name="Asya Zulfiqar (2229775)" userId="S::2229775@student.uwtsd.ac.uk::5a754594-227c-4944-975f-b192a6346a72" providerId="AD" clId="Web-{B158DF62-3DC2-8E51-4359-708A05D8AD8D}" dt="2026-02-02T09:43:21.423" v="17" actId="20577"/>
        <pc:sldMkLst>
          <pc:docMk/>
          <pc:sldMk cId="2063611753" sldId="262"/>
        </pc:sldMkLst>
        <pc:graphicFrameChg chg="modGraphic">
          <ac:chgData name="Asya Zulfiqar (2229775)" userId="S::2229775@student.uwtsd.ac.uk::5a754594-227c-4944-975f-b192a6346a72" providerId="AD" clId="Web-{B158DF62-3DC2-8E51-4359-708A05D8AD8D}" dt="2026-02-02T09:43:21.423" v="17" actId="20577"/>
          <ac:graphicFrameMkLst>
            <pc:docMk/>
            <pc:sldMk cId="2063611753" sldId="262"/>
            <ac:graphicFrameMk id="7188" creationId="{39C93C03-A6B8-88E5-8581-60A049015E0D}"/>
          </ac:graphicFrameMkLst>
        </pc:graphicFrameChg>
      </pc:sldChg>
    </pc:docChg>
  </pc:docChgLst>
  <pc:docChgLst>
    <pc:chgData name="Asya Zulfiqar (2229775)" userId="5a754594-227c-4944-975f-b192a6346a72" providerId="ADAL" clId="{285B14CB-8D08-4631-A91C-46717D0C9976}"/>
    <pc:docChg chg="undo custSel addSld delSld modSld sldOrd">
      <pc:chgData name="Asya Zulfiqar (2229775)" userId="5a754594-227c-4944-975f-b192a6346a72" providerId="ADAL" clId="{285B14CB-8D08-4631-A91C-46717D0C9976}" dt="2026-02-14T20:01:34.576" v="4118" actId="27636"/>
      <pc:docMkLst>
        <pc:docMk/>
      </pc:docMkLst>
      <pc:sldChg chg="addSp delSp modSp mod modNotesTx">
        <pc:chgData name="Asya Zulfiqar (2229775)" userId="5a754594-227c-4944-975f-b192a6346a72" providerId="ADAL" clId="{285B14CB-8D08-4631-A91C-46717D0C9976}" dt="2026-02-14T19:36:07.483" v="3799" actId="20577"/>
        <pc:sldMkLst>
          <pc:docMk/>
          <pc:sldMk cId="109857222" sldId="256"/>
        </pc:sldMkLst>
        <pc:spChg chg="add del mod">
          <ac:chgData name="Asya Zulfiqar (2229775)" userId="5a754594-227c-4944-975f-b192a6346a72" providerId="ADAL" clId="{285B14CB-8D08-4631-A91C-46717D0C9976}" dt="2026-02-13T00:16:18.447" v="2103" actId="478"/>
          <ac:spMkLst>
            <pc:docMk/>
            <pc:sldMk cId="109857222" sldId="256"/>
            <ac:spMk id="2" creationId="{CE884BA1-CC1F-A38D-23C9-73597B7EB0C4}"/>
          </ac:spMkLst>
        </pc:spChg>
        <pc:spChg chg="add mod">
          <ac:chgData name="Asya Zulfiqar (2229775)" userId="5a754594-227c-4944-975f-b192a6346a72" providerId="ADAL" clId="{285B14CB-8D08-4631-A91C-46717D0C9976}" dt="2026-02-14T19:36:07.483" v="3799" actId="20577"/>
          <ac:spMkLst>
            <pc:docMk/>
            <pc:sldMk cId="109857222" sldId="256"/>
            <ac:spMk id="5" creationId="{15B6AFE4-E7AC-50B3-0C2A-85B85DBE0073}"/>
          </ac:spMkLst>
        </pc:spChg>
        <pc:graphicFrameChg chg="add del mod">
          <ac:chgData name="Asya Zulfiqar (2229775)" userId="5a754594-227c-4944-975f-b192a6346a72" providerId="ADAL" clId="{285B14CB-8D08-4631-A91C-46717D0C9976}" dt="2026-02-13T00:10:33.830" v="2043" actId="478"/>
          <ac:graphicFrameMkLst>
            <pc:docMk/>
            <pc:sldMk cId="109857222" sldId="256"/>
            <ac:graphicFrameMk id="3" creationId="{72269A56-1916-7382-D7E4-B449862FC0F0}"/>
          </ac:graphicFrameMkLst>
        </pc:graphicFrameChg>
        <pc:graphicFrameChg chg="add del mod">
          <ac:chgData name="Asya Zulfiqar (2229775)" userId="5a754594-227c-4944-975f-b192a6346a72" providerId="ADAL" clId="{285B14CB-8D08-4631-A91C-46717D0C9976}" dt="2026-02-13T00:10:39.528" v="2045" actId="478"/>
          <ac:graphicFrameMkLst>
            <pc:docMk/>
            <pc:sldMk cId="109857222" sldId="256"/>
            <ac:graphicFrameMk id="4" creationId="{5826F242-9180-2C09-E159-30D841409685}"/>
          </ac:graphicFrameMkLst>
        </pc:graphicFrameChg>
        <pc:graphicFrameChg chg="add del mod">
          <ac:chgData name="Asya Zulfiqar (2229775)" userId="5a754594-227c-4944-975f-b192a6346a72" providerId="ADAL" clId="{285B14CB-8D08-4631-A91C-46717D0C9976}" dt="2026-02-13T00:12:53.404" v="2082" actId="478"/>
          <ac:graphicFrameMkLst>
            <pc:docMk/>
            <pc:sldMk cId="109857222" sldId="256"/>
            <ac:graphicFrameMk id="6" creationId="{69426612-7E46-D73F-8021-B5F330161558}"/>
          </ac:graphicFrameMkLst>
        </pc:graphicFrameChg>
        <pc:picChg chg="add mod">
          <ac:chgData name="Asya Zulfiqar (2229775)" userId="5a754594-227c-4944-975f-b192a6346a72" providerId="ADAL" clId="{285B14CB-8D08-4631-A91C-46717D0C9976}" dt="2026-01-28T03:05:40.446" v="945" actId="1076"/>
          <ac:picMkLst>
            <pc:docMk/>
            <pc:sldMk cId="109857222" sldId="256"/>
            <ac:picMk id="1028" creationId="{509A56C0-C03F-DE64-3EFC-CEE716841F2F}"/>
          </ac:picMkLst>
        </pc:picChg>
      </pc:sldChg>
      <pc:sldChg chg="addSp delSp modSp new mod ord setBg modNotesTx">
        <pc:chgData name="Asya Zulfiqar (2229775)" userId="5a754594-227c-4944-975f-b192a6346a72" providerId="ADAL" clId="{285B14CB-8D08-4631-A91C-46717D0C9976}" dt="2026-02-14T04:34:46.031" v="3648" actId="1076"/>
        <pc:sldMkLst>
          <pc:docMk/>
          <pc:sldMk cId="2757179648" sldId="258"/>
        </pc:sldMkLst>
        <pc:spChg chg="add mod">
          <ac:chgData name="Asya Zulfiqar (2229775)" userId="5a754594-227c-4944-975f-b192a6346a72" providerId="ADAL" clId="{285B14CB-8D08-4631-A91C-46717D0C9976}" dt="2026-02-14T04:34:46.031" v="3648" actId="1076"/>
          <ac:spMkLst>
            <pc:docMk/>
            <pc:sldMk cId="2757179648" sldId="258"/>
            <ac:spMk id="2" creationId="{4086D870-D3FB-6C55-3FC2-F41C138DF14D}"/>
          </ac:spMkLst>
        </pc:spChg>
        <pc:spChg chg="add mod">
          <ac:chgData name="Asya Zulfiqar (2229775)" userId="5a754594-227c-4944-975f-b192a6346a72" providerId="ADAL" clId="{285B14CB-8D08-4631-A91C-46717D0C9976}" dt="2026-02-14T04:26:44.725" v="3436" actId="166"/>
          <ac:spMkLst>
            <pc:docMk/>
            <pc:sldMk cId="2757179648" sldId="258"/>
            <ac:spMk id="4" creationId="{0F83F973-2152-ADF9-89B8-3BCABFDE2B73}"/>
          </ac:spMkLst>
        </pc:spChg>
        <pc:spChg chg="add mod">
          <ac:chgData name="Asya Zulfiqar (2229775)" userId="5a754594-227c-4944-975f-b192a6346a72" providerId="ADAL" clId="{285B14CB-8D08-4631-A91C-46717D0C9976}" dt="2026-02-14T04:34:34.529" v="3647" actId="20577"/>
          <ac:spMkLst>
            <pc:docMk/>
            <pc:sldMk cId="2757179648" sldId="258"/>
            <ac:spMk id="9" creationId="{45C7633C-C4D3-DD41-DCCA-B575BE185173}"/>
          </ac:spMkLst>
        </pc:spChg>
        <pc:spChg chg="add">
          <ac:chgData name="Asya Zulfiqar (2229775)" userId="5a754594-227c-4944-975f-b192a6346a72" providerId="ADAL" clId="{285B14CB-8D08-4631-A91C-46717D0C9976}" dt="2026-01-23T23:41:51.801" v="466" actId="26606"/>
          <ac:spMkLst>
            <pc:docMk/>
            <pc:sldMk cId="2757179648" sldId="258"/>
            <ac:spMk id="3104" creationId="{22587ECF-85E9-4393-9D87-8EB6F3F6C208}"/>
          </ac:spMkLst>
        </pc:spChg>
        <pc:picChg chg="add del mod">
          <ac:chgData name="Asya Zulfiqar (2229775)" userId="5a754594-227c-4944-975f-b192a6346a72" providerId="ADAL" clId="{285B14CB-8D08-4631-A91C-46717D0C9976}" dt="2026-02-14T04:23:41.185" v="3413" actId="478"/>
          <ac:picMkLst>
            <pc:docMk/>
            <pc:sldMk cId="2757179648" sldId="258"/>
            <ac:picMk id="5" creationId="{7028205F-DEDD-2BEB-A90F-C38ADF59EE7A}"/>
          </ac:picMkLst>
        </pc:picChg>
        <pc:picChg chg="add del mod modCrop">
          <ac:chgData name="Asya Zulfiqar (2229775)" userId="5a754594-227c-4944-975f-b192a6346a72" providerId="ADAL" clId="{285B14CB-8D08-4631-A91C-46717D0C9976}" dt="2026-02-14T04:24:31.820" v="3422" actId="478"/>
          <ac:picMkLst>
            <pc:docMk/>
            <pc:sldMk cId="2757179648" sldId="258"/>
            <ac:picMk id="6" creationId="{23082B38-AB26-7682-CBC7-3189A5C66F1C}"/>
          </ac:picMkLst>
        </pc:picChg>
        <pc:picChg chg="add mod modCrop">
          <ac:chgData name="Asya Zulfiqar (2229775)" userId="5a754594-227c-4944-975f-b192a6346a72" providerId="ADAL" clId="{285B14CB-8D08-4631-A91C-46717D0C9976}" dt="2026-02-14T04:32:46.827" v="3584" actId="14100"/>
          <ac:picMkLst>
            <pc:docMk/>
            <pc:sldMk cId="2757179648" sldId="258"/>
            <ac:picMk id="8" creationId="{06DD823E-B574-23EC-239E-FBD226D1C715}"/>
          </ac:picMkLst>
        </pc:picChg>
      </pc:sldChg>
      <pc:sldChg chg="addSp delSp modSp new mod ord setBg">
        <pc:chgData name="Asya Zulfiqar (2229775)" userId="5a754594-227c-4944-975f-b192a6346a72" providerId="ADAL" clId="{285B14CB-8D08-4631-A91C-46717D0C9976}" dt="2026-02-13T23:31:29.510" v="2890" actId="255"/>
        <pc:sldMkLst>
          <pc:docMk/>
          <pc:sldMk cId="148757963" sldId="261"/>
        </pc:sldMkLst>
        <pc:spChg chg="add mod">
          <ac:chgData name="Asya Zulfiqar (2229775)" userId="5a754594-227c-4944-975f-b192a6346a72" providerId="ADAL" clId="{285B14CB-8D08-4631-A91C-46717D0C9976}" dt="2026-02-13T05:27:39.802" v="2210" actId="13926"/>
          <ac:spMkLst>
            <pc:docMk/>
            <pc:sldMk cId="148757963" sldId="261"/>
            <ac:spMk id="2" creationId="{14CE1206-3E75-A13F-25B4-C480E215DFB8}"/>
          </ac:spMkLst>
        </pc:spChg>
        <pc:spChg chg="add del mod">
          <ac:chgData name="Asya Zulfiqar (2229775)" userId="5a754594-227c-4944-975f-b192a6346a72" providerId="ADAL" clId="{285B14CB-8D08-4631-A91C-46717D0C9976}" dt="2026-02-13T23:30:52.751" v="2886" actId="478"/>
          <ac:spMkLst>
            <pc:docMk/>
            <pc:sldMk cId="148757963" sldId="261"/>
            <ac:spMk id="3" creationId="{DC31D9FC-698B-ED9B-F946-F463D559A84F}"/>
          </ac:spMkLst>
        </pc:spChg>
        <pc:spChg chg="add del mod">
          <ac:chgData name="Asya Zulfiqar (2229775)" userId="5a754594-227c-4944-975f-b192a6346a72" providerId="ADAL" clId="{285B14CB-8D08-4631-A91C-46717D0C9976}" dt="2026-02-13T23:31:29.510" v="2890" actId="255"/>
          <ac:spMkLst>
            <pc:docMk/>
            <pc:sldMk cId="148757963" sldId="261"/>
            <ac:spMk id="4" creationId="{433B0D38-C965-6C44-755B-A17F0DCF58B9}"/>
          </ac:spMkLst>
        </pc:spChg>
        <pc:spChg chg="add mod">
          <ac:chgData name="Asya Zulfiqar (2229775)" userId="5a754594-227c-4944-975f-b192a6346a72" providerId="ADAL" clId="{285B14CB-8D08-4631-A91C-46717D0C9976}" dt="2026-02-13T00:02:33.328" v="2008" actId="208"/>
          <ac:spMkLst>
            <pc:docMk/>
            <pc:sldMk cId="148757963" sldId="261"/>
            <ac:spMk id="5" creationId="{683F6279-E681-3C3A-B371-17526D8014CC}"/>
          </ac:spMkLst>
        </pc:spChg>
        <pc:spChg chg="add">
          <ac:chgData name="Asya Zulfiqar (2229775)" userId="5a754594-227c-4944-975f-b192a6346a72" providerId="ADAL" clId="{285B14CB-8D08-4631-A91C-46717D0C9976}" dt="2026-01-23T04:27:09.314" v="279" actId="26606"/>
          <ac:spMkLst>
            <pc:docMk/>
            <pc:sldMk cId="148757963" sldId="261"/>
            <ac:spMk id="6158" creationId="{04812C46-200A-4DEB-A05E-3ED6C68C2387}"/>
          </ac:spMkLst>
        </pc:spChg>
        <pc:picChg chg="add mod">
          <ac:chgData name="Asya Zulfiqar (2229775)" userId="5a754594-227c-4944-975f-b192a6346a72" providerId="ADAL" clId="{285B14CB-8D08-4631-A91C-46717D0C9976}" dt="2026-02-13T23:31:08.627" v="2888" actId="1076"/>
          <ac:picMkLst>
            <pc:docMk/>
            <pc:sldMk cId="148757963" sldId="261"/>
            <ac:picMk id="6146" creationId="{704B5FFF-E862-77F0-4CED-AEF58082F7BF}"/>
          </ac:picMkLst>
        </pc:picChg>
      </pc:sldChg>
      <pc:sldChg chg="addSp delSp modSp new mod ord setBg">
        <pc:chgData name="Asya Zulfiqar (2229775)" userId="5a754594-227c-4944-975f-b192a6346a72" providerId="ADAL" clId="{285B14CB-8D08-4631-A91C-46717D0C9976}" dt="2026-02-13T05:29:23.254" v="2225" actId="20577"/>
        <pc:sldMkLst>
          <pc:docMk/>
          <pc:sldMk cId="2063611753" sldId="262"/>
        </pc:sldMkLst>
        <pc:spChg chg="add mod ord">
          <ac:chgData name="Asya Zulfiqar (2229775)" userId="5a754594-227c-4944-975f-b192a6346a72" providerId="ADAL" clId="{285B14CB-8D08-4631-A91C-46717D0C9976}" dt="2026-02-13T05:29:23.254" v="2225" actId="20577"/>
          <ac:spMkLst>
            <pc:docMk/>
            <pc:sldMk cId="2063611753" sldId="262"/>
            <ac:spMk id="4" creationId="{B04466EF-2C94-C586-B7EE-94FFD96651DC}"/>
          </ac:spMkLst>
        </pc:spChg>
        <pc:grpChg chg="add">
          <ac:chgData name="Asya Zulfiqar (2229775)" userId="5a754594-227c-4944-975f-b192a6346a72" providerId="ADAL" clId="{285B14CB-8D08-4631-A91C-46717D0C9976}" dt="2026-01-23T04:35:33" v="303" actId="26606"/>
          <ac:grpSpMkLst>
            <pc:docMk/>
            <pc:sldMk cId="2063611753" sldId="262"/>
            <ac:grpSpMk id="7184" creationId="{31C49F18-8757-4E87-5C2E-9D6D7B82BA3B}"/>
          </ac:grpSpMkLst>
        </pc:grpChg>
        <pc:graphicFrameChg chg="add mod modGraphic">
          <ac:chgData name="Asya Zulfiqar (2229775)" userId="5a754594-227c-4944-975f-b192a6346a72" providerId="ADAL" clId="{285B14CB-8D08-4631-A91C-46717D0C9976}" dt="2026-02-12T23:05:52.468" v="1880" actId="207"/>
          <ac:graphicFrameMkLst>
            <pc:docMk/>
            <pc:sldMk cId="2063611753" sldId="262"/>
            <ac:graphicFrameMk id="7188" creationId="{39C93C03-A6B8-88E5-8581-60A049015E0D}"/>
          </ac:graphicFrameMkLst>
        </pc:graphicFrameChg>
        <pc:picChg chg="add mod ord">
          <ac:chgData name="Asya Zulfiqar (2229775)" userId="5a754594-227c-4944-975f-b192a6346a72" providerId="ADAL" clId="{285B14CB-8D08-4631-A91C-46717D0C9976}" dt="2026-02-13T05:29:16.827" v="2222" actId="1076"/>
          <ac:picMkLst>
            <pc:docMk/>
            <pc:sldMk cId="2063611753" sldId="262"/>
            <ac:picMk id="7172" creationId="{A21A825E-208E-C214-EC60-630E9531543E}"/>
          </ac:picMkLst>
        </pc:picChg>
      </pc:sldChg>
      <pc:sldChg chg="addSp delSp modSp new mod ord setBg">
        <pc:chgData name="Asya Zulfiqar (2229775)" userId="5a754594-227c-4944-975f-b192a6346a72" providerId="ADAL" clId="{285B14CB-8D08-4631-A91C-46717D0C9976}" dt="2026-02-13T05:29:07.984" v="2221" actId="14100"/>
        <pc:sldMkLst>
          <pc:docMk/>
          <pc:sldMk cId="1073929043" sldId="270"/>
        </pc:sldMkLst>
        <pc:spChg chg="mod ord">
          <ac:chgData name="Asya Zulfiqar (2229775)" userId="5a754594-227c-4944-975f-b192a6346a72" providerId="ADAL" clId="{285B14CB-8D08-4631-A91C-46717D0C9976}" dt="2026-02-13T05:28:14.895" v="2215" actId="207"/>
          <ac:spMkLst>
            <pc:docMk/>
            <pc:sldMk cId="1073929043" sldId="270"/>
            <ac:spMk id="2" creationId="{717B9C10-4571-1DA3-58DB-5A01A45BF7FA}"/>
          </ac:spMkLst>
        </pc:spChg>
        <pc:spChg chg="add mod">
          <ac:chgData name="Asya Zulfiqar (2229775)" userId="5a754594-227c-4944-975f-b192a6346a72" providerId="ADAL" clId="{285B14CB-8D08-4631-A91C-46717D0C9976}" dt="2026-02-13T05:28:53.567" v="2218" actId="207"/>
          <ac:spMkLst>
            <pc:docMk/>
            <pc:sldMk cId="1073929043" sldId="270"/>
            <ac:spMk id="3" creationId="{6F7E0832-0C69-1641-203D-A3807C02656C}"/>
          </ac:spMkLst>
        </pc:spChg>
        <pc:spChg chg="add mod">
          <ac:chgData name="Asya Zulfiqar (2229775)" userId="5a754594-227c-4944-975f-b192a6346a72" providerId="ADAL" clId="{285B14CB-8D08-4631-A91C-46717D0C9976}" dt="2026-02-13T00:04:08.923" v="2020" actId="20577"/>
          <ac:spMkLst>
            <pc:docMk/>
            <pc:sldMk cId="1073929043" sldId="270"/>
            <ac:spMk id="4" creationId="{25E17B4E-E6BD-B0C0-D3FA-2A6863AC14FC}"/>
          </ac:spMkLst>
        </pc:spChg>
        <pc:spChg chg="add mod">
          <ac:chgData name="Asya Zulfiqar (2229775)" userId="5a754594-227c-4944-975f-b192a6346a72" providerId="ADAL" clId="{285B14CB-8D08-4631-A91C-46717D0C9976}" dt="2026-02-13T05:29:07.984" v="2221" actId="14100"/>
          <ac:spMkLst>
            <pc:docMk/>
            <pc:sldMk cId="1073929043" sldId="270"/>
            <ac:spMk id="2079" creationId="{24508981-926B-DC10-305B-438F7169FB33}"/>
          </ac:spMkLst>
        </pc:spChg>
        <pc:spChg chg="add">
          <ac:chgData name="Asya Zulfiqar (2229775)" userId="5a754594-227c-4944-975f-b192a6346a72" providerId="ADAL" clId="{285B14CB-8D08-4631-A91C-46717D0C9976}" dt="2026-02-12T00:38:52.427" v="1359" actId="26606"/>
          <ac:spMkLst>
            <pc:docMk/>
            <pc:sldMk cId="1073929043" sldId="270"/>
            <ac:spMk id="2097" creationId="{F94AA2BD-2E3F-4B1D-8127-5744B8115311}"/>
          </ac:spMkLst>
        </pc:spChg>
        <pc:spChg chg="add">
          <ac:chgData name="Asya Zulfiqar (2229775)" userId="5a754594-227c-4944-975f-b192a6346a72" providerId="ADAL" clId="{285B14CB-8D08-4631-A91C-46717D0C9976}" dt="2026-02-12T00:38:52.427" v="1359" actId="26606"/>
          <ac:spMkLst>
            <pc:docMk/>
            <pc:sldMk cId="1073929043" sldId="270"/>
            <ac:spMk id="2099" creationId="{4BD02261-2DC8-4AA8-9E16-7751AE892445}"/>
          </ac:spMkLst>
        </pc:spChg>
        <pc:spChg chg="add">
          <ac:chgData name="Asya Zulfiqar (2229775)" userId="5a754594-227c-4944-975f-b192a6346a72" providerId="ADAL" clId="{285B14CB-8D08-4631-A91C-46717D0C9976}" dt="2026-02-12T00:38:52.427" v="1359" actId="26606"/>
          <ac:spMkLst>
            <pc:docMk/>
            <pc:sldMk cId="1073929043" sldId="270"/>
            <ac:spMk id="2101" creationId="{3D752CF2-2291-40B5-B462-C17B174C10BC}"/>
          </ac:spMkLst>
        </pc:spChg>
        <pc:picChg chg="add mod">
          <ac:chgData name="Asya Zulfiqar (2229775)" userId="5a754594-227c-4944-975f-b192a6346a72" providerId="ADAL" clId="{285B14CB-8D08-4631-A91C-46717D0C9976}" dt="2026-02-12T00:39:26.254" v="1366" actId="1076"/>
          <ac:picMkLst>
            <pc:docMk/>
            <pc:sldMk cId="1073929043" sldId="270"/>
            <ac:picMk id="2050" creationId="{1BC3D16A-6A0F-E424-B257-08EA3DC46A25}"/>
          </ac:picMkLst>
        </pc:picChg>
      </pc:sldChg>
      <pc:sldChg chg="addSp delSp modSp new mod">
        <pc:chgData name="Asya Zulfiqar (2229775)" userId="5a754594-227c-4944-975f-b192a6346a72" providerId="ADAL" clId="{285B14CB-8D08-4631-A91C-46717D0C9976}" dt="2026-02-12T22:59:58.920" v="1818" actId="14100"/>
        <pc:sldMkLst>
          <pc:docMk/>
          <pc:sldMk cId="4275973887" sldId="274"/>
        </pc:sldMkLst>
        <pc:spChg chg="mod ord">
          <ac:chgData name="Asya Zulfiqar (2229775)" userId="5a754594-227c-4944-975f-b192a6346a72" providerId="ADAL" clId="{285B14CB-8D08-4631-A91C-46717D0C9976}" dt="2026-02-12T22:59:58.920" v="1818" actId="14100"/>
          <ac:spMkLst>
            <pc:docMk/>
            <pc:sldMk cId="4275973887" sldId="274"/>
            <ac:spMk id="2" creationId="{03D3CBCC-1DB3-D3DF-1D91-510B97C8669B}"/>
          </ac:spMkLst>
        </pc:spChg>
        <pc:grpChg chg="add">
          <ac:chgData name="Asya Zulfiqar (2229775)" userId="5a754594-227c-4944-975f-b192a6346a72" providerId="ADAL" clId="{285B14CB-8D08-4631-A91C-46717D0C9976}" dt="2026-02-12T01:49:21.686" v="1694" actId="26606"/>
          <ac:grpSpMkLst>
            <pc:docMk/>
            <pc:sldMk cId="4275973887" sldId="274"/>
            <ac:grpSpMk id="60" creationId="{1FD67D68-9B83-C338-8342-3348D8F22347}"/>
          </ac:grpSpMkLst>
        </pc:grpChg>
        <pc:graphicFrameChg chg="mod ord modGraphic">
          <ac:chgData name="Asya Zulfiqar (2229775)" userId="5a754594-227c-4944-975f-b192a6346a72" providerId="ADAL" clId="{285B14CB-8D08-4631-A91C-46717D0C9976}" dt="2026-02-12T22:59:51.075" v="1817" actId="2711"/>
          <ac:graphicFrameMkLst>
            <pc:docMk/>
            <pc:sldMk cId="4275973887" sldId="274"/>
            <ac:graphicFrameMk id="24" creationId="{22745724-96C8-68BE-1AF6-0892C173801D}"/>
          </ac:graphicFrameMkLst>
        </pc:graphicFrameChg>
        <pc:picChg chg="add mod ord modCrop">
          <ac:chgData name="Asya Zulfiqar (2229775)" userId="5a754594-227c-4944-975f-b192a6346a72" providerId="ADAL" clId="{285B14CB-8D08-4631-A91C-46717D0C9976}" dt="2026-02-12T22:59:12.130" v="1815" actId="1076"/>
          <ac:picMkLst>
            <pc:docMk/>
            <pc:sldMk cId="4275973887" sldId="274"/>
            <ac:picMk id="4" creationId="{773585E3-30DE-D075-EA6D-A1A272A0F477}"/>
          </ac:picMkLst>
        </pc:picChg>
      </pc:sldChg>
      <pc:sldChg chg="addSp delSp modSp mod">
        <pc:chgData name="Asya Zulfiqar (2229775)" userId="5a754594-227c-4944-975f-b192a6346a72" providerId="ADAL" clId="{285B14CB-8D08-4631-A91C-46717D0C9976}" dt="2026-02-14T19:37:00.871" v="3806" actId="20577"/>
        <pc:sldMkLst>
          <pc:docMk/>
          <pc:sldMk cId="675206462" sldId="275"/>
        </pc:sldMkLst>
        <pc:spChg chg="mod">
          <ac:chgData name="Asya Zulfiqar (2229775)" userId="5a754594-227c-4944-975f-b192a6346a72" providerId="ADAL" clId="{285B14CB-8D08-4631-A91C-46717D0C9976}" dt="2026-02-12T23:00:32.046" v="1823" actId="1076"/>
          <ac:spMkLst>
            <pc:docMk/>
            <pc:sldMk cId="675206462" sldId="275"/>
            <ac:spMk id="2" creationId="{3B81D8AF-7A2C-7F8E-CA9A-1FFC45A3012F}"/>
          </ac:spMkLst>
        </pc:spChg>
        <pc:spChg chg="add">
          <ac:chgData name="Asya Zulfiqar (2229775)" userId="5a754594-227c-4944-975f-b192a6346a72" providerId="ADAL" clId="{285B14CB-8D08-4631-A91C-46717D0C9976}" dt="2026-02-12T01:06:45.998" v="1433" actId="26606"/>
          <ac:spMkLst>
            <pc:docMk/>
            <pc:sldMk cId="675206462" sldId="275"/>
            <ac:spMk id="29" creationId="{35DB3719-6FDC-4E5D-891D-FF40B7300F64}"/>
          </ac:spMkLst>
        </pc:spChg>
        <pc:spChg chg="add">
          <ac:chgData name="Asya Zulfiqar (2229775)" userId="5a754594-227c-4944-975f-b192a6346a72" providerId="ADAL" clId="{285B14CB-8D08-4631-A91C-46717D0C9976}" dt="2026-02-12T01:06:45.998" v="1433" actId="26606"/>
          <ac:spMkLst>
            <pc:docMk/>
            <pc:sldMk cId="675206462" sldId="275"/>
            <ac:spMk id="31" creationId="{E0CBAC23-2E3F-4A90-BA59-F8299F6A5439}"/>
          </ac:spMkLst>
        </pc:spChg>
        <pc:graphicFrameChg chg="mod modGraphic">
          <ac:chgData name="Asya Zulfiqar (2229775)" userId="5a754594-227c-4944-975f-b192a6346a72" providerId="ADAL" clId="{285B14CB-8D08-4631-A91C-46717D0C9976}" dt="2026-02-14T19:37:00.871" v="3806" actId="20577"/>
          <ac:graphicFrameMkLst>
            <pc:docMk/>
            <pc:sldMk cId="675206462" sldId="275"/>
            <ac:graphicFrameMk id="5" creationId="{733953F5-83EC-4DC2-B0D6-BA7E3B1E3C79}"/>
          </ac:graphicFrameMkLst>
        </pc:graphicFrameChg>
      </pc:sldChg>
      <pc:sldChg chg="addSp delSp modSp mod setBg">
        <pc:chgData name="Asya Zulfiqar (2229775)" userId="5a754594-227c-4944-975f-b192a6346a72" providerId="ADAL" clId="{285B14CB-8D08-4631-A91C-46717D0C9976}" dt="2026-02-13T05:29:40.966" v="2227" actId="1076"/>
        <pc:sldMkLst>
          <pc:docMk/>
          <pc:sldMk cId="2806546665" sldId="277"/>
        </pc:sldMkLst>
        <pc:spChg chg="add mod">
          <ac:chgData name="Asya Zulfiqar (2229775)" userId="5a754594-227c-4944-975f-b192a6346a72" providerId="ADAL" clId="{285B14CB-8D08-4631-A91C-46717D0C9976}" dt="2026-02-12T23:54:59.610" v="2002" actId="1076"/>
          <ac:spMkLst>
            <pc:docMk/>
            <pc:sldMk cId="2806546665" sldId="277"/>
            <ac:spMk id="2" creationId="{E325F27D-DFA8-B676-079E-96E84336D6F9}"/>
          </ac:spMkLst>
        </pc:spChg>
        <pc:spChg chg="add ord">
          <ac:chgData name="Asya Zulfiqar (2229775)" userId="5a754594-227c-4944-975f-b192a6346a72" providerId="ADAL" clId="{285B14CB-8D08-4631-A91C-46717D0C9976}" dt="2026-02-12T00:11:06.569" v="1267" actId="26606"/>
          <ac:spMkLst>
            <pc:docMk/>
            <pc:sldMk cId="2806546665" sldId="277"/>
            <ac:spMk id="10" creationId="{86A78E44-2F35-9620-085D-16FEB6790992}"/>
          </ac:spMkLst>
        </pc:spChg>
        <pc:spChg chg="add del mod">
          <ac:chgData name="Asya Zulfiqar (2229775)" userId="5a754594-227c-4944-975f-b192a6346a72" providerId="ADAL" clId="{285B14CB-8D08-4631-A91C-46717D0C9976}" dt="2026-02-13T00:04:21.196" v="2022" actId="20577"/>
          <ac:spMkLst>
            <pc:docMk/>
            <pc:sldMk cId="2806546665" sldId="277"/>
            <ac:spMk id="28" creationId="{F58EBF0F-4FCA-D84F-C487-45A29D7DDE6D}"/>
          </ac:spMkLst>
        </pc:spChg>
        <pc:spChg chg="add">
          <ac:chgData name="Asya Zulfiqar (2229775)" userId="5a754594-227c-4944-975f-b192a6346a72" providerId="ADAL" clId="{285B14CB-8D08-4631-A91C-46717D0C9976}" dt="2026-02-12T00:12:19.793" v="1278" actId="26606"/>
          <ac:spMkLst>
            <pc:docMk/>
            <pc:sldMk cId="2806546665" sldId="277"/>
            <ac:spMk id="40" creationId="{F821940F-7A1D-4ACC-85B4-A932898ABB37}"/>
          </ac:spMkLst>
        </pc:spChg>
        <pc:spChg chg="add">
          <ac:chgData name="Asya Zulfiqar (2229775)" userId="5a754594-227c-4944-975f-b192a6346a72" providerId="ADAL" clId="{285B14CB-8D08-4631-A91C-46717D0C9976}" dt="2026-02-12T00:12:19.793" v="1278" actId="26606"/>
          <ac:spMkLst>
            <pc:docMk/>
            <pc:sldMk cId="2806546665" sldId="277"/>
            <ac:spMk id="42" creationId="{16674508-81D3-48CF-96BF-7FC60EAA572A}"/>
          </ac:spMkLst>
        </pc:spChg>
        <pc:graphicFrameChg chg="mod ord modGraphic">
          <ac:chgData name="Asya Zulfiqar (2229775)" userId="5a754594-227c-4944-975f-b192a6346a72" providerId="ADAL" clId="{285B14CB-8D08-4631-A91C-46717D0C9976}" dt="2026-02-12T23:55:03.916" v="2003" actId="1076"/>
          <ac:graphicFrameMkLst>
            <pc:docMk/>
            <pc:sldMk cId="2806546665" sldId="277"/>
            <ac:graphicFrameMk id="5" creationId="{CEB5FFFA-E075-D0BD-ADA4-6FB3E442BCCE}"/>
          </ac:graphicFrameMkLst>
        </pc:graphicFrameChg>
        <pc:picChg chg="add mod ord modCrop">
          <ac:chgData name="Asya Zulfiqar (2229775)" userId="5a754594-227c-4944-975f-b192a6346a72" providerId="ADAL" clId="{285B14CB-8D08-4631-A91C-46717D0C9976}" dt="2026-02-12T01:55:03.035" v="1721" actId="14100"/>
          <ac:picMkLst>
            <pc:docMk/>
            <pc:sldMk cId="2806546665" sldId="277"/>
            <ac:picMk id="15" creationId="{E79CF45B-B6D5-17AA-04BA-64696CFCE609}"/>
          </ac:picMkLst>
        </pc:picChg>
        <pc:picChg chg="add mod ord modCrop">
          <ac:chgData name="Asya Zulfiqar (2229775)" userId="5a754594-227c-4944-975f-b192a6346a72" providerId="ADAL" clId="{285B14CB-8D08-4631-A91C-46717D0C9976}" dt="2026-02-13T05:29:40.966" v="2227" actId="1076"/>
          <ac:picMkLst>
            <pc:docMk/>
            <pc:sldMk cId="2806546665" sldId="277"/>
            <ac:picMk id="34" creationId="{97B68E71-DCFE-CD74-5A5E-C20618F7C6B2}"/>
          </ac:picMkLst>
        </pc:picChg>
      </pc:sldChg>
      <pc:sldChg chg="modSp mod">
        <pc:chgData name="Asya Zulfiqar (2229775)" userId="5a754594-227c-4944-975f-b192a6346a72" providerId="ADAL" clId="{285B14CB-8D08-4631-A91C-46717D0C9976}" dt="2026-02-12T23:07:43.133" v="1896" actId="1076"/>
        <pc:sldMkLst>
          <pc:docMk/>
          <pc:sldMk cId="3953211499" sldId="278"/>
        </pc:sldMkLst>
        <pc:spChg chg="mod">
          <ac:chgData name="Asya Zulfiqar (2229775)" userId="5a754594-227c-4944-975f-b192a6346a72" providerId="ADAL" clId="{285B14CB-8D08-4631-A91C-46717D0C9976}" dt="2026-02-12T23:07:19.466" v="1891" actId="255"/>
          <ac:spMkLst>
            <pc:docMk/>
            <pc:sldMk cId="3953211499" sldId="278"/>
            <ac:spMk id="2" creationId="{35CE218C-8B21-F3F9-129A-4BC0C02045DE}"/>
          </ac:spMkLst>
        </pc:spChg>
        <pc:spChg chg="mod">
          <ac:chgData name="Asya Zulfiqar (2229775)" userId="5a754594-227c-4944-975f-b192a6346a72" providerId="ADAL" clId="{285B14CB-8D08-4631-A91C-46717D0C9976}" dt="2026-02-12T23:07:43.133" v="1896" actId="1076"/>
          <ac:spMkLst>
            <pc:docMk/>
            <pc:sldMk cId="3953211499" sldId="278"/>
            <ac:spMk id="3" creationId="{9BE6B541-6702-0C1D-959E-5509C4A3C735}"/>
          </ac:spMkLst>
        </pc:spChg>
      </pc:sldChg>
      <pc:sldChg chg="addSp modSp mod setBg">
        <pc:chgData name="Asya Zulfiqar (2229775)" userId="5a754594-227c-4944-975f-b192a6346a72" providerId="ADAL" clId="{285B14CB-8D08-4631-A91C-46717D0C9976}" dt="2026-02-12T23:08:15.376" v="1899" actId="255"/>
        <pc:sldMkLst>
          <pc:docMk/>
          <pc:sldMk cId="2125672701" sldId="279"/>
        </pc:sldMkLst>
        <pc:spChg chg="mod">
          <ac:chgData name="Asya Zulfiqar (2229775)" userId="5a754594-227c-4944-975f-b192a6346a72" providerId="ADAL" clId="{285B14CB-8D08-4631-A91C-46717D0C9976}" dt="2026-02-12T23:08:02.796" v="1897" actId="2711"/>
          <ac:spMkLst>
            <pc:docMk/>
            <pc:sldMk cId="2125672701" sldId="279"/>
            <ac:spMk id="2" creationId="{E6BE0708-071B-0182-8900-9340601B910A}"/>
          </ac:spMkLst>
        </pc:spChg>
        <pc:spChg chg="mod">
          <ac:chgData name="Asya Zulfiqar (2229775)" userId="5a754594-227c-4944-975f-b192a6346a72" providerId="ADAL" clId="{285B14CB-8D08-4631-A91C-46717D0C9976}" dt="2026-02-12T23:08:15.376" v="1899" actId="255"/>
          <ac:spMkLst>
            <pc:docMk/>
            <pc:sldMk cId="2125672701" sldId="279"/>
            <ac:spMk id="3" creationId="{D5993052-7EC9-3633-77BD-58445E3443C4}"/>
          </ac:spMkLst>
        </pc:spChg>
        <pc:spChg chg="add">
          <ac:chgData name="Asya Zulfiqar (2229775)" userId="5a754594-227c-4944-975f-b192a6346a72" providerId="ADAL" clId="{285B14CB-8D08-4631-A91C-46717D0C9976}" dt="2026-02-12T01:18:19.200" v="1495" actId="26606"/>
          <ac:spMkLst>
            <pc:docMk/>
            <pc:sldMk cId="2125672701" sldId="279"/>
            <ac:spMk id="7175" creationId="{F821940F-7A1D-4ACC-85B4-A932898ABB37}"/>
          </ac:spMkLst>
        </pc:spChg>
        <pc:spChg chg="add">
          <ac:chgData name="Asya Zulfiqar (2229775)" userId="5a754594-227c-4944-975f-b192a6346a72" providerId="ADAL" clId="{285B14CB-8D08-4631-A91C-46717D0C9976}" dt="2026-02-12T01:18:19.200" v="1495" actId="26606"/>
          <ac:spMkLst>
            <pc:docMk/>
            <pc:sldMk cId="2125672701" sldId="279"/>
            <ac:spMk id="7177" creationId="{16674508-81D3-48CF-96BF-7FC60EAA572A}"/>
          </ac:spMkLst>
        </pc:spChg>
        <pc:picChg chg="add mod">
          <ac:chgData name="Asya Zulfiqar (2229775)" userId="5a754594-227c-4944-975f-b192a6346a72" providerId="ADAL" clId="{285B14CB-8D08-4631-A91C-46717D0C9976}" dt="2026-02-12T01:18:19.200" v="1495" actId="26606"/>
          <ac:picMkLst>
            <pc:docMk/>
            <pc:sldMk cId="2125672701" sldId="279"/>
            <ac:picMk id="7170" creationId="{B1AAC9E1-63E7-90DC-235F-28743D48957E}"/>
          </ac:picMkLst>
        </pc:picChg>
      </pc:sldChg>
      <pc:sldChg chg="addSp delSp modSp mod setBg">
        <pc:chgData name="Asya Zulfiqar (2229775)" userId="5a754594-227c-4944-975f-b192a6346a72" providerId="ADAL" clId="{285B14CB-8D08-4631-A91C-46717D0C9976}" dt="2026-02-13T06:00:15.579" v="2270" actId="208"/>
        <pc:sldMkLst>
          <pc:docMk/>
          <pc:sldMk cId="3278433248" sldId="280"/>
        </pc:sldMkLst>
        <pc:spChg chg="mod">
          <ac:chgData name="Asya Zulfiqar (2229775)" userId="5a754594-227c-4944-975f-b192a6346a72" providerId="ADAL" clId="{285B14CB-8D08-4631-A91C-46717D0C9976}" dt="2026-02-12T23:08:32.707" v="1902" actId="14100"/>
          <ac:spMkLst>
            <pc:docMk/>
            <pc:sldMk cId="3278433248" sldId="280"/>
            <ac:spMk id="2" creationId="{AFCCDB12-645F-DD3E-C1DB-6510C614D86F}"/>
          </ac:spMkLst>
        </pc:spChg>
        <pc:spChg chg="add mod">
          <ac:chgData name="Asya Zulfiqar (2229775)" userId="5a754594-227c-4944-975f-b192a6346a72" providerId="ADAL" clId="{285B14CB-8D08-4631-A91C-46717D0C9976}" dt="2026-02-13T06:00:15.579" v="2270" actId="208"/>
          <ac:spMkLst>
            <pc:docMk/>
            <pc:sldMk cId="3278433248" sldId="280"/>
            <ac:spMk id="3" creationId="{6E1D729A-A12A-183E-744E-AD7CE616B01F}"/>
          </ac:spMkLst>
        </pc:spChg>
        <pc:spChg chg="add mod">
          <ac:chgData name="Asya Zulfiqar (2229775)" userId="5a754594-227c-4944-975f-b192a6346a72" providerId="ADAL" clId="{285B14CB-8D08-4631-A91C-46717D0C9976}" dt="2026-02-13T00:04:34.285" v="2024" actId="20577"/>
          <ac:spMkLst>
            <pc:docMk/>
            <pc:sldMk cId="3278433248" sldId="280"/>
            <ac:spMk id="16" creationId="{58973DD5-A9DF-63B8-B56E-B90939EC27A6}"/>
          </ac:spMkLst>
        </pc:spChg>
        <pc:spChg chg="add">
          <ac:chgData name="Asya Zulfiqar (2229775)" userId="5a754594-227c-4944-975f-b192a6346a72" providerId="ADAL" clId="{285B14CB-8D08-4631-A91C-46717D0C9976}" dt="2026-02-12T01:33:26.912" v="1607" actId="26606"/>
          <ac:spMkLst>
            <pc:docMk/>
            <pc:sldMk cId="3278433248" sldId="280"/>
            <ac:spMk id="18" creationId="{5AA03EDC-7067-4DFF-B672-541D016AAAB8}"/>
          </ac:spMkLst>
        </pc:spChg>
        <pc:spChg chg="add">
          <ac:chgData name="Asya Zulfiqar (2229775)" userId="5a754594-227c-4944-975f-b192a6346a72" providerId="ADAL" clId="{285B14CB-8D08-4631-A91C-46717D0C9976}" dt="2026-02-12T01:33:26.912" v="1607" actId="26606"/>
          <ac:spMkLst>
            <pc:docMk/>
            <pc:sldMk cId="3278433248" sldId="280"/>
            <ac:spMk id="20" creationId="{0EBF3E39-B0BE-496A-8604-9007470FFA3A}"/>
          </ac:spMkLst>
        </pc:spChg>
        <pc:graphicFrameChg chg="add mod ord modGraphic">
          <ac:chgData name="Asya Zulfiqar (2229775)" userId="5a754594-227c-4944-975f-b192a6346a72" providerId="ADAL" clId="{285B14CB-8D08-4631-A91C-46717D0C9976}" dt="2026-02-12T23:09:04.343" v="1905" actId="113"/>
          <ac:graphicFrameMkLst>
            <pc:docMk/>
            <pc:sldMk cId="3278433248" sldId="280"/>
            <ac:graphicFrameMk id="5" creationId="{7DBC3692-8BB4-5027-AFA9-7B4C22C64EC1}"/>
          </ac:graphicFrameMkLst>
        </pc:graphicFrameChg>
        <pc:picChg chg="add mod modCrop">
          <ac:chgData name="Asya Zulfiqar (2229775)" userId="5a754594-227c-4944-975f-b192a6346a72" providerId="ADAL" clId="{285B14CB-8D08-4631-A91C-46717D0C9976}" dt="2026-02-12T01:53:35.761" v="1716" actId="1076"/>
          <ac:picMkLst>
            <pc:docMk/>
            <pc:sldMk cId="3278433248" sldId="280"/>
            <ac:picMk id="13" creationId="{B5CFCF5E-5F97-6898-9625-6544A3EBE1FF}"/>
          </ac:picMkLst>
        </pc:picChg>
      </pc:sldChg>
      <pc:sldChg chg="addSp delSp modSp mod setBg">
        <pc:chgData name="Asya Zulfiqar (2229775)" userId="5a754594-227c-4944-975f-b192a6346a72" providerId="ADAL" clId="{285B14CB-8D08-4631-A91C-46717D0C9976}" dt="2026-02-14T04:40:39.390" v="3682" actId="113"/>
        <pc:sldMkLst>
          <pc:docMk/>
          <pc:sldMk cId="2698537343" sldId="281"/>
        </pc:sldMkLst>
        <pc:spChg chg="add mod">
          <ac:chgData name="Asya Zulfiqar (2229775)" userId="5a754594-227c-4944-975f-b192a6346a72" providerId="ADAL" clId="{285B14CB-8D08-4631-A91C-46717D0C9976}" dt="2026-02-13T23:32:19.707" v="2894" actId="1076"/>
          <ac:spMkLst>
            <pc:docMk/>
            <pc:sldMk cId="2698537343" sldId="281"/>
            <ac:spMk id="2" creationId="{581AE147-C651-CDD3-91B1-51B69EAD9D35}"/>
          </ac:spMkLst>
        </pc:spChg>
        <pc:spChg chg="mod">
          <ac:chgData name="Asya Zulfiqar (2229775)" userId="5a754594-227c-4944-975f-b192a6346a72" providerId="ADAL" clId="{285B14CB-8D08-4631-A91C-46717D0C9976}" dt="2026-02-14T04:40:39.390" v="3682" actId="113"/>
          <ac:spMkLst>
            <pc:docMk/>
            <pc:sldMk cId="2698537343" sldId="281"/>
            <ac:spMk id="3" creationId="{14BF0447-B98D-54DC-69D7-2A970271F862}"/>
          </ac:spMkLst>
        </pc:spChg>
        <pc:spChg chg="add mod">
          <ac:chgData name="Asya Zulfiqar (2229775)" userId="5a754594-227c-4944-975f-b192a6346a72" providerId="ADAL" clId="{285B14CB-8D08-4631-A91C-46717D0C9976}" dt="2026-02-13T05:56:12.638" v="2263" actId="1076"/>
          <ac:spMkLst>
            <pc:docMk/>
            <pc:sldMk cId="2698537343" sldId="281"/>
            <ac:spMk id="4" creationId="{9F01B07E-B66E-06B3-6D96-BD2B52193E88}"/>
          </ac:spMkLst>
        </pc:spChg>
        <pc:grpChg chg="add">
          <ac:chgData name="Asya Zulfiqar (2229775)" userId="5a754594-227c-4944-975f-b192a6346a72" providerId="ADAL" clId="{285B14CB-8D08-4631-A91C-46717D0C9976}" dt="2026-02-12T22:32:06.076" v="1788" actId="26606"/>
          <ac:grpSpMkLst>
            <pc:docMk/>
            <pc:sldMk cId="2698537343" sldId="281"/>
            <ac:grpSpMk id="16" creationId="{6258F736-B256-8039-9DC6-F4E49A5C5AD5}"/>
          </ac:grpSpMkLst>
        </pc:grpChg>
        <pc:picChg chg="add mod ord modCrop">
          <ac:chgData name="Asya Zulfiqar (2229775)" userId="5a754594-227c-4944-975f-b192a6346a72" providerId="ADAL" clId="{285B14CB-8D08-4631-A91C-46717D0C9976}" dt="2026-02-13T23:32:15.910" v="2893" actId="1076"/>
          <ac:picMkLst>
            <pc:docMk/>
            <pc:sldMk cId="2698537343" sldId="281"/>
            <ac:picMk id="7" creationId="{0B3D2EFB-3E7A-F6F3-622F-6A06F4515BB8}"/>
          </ac:picMkLst>
        </pc:picChg>
      </pc:sldChg>
      <pc:sldChg chg="addSp delSp modSp mod setBg">
        <pc:chgData name="Asya Zulfiqar (2229775)" userId="5a754594-227c-4944-975f-b192a6346a72" providerId="ADAL" clId="{285B14CB-8D08-4631-A91C-46717D0C9976}" dt="2026-02-13T05:54:13.540" v="2229" actId="27636"/>
        <pc:sldMkLst>
          <pc:docMk/>
          <pc:sldMk cId="3981207305" sldId="282"/>
        </pc:sldMkLst>
        <pc:spChg chg="mod">
          <ac:chgData name="Asya Zulfiqar (2229775)" userId="5a754594-227c-4944-975f-b192a6346a72" providerId="ADAL" clId="{285B14CB-8D08-4631-A91C-46717D0C9976}" dt="2026-02-12T23:14:29.037" v="1927" actId="26606"/>
          <ac:spMkLst>
            <pc:docMk/>
            <pc:sldMk cId="3981207305" sldId="282"/>
            <ac:spMk id="2" creationId="{842FB497-4027-C460-FFE5-8702B501112E}"/>
          </ac:spMkLst>
        </pc:spChg>
        <pc:spChg chg="mod">
          <ac:chgData name="Asya Zulfiqar (2229775)" userId="5a754594-227c-4944-975f-b192a6346a72" providerId="ADAL" clId="{285B14CB-8D08-4631-A91C-46717D0C9976}" dt="2026-02-13T05:54:13.540" v="2229" actId="27636"/>
          <ac:spMkLst>
            <pc:docMk/>
            <pc:sldMk cId="3981207305" sldId="282"/>
            <ac:spMk id="3" creationId="{258AD884-0D61-A354-70BA-46DFD89307B7}"/>
          </ac:spMkLst>
        </pc:spChg>
        <pc:spChg chg="add">
          <ac:chgData name="Asya Zulfiqar (2229775)" userId="5a754594-227c-4944-975f-b192a6346a72" providerId="ADAL" clId="{285B14CB-8D08-4631-A91C-46717D0C9976}" dt="2026-02-12T23:14:29.037" v="1927" actId="26606"/>
          <ac:spMkLst>
            <pc:docMk/>
            <pc:sldMk cId="3981207305" sldId="282"/>
            <ac:spMk id="9" creationId="{131BAD53-4E89-4F62-BBB7-26359763ED39}"/>
          </ac:spMkLst>
        </pc:spChg>
        <pc:spChg chg="add">
          <ac:chgData name="Asya Zulfiqar (2229775)" userId="5a754594-227c-4944-975f-b192a6346a72" providerId="ADAL" clId="{285B14CB-8D08-4631-A91C-46717D0C9976}" dt="2026-02-12T23:14:29.037" v="1927" actId="26606"/>
          <ac:spMkLst>
            <pc:docMk/>
            <pc:sldMk cId="3981207305" sldId="282"/>
            <ac:spMk id="11" creationId="{62756DA2-40EB-4C6F-B962-5822FFB54FB6}"/>
          </ac:spMkLst>
        </pc:spChg>
        <pc:picChg chg="add mod ord modCrop">
          <ac:chgData name="Asya Zulfiqar (2229775)" userId="5a754594-227c-4944-975f-b192a6346a72" providerId="ADAL" clId="{285B14CB-8D08-4631-A91C-46717D0C9976}" dt="2026-02-12T23:14:54.379" v="1932" actId="14100"/>
          <ac:picMkLst>
            <pc:docMk/>
            <pc:sldMk cId="3981207305" sldId="282"/>
            <ac:picMk id="5" creationId="{28C3891D-9DFF-0177-2731-D48835C78AE7}"/>
          </ac:picMkLst>
        </pc:picChg>
      </pc:sldChg>
      <pc:sldChg chg="addSp delSp modSp mod setBg">
        <pc:chgData name="Asya Zulfiqar (2229775)" userId="5a754594-227c-4944-975f-b192a6346a72" providerId="ADAL" clId="{285B14CB-8D08-4631-A91C-46717D0C9976}" dt="2026-02-12T23:22:11.087" v="1964" actId="14100"/>
        <pc:sldMkLst>
          <pc:docMk/>
          <pc:sldMk cId="2862314014" sldId="283"/>
        </pc:sldMkLst>
        <pc:spChg chg="mod ord">
          <ac:chgData name="Asya Zulfiqar (2229775)" userId="5a754594-227c-4944-975f-b192a6346a72" providerId="ADAL" clId="{285B14CB-8D08-4631-A91C-46717D0C9976}" dt="2026-02-12T23:22:11.087" v="1964" actId="14100"/>
          <ac:spMkLst>
            <pc:docMk/>
            <pc:sldMk cId="2862314014" sldId="283"/>
            <ac:spMk id="2" creationId="{F173B2E8-8D55-36A4-52FC-152CD29E08C6}"/>
          </ac:spMkLst>
        </pc:spChg>
        <pc:spChg chg="mod">
          <ac:chgData name="Asya Zulfiqar (2229775)" userId="5a754594-227c-4944-975f-b192a6346a72" providerId="ADAL" clId="{285B14CB-8D08-4631-A91C-46717D0C9976}" dt="2026-02-12T23:21:24.011" v="1958" actId="20577"/>
          <ac:spMkLst>
            <pc:docMk/>
            <pc:sldMk cId="2862314014" sldId="283"/>
            <ac:spMk id="3" creationId="{361A9521-F96C-261C-40FE-646A170300D6}"/>
          </ac:spMkLst>
        </pc:spChg>
        <pc:grpChg chg="add">
          <ac:chgData name="Asya Zulfiqar (2229775)" userId="5a754594-227c-4944-975f-b192a6346a72" providerId="ADAL" clId="{285B14CB-8D08-4631-A91C-46717D0C9976}" dt="2026-02-12T23:20:13.829" v="1947" actId="26606"/>
          <ac:grpSpMkLst>
            <pc:docMk/>
            <pc:sldMk cId="2862314014" sldId="283"/>
            <ac:grpSpMk id="17" creationId="{6258F736-B256-8039-9DC6-F4E49A5C5AD5}"/>
          </ac:grpSpMkLst>
        </pc:grpChg>
        <pc:picChg chg="add mod modCrop">
          <ac:chgData name="Asya Zulfiqar (2229775)" userId="5a754594-227c-4944-975f-b192a6346a72" providerId="ADAL" clId="{285B14CB-8D08-4631-A91C-46717D0C9976}" dt="2026-02-12T23:21:00.801" v="1957" actId="14100"/>
          <ac:picMkLst>
            <pc:docMk/>
            <pc:sldMk cId="2862314014" sldId="283"/>
            <ac:picMk id="7" creationId="{0E9290A1-E966-DF39-F0D3-E210C9457C74}"/>
          </ac:picMkLst>
        </pc:picChg>
      </pc:sldChg>
      <pc:sldChg chg="modSp mod">
        <pc:chgData name="Asya Zulfiqar (2229775)" userId="5a754594-227c-4944-975f-b192a6346a72" providerId="ADAL" clId="{285B14CB-8D08-4631-A91C-46717D0C9976}" dt="2026-02-14T19:46:09.843" v="3834" actId="27636"/>
        <pc:sldMkLst>
          <pc:docMk/>
          <pc:sldMk cId="1153906768" sldId="284"/>
        </pc:sldMkLst>
        <pc:spChg chg="mod">
          <ac:chgData name="Asya Zulfiqar (2229775)" userId="5a754594-227c-4944-975f-b192a6346a72" providerId="ADAL" clId="{285B14CB-8D08-4631-A91C-46717D0C9976}" dt="2026-02-13T21:41:27.095" v="2542" actId="1076"/>
          <ac:spMkLst>
            <pc:docMk/>
            <pc:sldMk cId="1153906768" sldId="284"/>
            <ac:spMk id="2" creationId="{8E2601AC-5B4D-B150-5FAA-A2034A01BA58}"/>
          </ac:spMkLst>
        </pc:spChg>
        <pc:spChg chg="mod">
          <ac:chgData name="Asya Zulfiqar (2229775)" userId="5a754594-227c-4944-975f-b192a6346a72" providerId="ADAL" clId="{285B14CB-8D08-4631-A91C-46717D0C9976}" dt="2026-02-14T19:46:09.843" v="3834" actId="27636"/>
          <ac:spMkLst>
            <pc:docMk/>
            <pc:sldMk cId="1153906768" sldId="284"/>
            <ac:spMk id="3" creationId="{A7884CEF-31F9-1226-055D-F30063BA783B}"/>
          </ac:spMkLst>
        </pc:spChg>
      </pc:sldChg>
      <pc:sldChg chg="modSp mod">
        <pc:chgData name="Asya Zulfiqar (2229775)" userId="5a754594-227c-4944-975f-b192a6346a72" providerId="ADAL" clId="{285B14CB-8D08-4631-A91C-46717D0C9976}" dt="2026-02-14T19:58:15.163" v="4080" actId="114"/>
        <pc:sldMkLst>
          <pc:docMk/>
          <pc:sldMk cId="4107138876" sldId="285"/>
        </pc:sldMkLst>
        <pc:spChg chg="mod">
          <ac:chgData name="Asya Zulfiqar (2229775)" userId="5a754594-227c-4944-975f-b192a6346a72" providerId="ADAL" clId="{285B14CB-8D08-4631-A91C-46717D0C9976}" dt="2026-02-13T21:41:40.273" v="2543" actId="1076"/>
          <ac:spMkLst>
            <pc:docMk/>
            <pc:sldMk cId="4107138876" sldId="285"/>
            <ac:spMk id="2" creationId="{B3196CC2-0739-4D0C-D33C-BF5FAD55145F}"/>
          </ac:spMkLst>
        </pc:spChg>
        <pc:spChg chg="mod">
          <ac:chgData name="Asya Zulfiqar (2229775)" userId="5a754594-227c-4944-975f-b192a6346a72" providerId="ADAL" clId="{285B14CB-8D08-4631-A91C-46717D0C9976}" dt="2026-02-14T19:58:15.163" v="4080" actId="114"/>
          <ac:spMkLst>
            <pc:docMk/>
            <pc:sldMk cId="4107138876" sldId="285"/>
            <ac:spMk id="3" creationId="{CDFC738E-838E-8F59-0FA0-8C097C52C5A2}"/>
          </ac:spMkLst>
        </pc:spChg>
      </pc:sldChg>
      <pc:sldChg chg="addSp delSp modSp mod">
        <pc:chgData name="Asya Zulfiqar (2229775)" userId="5a754594-227c-4944-975f-b192a6346a72" providerId="ADAL" clId="{285B14CB-8D08-4631-A91C-46717D0C9976}" dt="2026-02-14T19:45:21.872" v="3832" actId="20577"/>
        <pc:sldMkLst>
          <pc:docMk/>
          <pc:sldMk cId="933211560" sldId="286"/>
        </pc:sldMkLst>
        <pc:spChg chg="mod">
          <ac:chgData name="Asya Zulfiqar (2229775)" userId="5a754594-227c-4944-975f-b192a6346a72" providerId="ADAL" clId="{285B14CB-8D08-4631-A91C-46717D0C9976}" dt="2026-02-14T19:45:21.872" v="3832" actId="20577"/>
          <ac:spMkLst>
            <pc:docMk/>
            <pc:sldMk cId="933211560" sldId="286"/>
            <ac:spMk id="3" creationId="{D528EABA-53A0-FC81-5A38-046065FE9DC1}"/>
          </ac:spMkLst>
        </pc:spChg>
        <pc:spChg chg="add del mod">
          <ac:chgData name="Asya Zulfiqar (2229775)" userId="5a754594-227c-4944-975f-b192a6346a72" providerId="ADAL" clId="{285B14CB-8D08-4631-A91C-46717D0C9976}" dt="2026-02-14T04:05:18.506" v="3208" actId="478"/>
          <ac:spMkLst>
            <pc:docMk/>
            <pc:sldMk cId="933211560" sldId="286"/>
            <ac:spMk id="4" creationId="{A7E70424-42A4-F5CA-FD0B-028639ABFF2D}"/>
          </ac:spMkLst>
        </pc:spChg>
        <pc:spChg chg="add del mod">
          <ac:chgData name="Asya Zulfiqar (2229775)" userId="5a754594-227c-4944-975f-b192a6346a72" providerId="ADAL" clId="{285B14CB-8D08-4631-A91C-46717D0C9976}" dt="2026-02-14T04:06:27.167" v="3213" actId="478"/>
          <ac:spMkLst>
            <pc:docMk/>
            <pc:sldMk cId="933211560" sldId="286"/>
            <ac:spMk id="6" creationId="{6CAA4990-D032-EA81-B41E-105DF29574FE}"/>
          </ac:spMkLst>
        </pc:spChg>
      </pc:sldChg>
      <pc:sldChg chg="addSp delSp modSp new mod setBg">
        <pc:chgData name="Asya Zulfiqar (2229775)" userId="5a754594-227c-4944-975f-b192a6346a72" providerId="ADAL" clId="{285B14CB-8D08-4631-A91C-46717D0C9976}" dt="2026-02-14T04:36:48.225" v="3654" actId="20577"/>
        <pc:sldMkLst>
          <pc:docMk/>
          <pc:sldMk cId="1074620525" sldId="287"/>
        </pc:sldMkLst>
        <pc:spChg chg="mod">
          <ac:chgData name="Asya Zulfiqar (2229775)" userId="5a754594-227c-4944-975f-b192a6346a72" providerId="ADAL" clId="{285B14CB-8D08-4631-A91C-46717D0C9976}" dt="2026-02-12T23:02:48.752" v="1840" actId="14100"/>
          <ac:spMkLst>
            <pc:docMk/>
            <pc:sldMk cId="1074620525" sldId="287"/>
            <ac:spMk id="2" creationId="{232A8030-0847-60F4-CF60-985033BB0D9A}"/>
          </ac:spMkLst>
        </pc:spChg>
        <pc:spChg chg="mod">
          <ac:chgData name="Asya Zulfiqar (2229775)" userId="5a754594-227c-4944-975f-b192a6346a72" providerId="ADAL" clId="{285B14CB-8D08-4631-A91C-46717D0C9976}" dt="2026-02-14T04:36:48.225" v="3654" actId="20577"/>
          <ac:spMkLst>
            <pc:docMk/>
            <pc:sldMk cId="1074620525" sldId="287"/>
            <ac:spMk id="3" creationId="{25FFA2BC-83BF-6375-2F87-93C9E7A61A75}"/>
          </ac:spMkLst>
        </pc:spChg>
        <pc:spChg chg="add">
          <ac:chgData name="Asya Zulfiqar (2229775)" userId="5a754594-227c-4944-975f-b192a6346a72" providerId="ADAL" clId="{285B14CB-8D08-4631-A91C-46717D0C9976}" dt="2026-02-11T08:55:35.429" v="1184" actId="26606"/>
          <ac:spMkLst>
            <pc:docMk/>
            <pc:sldMk cId="1074620525" sldId="287"/>
            <ac:spMk id="9" creationId="{9F7D5CDA-D291-4307-BF55-1381FED29634}"/>
          </ac:spMkLst>
        </pc:spChg>
        <pc:spChg chg="add">
          <ac:chgData name="Asya Zulfiqar (2229775)" userId="5a754594-227c-4944-975f-b192a6346a72" providerId="ADAL" clId="{285B14CB-8D08-4631-A91C-46717D0C9976}" dt="2026-02-11T08:55:35.429" v="1184" actId="26606"/>
          <ac:spMkLst>
            <pc:docMk/>
            <pc:sldMk cId="1074620525" sldId="287"/>
            <ac:spMk id="11" creationId="{59B296B9-C5A5-4E4F-9B60-C907B5F1466C}"/>
          </ac:spMkLst>
        </pc:spChg>
        <pc:spChg chg="add">
          <ac:chgData name="Asya Zulfiqar (2229775)" userId="5a754594-227c-4944-975f-b192a6346a72" providerId="ADAL" clId="{285B14CB-8D08-4631-A91C-46717D0C9976}" dt="2026-02-11T08:55:35.429" v="1184" actId="26606"/>
          <ac:spMkLst>
            <pc:docMk/>
            <pc:sldMk cId="1074620525" sldId="287"/>
            <ac:spMk id="13" creationId="{D0300FD3-5AF1-6305-15FA-9078072672E2}"/>
          </ac:spMkLst>
        </pc:spChg>
        <pc:picChg chg="add mod">
          <ac:chgData name="Asya Zulfiqar (2229775)" userId="5a754594-227c-4944-975f-b192a6346a72" providerId="ADAL" clId="{285B14CB-8D08-4631-A91C-46717D0C9976}" dt="2026-02-11T08:55:42.403" v="1185" actId="14100"/>
          <ac:picMkLst>
            <pc:docMk/>
            <pc:sldMk cId="1074620525" sldId="287"/>
            <ac:picMk id="5" creationId="{3841C828-7F4A-2D1B-6334-6D64E1672A67}"/>
          </ac:picMkLst>
        </pc:picChg>
      </pc:sldChg>
      <pc:sldChg chg="addSp delSp modSp new mod">
        <pc:chgData name="Asya Zulfiqar (2229775)" userId="5a754594-227c-4944-975f-b192a6346a72" providerId="ADAL" clId="{285B14CB-8D08-4631-A91C-46717D0C9976}" dt="2026-02-14T20:01:34.576" v="4118" actId="27636"/>
        <pc:sldMkLst>
          <pc:docMk/>
          <pc:sldMk cId="1301371533" sldId="288"/>
        </pc:sldMkLst>
        <pc:spChg chg="mod">
          <ac:chgData name="Asya Zulfiqar (2229775)" userId="5a754594-227c-4944-975f-b192a6346a72" providerId="ADAL" clId="{285B14CB-8D08-4631-A91C-46717D0C9976}" dt="2026-02-14T20:01:34.576" v="4118" actId="27636"/>
          <ac:spMkLst>
            <pc:docMk/>
            <pc:sldMk cId="1301371533" sldId="288"/>
            <ac:spMk id="2" creationId="{53A720E6-7095-F4CA-0A84-9A4E63C60EFF}"/>
          </ac:spMkLst>
        </pc:spChg>
        <pc:spChg chg="del">
          <ac:chgData name="Asya Zulfiqar (2229775)" userId="5a754594-227c-4944-975f-b192a6346a72" providerId="ADAL" clId="{285B14CB-8D08-4631-A91C-46717D0C9976}" dt="2026-02-14T19:48:13.704" v="3836" actId="478"/>
          <ac:spMkLst>
            <pc:docMk/>
            <pc:sldMk cId="1301371533" sldId="288"/>
            <ac:spMk id="3" creationId="{ECAB7136-4B4C-0C23-8446-3A613139B68E}"/>
          </ac:spMkLst>
        </pc:spChg>
        <pc:spChg chg="add del mod">
          <ac:chgData name="Asya Zulfiqar (2229775)" userId="5a754594-227c-4944-975f-b192a6346a72" providerId="ADAL" clId="{285B14CB-8D08-4631-A91C-46717D0C9976}" dt="2026-02-14T19:48:27.057" v="3839" actId="478"/>
          <ac:spMkLst>
            <pc:docMk/>
            <pc:sldMk cId="1301371533" sldId="288"/>
            <ac:spMk id="5" creationId="{581F6C1A-3866-217E-48DA-66EDB09DC518}"/>
          </ac:spMkLst>
        </pc:spChg>
        <pc:spChg chg="add mod">
          <ac:chgData name="Asya Zulfiqar (2229775)" userId="5a754594-227c-4944-975f-b192a6346a72" providerId="ADAL" clId="{285B14CB-8D08-4631-A91C-46717D0C9976}" dt="2026-02-14T19:54:05.828" v="3912" actId="1076"/>
          <ac:spMkLst>
            <pc:docMk/>
            <pc:sldMk cId="1301371533" sldId="288"/>
            <ac:spMk id="8" creationId="{D9914432-8D49-D20D-B652-7D0F5B2B88F0}"/>
          </ac:spMkLst>
        </pc:spChg>
        <pc:spChg chg="add mod">
          <ac:chgData name="Asya Zulfiqar (2229775)" userId="5a754594-227c-4944-975f-b192a6346a72" providerId="ADAL" clId="{285B14CB-8D08-4631-A91C-46717D0C9976}" dt="2026-02-14T20:01:12.867" v="4114" actId="13926"/>
          <ac:spMkLst>
            <pc:docMk/>
            <pc:sldMk cId="1301371533" sldId="288"/>
            <ac:spMk id="9" creationId="{4854FF1D-4B42-8F25-BCFE-62BC5B9C8D0B}"/>
          </ac:spMkLst>
        </pc:spChg>
        <pc:picChg chg="add mod modCrop">
          <ac:chgData name="Asya Zulfiqar (2229775)" userId="5a754594-227c-4944-975f-b192a6346a72" providerId="ADAL" clId="{285B14CB-8D08-4631-A91C-46717D0C9976}" dt="2026-02-14T20:01:24.963" v="4115" actId="1076"/>
          <ac:picMkLst>
            <pc:docMk/>
            <pc:sldMk cId="1301371533" sldId="288"/>
            <ac:picMk id="7" creationId="{B0F32F64-0EBF-C3E6-F7D9-8862C27052BB}"/>
          </ac:picMkLst>
        </pc:picChg>
      </pc:sldChg>
      <pc:sldChg chg="modSp new del mod ord">
        <pc:chgData name="Asya Zulfiqar (2229775)" userId="5a754594-227c-4944-975f-b192a6346a72" providerId="ADAL" clId="{285B14CB-8D08-4631-A91C-46717D0C9976}" dt="2026-02-14T04:06:51.191" v="3216" actId="2696"/>
        <pc:sldMkLst>
          <pc:docMk/>
          <pc:sldMk cId="1746603692" sldId="288"/>
        </pc:sldMkLst>
        <pc:spChg chg="mod">
          <ac:chgData name="Asya Zulfiqar (2229775)" userId="5a754594-227c-4944-975f-b192a6346a72" providerId="ADAL" clId="{285B14CB-8D08-4631-A91C-46717D0C9976}" dt="2026-02-14T04:06:44.112" v="3215" actId="20577"/>
          <ac:spMkLst>
            <pc:docMk/>
            <pc:sldMk cId="1746603692" sldId="288"/>
            <ac:spMk id="3" creationId="{D7343133-A630-D4BB-4FA3-A60B5BB06443}"/>
          </ac:spMkLst>
        </pc:spChg>
      </pc:sldChg>
      <pc:sldChg chg="addSp delSp modSp new del mod">
        <pc:chgData name="Asya Zulfiqar (2229775)" userId="5a754594-227c-4944-975f-b192a6346a72" providerId="ADAL" clId="{285B14CB-8D08-4631-A91C-46717D0C9976}" dt="2026-02-13T21:19:46.112" v="2347" actId="2696"/>
        <pc:sldMkLst>
          <pc:docMk/>
          <pc:sldMk cId="1427035710" sldId="289"/>
        </pc:sldMkLst>
        <pc:spChg chg="del">
          <ac:chgData name="Asya Zulfiqar (2229775)" userId="5a754594-227c-4944-975f-b192a6346a72" providerId="ADAL" clId="{285B14CB-8D08-4631-A91C-46717D0C9976}" dt="2026-02-13T06:01:18.061" v="2274" actId="478"/>
          <ac:spMkLst>
            <pc:docMk/>
            <pc:sldMk cId="1427035710" sldId="289"/>
            <ac:spMk id="2" creationId="{F340FC6A-9251-7CC6-94C4-E624CF23DD9C}"/>
          </ac:spMkLst>
        </pc:spChg>
        <pc:spChg chg="del mod">
          <ac:chgData name="Asya Zulfiqar (2229775)" userId="5a754594-227c-4944-975f-b192a6346a72" providerId="ADAL" clId="{285B14CB-8D08-4631-A91C-46717D0C9976}" dt="2026-02-13T06:01:14.067" v="2273" actId="478"/>
          <ac:spMkLst>
            <pc:docMk/>
            <pc:sldMk cId="1427035710" sldId="289"/>
            <ac:spMk id="3" creationId="{288C8C3F-F528-1D88-7DF9-13C0113C9D2A}"/>
          </ac:spMkLst>
        </pc:spChg>
        <pc:spChg chg="add del">
          <ac:chgData name="Asya Zulfiqar (2229775)" userId="5a754594-227c-4944-975f-b192a6346a72" providerId="ADAL" clId="{285B14CB-8D08-4631-A91C-46717D0C9976}" dt="2026-02-13T06:02:23.824" v="2276" actId="478"/>
          <ac:spMkLst>
            <pc:docMk/>
            <pc:sldMk cId="1427035710" sldId="289"/>
            <ac:spMk id="4" creationId="{E20406A0-2653-8FCA-AF39-AB85D5C07F1D}"/>
          </ac:spMkLst>
        </pc:spChg>
        <pc:spChg chg="add del">
          <ac:chgData name="Asya Zulfiqar (2229775)" userId="5a754594-227c-4944-975f-b192a6346a72" providerId="ADAL" clId="{285B14CB-8D08-4631-A91C-46717D0C9976}" dt="2026-02-13T06:07:41.621" v="2278" actId="478"/>
          <ac:spMkLst>
            <pc:docMk/>
            <pc:sldMk cId="1427035710" sldId="289"/>
            <ac:spMk id="5" creationId="{199A5EFD-5F93-33B9-A877-9A0EAC64A090}"/>
          </ac:spMkLst>
        </pc:spChg>
        <pc:spChg chg="add mod ord">
          <ac:chgData name="Asya Zulfiqar (2229775)" userId="5a754594-227c-4944-975f-b192a6346a72" providerId="ADAL" clId="{285B14CB-8D08-4631-A91C-46717D0C9976}" dt="2026-02-13T06:10:47.360" v="2302" actId="207"/>
          <ac:spMkLst>
            <pc:docMk/>
            <pc:sldMk cId="1427035710" sldId="289"/>
            <ac:spMk id="8" creationId="{97CDEF9E-17D2-AFDA-A9A0-AA95E3E8A258}"/>
          </ac:spMkLst>
        </pc:spChg>
        <pc:spChg chg="add del">
          <ac:chgData name="Asya Zulfiqar (2229775)" userId="5a754594-227c-4944-975f-b192a6346a72" providerId="ADAL" clId="{285B14CB-8D08-4631-A91C-46717D0C9976}" dt="2026-02-13T06:15:42.441" v="2310" actId="478"/>
          <ac:spMkLst>
            <pc:docMk/>
            <pc:sldMk cId="1427035710" sldId="289"/>
            <ac:spMk id="9" creationId="{861DAE31-E623-C7F7-E86F-A9036BFF4D2F}"/>
          </ac:spMkLst>
        </pc:spChg>
        <pc:picChg chg="add del mod modCrop">
          <ac:chgData name="Asya Zulfiqar (2229775)" userId="5a754594-227c-4944-975f-b192a6346a72" providerId="ADAL" clId="{285B14CB-8D08-4631-A91C-46717D0C9976}" dt="2026-02-13T06:15:39.680" v="2308" actId="478"/>
          <ac:picMkLst>
            <pc:docMk/>
            <pc:sldMk cId="1427035710" sldId="289"/>
            <ac:picMk id="7" creationId="{FACAA26F-E4C1-FD56-0019-973B69E3AEA7}"/>
          </ac:picMkLst>
        </pc:picChg>
        <pc:picChg chg="add mod modCrop">
          <ac:chgData name="Asya Zulfiqar (2229775)" userId="5a754594-227c-4944-975f-b192a6346a72" providerId="ADAL" clId="{285B14CB-8D08-4631-A91C-46717D0C9976}" dt="2026-02-13T06:16:48.509" v="2320" actId="1076"/>
          <ac:picMkLst>
            <pc:docMk/>
            <pc:sldMk cId="1427035710" sldId="289"/>
            <ac:picMk id="11" creationId="{6F6B4C18-4A8F-E316-F426-D21D33BDDC34}"/>
          </ac:picMkLst>
        </pc:picChg>
      </pc:sldChg>
    </pc:docChg>
  </pc:docChgLst>
  <pc:docChgLst>
    <pc:chgData clId="Web-{0D6C3ED0-9079-AFD9-6B1D-9FB6E1AE23F3}"/>
    <pc:docChg chg="modSld">
      <pc:chgData name="" userId="" providerId="" clId="Web-{0D6C3ED0-9079-AFD9-6B1D-9FB6E1AE23F3}" dt="2026-01-22T21:58:28.931" v="1"/>
      <pc:docMkLst>
        <pc:docMk/>
      </pc:docMkLst>
      <pc:sldChg chg="delSp">
        <pc:chgData name="" userId="" providerId="" clId="Web-{0D6C3ED0-9079-AFD9-6B1D-9FB6E1AE23F3}" dt="2026-01-22T21:58:28.931" v="1"/>
        <pc:sldMkLst>
          <pc:docMk/>
          <pc:sldMk cId="109857222" sldId="256"/>
        </pc:sldMkLst>
      </pc:sldChg>
    </pc:docChg>
  </pc:docChgLst>
  <pc:docChgLst>
    <pc:chgData name="Asya Zulfiqar (2229775)" userId="S::2229775@student.uwtsd.ac.uk::5a754594-227c-4944-975f-b192a6346a72" providerId="AD" clId="Web-{A412A394-514F-3837-11C2-B2662349D945}"/>
    <pc:docChg chg="modSld">
      <pc:chgData name="Asya Zulfiqar (2229775)" userId="S::2229775@student.uwtsd.ac.uk::5a754594-227c-4944-975f-b192a6346a72" providerId="AD" clId="Web-{A412A394-514F-3837-11C2-B2662349D945}" dt="2026-01-23T23:07:20.494" v="4" actId="1076"/>
      <pc:docMkLst>
        <pc:docMk/>
      </pc:docMkLst>
      <pc:sldChg chg="modSp">
        <pc:chgData name="Asya Zulfiqar (2229775)" userId="S::2229775@student.uwtsd.ac.uk::5a754594-227c-4944-975f-b192a6346a72" providerId="AD" clId="Web-{A412A394-514F-3837-11C2-B2662349D945}" dt="2026-01-23T23:07:11.634" v="3" actId="1076"/>
        <pc:sldMkLst>
          <pc:docMk/>
          <pc:sldMk cId="109857222" sldId="256"/>
        </pc:sldMkLst>
      </pc:sldChg>
      <pc:sldChg chg="modSp">
        <pc:chgData name="Asya Zulfiqar (2229775)" userId="S::2229775@student.uwtsd.ac.uk::5a754594-227c-4944-975f-b192a6346a72" providerId="AD" clId="Web-{A412A394-514F-3837-11C2-B2662349D945}" dt="2026-01-23T23:07:20.494" v="4" actId="1076"/>
        <pc:sldMkLst>
          <pc:docMk/>
          <pc:sldMk cId="2757179648" sldId="258"/>
        </pc:sldMkLst>
      </pc:sldChg>
    </pc:docChg>
  </pc:docChgLst>
  <pc:docChgLst>
    <pc:chgData name="Asya Zulfiqar (2229775)" userId="S::2229775@student.uwtsd.ac.uk::5a754594-227c-4944-975f-b192a6346a72" providerId="AD" clId="Web-{0D6C3ED0-9079-AFD9-6B1D-9FB6E1AE23F3}"/>
    <pc:docChg chg="modSld">
      <pc:chgData name="Asya Zulfiqar (2229775)" userId="S::2229775@student.uwtsd.ac.uk::5a754594-227c-4944-975f-b192a6346a72" providerId="AD" clId="Web-{0D6C3ED0-9079-AFD9-6B1D-9FB6E1AE23F3}" dt="2026-01-22T21:58:47.979" v="1" actId="1076"/>
      <pc:docMkLst>
        <pc:docMk/>
      </pc:docMkLst>
      <pc:sldChg chg="addSp modSp">
        <pc:chgData name="Asya Zulfiqar (2229775)" userId="S::2229775@student.uwtsd.ac.uk::5a754594-227c-4944-975f-b192a6346a72" providerId="AD" clId="Web-{0D6C3ED0-9079-AFD9-6B1D-9FB6E1AE23F3}" dt="2026-01-22T21:58:47.979" v="1" actId="1076"/>
        <pc:sldMkLst>
          <pc:docMk/>
          <pc:sldMk cId="109857222" sldId="256"/>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6D3A874-0491-49B4-9098-9488D1CF1033}" type="doc">
      <dgm:prSet loTypeId="urn:microsoft.com/office/officeart/2005/8/layout/vList2" loCatId="list" qsTypeId="urn:microsoft.com/office/officeart/2005/8/quickstyle/simple5" qsCatId="simple" csTypeId="urn:microsoft.com/office/officeart/2005/8/colors/accent3_2" csCatId="accent3" phldr="1"/>
      <dgm:spPr/>
      <dgm:t>
        <a:bodyPr/>
        <a:lstStyle/>
        <a:p>
          <a:endParaRPr lang="en-US"/>
        </a:p>
      </dgm:t>
    </dgm:pt>
    <dgm:pt modelId="{69313603-E4A1-49E9-B7C2-36AFD9F6AB8F}">
      <dgm:prSet custT="1"/>
      <dgm:spPr>
        <a:solidFill>
          <a:schemeClr val="accent3">
            <a:lumMod val="40000"/>
            <a:lumOff val="60000"/>
          </a:schemeClr>
        </a:solidFill>
        <a:ln>
          <a:solidFill>
            <a:schemeClr val="tx1"/>
          </a:solidFill>
        </a:ln>
      </dgm:spPr>
      <dgm:t>
        <a:bodyPr/>
        <a:lstStyle/>
        <a:p>
          <a:r>
            <a:rPr lang="en-GB" sz="1600" b="1">
              <a:solidFill>
                <a:schemeClr val="tx1"/>
              </a:solidFill>
              <a:latin typeface="Arial" panose="020B0604020202020204" pitchFamily="34" charset="0"/>
              <a:cs typeface="Arial" panose="020B0604020202020204" pitchFamily="34" charset="0"/>
            </a:rPr>
            <a:t> Today, I will critically examine how health, wellbeing, and sustainable development are integrated within the UK health and social care system. </a:t>
          </a:r>
          <a:endParaRPr lang="en-US" sz="1600" b="1">
            <a:solidFill>
              <a:schemeClr val="tx1"/>
            </a:solidFill>
            <a:latin typeface="Arial" panose="020B0604020202020204" pitchFamily="34" charset="0"/>
            <a:cs typeface="Arial" panose="020B0604020202020204" pitchFamily="34" charset="0"/>
          </a:endParaRPr>
        </a:p>
      </dgm:t>
    </dgm:pt>
    <dgm:pt modelId="{DF44B233-361A-4121-95C8-06AE1C2077E1}" type="parTrans" cxnId="{CD5CF468-A7C9-4F6E-B963-E30A384C47FB}">
      <dgm:prSet/>
      <dgm:spPr/>
      <dgm:t>
        <a:bodyPr/>
        <a:lstStyle/>
        <a:p>
          <a:endParaRPr lang="en-US"/>
        </a:p>
      </dgm:t>
    </dgm:pt>
    <dgm:pt modelId="{E2CC4C67-69D7-4574-A481-D9DA34E74B4D}" type="sibTrans" cxnId="{CD5CF468-A7C9-4F6E-B963-E30A384C47FB}">
      <dgm:prSet/>
      <dgm:spPr/>
      <dgm:t>
        <a:bodyPr/>
        <a:lstStyle/>
        <a:p>
          <a:endParaRPr lang="en-US"/>
        </a:p>
      </dgm:t>
    </dgm:pt>
    <dgm:pt modelId="{76431CC6-9CFA-4B44-9C3C-E14E3F755793}">
      <dgm:prSet custT="1"/>
      <dgm:spPr>
        <a:solidFill>
          <a:schemeClr val="accent3">
            <a:lumMod val="40000"/>
            <a:lumOff val="60000"/>
          </a:schemeClr>
        </a:solidFill>
        <a:ln>
          <a:solidFill>
            <a:schemeClr val="tx1"/>
          </a:solidFill>
        </a:ln>
      </dgm:spPr>
      <dgm:t>
        <a:bodyPr/>
        <a:lstStyle/>
        <a:p>
          <a:r>
            <a:rPr lang="en-GB" sz="1600" b="1">
              <a:solidFill>
                <a:schemeClr val="tx1"/>
              </a:solidFill>
              <a:latin typeface="Arial" panose="020B0604020202020204" pitchFamily="34" charset="0"/>
              <a:cs typeface="Arial" panose="020B0604020202020204" pitchFamily="34" charset="0"/>
            </a:rPr>
            <a:t>These interconnected dimensions shape how services are designed and delivered. Integrated care is no longer a policy ideal but a necessity, especially in the context of chronic illness, ageing populations, and rising health inequalities (NHS England, 2019; WHO, 2023).</a:t>
          </a:r>
        </a:p>
        <a:p>
          <a:endParaRPr lang="en-US" sz="2100"/>
        </a:p>
      </dgm:t>
    </dgm:pt>
    <dgm:pt modelId="{6D7538C5-ED37-429B-809E-582629715F45}" type="parTrans" cxnId="{AB91DC11-9F33-46A9-9CFA-415FF27B9632}">
      <dgm:prSet/>
      <dgm:spPr/>
      <dgm:t>
        <a:bodyPr/>
        <a:lstStyle/>
        <a:p>
          <a:endParaRPr lang="en-US"/>
        </a:p>
      </dgm:t>
    </dgm:pt>
    <dgm:pt modelId="{0CED0AD0-5F30-4FCE-BEF0-2EC8486CEC3B}" type="sibTrans" cxnId="{AB91DC11-9F33-46A9-9CFA-415FF27B9632}">
      <dgm:prSet/>
      <dgm:spPr/>
      <dgm:t>
        <a:bodyPr/>
        <a:lstStyle/>
        <a:p>
          <a:endParaRPr lang="en-US"/>
        </a:p>
      </dgm:t>
    </dgm:pt>
    <dgm:pt modelId="{EB5422BA-348F-4311-B85F-54F99C1777F0}" type="pres">
      <dgm:prSet presAssocID="{F6D3A874-0491-49B4-9098-9488D1CF1033}" presName="linear" presStyleCnt="0">
        <dgm:presLayoutVars>
          <dgm:animLvl val="lvl"/>
          <dgm:resizeHandles val="exact"/>
        </dgm:presLayoutVars>
      </dgm:prSet>
      <dgm:spPr/>
    </dgm:pt>
    <dgm:pt modelId="{A54D30F0-D584-4878-9C83-C2670988024B}" type="pres">
      <dgm:prSet presAssocID="{69313603-E4A1-49E9-B7C2-36AFD9F6AB8F}" presName="parentText" presStyleLbl="node1" presStyleIdx="0" presStyleCnt="2" custLinFactY="16298" custLinFactNeighborY="100000">
        <dgm:presLayoutVars>
          <dgm:chMax val="0"/>
          <dgm:bulletEnabled val="1"/>
        </dgm:presLayoutVars>
      </dgm:prSet>
      <dgm:spPr/>
    </dgm:pt>
    <dgm:pt modelId="{1830630E-74EB-4BB7-B3E0-90B12F1B5D0B}" type="pres">
      <dgm:prSet presAssocID="{E2CC4C67-69D7-4574-A481-D9DA34E74B4D}" presName="spacer" presStyleCnt="0"/>
      <dgm:spPr/>
    </dgm:pt>
    <dgm:pt modelId="{E0703DB0-26CF-46FF-8B6A-9CE20989CF98}" type="pres">
      <dgm:prSet presAssocID="{76431CC6-9CFA-4B44-9C3C-E14E3F755793}" presName="parentText" presStyleLbl="node1" presStyleIdx="1" presStyleCnt="2" custLinFactY="34578" custLinFactNeighborY="100000">
        <dgm:presLayoutVars>
          <dgm:chMax val="0"/>
          <dgm:bulletEnabled val="1"/>
        </dgm:presLayoutVars>
      </dgm:prSet>
      <dgm:spPr/>
    </dgm:pt>
  </dgm:ptLst>
  <dgm:cxnLst>
    <dgm:cxn modelId="{AB91DC11-9F33-46A9-9CFA-415FF27B9632}" srcId="{F6D3A874-0491-49B4-9098-9488D1CF1033}" destId="{76431CC6-9CFA-4B44-9C3C-E14E3F755793}" srcOrd="1" destOrd="0" parTransId="{6D7538C5-ED37-429B-809E-582629715F45}" sibTransId="{0CED0AD0-5F30-4FCE-BEF0-2EC8486CEC3B}"/>
    <dgm:cxn modelId="{F2EE3667-75D0-4FEE-B759-3EA5C48875B3}" type="presOf" srcId="{69313603-E4A1-49E9-B7C2-36AFD9F6AB8F}" destId="{A54D30F0-D584-4878-9C83-C2670988024B}" srcOrd="0" destOrd="0" presId="urn:microsoft.com/office/officeart/2005/8/layout/vList2"/>
    <dgm:cxn modelId="{7F8BDC68-B356-48F4-A381-810B14F5CFD2}" type="presOf" srcId="{F6D3A874-0491-49B4-9098-9488D1CF1033}" destId="{EB5422BA-348F-4311-B85F-54F99C1777F0}" srcOrd="0" destOrd="0" presId="urn:microsoft.com/office/officeart/2005/8/layout/vList2"/>
    <dgm:cxn modelId="{CD5CF468-A7C9-4F6E-B963-E30A384C47FB}" srcId="{F6D3A874-0491-49B4-9098-9488D1CF1033}" destId="{69313603-E4A1-49E9-B7C2-36AFD9F6AB8F}" srcOrd="0" destOrd="0" parTransId="{DF44B233-361A-4121-95C8-06AE1C2077E1}" sibTransId="{E2CC4C67-69D7-4574-A481-D9DA34E74B4D}"/>
    <dgm:cxn modelId="{C49CFDD8-6855-4419-A1B2-4D1FE8A66A7A}" type="presOf" srcId="{76431CC6-9CFA-4B44-9C3C-E14E3F755793}" destId="{E0703DB0-26CF-46FF-8B6A-9CE20989CF98}" srcOrd="0" destOrd="0" presId="urn:microsoft.com/office/officeart/2005/8/layout/vList2"/>
    <dgm:cxn modelId="{0B2FEAA2-B361-4D44-B9D9-AB4CE9859FD7}" type="presParOf" srcId="{EB5422BA-348F-4311-B85F-54F99C1777F0}" destId="{A54D30F0-D584-4878-9C83-C2670988024B}" srcOrd="0" destOrd="0" presId="urn:microsoft.com/office/officeart/2005/8/layout/vList2"/>
    <dgm:cxn modelId="{6F951E97-7E43-4A64-B11E-D99DAEA3ECFB}" type="presParOf" srcId="{EB5422BA-348F-4311-B85F-54F99C1777F0}" destId="{1830630E-74EB-4BB7-B3E0-90B12F1B5D0B}" srcOrd="1" destOrd="0" presId="urn:microsoft.com/office/officeart/2005/8/layout/vList2"/>
    <dgm:cxn modelId="{A2E0E0A1-CB35-4B4C-95FB-28DC5687A52E}" type="presParOf" srcId="{EB5422BA-348F-4311-B85F-54F99C1777F0}" destId="{E0703DB0-26CF-46FF-8B6A-9CE20989CF98}" srcOrd="2"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6D3B164-42BC-4205-9856-948042F9BBA4}" type="doc">
      <dgm:prSet loTypeId="urn:microsoft.com/office/officeart/2016/7/layout/LinearBlockProcessNumbered" loCatId="process" qsTypeId="urn:microsoft.com/office/officeart/2005/8/quickstyle/simple1" qsCatId="simple" csTypeId="urn:microsoft.com/office/officeart/2005/8/colors/colorful2" csCatId="colorful" phldr="1"/>
      <dgm:spPr/>
      <dgm:t>
        <a:bodyPr/>
        <a:lstStyle/>
        <a:p>
          <a:endParaRPr lang="en-US"/>
        </a:p>
      </dgm:t>
    </dgm:pt>
    <dgm:pt modelId="{86F43DDE-D59F-4B88-ADAA-AAAD6D101A35}">
      <dgm:prSet custT="1"/>
      <dgm:spPr/>
      <dgm:t>
        <a:bodyPr/>
        <a:lstStyle/>
        <a:p>
          <a:r>
            <a:rPr lang="en-GB" sz="1600" b="1">
              <a:solidFill>
                <a:schemeClr val="tx1"/>
              </a:solidFill>
              <a:latin typeface="Arial" panose="020B0604020202020204" pitchFamily="34" charset="0"/>
              <a:cs typeface="Arial" panose="020B0604020202020204" pitchFamily="34" charset="0"/>
            </a:rPr>
            <a:t>Health is defined by the World Health Organization (1948) as a state of complete physical, mental and social well-being, not merely the absence of disease. </a:t>
          </a:r>
          <a:endParaRPr lang="en-US" sz="1600" b="1">
            <a:solidFill>
              <a:schemeClr val="tx1"/>
            </a:solidFill>
            <a:latin typeface="Arial" panose="020B0604020202020204" pitchFamily="34" charset="0"/>
            <a:cs typeface="Arial" panose="020B0604020202020204" pitchFamily="34" charset="0"/>
          </a:endParaRPr>
        </a:p>
      </dgm:t>
    </dgm:pt>
    <dgm:pt modelId="{D03CE02A-2261-4EA7-8CE2-852B31FB846F}" type="parTrans" cxnId="{6D1FA371-9E07-403C-AC51-72112110ABA3}">
      <dgm:prSet/>
      <dgm:spPr/>
      <dgm:t>
        <a:bodyPr/>
        <a:lstStyle/>
        <a:p>
          <a:endParaRPr lang="en-US"/>
        </a:p>
      </dgm:t>
    </dgm:pt>
    <dgm:pt modelId="{1C693136-C970-45F4-935B-68F509CE739D}" type="sibTrans" cxnId="{6D1FA371-9E07-403C-AC51-72112110ABA3}">
      <dgm:prSet phldrT="01" phldr="0"/>
      <dgm:spPr/>
      <dgm:t>
        <a:bodyPr/>
        <a:lstStyle/>
        <a:p>
          <a:r>
            <a:rPr lang="en-US"/>
            <a:t>01</a:t>
          </a:r>
        </a:p>
      </dgm:t>
    </dgm:pt>
    <dgm:pt modelId="{2BF0F994-DDCB-48C1-BC59-4A56533A7FC4}">
      <dgm:prSet custT="1"/>
      <dgm:spPr/>
      <dgm:t>
        <a:bodyPr/>
        <a:lstStyle/>
        <a:p>
          <a:r>
            <a:rPr lang="en-GB" sz="1600" b="1" dirty="0">
              <a:solidFill>
                <a:schemeClr val="tx1"/>
              </a:solidFill>
              <a:latin typeface="Arial" panose="020B0604020202020204" pitchFamily="34" charset="0"/>
              <a:cs typeface="Arial" panose="020B0604020202020204" pitchFamily="34" charset="0"/>
            </a:rPr>
            <a:t>Wellbeing includes both subjective aspects on how people feel and objective determinants such as housing, income, and employment (Dodge et al., 2012; Public Health England, 2018).</a:t>
          </a:r>
          <a:endParaRPr lang="en-US" sz="1600" b="1" dirty="0">
            <a:solidFill>
              <a:schemeClr val="tx1"/>
            </a:solidFill>
            <a:latin typeface="Arial" panose="020B0604020202020204" pitchFamily="34" charset="0"/>
            <a:cs typeface="Arial" panose="020B0604020202020204" pitchFamily="34" charset="0"/>
          </a:endParaRPr>
        </a:p>
      </dgm:t>
    </dgm:pt>
    <dgm:pt modelId="{AD870B51-B91C-4F85-8114-16DA2FEB88B7}" type="parTrans" cxnId="{75BA6833-88A6-40FC-AAA1-DCA23E8CB8AE}">
      <dgm:prSet/>
      <dgm:spPr/>
      <dgm:t>
        <a:bodyPr/>
        <a:lstStyle/>
        <a:p>
          <a:endParaRPr lang="en-US"/>
        </a:p>
      </dgm:t>
    </dgm:pt>
    <dgm:pt modelId="{C5CF2D2B-67BD-473B-8426-D21578CFF221}" type="sibTrans" cxnId="{75BA6833-88A6-40FC-AAA1-DCA23E8CB8AE}">
      <dgm:prSet phldrT="02" phldr="0"/>
      <dgm:spPr/>
      <dgm:t>
        <a:bodyPr/>
        <a:lstStyle/>
        <a:p>
          <a:r>
            <a:rPr lang="en-US"/>
            <a:t>02</a:t>
          </a:r>
        </a:p>
      </dgm:t>
    </dgm:pt>
    <dgm:pt modelId="{385539ED-1682-4E03-B479-8755001B4B29}">
      <dgm:prSet custT="1"/>
      <dgm:spPr/>
      <dgm:t>
        <a:bodyPr/>
        <a:lstStyle/>
        <a:p>
          <a:r>
            <a:rPr lang="en-GB" sz="1600" b="1">
              <a:solidFill>
                <a:schemeClr val="tx1"/>
              </a:solidFill>
              <a:latin typeface="Arial" panose="020B0604020202020204" pitchFamily="34" charset="0"/>
              <a:cs typeface="Arial" panose="020B0604020202020204" pitchFamily="34" charset="0"/>
            </a:rPr>
            <a:t>Sustainable development, defined in the Brundtland Report (1987), means meeting the needs of the present without compromising future generations. SDG 3 focuses on ensuring healthy lives and promoting well-being for all at all ages (UN, 2024).</a:t>
          </a:r>
          <a:endParaRPr lang="en-US" sz="1600" b="1">
            <a:solidFill>
              <a:schemeClr val="tx1"/>
            </a:solidFill>
            <a:latin typeface="Arial" panose="020B0604020202020204" pitchFamily="34" charset="0"/>
            <a:cs typeface="Arial" panose="020B0604020202020204" pitchFamily="34" charset="0"/>
          </a:endParaRPr>
        </a:p>
      </dgm:t>
    </dgm:pt>
    <dgm:pt modelId="{5DD19F34-DDF9-4936-85B6-6685E184BF11}" type="parTrans" cxnId="{5D9FFF4A-1FEA-440C-ADA0-BFCCCE483C16}">
      <dgm:prSet/>
      <dgm:spPr/>
      <dgm:t>
        <a:bodyPr/>
        <a:lstStyle/>
        <a:p>
          <a:endParaRPr lang="en-US"/>
        </a:p>
      </dgm:t>
    </dgm:pt>
    <dgm:pt modelId="{DC1B8E58-2B27-475F-9D45-C0BC92E7FF0F}" type="sibTrans" cxnId="{5D9FFF4A-1FEA-440C-ADA0-BFCCCE483C16}">
      <dgm:prSet phldrT="03" phldr="0"/>
      <dgm:spPr/>
      <dgm:t>
        <a:bodyPr/>
        <a:lstStyle/>
        <a:p>
          <a:r>
            <a:rPr lang="en-US"/>
            <a:t>03</a:t>
          </a:r>
        </a:p>
      </dgm:t>
    </dgm:pt>
    <dgm:pt modelId="{91FA9C90-BEE2-47A3-933E-AFE22D3F79DC}" type="pres">
      <dgm:prSet presAssocID="{46D3B164-42BC-4205-9856-948042F9BBA4}" presName="Name0" presStyleCnt="0">
        <dgm:presLayoutVars>
          <dgm:animLvl val="lvl"/>
          <dgm:resizeHandles val="exact"/>
        </dgm:presLayoutVars>
      </dgm:prSet>
      <dgm:spPr/>
    </dgm:pt>
    <dgm:pt modelId="{17C0879C-489B-4A53-935F-1AD62C916CFC}" type="pres">
      <dgm:prSet presAssocID="{86F43DDE-D59F-4B88-ADAA-AAAD6D101A35}" presName="compositeNode" presStyleCnt="0">
        <dgm:presLayoutVars>
          <dgm:bulletEnabled val="1"/>
        </dgm:presLayoutVars>
      </dgm:prSet>
      <dgm:spPr/>
    </dgm:pt>
    <dgm:pt modelId="{7C70CD3D-63F0-4481-8EE0-C189DA8A56C4}" type="pres">
      <dgm:prSet presAssocID="{86F43DDE-D59F-4B88-ADAA-AAAD6D101A35}" presName="bgRect" presStyleLbl="alignNode1" presStyleIdx="0" presStyleCnt="3"/>
      <dgm:spPr/>
    </dgm:pt>
    <dgm:pt modelId="{E33D7081-1984-4E91-92D5-E8E12160AA82}" type="pres">
      <dgm:prSet presAssocID="{1C693136-C970-45F4-935B-68F509CE739D}" presName="sibTransNodeRect" presStyleLbl="alignNode1" presStyleIdx="0" presStyleCnt="3">
        <dgm:presLayoutVars>
          <dgm:chMax val="0"/>
          <dgm:bulletEnabled val="1"/>
        </dgm:presLayoutVars>
      </dgm:prSet>
      <dgm:spPr/>
    </dgm:pt>
    <dgm:pt modelId="{60A1A35C-405A-4794-B27E-1A11E21CED2A}" type="pres">
      <dgm:prSet presAssocID="{86F43DDE-D59F-4B88-ADAA-AAAD6D101A35}" presName="nodeRect" presStyleLbl="alignNode1" presStyleIdx="0" presStyleCnt="3">
        <dgm:presLayoutVars>
          <dgm:bulletEnabled val="1"/>
        </dgm:presLayoutVars>
      </dgm:prSet>
      <dgm:spPr/>
    </dgm:pt>
    <dgm:pt modelId="{50C7025F-90C0-40BD-A365-AF1AF4935DB8}" type="pres">
      <dgm:prSet presAssocID="{1C693136-C970-45F4-935B-68F509CE739D}" presName="sibTrans" presStyleCnt="0"/>
      <dgm:spPr/>
    </dgm:pt>
    <dgm:pt modelId="{9F789698-CC9C-4076-907A-1629FAA3E611}" type="pres">
      <dgm:prSet presAssocID="{2BF0F994-DDCB-48C1-BC59-4A56533A7FC4}" presName="compositeNode" presStyleCnt="0">
        <dgm:presLayoutVars>
          <dgm:bulletEnabled val="1"/>
        </dgm:presLayoutVars>
      </dgm:prSet>
      <dgm:spPr/>
    </dgm:pt>
    <dgm:pt modelId="{30C3D7BD-0D92-4E9C-85D9-B9458EF12703}" type="pres">
      <dgm:prSet presAssocID="{2BF0F994-DDCB-48C1-BC59-4A56533A7FC4}" presName="bgRect" presStyleLbl="alignNode1" presStyleIdx="1" presStyleCnt="3"/>
      <dgm:spPr/>
    </dgm:pt>
    <dgm:pt modelId="{BA83921B-C9CA-40C4-8B89-EE0073D8BDC2}" type="pres">
      <dgm:prSet presAssocID="{C5CF2D2B-67BD-473B-8426-D21578CFF221}" presName="sibTransNodeRect" presStyleLbl="alignNode1" presStyleIdx="1" presStyleCnt="3">
        <dgm:presLayoutVars>
          <dgm:chMax val="0"/>
          <dgm:bulletEnabled val="1"/>
        </dgm:presLayoutVars>
      </dgm:prSet>
      <dgm:spPr/>
    </dgm:pt>
    <dgm:pt modelId="{AA1E9818-A95F-441C-B329-55FF7229D775}" type="pres">
      <dgm:prSet presAssocID="{2BF0F994-DDCB-48C1-BC59-4A56533A7FC4}" presName="nodeRect" presStyleLbl="alignNode1" presStyleIdx="1" presStyleCnt="3">
        <dgm:presLayoutVars>
          <dgm:bulletEnabled val="1"/>
        </dgm:presLayoutVars>
      </dgm:prSet>
      <dgm:spPr/>
    </dgm:pt>
    <dgm:pt modelId="{5184B47E-17C1-4B41-8542-EBE101C6B805}" type="pres">
      <dgm:prSet presAssocID="{C5CF2D2B-67BD-473B-8426-D21578CFF221}" presName="sibTrans" presStyleCnt="0"/>
      <dgm:spPr/>
    </dgm:pt>
    <dgm:pt modelId="{B4F3DCBA-FBCC-4A26-9CA0-DB0C4E641B2C}" type="pres">
      <dgm:prSet presAssocID="{385539ED-1682-4E03-B479-8755001B4B29}" presName="compositeNode" presStyleCnt="0">
        <dgm:presLayoutVars>
          <dgm:bulletEnabled val="1"/>
        </dgm:presLayoutVars>
      </dgm:prSet>
      <dgm:spPr/>
    </dgm:pt>
    <dgm:pt modelId="{0882BA92-AEDF-4B41-B358-92DF40C9F5FF}" type="pres">
      <dgm:prSet presAssocID="{385539ED-1682-4E03-B479-8755001B4B29}" presName="bgRect" presStyleLbl="alignNode1" presStyleIdx="2" presStyleCnt="3"/>
      <dgm:spPr/>
    </dgm:pt>
    <dgm:pt modelId="{3BE91A67-BCDC-410C-B711-B8873935ED21}" type="pres">
      <dgm:prSet presAssocID="{DC1B8E58-2B27-475F-9D45-C0BC92E7FF0F}" presName="sibTransNodeRect" presStyleLbl="alignNode1" presStyleIdx="2" presStyleCnt="3">
        <dgm:presLayoutVars>
          <dgm:chMax val="0"/>
          <dgm:bulletEnabled val="1"/>
        </dgm:presLayoutVars>
      </dgm:prSet>
      <dgm:spPr/>
    </dgm:pt>
    <dgm:pt modelId="{3F19442D-D87D-4322-A229-FB074284E738}" type="pres">
      <dgm:prSet presAssocID="{385539ED-1682-4E03-B479-8755001B4B29}" presName="nodeRect" presStyleLbl="alignNode1" presStyleIdx="2" presStyleCnt="3">
        <dgm:presLayoutVars>
          <dgm:bulletEnabled val="1"/>
        </dgm:presLayoutVars>
      </dgm:prSet>
      <dgm:spPr/>
    </dgm:pt>
  </dgm:ptLst>
  <dgm:cxnLst>
    <dgm:cxn modelId="{F519132A-1567-4211-9F66-5195A190575C}" type="presOf" srcId="{2BF0F994-DDCB-48C1-BC59-4A56533A7FC4}" destId="{AA1E9818-A95F-441C-B329-55FF7229D775}" srcOrd="1" destOrd="0" presId="urn:microsoft.com/office/officeart/2016/7/layout/LinearBlockProcessNumbered"/>
    <dgm:cxn modelId="{75BA6833-88A6-40FC-AAA1-DCA23E8CB8AE}" srcId="{46D3B164-42BC-4205-9856-948042F9BBA4}" destId="{2BF0F994-DDCB-48C1-BC59-4A56533A7FC4}" srcOrd="1" destOrd="0" parTransId="{AD870B51-B91C-4F85-8114-16DA2FEB88B7}" sibTransId="{C5CF2D2B-67BD-473B-8426-D21578CFF221}"/>
    <dgm:cxn modelId="{6F260B67-88D7-419E-9380-D77677BA94CC}" type="presOf" srcId="{86F43DDE-D59F-4B88-ADAA-AAAD6D101A35}" destId="{7C70CD3D-63F0-4481-8EE0-C189DA8A56C4}" srcOrd="0" destOrd="0" presId="urn:microsoft.com/office/officeart/2016/7/layout/LinearBlockProcessNumbered"/>
    <dgm:cxn modelId="{5D9FFF4A-1FEA-440C-ADA0-BFCCCE483C16}" srcId="{46D3B164-42BC-4205-9856-948042F9BBA4}" destId="{385539ED-1682-4E03-B479-8755001B4B29}" srcOrd="2" destOrd="0" parTransId="{5DD19F34-DDF9-4936-85B6-6685E184BF11}" sibTransId="{DC1B8E58-2B27-475F-9D45-C0BC92E7FF0F}"/>
    <dgm:cxn modelId="{C8434D50-146B-42A0-BB69-520E2FE5DBEB}" type="presOf" srcId="{1C693136-C970-45F4-935B-68F509CE739D}" destId="{E33D7081-1984-4E91-92D5-E8E12160AA82}" srcOrd="0" destOrd="0" presId="urn:microsoft.com/office/officeart/2016/7/layout/LinearBlockProcessNumbered"/>
    <dgm:cxn modelId="{6D1FA371-9E07-403C-AC51-72112110ABA3}" srcId="{46D3B164-42BC-4205-9856-948042F9BBA4}" destId="{86F43DDE-D59F-4B88-ADAA-AAAD6D101A35}" srcOrd="0" destOrd="0" parTransId="{D03CE02A-2261-4EA7-8CE2-852B31FB846F}" sibTransId="{1C693136-C970-45F4-935B-68F509CE739D}"/>
    <dgm:cxn modelId="{216A86B2-2F21-488E-8534-2B7B33789D78}" type="presOf" srcId="{86F43DDE-D59F-4B88-ADAA-AAAD6D101A35}" destId="{60A1A35C-405A-4794-B27E-1A11E21CED2A}" srcOrd="1" destOrd="0" presId="urn:microsoft.com/office/officeart/2016/7/layout/LinearBlockProcessNumbered"/>
    <dgm:cxn modelId="{C2805AB6-55FF-459B-97BF-EEEF2F46F70E}" type="presOf" srcId="{385539ED-1682-4E03-B479-8755001B4B29}" destId="{3F19442D-D87D-4322-A229-FB074284E738}" srcOrd="1" destOrd="0" presId="urn:microsoft.com/office/officeart/2016/7/layout/LinearBlockProcessNumbered"/>
    <dgm:cxn modelId="{552284B6-58EE-4E95-8829-01DF914AC37A}" type="presOf" srcId="{385539ED-1682-4E03-B479-8755001B4B29}" destId="{0882BA92-AEDF-4B41-B358-92DF40C9F5FF}" srcOrd="0" destOrd="0" presId="urn:microsoft.com/office/officeart/2016/7/layout/LinearBlockProcessNumbered"/>
    <dgm:cxn modelId="{A60EA6D9-0825-4AA8-BE5B-4F60AF9E201E}" type="presOf" srcId="{DC1B8E58-2B27-475F-9D45-C0BC92E7FF0F}" destId="{3BE91A67-BCDC-410C-B711-B8873935ED21}" srcOrd="0" destOrd="0" presId="urn:microsoft.com/office/officeart/2016/7/layout/LinearBlockProcessNumbered"/>
    <dgm:cxn modelId="{FD9BC5E3-BA5C-4A5C-9F41-7E2CC7244338}" type="presOf" srcId="{46D3B164-42BC-4205-9856-948042F9BBA4}" destId="{91FA9C90-BEE2-47A3-933E-AFE22D3F79DC}" srcOrd="0" destOrd="0" presId="urn:microsoft.com/office/officeart/2016/7/layout/LinearBlockProcessNumbered"/>
    <dgm:cxn modelId="{7F596AF4-07FE-4AC0-AF2B-93E2353BA45F}" type="presOf" srcId="{2BF0F994-DDCB-48C1-BC59-4A56533A7FC4}" destId="{30C3D7BD-0D92-4E9C-85D9-B9458EF12703}" srcOrd="0" destOrd="0" presId="urn:microsoft.com/office/officeart/2016/7/layout/LinearBlockProcessNumbered"/>
    <dgm:cxn modelId="{5F3B61FF-EF27-45F9-8B88-CBA2AA9881C7}" type="presOf" srcId="{C5CF2D2B-67BD-473B-8426-D21578CFF221}" destId="{BA83921B-C9CA-40C4-8B89-EE0073D8BDC2}" srcOrd="0" destOrd="0" presId="urn:microsoft.com/office/officeart/2016/7/layout/LinearBlockProcessNumbered"/>
    <dgm:cxn modelId="{29AFE35F-5481-408E-8ED3-27393F4B6E5B}" type="presParOf" srcId="{91FA9C90-BEE2-47A3-933E-AFE22D3F79DC}" destId="{17C0879C-489B-4A53-935F-1AD62C916CFC}" srcOrd="0" destOrd="0" presId="urn:microsoft.com/office/officeart/2016/7/layout/LinearBlockProcessNumbered"/>
    <dgm:cxn modelId="{702BD340-361E-48A1-9D6F-2A604791B7EB}" type="presParOf" srcId="{17C0879C-489B-4A53-935F-1AD62C916CFC}" destId="{7C70CD3D-63F0-4481-8EE0-C189DA8A56C4}" srcOrd="0" destOrd="0" presId="urn:microsoft.com/office/officeart/2016/7/layout/LinearBlockProcessNumbered"/>
    <dgm:cxn modelId="{D1C2FB7F-2C00-428A-AACC-E1D699363AA9}" type="presParOf" srcId="{17C0879C-489B-4A53-935F-1AD62C916CFC}" destId="{E33D7081-1984-4E91-92D5-E8E12160AA82}" srcOrd="1" destOrd="0" presId="urn:microsoft.com/office/officeart/2016/7/layout/LinearBlockProcessNumbered"/>
    <dgm:cxn modelId="{AE134F0A-00FB-430C-B4E0-253FBBFFB30B}" type="presParOf" srcId="{17C0879C-489B-4A53-935F-1AD62C916CFC}" destId="{60A1A35C-405A-4794-B27E-1A11E21CED2A}" srcOrd="2" destOrd="0" presId="urn:microsoft.com/office/officeart/2016/7/layout/LinearBlockProcessNumbered"/>
    <dgm:cxn modelId="{46DC5B8D-C673-410C-81BA-FA9C25A0F225}" type="presParOf" srcId="{91FA9C90-BEE2-47A3-933E-AFE22D3F79DC}" destId="{50C7025F-90C0-40BD-A365-AF1AF4935DB8}" srcOrd="1" destOrd="0" presId="urn:microsoft.com/office/officeart/2016/7/layout/LinearBlockProcessNumbered"/>
    <dgm:cxn modelId="{A4FE56A5-786F-4F66-922D-FA686E84CFB7}" type="presParOf" srcId="{91FA9C90-BEE2-47A3-933E-AFE22D3F79DC}" destId="{9F789698-CC9C-4076-907A-1629FAA3E611}" srcOrd="2" destOrd="0" presId="urn:microsoft.com/office/officeart/2016/7/layout/LinearBlockProcessNumbered"/>
    <dgm:cxn modelId="{BC9403E0-FA14-4E01-9CB2-34244C23AD8E}" type="presParOf" srcId="{9F789698-CC9C-4076-907A-1629FAA3E611}" destId="{30C3D7BD-0D92-4E9C-85D9-B9458EF12703}" srcOrd="0" destOrd="0" presId="urn:microsoft.com/office/officeart/2016/7/layout/LinearBlockProcessNumbered"/>
    <dgm:cxn modelId="{94DB7403-8894-47A3-BA64-030CC8AD640C}" type="presParOf" srcId="{9F789698-CC9C-4076-907A-1629FAA3E611}" destId="{BA83921B-C9CA-40C4-8B89-EE0073D8BDC2}" srcOrd="1" destOrd="0" presId="urn:microsoft.com/office/officeart/2016/7/layout/LinearBlockProcessNumbered"/>
    <dgm:cxn modelId="{3EA65075-D512-4464-BAB8-0A2069DCE7A7}" type="presParOf" srcId="{9F789698-CC9C-4076-907A-1629FAA3E611}" destId="{AA1E9818-A95F-441C-B329-55FF7229D775}" srcOrd="2" destOrd="0" presId="urn:microsoft.com/office/officeart/2016/7/layout/LinearBlockProcessNumbered"/>
    <dgm:cxn modelId="{ED14DBB5-754F-49FE-A596-CF7AEB4A664D}" type="presParOf" srcId="{91FA9C90-BEE2-47A3-933E-AFE22D3F79DC}" destId="{5184B47E-17C1-4B41-8542-EBE101C6B805}" srcOrd="3" destOrd="0" presId="urn:microsoft.com/office/officeart/2016/7/layout/LinearBlockProcessNumbered"/>
    <dgm:cxn modelId="{40816C41-305D-494A-BF6C-D788197F4860}" type="presParOf" srcId="{91FA9C90-BEE2-47A3-933E-AFE22D3F79DC}" destId="{B4F3DCBA-FBCC-4A26-9CA0-DB0C4E641B2C}" srcOrd="4" destOrd="0" presId="urn:microsoft.com/office/officeart/2016/7/layout/LinearBlockProcessNumbered"/>
    <dgm:cxn modelId="{FB82EEBB-F6E9-4272-AE5C-FDDC6834D4D6}" type="presParOf" srcId="{B4F3DCBA-FBCC-4A26-9CA0-DB0C4E641B2C}" destId="{0882BA92-AEDF-4B41-B358-92DF40C9F5FF}" srcOrd="0" destOrd="0" presId="urn:microsoft.com/office/officeart/2016/7/layout/LinearBlockProcessNumbered"/>
    <dgm:cxn modelId="{85D00120-ECA8-41FB-A75F-187A9D0A07EF}" type="presParOf" srcId="{B4F3DCBA-FBCC-4A26-9CA0-DB0C4E641B2C}" destId="{3BE91A67-BCDC-410C-B711-B8873935ED21}" srcOrd="1" destOrd="0" presId="urn:microsoft.com/office/officeart/2016/7/layout/LinearBlockProcessNumbered"/>
    <dgm:cxn modelId="{7EE2048C-B389-4C96-8DC6-54F053730AA5}" type="presParOf" srcId="{B4F3DCBA-FBCC-4A26-9CA0-DB0C4E641B2C}" destId="{3F19442D-D87D-4322-A229-FB074284E738}" srcOrd="2" destOrd="0" presId="urn:microsoft.com/office/officeart/2016/7/layout/LinearBlockProcessNumbered"/>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47BB71D-1704-4F15-805F-6ACD7D6D4ECE}"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CC0F844E-1F5A-433A-97BE-C29D1F6ABC1D}">
      <dgm:prSet custT="1"/>
      <dgm:spPr>
        <a:solidFill>
          <a:schemeClr val="accent6">
            <a:lumMod val="60000"/>
            <a:lumOff val="40000"/>
          </a:schemeClr>
        </a:solidFill>
      </dgm:spPr>
      <dgm:t>
        <a:bodyPr/>
        <a:lstStyle/>
        <a:p>
          <a:r>
            <a:rPr lang="en-GB" sz="1600">
              <a:solidFill>
                <a:schemeClr val="tx1"/>
              </a:solidFill>
              <a:latin typeface="Arial" panose="020B0604020202020204" pitchFamily="34" charset="0"/>
              <a:cs typeface="Arial" panose="020B0604020202020204" pitchFamily="34" charset="0"/>
            </a:rPr>
            <a:t>The Sustainable Development Goals (SDGs) were established by the UN to guide global development, with Goal 3 focusing on good health and wellbeing (United Nations, 2024).</a:t>
          </a:r>
          <a:endParaRPr lang="en-US" sz="1600">
            <a:solidFill>
              <a:schemeClr val="tx1"/>
            </a:solidFill>
            <a:latin typeface="Arial" panose="020B0604020202020204" pitchFamily="34" charset="0"/>
            <a:cs typeface="Arial" panose="020B0604020202020204" pitchFamily="34" charset="0"/>
          </a:endParaRPr>
        </a:p>
      </dgm:t>
    </dgm:pt>
    <dgm:pt modelId="{0C573597-02E4-4139-BEDE-01D34A82D2D8}" type="parTrans" cxnId="{40C312C7-B5B2-40B5-AA37-3432C8E5AECD}">
      <dgm:prSet/>
      <dgm:spPr/>
      <dgm:t>
        <a:bodyPr/>
        <a:lstStyle/>
        <a:p>
          <a:endParaRPr lang="en-GB"/>
        </a:p>
      </dgm:t>
    </dgm:pt>
    <dgm:pt modelId="{6B7FC225-C008-43B7-AAA5-EAA18828DD42}" type="sibTrans" cxnId="{40C312C7-B5B2-40B5-AA37-3432C8E5AECD}">
      <dgm:prSet/>
      <dgm:spPr/>
      <dgm:t>
        <a:bodyPr/>
        <a:lstStyle/>
        <a:p>
          <a:endParaRPr lang="en-GB"/>
        </a:p>
      </dgm:t>
    </dgm:pt>
    <dgm:pt modelId="{76A0214F-2D5E-45C0-ACD3-D8477A584CD2}">
      <dgm:prSet custT="1"/>
      <dgm:spPr>
        <a:solidFill>
          <a:schemeClr val="accent6">
            <a:lumMod val="20000"/>
            <a:lumOff val="80000"/>
          </a:schemeClr>
        </a:solidFill>
      </dgm:spPr>
      <dgm:t>
        <a:bodyPr/>
        <a:lstStyle/>
        <a:p>
          <a:r>
            <a:rPr lang="en-GB" sz="1600">
              <a:solidFill>
                <a:schemeClr val="tx1"/>
              </a:solidFill>
              <a:latin typeface="Arial" panose="020B0604020202020204" pitchFamily="34" charset="0"/>
              <a:cs typeface="Arial" panose="020B0604020202020204" pitchFamily="34" charset="0"/>
            </a:rPr>
            <a:t>The UK integrates these through ‘Health in All Policies’ and environmental strategies in healthcare settings (WHO, 2022; NHS Sustainable Development Unit, 2018). </a:t>
          </a:r>
          <a:endParaRPr lang="en-US" sz="1600">
            <a:solidFill>
              <a:schemeClr val="tx1"/>
            </a:solidFill>
            <a:latin typeface="Arial" panose="020B0604020202020204" pitchFamily="34" charset="0"/>
            <a:cs typeface="Arial" panose="020B0604020202020204" pitchFamily="34" charset="0"/>
          </a:endParaRPr>
        </a:p>
      </dgm:t>
    </dgm:pt>
    <dgm:pt modelId="{A93DA207-FC3E-44B9-B5D7-A3A6BF595405}" type="parTrans" cxnId="{4306FA1F-8E14-40A9-A584-C7BBAA95AA9A}">
      <dgm:prSet/>
      <dgm:spPr/>
      <dgm:t>
        <a:bodyPr/>
        <a:lstStyle/>
        <a:p>
          <a:endParaRPr lang="en-GB"/>
        </a:p>
      </dgm:t>
    </dgm:pt>
    <dgm:pt modelId="{07626234-EEB0-4578-B715-E1060051194D}" type="sibTrans" cxnId="{4306FA1F-8E14-40A9-A584-C7BBAA95AA9A}">
      <dgm:prSet/>
      <dgm:spPr/>
      <dgm:t>
        <a:bodyPr/>
        <a:lstStyle/>
        <a:p>
          <a:endParaRPr lang="en-GB"/>
        </a:p>
      </dgm:t>
    </dgm:pt>
    <dgm:pt modelId="{8DB9F075-9A65-4049-B0F8-54947DFDF982}">
      <dgm:prSet custT="1"/>
      <dgm:spPr>
        <a:solidFill>
          <a:schemeClr val="accent6"/>
        </a:solidFill>
      </dgm:spPr>
      <dgm:t>
        <a:bodyPr/>
        <a:lstStyle/>
        <a:p>
          <a:r>
            <a:rPr lang="en-GB" sz="1600">
              <a:solidFill>
                <a:schemeClr val="tx1"/>
              </a:solidFill>
              <a:latin typeface="Arial" panose="020B0604020202020204" pitchFamily="34" charset="0"/>
              <a:cs typeface="Arial" panose="020B0604020202020204" pitchFamily="34" charset="0"/>
            </a:rPr>
            <a:t>The Global Action Plan for SDG3 aligns healthcare delivery with equity, prevention, and environmental sustainability (WHO, 2024).</a:t>
          </a:r>
          <a:endParaRPr lang="en-US" sz="1600">
            <a:solidFill>
              <a:schemeClr val="tx1"/>
            </a:solidFill>
            <a:latin typeface="Arial" panose="020B0604020202020204" pitchFamily="34" charset="0"/>
            <a:cs typeface="Arial" panose="020B0604020202020204" pitchFamily="34" charset="0"/>
          </a:endParaRPr>
        </a:p>
      </dgm:t>
    </dgm:pt>
    <dgm:pt modelId="{69E33A9F-8762-446D-B0BC-DBBB397331C9}" type="parTrans" cxnId="{C94C63F0-515D-4496-935C-88946A95C8E1}">
      <dgm:prSet/>
      <dgm:spPr/>
      <dgm:t>
        <a:bodyPr/>
        <a:lstStyle/>
        <a:p>
          <a:endParaRPr lang="en-GB"/>
        </a:p>
      </dgm:t>
    </dgm:pt>
    <dgm:pt modelId="{ADF50BA4-4409-4F44-9B5B-76B698FC497D}" type="sibTrans" cxnId="{C94C63F0-515D-4496-935C-88946A95C8E1}">
      <dgm:prSet/>
      <dgm:spPr/>
      <dgm:t>
        <a:bodyPr/>
        <a:lstStyle/>
        <a:p>
          <a:endParaRPr lang="en-GB"/>
        </a:p>
      </dgm:t>
    </dgm:pt>
    <dgm:pt modelId="{353252A1-75E5-41AD-801C-033DE6EFC71A}" type="pres">
      <dgm:prSet presAssocID="{C47BB71D-1704-4F15-805F-6ACD7D6D4ECE}" presName="linear" presStyleCnt="0">
        <dgm:presLayoutVars>
          <dgm:animLvl val="lvl"/>
          <dgm:resizeHandles val="exact"/>
        </dgm:presLayoutVars>
      </dgm:prSet>
      <dgm:spPr/>
    </dgm:pt>
    <dgm:pt modelId="{53AE476D-B516-43F5-8605-7FD0EC3A6D49}" type="pres">
      <dgm:prSet presAssocID="{CC0F844E-1F5A-433A-97BE-C29D1F6ABC1D}" presName="parentText" presStyleLbl="node1" presStyleIdx="0" presStyleCnt="3">
        <dgm:presLayoutVars>
          <dgm:chMax val="0"/>
          <dgm:bulletEnabled val="1"/>
        </dgm:presLayoutVars>
      </dgm:prSet>
      <dgm:spPr/>
    </dgm:pt>
    <dgm:pt modelId="{08051A49-0CE4-4D04-8CB9-5ABFBD02D017}" type="pres">
      <dgm:prSet presAssocID="{6B7FC225-C008-43B7-AAA5-EAA18828DD42}" presName="spacer" presStyleCnt="0"/>
      <dgm:spPr/>
    </dgm:pt>
    <dgm:pt modelId="{0C7DC647-A99B-4501-B932-6858E0036F9B}" type="pres">
      <dgm:prSet presAssocID="{76A0214F-2D5E-45C0-ACD3-D8477A584CD2}" presName="parentText" presStyleLbl="node1" presStyleIdx="1" presStyleCnt="3">
        <dgm:presLayoutVars>
          <dgm:chMax val="0"/>
          <dgm:bulletEnabled val="1"/>
        </dgm:presLayoutVars>
      </dgm:prSet>
      <dgm:spPr/>
    </dgm:pt>
    <dgm:pt modelId="{C345C3C5-092D-440F-AACC-A1EA9B827252}" type="pres">
      <dgm:prSet presAssocID="{07626234-EEB0-4578-B715-E1060051194D}" presName="spacer" presStyleCnt="0"/>
      <dgm:spPr/>
    </dgm:pt>
    <dgm:pt modelId="{1DF8E649-E2A8-461E-A337-22C46E53420E}" type="pres">
      <dgm:prSet presAssocID="{8DB9F075-9A65-4049-B0F8-54947DFDF982}" presName="parentText" presStyleLbl="node1" presStyleIdx="2" presStyleCnt="3">
        <dgm:presLayoutVars>
          <dgm:chMax val="0"/>
          <dgm:bulletEnabled val="1"/>
        </dgm:presLayoutVars>
      </dgm:prSet>
      <dgm:spPr/>
    </dgm:pt>
  </dgm:ptLst>
  <dgm:cxnLst>
    <dgm:cxn modelId="{4306FA1F-8E14-40A9-A584-C7BBAA95AA9A}" srcId="{C47BB71D-1704-4F15-805F-6ACD7D6D4ECE}" destId="{76A0214F-2D5E-45C0-ACD3-D8477A584CD2}" srcOrd="1" destOrd="0" parTransId="{A93DA207-FC3E-44B9-B5D7-A3A6BF595405}" sibTransId="{07626234-EEB0-4578-B715-E1060051194D}"/>
    <dgm:cxn modelId="{B28CE358-A81F-421C-B61C-9C0E27722AAC}" type="presOf" srcId="{76A0214F-2D5E-45C0-ACD3-D8477A584CD2}" destId="{0C7DC647-A99B-4501-B932-6858E0036F9B}" srcOrd="0" destOrd="0" presId="urn:microsoft.com/office/officeart/2005/8/layout/vList2"/>
    <dgm:cxn modelId="{0832BFA4-DB58-4D63-A0D7-FE396E98E96B}" type="presOf" srcId="{C47BB71D-1704-4F15-805F-6ACD7D6D4ECE}" destId="{353252A1-75E5-41AD-801C-033DE6EFC71A}" srcOrd="0" destOrd="0" presId="urn:microsoft.com/office/officeart/2005/8/layout/vList2"/>
    <dgm:cxn modelId="{9E287FBF-BA86-49D7-A3A9-7AB6B7465C84}" type="presOf" srcId="{8DB9F075-9A65-4049-B0F8-54947DFDF982}" destId="{1DF8E649-E2A8-461E-A337-22C46E53420E}" srcOrd="0" destOrd="0" presId="urn:microsoft.com/office/officeart/2005/8/layout/vList2"/>
    <dgm:cxn modelId="{40C312C7-B5B2-40B5-AA37-3432C8E5AECD}" srcId="{C47BB71D-1704-4F15-805F-6ACD7D6D4ECE}" destId="{CC0F844E-1F5A-433A-97BE-C29D1F6ABC1D}" srcOrd="0" destOrd="0" parTransId="{0C573597-02E4-4139-BEDE-01D34A82D2D8}" sibTransId="{6B7FC225-C008-43B7-AAA5-EAA18828DD42}"/>
    <dgm:cxn modelId="{A81AE1EA-8A53-4DD0-98E0-A7699F75F239}" type="presOf" srcId="{CC0F844E-1F5A-433A-97BE-C29D1F6ABC1D}" destId="{53AE476D-B516-43F5-8605-7FD0EC3A6D49}" srcOrd="0" destOrd="0" presId="urn:microsoft.com/office/officeart/2005/8/layout/vList2"/>
    <dgm:cxn modelId="{C94C63F0-515D-4496-935C-88946A95C8E1}" srcId="{C47BB71D-1704-4F15-805F-6ACD7D6D4ECE}" destId="{8DB9F075-9A65-4049-B0F8-54947DFDF982}" srcOrd="2" destOrd="0" parTransId="{69E33A9F-8762-446D-B0BC-DBBB397331C9}" sibTransId="{ADF50BA4-4409-4F44-9B5B-76B698FC497D}"/>
    <dgm:cxn modelId="{FF0ADC89-026E-460B-8F8E-3C44CDB2AA2C}" type="presParOf" srcId="{353252A1-75E5-41AD-801C-033DE6EFC71A}" destId="{53AE476D-B516-43F5-8605-7FD0EC3A6D49}" srcOrd="0" destOrd="0" presId="urn:microsoft.com/office/officeart/2005/8/layout/vList2"/>
    <dgm:cxn modelId="{2477C331-046B-4761-BD02-DED35DCBDA15}" type="presParOf" srcId="{353252A1-75E5-41AD-801C-033DE6EFC71A}" destId="{08051A49-0CE4-4D04-8CB9-5ABFBD02D017}" srcOrd="1" destOrd="0" presId="urn:microsoft.com/office/officeart/2005/8/layout/vList2"/>
    <dgm:cxn modelId="{0F54D5CA-7DF7-4F0D-BFDB-8073C9332CB6}" type="presParOf" srcId="{353252A1-75E5-41AD-801C-033DE6EFC71A}" destId="{0C7DC647-A99B-4501-B932-6858E0036F9B}" srcOrd="2" destOrd="0" presId="urn:microsoft.com/office/officeart/2005/8/layout/vList2"/>
    <dgm:cxn modelId="{DF7C4E42-1E52-425B-9C4E-F6B60DB46A19}" type="presParOf" srcId="{353252A1-75E5-41AD-801C-033DE6EFC71A}" destId="{C345C3C5-092D-440F-AACC-A1EA9B827252}" srcOrd="3" destOrd="0" presId="urn:microsoft.com/office/officeart/2005/8/layout/vList2"/>
    <dgm:cxn modelId="{7049C44E-9486-41BC-9C59-951149425620}" type="presParOf" srcId="{353252A1-75E5-41AD-801C-033DE6EFC71A}" destId="{1DF8E649-E2A8-461E-A337-22C46E53420E}" srcOrd="4"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2990FA4E-E511-491E-A743-9A70760DE68C}" type="doc">
      <dgm:prSet loTypeId="urn:microsoft.com/office/officeart/2008/layout/LinedList" loCatId="list" qsTypeId="urn:microsoft.com/office/officeart/2005/8/quickstyle/simple4" qsCatId="simple" csTypeId="urn:microsoft.com/office/officeart/2005/8/colors/accent1_2" csCatId="accent1" phldr="1"/>
      <dgm:spPr/>
      <dgm:t>
        <a:bodyPr/>
        <a:lstStyle/>
        <a:p>
          <a:endParaRPr lang="en-US"/>
        </a:p>
      </dgm:t>
    </dgm:pt>
    <dgm:pt modelId="{0015E8F3-15A4-46CE-AC82-B7B291EF8696}">
      <dgm:prSet custT="1"/>
      <dgm:spPr/>
      <dgm:t>
        <a:bodyPr/>
        <a:lstStyle/>
        <a:p>
          <a:r>
            <a:rPr lang="en-GB" sz="1600" b="1">
              <a:latin typeface="Arial" panose="020B0604020202020204" pitchFamily="34" charset="0"/>
              <a:cs typeface="Arial" panose="020B0604020202020204" pitchFamily="34" charset="0"/>
            </a:rPr>
            <a:t>The NHS Long Term Plan (2019) outlines prevention, digital access, and integrated systems. </a:t>
          </a:r>
        </a:p>
        <a:p>
          <a:r>
            <a:rPr lang="en-GB" sz="1600" b="1">
              <a:latin typeface="Arial" panose="020B0604020202020204" pitchFamily="34" charset="0"/>
              <a:cs typeface="Arial" panose="020B0604020202020204" pitchFamily="34" charset="0"/>
            </a:rPr>
            <a:t>Making Every Contact Count (MECC) encourages opportunistic health advice during routine care (NHS England, 2022).</a:t>
          </a:r>
          <a:endParaRPr lang="en-US" sz="1600" b="1">
            <a:latin typeface="Arial" panose="020B0604020202020204" pitchFamily="34" charset="0"/>
            <a:cs typeface="Arial" panose="020B0604020202020204" pitchFamily="34" charset="0"/>
          </a:endParaRPr>
        </a:p>
      </dgm:t>
    </dgm:pt>
    <dgm:pt modelId="{C3FD611D-F0EE-406D-9B39-A3CDAFFF6322}" type="parTrans" cxnId="{6CBB51A1-0968-4DC4-A5C4-574E251EB3F9}">
      <dgm:prSet/>
      <dgm:spPr/>
      <dgm:t>
        <a:bodyPr/>
        <a:lstStyle/>
        <a:p>
          <a:endParaRPr lang="en-US"/>
        </a:p>
      </dgm:t>
    </dgm:pt>
    <dgm:pt modelId="{DB310142-B14B-4FF0-82CD-61924BC86239}" type="sibTrans" cxnId="{6CBB51A1-0968-4DC4-A5C4-574E251EB3F9}">
      <dgm:prSet/>
      <dgm:spPr/>
      <dgm:t>
        <a:bodyPr/>
        <a:lstStyle/>
        <a:p>
          <a:endParaRPr lang="en-US"/>
        </a:p>
      </dgm:t>
    </dgm:pt>
    <dgm:pt modelId="{57CFF8C3-BC76-4FC5-863F-D57C29CE1370}">
      <dgm:prSet custT="1"/>
      <dgm:spPr/>
      <dgm:t>
        <a:bodyPr/>
        <a:lstStyle/>
        <a:p>
          <a:r>
            <a:rPr lang="en-GB" sz="1600" b="1">
              <a:latin typeface="Arial" panose="020B0604020202020204" pitchFamily="34" charset="0"/>
              <a:cs typeface="Arial" panose="020B0604020202020204" pitchFamily="34" charset="0"/>
            </a:rPr>
            <a:t>Core20PLUS5 targets the most deprived 20% of the population, aiming to reduce inequalities across five clinical areas like maternity and respiratory health (NHS England, 2021). </a:t>
          </a:r>
          <a:endParaRPr lang="en-US" sz="1600" b="1">
            <a:latin typeface="Arial" panose="020B0604020202020204" pitchFamily="34" charset="0"/>
            <a:cs typeface="Arial" panose="020B0604020202020204" pitchFamily="34" charset="0"/>
          </a:endParaRPr>
        </a:p>
      </dgm:t>
    </dgm:pt>
    <dgm:pt modelId="{B998062F-7A24-47BF-A539-A6CABB0F5B39}" type="parTrans" cxnId="{69D19986-E492-4A6B-98CE-6D26655A2837}">
      <dgm:prSet/>
      <dgm:spPr/>
      <dgm:t>
        <a:bodyPr/>
        <a:lstStyle/>
        <a:p>
          <a:endParaRPr lang="en-US"/>
        </a:p>
      </dgm:t>
    </dgm:pt>
    <dgm:pt modelId="{0AC2FA55-F075-4BF3-9194-9AF41611E140}" type="sibTrans" cxnId="{69D19986-E492-4A6B-98CE-6D26655A2837}">
      <dgm:prSet/>
      <dgm:spPr/>
      <dgm:t>
        <a:bodyPr/>
        <a:lstStyle/>
        <a:p>
          <a:endParaRPr lang="en-US"/>
        </a:p>
      </dgm:t>
    </dgm:pt>
    <dgm:pt modelId="{CCE39500-C099-42B7-9D77-304D7DFFD41D}">
      <dgm:prSet custT="1"/>
      <dgm:spPr/>
      <dgm:t>
        <a:bodyPr/>
        <a:lstStyle/>
        <a:p>
          <a:r>
            <a:rPr lang="en-GB" sz="1600" b="1">
              <a:latin typeface="Arial" panose="020B0604020202020204" pitchFamily="34" charset="0"/>
              <a:cs typeface="Arial" panose="020B0604020202020204" pitchFamily="34" charset="0"/>
            </a:rPr>
            <a:t>Together, these policies embed SDG principles into health service delivery.</a:t>
          </a:r>
          <a:endParaRPr lang="en-US" sz="1600" b="1">
            <a:latin typeface="Arial" panose="020B0604020202020204" pitchFamily="34" charset="0"/>
            <a:cs typeface="Arial" panose="020B0604020202020204" pitchFamily="34" charset="0"/>
          </a:endParaRPr>
        </a:p>
      </dgm:t>
    </dgm:pt>
    <dgm:pt modelId="{CB1B8FB4-9DF6-4D09-AC60-29A908CF5744}" type="parTrans" cxnId="{907A61DC-9972-4751-A1FC-8E67308BE9A1}">
      <dgm:prSet/>
      <dgm:spPr/>
      <dgm:t>
        <a:bodyPr/>
        <a:lstStyle/>
        <a:p>
          <a:endParaRPr lang="en-US"/>
        </a:p>
      </dgm:t>
    </dgm:pt>
    <dgm:pt modelId="{BB2D5D93-CCC8-4F15-B486-969D32D0F6F8}" type="sibTrans" cxnId="{907A61DC-9972-4751-A1FC-8E67308BE9A1}">
      <dgm:prSet/>
      <dgm:spPr/>
      <dgm:t>
        <a:bodyPr/>
        <a:lstStyle/>
        <a:p>
          <a:endParaRPr lang="en-US"/>
        </a:p>
      </dgm:t>
    </dgm:pt>
    <dgm:pt modelId="{01AE0B2D-7632-4601-A9D2-6E9066AEBF9F}" type="pres">
      <dgm:prSet presAssocID="{2990FA4E-E511-491E-A743-9A70760DE68C}" presName="vert0" presStyleCnt="0">
        <dgm:presLayoutVars>
          <dgm:dir/>
          <dgm:animOne val="branch"/>
          <dgm:animLvl val="lvl"/>
        </dgm:presLayoutVars>
      </dgm:prSet>
      <dgm:spPr/>
    </dgm:pt>
    <dgm:pt modelId="{72D84C06-ECA0-4B24-8647-A6266D8A8031}" type="pres">
      <dgm:prSet presAssocID="{0015E8F3-15A4-46CE-AC82-B7B291EF8696}" presName="thickLine" presStyleLbl="alignNode1" presStyleIdx="0" presStyleCnt="3"/>
      <dgm:spPr/>
    </dgm:pt>
    <dgm:pt modelId="{3C1812EB-DDFD-4537-8B5D-E4BD21397E08}" type="pres">
      <dgm:prSet presAssocID="{0015E8F3-15A4-46CE-AC82-B7B291EF8696}" presName="horz1" presStyleCnt="0"/>
      <dgm:spPr/>
    </dgm:pt>
    <dgm:pt modelId="{77B86561-E1F9-47BA-82AD-EAA7DB3714D5}" type="pres">
      <dgm:prSet presAssocID="{0015E8F3-15A4-46CE-AC82-B7B291EF8696}" presName="tx1" presStyleLbl="revTx" presStyleIdx="0" presStyleCnt="3"/>
      <dgm:spPr/>
    </dgm:pt>
    <dgm:pt modelId="{840025C8-6E54-494F-8762-02DD176056F7}" type="pres">
      <dgm:prSet presAssocID="{0015E8F3-15A4-46CE-AC82-B7B291EF8696}" presName="vert1" presStyleCnt="0"/>
      <dgm:spPr/>
    </dgm:pt>
    <dgm:pt modelId="{B34AB2E0-3AB6-432A-8572-8378DE9ECE5A}" type="pres">
      <dgm:prSet presAssocID="{57CFF8C3-BC76-4FC5-863F-D57C29CE1370}" presName="thickLine" presStyleLbl="alignNode1" presStyleIdx="1" presStyleCnt="3"/>
      <dgm:spPr/>
    </dgm:pt>
    <dgm:pt modelId="{B7E81D48-A63B-4646-823C-2D4B0590467A}" type="pres">
      <dgm:prSet presAssocID="{57CFF8C3-BC76-4FC5-863F-D57C29CE1370}" presName="horz1" presStyleCnt="0"/>
      <dgm:spPr/>
    </dgm:pt>
    <dgm:pt modelId="{A9506AE9-655F-4470-A81B-1C0F18FBDE66}" type="pres">
      <dgm:prSet presAssocID="{57CFF8C3-BC76-4FC5-863F-D57C29CE1370}" presName="tx1" presStyleLbl="revTx" presStyleIdx="1" presStyleCnt="3"/>
      <dgm:spPr/>
    </dgm:pt>
    <dgm:pt modelId="{E1A14318-CD4A-4A32-A0F3-F7503347112E}" type="pres">
      <dgm:prSet presAssocID="{57CFF8C3-BC76-4FC5-863F-D57C29CE1370}" presName="vert1" presStyleCnt="0"/>
      <dgm:spPr/>
    </dgm:pt>
    <dgm:pt modelId="{13F69692-470F-4807-A861-0BB2259E4B76}" type="pres">
      <dgm:prSet presAssocID="{CCE39500-C099-42B7-9D77-304D7DFFD41D}" presName="thickLine" presStyleLbl="alignNode1" presStyleIdx="2" presStyleCnt="3"/>
      <dgm:spPr/>
    </dgm:pt>
    <dgm:pt modelId="{75B50AC0-3A97-4B40-A377-FA01D4180BB7}" type="pres">
      <dgm:prSet presAssocID="{CCE39500-C099-42B7-9D77-304D7DFFD41D}" presName="horz1" presStyleCnt="0"/>
      <dgm:spPr/>
    </dgm:pt>
    <dgm:pt modelId="{94EA49DE-9710-4A19-BB53-19A6C4264BD0}" type="pres">
      <dgm:prSet presAssocID="{CCE39500-C099-42B7-9D77-304D7DFFD41D}" presName="tx1" presStyleLbl="revTx" presStyleIdx="2" presStyleCnt="3"/>
      <dgm:spPr/>
    </dgm:pt>
    <dgm:pt modelId="{DF2CDE02-E15B-493B-87C0-00AD7547C9A6}" type="pres">
      <dgm:prSet presAssocID="{CCE39500-C099-42B7-9D77-304D7DFFD41D}" presName="vert1" presStyleCnt="0"/>
      <dgm:spPr/>
    </dgm:pt>
  </dgm:ptLst>
  <dgm:cxnLst>
    <dgm:cxn modelId="{E345712D-E09A-4242-9DF5-887180462A5D}" type="presOf" srcId="{CCE39500-C099-42B7-9D77-304D7DFFD41D}" destId="{94EA49DE-9710-4A19-BB53-19A6C4264BD0}" srcOrd="0" destOrd="0" presId="urn:microsoft.com/office/officeart/2008/layout/LinedList"/>
    <dgm:cxn modelId="{86AA9439-E2FE-40BF-BC8C-A0A180AF1127}" type="presOf" srcId="{0015E8F3-15A4-46CE-AC82-B7B291EF8696}" destId="{77B86561-E1F9-47BA-82AD-EAA7DB3714D5}" srcOrd="0" destOrd="0" presId="urn:microsoft.com/office/officeart/2008/layout/LinedList"/>
    <dgm:cxn modelId="{69D19986-E492-4A6B-98CE-6D26655A2837}" srcId="{2990FA4E-E511-491E-A743-9A70760DE68C}" destId="{57CFF8C3-BC76-4FC5-863F-D57C29CE1370}" srcOrd="1" destOrd="0" parTransId="{B998062F-7A24-47BF-A539-A6CABB0F5B39}" sibTransId="{0AC2FA55-F075-4BF3-9194-9AF41611E140}"/>
    <dgm:cxn modelId="{21614F9D-B4A5-42E1-B42E-0496DCE625DF}" type="presOf" srcId="{57CFF8C3-BC76-4FC5-863F-D57C29CE1370}" destId="{A9506AE9-655F-4470-A81B-1C0F18FBDE66}" srcOrd="0" destOrd="0" presId="urn:microsoft.com/office/officeart/2008/layout/LinedList"/>
    <dgm:cxn modelId="{6CBB51A1-0968-4DC4-A5C4-574E251EB3F9}" srcId="{2990FA4E-E511-491E-A743-9A70760DE68C}" destId="{0015E8F3-15A4-46CE-AC82-B7B291EF8696}" srcOrd="0" destOrd="0" parTransId="{C3FD611D-F0EE-406D-9B39-A3CDAFFF6322}" sibTransId="{DB310142-B14B-4FF0-82CD-61924BC86239}"/>
    <dgm:cxn modelId="{C2B07FBC-9D79-4E25-B918-8CA19DD79CF0}" type="presOf" srcId="{2990FA4E-E511-491E-A743-9A70760DE68C}" destId="{01AE0B2D-7632-4601-A9D2-6E9066AEBF9F}" srcOrd="0" destOrd="0" presId="urn:microsoft.com/office/officeart/2008/layout/LinedList"/>
    <dgm:cxn modelId="{907A61DC-9972-4751-A1FC-8E67308BE9A1}" srcId="{2990FA4E-E511-491E-A743-9A70760DE68C}" destId="{CCE39500-C099-42B7-9D77-304D7DFFD41D}" srcOrd="2" destOrd="0" parTransId="{CB1B8FB4-9DF6-4D09-AC60-29A908CF5744}" sibTransId="{BB2D5D93-CCC8-4F15-B486-969D32D0F6F8}"/>
    <dgm:cxn modelId="{9C366293-2A68-4B5E-9DBE-376311332C4A}" type="presParOf" srcId="{01AE0B2D-7632-4601-A9D2-6E9066AEBF9F}" destId="{72D84C06-ECA0-4B24-8647-A6266D8A8031}" srcOrd="0" destOrd="0" presId="urn:microsoft.com/office/officeart/2008/layout/LinedList"/>
    <dgm:cxn modelId="{F46CEA34-BCE4-4117-A29C-4FA08023E540}" type="presParOf" srcId="{01AE0B2D-7632-4601-A9D2-6E9066AEBF9F}" destId="{3C1812EB-DDFD-4537-8B5D-E4BD21397E08}" srcOrd="1" destOrd="0" presId="urn:microsoft.com/office/officeart/2008/layout/LinedList"/>
    <dgm:cxn modelId="{E9B8EB9A-F54B-4721-B544-842AF56D2CB8}" type="presParOf" srcId="{3C1812EB-DDFD-4537-8B5D-E4BD21397E08}" destId="{77B86561-E1F9-47BA-82AD-EAA7DB3714D5}" srcOrd="0" destOrd="0" presId="urn:microsoft.com/office/officeart/2008/layout/LinedList"/>
    <dgm:cxn modelId="{363326BD-D54A-4153-8A9C-FFEEA6D7AF3D}" type="presParOf" srcId="{3C1812EB-DDFD-4537-8B5D-E4BD21397E08}" destId="{840025C8-6E54-494F-8762-02DD176056F7}" srcOrd="1" destOrd="0" presId="urn:microsoft.com/office/officeart/2008/layout/LinedList"/>
    <dgm:cxn modelId="{C1B5F771-A272-4D82-B515-8FECD1962139}" type="presParOf" srcId="{01AE0B2D-7632-4601-A9D2-6E9066AEBF9F}" destId="{B34AB2E0-3AB6-432A-8572-8378DE9ECE5A}" srcOrd="2" destOrd="0" presId="urn:microsoft.com/office/officeart/2008/layout/LinedList"/>
    <dgm:cxn modelId="{35C4623D-0548-4290-8A51-4221AA3BC2CA}" type="presParOf" srcId="{01AE0B2D-7632-4601-A9D2-6E9066AEBF9F}" destId="{B7E81D48-A63B-4646-823C-2D4B0590467A}" srcOrd="3" destOrd="0" presId="urn:microsoft.com/office/officeart/2008/layout/LinedList"/>
    <dgm:cxn modelId="{13FD9C0E-D5D7-43E5-AEE2-6B3FC1386F81}" type="presParOf" srcId="{B7E81D48-A63B-4646-823C-2D4B0590467A}" destId="{A9506AE9-655F-4470-A81B-1C0F18FBDE66}" srcOrd="0" destOrd="0" presId="urn:microsoft.com/office/officeart/2008/layout/LinedList"/>
    <dgm:cxn modelId="{8ADCC10C-0523-4103-993E-EF2800514086}" type="presParOf" srcId="{B7E81D48-A63B-4646-823C-2D4B0590467A}" destId="{E1A14318-CD4A-4A32-A0F3-F7503347112E}" srcOrd="1" destOrd="0" presId="urn:microsoft.com/office/officeart/2008/layout/LinedList"/>
    <dgm:cxn modelId="{37CD950F-2BE1-437B-81BA-F3B507EB10BF}" type="presParOf" srcId="{01AE0B2D-7632-4601-A9D2-6E9066AEBF9F}" destId="{13F69692-470F-4807-A861-0BB2259E4B76}" srcOrd="4" destOrd="0" presId="urn:microsoft.com/office/officeart/2008/layout/LinedList"/>
    <dgm:cxn modelId="{6BBAA922-235C-468C-AF4D-D8D7EDC316B0}" type="presParOf" srcId="{01AE0B2D-7632-4601-A9D2-6E9066AEBF9F}" destId="{75B50AC0-3A97-4B40-A377-FA01D4180BB7}" srcOrd="5" destOrd="0" presId="urn:microsoft.com/office/officeart/2008/layout/LinedList"/>
    <dgm:cxn modelId="{A8A0FA9D-0D98-40FD-ADA5-0DAC0F541831}" type="presParOf" srcId="{75B50AC0-3A97-4B40-A377-FA01D4180BB7}" destId="{94EA49DE-9710-4A19-BB53-19A6C4264BD0}" srcOrd="0" destOrd="0" presId="urn:microsoft.com/office/officeart/2008/layout/LinedList"/>
    <dgm:cxn modelId="{A9AC905C-6511-47EB-AD26-B311CAEAA0BC}" type="presParOf" srcId="{75B50AC0-3A97-4B40-A377-FA01D4180BB7}" destId="{DF2CDE02-E15B-493B-87C0-00AD7547C9A6}" srcOrd="1" destOrd="0" presId="urn:microsoft.com/office/officeart/2008/layout/Line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E17B704A-0932-4161-967E-C5A50A3D807B}" type="doc">
      <dgm:prSet loTypeId="urn:microsoft.com/office/officeart/2005/8/layout/vList2" loCatId="list" qsTypeId="urn:microsoft.com/office/officeart/2005/8/quickstyle/simple2" qsCatId="simple" csTypeId="urn:microsoft.com/office/officeart/2005/8/colors/accent4_2" csCatId="accent4" phldr="1"/>
      <dgm:spPr/>
      <dgm:t>
        <a:bodyPr/>
        <a:lstStyle/>
        <a:p>
          <a:endParaRPr lang="en-US"/>
        </a:p>
      </dgm:t>
    </dgm:pt>
    <dgm:pt modelId="{E1604261-A9ED-4C0E-AC91-DBC09115BB6D}">
      <dgm:prSet custT="1"/>
      <dgm:spPr>
        <a:solidFill>
          <a:srgbClr val="FFC000"/>
        </a:solidFill>
      </dgm:spPr>
      <dgm:t>
        <a:bodyPr/>
        <a:lstStyle/>
        <a:p>
          <a:r>
            <a:rPr lang="en-GB" sz="1600" b="1">
              <a:solidFill>
                <a:schemeClr val="tx1"/>
              </a:solidFill>
              <a:latin typeface="Arial" panose="020B0604020202020204" pitchFamily="34" charset="0"/>
              <a:cs typeface="Arial" panose="020B0604020202020204" pitchFamily="34" charset="0"/>
            </a:rPr>
            <a:t>Equity and access remain at the heart of sustainable health systems.</a:t>
          </a:r>
          <a:endParaRPr lang="en-US" sz="1600" b="1">
            <a:solidFill>
              <a:schemeClr val="tx1"/>
            </a:solidFill>
            <a:latin typeface="Arial" panose="020B0604020202020204" pitchFamily="34" charset="0"/>
            <a:cs typeface="Arial" panose="020B0604020202020204" pitchFamily="34" charset="0"/>
          </a:endParaRPr>
        </a:p>
      </dgm:t>
    </dgm:pt>
    <dgm:pt modelId="{3282115D-E7BF-4B47-8E1F-C36196A0E8E4}" type="parTrans" cxnId="{62930276-CA54-4BCA-BB6C-F2696D1D2B1D}">
      <dgm:prSet/>
      <dgm:spPr/>
      <dgm:t>
        <a:bodyPr/>
        <a:lstStyle/>
        <a:p>
          <a:endParaRPr lang="en-US"/>
        </a:p>
      </dgm:t>
    </dgm:pt>
    <dgm:pt modelId="{1CEA96AC-8266-4239-A29D-682055BC6872}" type="sibTrans" cxnId="{62930276-CA54-4BCA-BB6C-F2696D1D2B1D}">
      <dgm:prSet/>
      <dgm:spPr/>
      <dgm:t>
        <a:bodyPr/>
        <a:lstStyle/>
        <a:p>
          <a:endParaRPr lang="en-US"/>
        </a:p>
      </dgm:t>
    </dgm:pt>
    <dgm:pt modelId="{5EC0492A-798D-4FA2-969C-69F132525980}">
      <dgm:prSet custT="1"/>
      <dgm:spPr>
        <a:solidFill>
          <a:srgbClr val="FFC000"/>
        </a:solidFill>
      </dgm:spPr>
      <dgm:t>
        <a:bodyPr/>
        <a:lstStyle/>
        <a:p>
          <a:r>
            <a:rPr lang="en-GB" sz="1600" b="1">
              <a:solidFill>
                <a:schemeClr val="tx1"/>
              </a:solidFill>
              <a:latin typeface="Arial" panose="020B0604020202020204" pitchFamily="34" charset="0"/>
              <a:cs typeface="Arial" panose="020B0604020202020204" pitchFamily="34" charset="0"/>
            </a:rPr>
            <a:t>Health inequalities are driven by social determinants such as income, race, education, and geography (Marmot et al., 2020; WHO, 2023). </a:t>
          </a:r>
          <a:endParaRPr lang="en-US" sz="1600" b="1">
            <a:solidFill>
              <a:schemeClr val="tx1"/>
            </a:solidFill>
            <a:latin typeface="Arial" panose="020B0604020202020204" pitchFamily="34" charset="0"/>
            <a:cs typeface="Arial" panose="020B0604020202020204" pitchFamily="34" charset="0"/>
          </a:endParaRPr>
        </a:p>
      </dgm:t>
    </dgm:pt>
    <dgm:pt modelId="{0E9D535E-01F7-4EB9-9D32-FDFC898C7806}" type="parTrans" cxnId="{B2DF924A-F3A1-413C-9532-B49421C16FE9}">
      <dgm:prSet/>
      <dgm:spPr/>
      <dgm:t>
        <a:bodyPr/>
        <a:lstStyle/>
        <a:p>
          <a:endParaRPr lang="en-US"/>
        </a:p>
      </dgm:t>
    </dgm:pt>
    <dgm:pt modelId="{C88A883F-964E-47BF-8546-47B53920E59A}" type="sibTrans" cxnId="{B2DF924A-F3A1-413C-9532-B49421C16FE9}">
      <dgm:prSet/>
      <dgm:spPr/>
      <dgm:t>
        <a:bodyPr/>
        <a:lstStyle/>
        <a:p>
          <a:endParaRPr lang="en-US"/>
        </a:p>
      </dgm:t>
    </dgm:pt>
    <dgm:pt modelId="{3CACA1DD-387C-4D6A-A26A-6B4C26C130F8}">
      <dgm:prSet custT="1"/>
      <dgm:spPr>
        <a:solidFill>
          <a:srgbClr val="FFC000"/>
        </a:solidFill>
      </dgm:spPr>
      <dgm:t>
        <a:bodyPr/>
        <a:lstStyle/>
        <a:p>
          <a:r>
            <a:rPr lang="en-GB" sz="1600" b="1">
              <a:solidFill>
                <a:schemeClr val="tx1"/>
              </a:solidFill>
              <a:latin typeface="Arial" panose="020B0604020202020204" pitchFamily="34" charset="0"/>
              <a:cs typeface="Arial" panose="020B0604020202020204" pitchFamily="34" charset="0"/>
            </a:rPr>
            <a:t>The Marmot Review (2010) and its 10-year update underline the long-standing nature of these issues. During the COVID-19 pandemic, vaccine uptake was significantly lower in deprived areas (Bambra et al., 2020). </a:t>
          </a:r>
          <a:endParaRPr lang="en-US" sz="1600" b="1">
            <a:solidFill>
              <a:schemeClr val="tx1"/>
            </a:solidFill>
            <a:latin typeface="Arial" panose="020B0604020202020204" pitchFamily="34" charset="0"/>
            <a:cs typeface="Arial" panose="020B0604020202020204" pitchFamily="34" charset="0"/>
          </a:endParaRPr>
        </a:p>
      </dgm:t>
    </dgm:pt>
    <dgm:pt modelId="{6382F432-7E17-4949-AB89-998A4D985449}" type="parTrans" cxnId="{C1D1B7FC-2B12-4474-B4BA-268FC3AF01AA}">
      <dgm:prSet/>
      <dgm:spPr/>
      <dgm:t>
        <a:bodyPr/>
        <a:lstStyle/>
        <a:p>
          <a:endParaRPr lang="en-US"/>
        </a:p>
      </dgm:t>
    </dgm:pt>
    <dgm:pt modelId="{A9D648E1-0F65-467C-9794-5ED276319B14}" type="sibTrans" cxnId="{C1D1B7FC-2B12-4474-B4BA-268FC3AF01AA}">
      <dgm:prSet/>
      <dgm:spPr/>
      <dgm:t>
        <a:bodyPr/>
        <a:lstStyle/>
        <a:p>
          <a:endParaRPr lang="en-US"/>
        </a:p>
      </dgm:t>
    </dgm:pt>
    <dgm:pt modelId="{8B9EA703-58E2-4802-AF97-FDC6FD5DA06E}">
      <dgm:prSet custT="1"/>
      <dgm:spPr>
        <a:solidFill>
          <a:srgbClr val="FFC000"/>
        </a:solidFill>
      </dgm:spPr>
      <dgm:t>
        <a:bodyPr/>
        <a:lstStyle/>
        <a:p>
          <a:r>
            <a:rPr lang="en-GB" sz="1600" b="1">
              <a:solidFill>
                <a:schemeClr val="tx1"/>
              </a:solidFill>
              <a:latin typeface="Arial" panose="020B0604020202020204" pitchFamily="34" charset="0"/>
              <a:cs typeface="Arial" panose="020B0604020202020204" pitchFamily="34" charset="0"/>
            </a:rPr>
            <a:t>Policies like Core20PLUS5 and digital inclusion strategies aim to address these disparities (The Health Foundation, 2025).</a:t>
          </a:r>
          <a:endParaRPr lang="en-US" sz="1600" b="1">
            <a:solidFill>
              <a:schemeClr val="tx1"/>
            </a:solidFill>
            <a:latin typeface="Arial" panose="020B0604020202020204" pitchFamily="34" charset="0"/>
            <a:cs typeface="Arial" panose="020B0604020202020204" pitchFamily="34" charset="0"/>
          </a:endParaRPr>
        </a:p>
      </dgm:t>
    </dgm:pt>
    <dgm:pt modelId="{8D98DC60-B04C-45A4-939C-2607F3D911CA}" type="parTrans" cxnId="{6B70101F-C12D-4204-A777-F98808BFE84B}">
      <dgm:prSet/>
      <dgm:spPr/>
      <dgm:t>
        <a:bodyPr/>
        <a:lstStyle/>
        <a:p>
          <a:endParaRPr lang="en-US"/>
        </a:p>
      </dgm:t>
    </dgm:pt>
    <dgm:pt modelId="{FD3EAC0A-5BBF-4A47-9231-F323D6A86662}" type="sibTrans" cxnId="{6B70101F-C12D-4204-A777-F98808BFE84B}">
      <dgm:prSet/>
      <dgm:spPr/>
      <dgm:t>
        <a:bodyPr/>
        <a:lstStyle/>
        <a:p>
          <a:endParaRPr lang="en-US"/>
        </a:p>
      </dgm:t>
    </dgm:pt>
    <dgm:pt modelId="{87BDB320-0A16-4A5F-8409-DEF2410C78D2}" type="pres">
      <dgm:prSet presAssocID="{E17B704A-0932-4161-967E-C5A50A3D807B}" presName="linear" presStyleCnt="0">
        <dgm:presLayoutVars>
          <dgm:animLvl val="lvl"/>
          <dgm:resizeHandles val="exact"/>
        </dgm:presLayoutVars>
      </dgm:prSet>
      <dgm:spPr/>
    </dgm:pt>
    <dgm:pt modelId="{EF8BE0FE-82B3-4C30-B69F-B927A94C571C}" type="pres">
      <dgm:prSet presAssocID="{E1604261-A9ED-4C0E-AC91-DBC09115BB6D}" presName="parentText" presStyleLbl="node1" presStyleIdx="0" presStyleCnt="4">
        <dgm:presLayoutVars>
          <dgm:chMax val="0"/>
          <dgm:bulletEnabled val="1"/>
        </dgm:presLayoutVars>
      </dgm:prSet>
      <dgm:spPr/>
    </dgm:pt>
    <dgm:pt modelId="{6B7D5DC6-6264-45C0-9BCE-6E80F85D1719}" type="pres">
      <dgm:prSet presAssocID="{1CEA96AC-8266-4239-A29D-682055BC6872}" presName="spacer" presStyleCnt="0"/>
      <dgm:spPr/>
    </dgm:pt>
    <dgm:pt modelId="{A6E4BA5E-8541-45C4-813F-EC6710D79902}" type="pres">
      <dgm:prSet presAssocID="{5EC0492A-798D-4FA2-969C-69F132525980}" presName="parentText" presStyleLbl="node1" presStyleIdx="1" presStyleCnt="4" custLinFactNeighborX="-249" custLinFactNeighborY="-81410">
        <dgm:presLayoutVars>
          <dgm:chMax val="0"/>
          <dgm:bulletEnabled val="1"/>
        </dgm:presLayoutVars>
      </dgm:prSet>
      <dgm:spPr/>
    </dgm:pt>
    <dgm:pt modelId="{F1A55A25-596E-40F3-9EA0-A4F0D7526AC5}" type="pres">
      <dgm:prSet presAssocID="{C88A883F-964E-47BF-8546-47B53920E59A}" presName="spacer" presStyleCnt="0"/>
      <dgm:spPr/>
    </dgm:pt>
    <dgm:pt modelId="{DCAE5B91-0805-4711-9554-5E966BF696BD}" type="pres">
      <dgm:prSet presAssocID="{3CACA1DD-387C-4D6A-A26A-6B4C26C130F8}" presName="parentText" presStyleLbl="node1" presStyleIdx="2" presStyleCnt="4">
        <dgm:presLayoutVars>
          <dgm:chMax val="0"/>
          <dgm:bulletEnabled val="1"/>
        </dgm:presLayoutVars>
      </dgm:prSet>
      <dgm:spPr/>
    </dgm:pt>
    <dgm:pt modelId="{B83E31F5-32BB-4B25-AB71-A53C6C3EF1EF}" type="pres">
      <dgm:prSet presAssocID="{A9D648E1-0F65-467C-9794-5ED276319B14}" presName="spacer" presStyleCnt="0"/>
      <dgm:spPr/>
    </dgm:pt>
    <dgm:pt modelId="{1F29E612-16A9-4768-9FD5-A1A83139AD07}" type="pres">
      <dgm:prSet presAssocID="{8B9EA703-58E2-4802-AF97-FDC6FD5DA06E}" presName="parentText" presStyleLbl="node1" presStyleIdx="3" presStyleCnt="4" custLinFactNeighborX="2557" custLinFactNeighborY="-81203">
        <dgm:presLayoutVars>
          <dgm:chMax val="0"/>
          <dgm:bulletEnabled val="1"/>
        </dgm:presLayoutVars>
      </dgm:prSet>
      <dgm:spPr/>
    </dgm:pt>
  </dgm:ptLst>
  <dgm:cxnLst>
    <dgm:cxn modelId="{6B70101F-C12D-4204-A777-F98808BFE84B}" srcId="{E17B704A-0932-4161-967E-C5A50A3D807B}" destId="{8B9EA703-58E2-4802-AF97-FDC6FD5DA06E}" srcOrd="3" destOrd="0" parTransId="{8D98DC60-B04C-45A4-939C-2607F3D911CA}" sibTransId="{FD3EAC0A-5BBF-4A47-9231-F323D6A86662}"/>
    <dgm:cxn modelId="{4AACD833-E182-45C2-9BD7-AFD34624F026}" type="presOf" srcId="{E17B704A-0932-4161-967E-C5A50A3D807B}" destId="{87BDB320-0A16-4A5F-8409-DEF2410C78D2}" srcOrd="0" destOrd="0" presId="urn:microsoft.com/office/officeart/2005/8/layout/vList2"/>
    <dgm:cxn modelId="{B2DF924A-F3A1-413C-9532-B49421C16FE9}" srcId="{E17B704A-0932-4161-967E-C5A50A3D807B}" destId="{5EC0492A-798D-4FA2-969C-69F132525980}" srcOrd="1" destOrd="0" parTransId="{0E9D535E-01F7-4EB9-9D32-FDFC898C7806}" sibTransId="{C88A883F-964E-47BF-8546-47B53920E59A}"/>
    <dgm:cxn modelId="{C778346C-E85B-4B10-98D7-BD37D5FEE938}" type="presOf" srcId="{5EC0492A-798D-4FA2-969C-69F132525980}" destId="{A6E4BA5E-8541-45C4-813F-EC6710D79902}" srcOrd="0" destOrd="0" presId="urn:microsoft.com/office/officeart/2005/8/layout/vList2"/>
    <dgm:cxn modelId="{62930276-CA54-4BCA-BB6C-F2696D1D2B1D}" srcId="{E17B704A-0932-4161-967E-C5A50A3D807B}" destId="{E1604261-A9ED-4C0E-AC91-DBC09115BB6D}" srcOrd="0" destOrd="0" parTransId="{3282115D-E7BF-4B47-8E1F-C36196A0E8E4}" sibTransId="{1CEA96AC-8266-4239-A29D-682055BC6872}"/>
    <dgm:cxn modelId="{F97A9699-5007-4504-8548-5B00DF5E9F0E}" type="presOf" srcId="{E1604261-A9ED-4C0E-AC91-DBC09115BB6D}" destId="{EF8BE0FE-82B3-4C30-B69F-B927A94C571C}" srcOrd="0" destOrd="0" presId="urn:microsoft.com/office/officeart/2005/8/layout/vList2"/>
    <dgm:cxn modelId="{E928B1C1-4F5F-49B7-AC52-CD13F3DC3659}" type="presOf" srcId="{8B9EA703-58E2-4802-AF97-FDC6FD5DA06E}" destId="{1F29E612-16A9-4768-9FD5-A1A83139AD07}" srcOrd="0" destOrd="0" presId="urn:microsoft.com/office/officeart/2005/8/layout/vList2"/>
    <dgm:cxn modelId="{89E4C9D0-4EBA-4B88-ABB7-800CC7D62231}" type="presOf" srcId="{3CACA1DD-387C-4D6A-A26A-6B4C26C130F8}" destId="{DCAE5B91-0805-4711-9554-5E966BF696BD}" srcOrd="0" destOrd="0" presId="urn:microsoft.com/office/officeart/2005/8/layout/vList2"/>
    <dgm:cxn modelId="{C1D1B7FC-2B12-4474-B4BA-268FC3AF01AA}" srcId="{E17B704A-0932-4161-967E-C5A50A3D807B}" destId="{3CACA1DD-387C-4D6A-A26A-6B4C26C130F8}" srcOrd="2" destOrd="0" parTransId="{6382F432-7E17-4949-AB89-998A4D985449}" sibTransId="{A9D648E1-0F65-467C-9794-5ED276319B14}"/>
    <dgm:cxn modelId="{2C53D2F9-9A5C-49B4-95B4-9DA3D092164F}" type="presParOf" srcId="{87BDB320-0A16-4A5F-8409-DEF2410C78D2}" destId="{EF8BE0FE-82B3-4C30-B69F-B927A94C571C}" srcOrd="0" destOrd="0" presId="urn:microsoft.com/office/officeart/2005/8/layout/vList2"/>
    <dgm:cxn modelId="{5EF7C69E-E525-4469-B210-A2D83B5CFE5C}" type="presParOf" srcId="{87BDB320-0A16-4A5F-8409-DEF2410C78D2}" destId="{6B7D5DC6-6264-45C0-9BCE-6E80F85D1719}" srcOrd="1" destOrd="0" presId="urn:microsoft.com/office/officeart/2005/8/layout/vList2"/>
    <dgm:cxn modelId="{77FF3E6D-072F-42BC-A481-0681BC6D6A9B}" type="presParOf" srcId="{87BDB320-0A16-4A5F-8409-DEF2410C78D2}" destId="{A6E4BA5E-8541-45C4-813F-EC6710D79902}" srcOrd="2" destOrd="0" presId="urn:microsoft.com/office/officeart/2005/8/layout/vList2"/>
    <dgm:cxn modelId="{3785F311-96AB-456F-89D5-1922B43D94EF}" type="presParOf" srcId="{87BDB320-0A16-4A5F-8409-DEF2410C78D2}" destId="{F1A55A25-596E-40F3-9EA0-A4F0D7526AC5}" srcOrd="3" destOrd="0" presId="urn:microsoft.com/office/officeart/2005/8/layout/vList2"/>
    <dgm:cxn modelId="{7FB1FDCE-59A3-48BF-8938-BFA3A11F3849}" type="presParOf" srcId="{87BDB320-0A16-4A5F-8409-DEF2410C78D2}" destId="{DCAE5B91-0805-4711-9554-5E966BF696BD}" srcOrd="4" destOrd="0" presId="urn:microsoft.com/office/officeart/2005/8/layout/vList2"/>
    <dgm:cxn modelId="{B2BA89AF-6DA3-48F0-B3FB-C11256FE34DF}" type="presParOf" srcId="{87BDB320-0A16-4A5F-8409-DEF2410C78D2}" destId="{B83E31F5-32BB-4B25-AB71-A53C6C3EF1EF}" srcOrd="5" destOrd="0" presId="urn:microsoft.com/office/officeart/2005/8/layout/vList2"/>
    <dgm:cxn modelId="{00DE0176-200C-42BC-82A5-F7E79A7E6901}" type="presParOf" srcId="{87BDB320-0A16-4A5F-8409-DEF2410C78D2}" destId="{1F29E612-16A9-4768-9FD5-A1A83139AD07}" srcOrd="6"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54D30F0-D584-4878-9C83-C2670988024B}">
      <dsp:nvSpPr>
        <dsp:cNvPr id="0" name=""/>
        <dsp:cNvSpPr/>
      </dsp:nvSpPr>
      <dsp:spPr>
        <a:xfrm>
          <a:off x="0" y="1653445"/>
          <a:ext cx="5928176" cy="1749150"/>
        </a:xfrm>
        <a:prstGeom prst="roundRect">
          <a:avLst/>
        </a:prstGeom>
        <a:solidFill>
          <a:schemeClr val="accent3">
            <a:lumMod val="40000"/>
            <a:lumOff val="60000"/>
          </a:schemeClr>
        </a:solidFill>
        <a:ln>
          <a:solidFill>
            <a:schemeClr val="tx1"/>
          </a:solid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1" kern="1200">
              <a:solidFill>
                <a:schemeClr val="tx1"/>
              </a:solidFill>
              <a:latin typeface="Arial" panose="020B0604020202020204" pitchFamily="34" charset="0"/>
              <a:cs typeface="Arial" panose="020B0604020202020204" pitchFamily="34" charset="0"/>
            </a:rPr>
            <a:t> Today, I will critically examine how health, wellbeing, and sustainable development are integrated within the UK health and social care system. </a:t>
          </a:r>
          <a:endParaRPr lang="en-US" sz="1600" b="1" kern="1200">
            <a:solidFill>
              <a:schemeClr val="tx1"/>
            </a:solidFill>
            <a:latin typeface="Arial" panose="020B0604020202020204" pitchFamily="34" charset="0"/>
            <a:cs typeface="Arial" panose="020B0604020202020204" pitchFamily="34" charset="0"/>
          </a:endParaRPr>
        </a:p>
      </dsp:txBody>
      <dsp:txXfrm>
        <a:off x="85386" y="1738831"/>
        <a:ext cx="5757404" cy="1578378"/>
      </dsp:txXfrm>
    </dsp:sp>
    <dsp:sp modelId="{E0703DB0-26CF-46FF-8B6A-9CE20989CF98}">
      <dsp:nvSpPr>
        <dsp:cNvPr id="0" name=""/>
        <dsp:cNvSpPr/>
      </dsp:nvSpPr>
      <dsp:spPr>
        <a:xfrm>
          <a:off x="0" y="3909540"/>
          <a:ext cx="5928176" cy="1749150"/>
        </a:xfrm>
        <a:prstGeom prst="roundRect">
          <a:avLst/>
        </a:prstGeom>
        <a:solidFill>
          <a:schemeClr val="accent3">
            <a:lumMod val="40000"/>
            <a:lumOff val="60000"/>
          </a:schemeClr>
        </a:solidFill>
        <a:ln>
          <a:solidFill>
            <a:schemeClr val="tx1"/>
          </a:solid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1" kern="1200">
              <a:solidFill>
                <a:schemeClr val="tx1"/>
              </a:solidFill>
              <a:latin typeface="Arial" panose="020B0604020202020204" pitchFamily="34" charset="0"/>
              <a:cs typeface="Arial" panose="020B0604020202020204" pitchFamily="34" charset="0"/>
            </a:rPr>
            <a:t>These interconnected dimensions shape how services are designed and delivered. Integrated care is no longer a policy ideal but a necessity, especially in the context of chronic illness, ageing populations, and rising health inequalities (NHS England, 2019; WHO, 2023).</a:t>
          </a:r>
        </a:p>
        <a:p>
          <a:pPr marL="0" lvl="0" indent="0" algn="l" defTabSz="711200">
            <a:lnSpc>
              <a:spcPct val="90000"/>
            </a:lnSpc>
            <a:spcBef>
              <a:spcPct val="0"/>
            </a:spcBef>
            <a:spcAft>
              <a:spcPct val="35000"/>
            </a:spcAft>
            <a:buNone/>
          </a:pPr>
          <a:endParaRPr lang="en-US" sz="2100" kern="1200"/>
        </a:p>
      </dsp:txBody>
      <dsp:txXfrm>
        <a:off x="85386" y="3994926"/>
        <a:ext cx="5757404" cy="157837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C70CD3D-63F0-4481-8EE0-C189DA8A56C4}">
      <dsp:nvSpPr>
        <dsp:cNvPr id="0" name=""/>
        <dsp:cNvSpPr/>
      </dsp:nvSpPr>
      <dsp:spPr>
        <a:xfrm>
          <a:off x="821" y="0"/>
          <a:ext cx="3327201" cy="3948876"/>
        </a:xfrm>
        <a:prstGeom prst="rect">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28654" tIns="0" rIns="328654" bIns="330200" numCol="1" spcCol="1270" anchor="t" anchorCtr="0">
          <a:noAutofit/>
        </a:bodyPr>
        <a:lstStyle/>
        <a:p>
          <a:pPr marL="0" lvl="0" indent="0" algn="l" defTabSz="711200">
            <a:lnSpc>
              <a:spcPct val="90000"/>
            </a:lnSpc>
            <a:spcBef>
              <a:spcPct val="0"/>
            </a:spcBef>
            <a:spcAft>
              <a:spcPct val="35000"/>
            </a:spcAft>
            <a:buNone/>
          </a:pPr>
          <a:r>
            <a:rPr lang="en-GB" sz="1600" b="1" kern="1200">
              <a:solidFill>
                <a:schemeClr val="tx1"/>
              </a:solidFill>
              <a:latin typeface="Arial" panose="020B0604020202020204" pitchFamily="34" charset="0"/>
              <a:cs typeface="Arial" panose="020B0604020202020204" pitchFamily="34" charset="0"/>
            </a:rPr>
            <a:t>Health is defined by the World Health Organization (1948) as a state of complete physical, mental and social well-being, not merely the absence of disease. </a:t>
          </a:r>
          <a:endParaRPr lang="en-US" sz="1600" b="1" kern="1200">
            <a:solidFill>
              <a:schemeClr val="tx1"/>
            </a:solidFill>
            <a:latin typeface="Arial" panose="020B0604020202020204" pitchFamily="34" charset="0"/>
            <a:cs typeface="Arial" panose="020B0604020202020204" pitchFamily="34" charset="0"/>
          </a:endParaRPr>
        </a:p>
      </dsp:txBody>
      <dsp:txXfrm>
        <a:off x="821" y="1579550"/>
        <a:ext cx="3327201" cy="2369325"/>
      </dsp:txXfrm>
    </dsp:sp>
    <dsp:sp modelId="{E33D7081-1984-4E91-92D5-E8E12160AA82}">
      <dsp:nvSpPr>
        <dsp:cNvPr id="0" name=""/>
        <dsp:cNvSpPr/>
      </dsp:nvSpPr>
      <dsp:spPr>
        <a:xfrm>
          <a:off x="821" y="0"/>
          <a:ext cx="3327201" cy="1579550"/>
        </a:xfrm>
        <a:prstGeom prst="rect">
          <a:avLst/>
        </a:prstGeom>
        <a:noFill/>
        <a:ln w="1905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328654" tIns="165100" rIns="328654" bIns="165100" numCol="1" spcCol="1270" anchor="ctr" anchorCtr="0">
          <a:noAutofit/>
        </a:bodyPr>
        <a:lstStyle/>
        <a:p>
          <a:pPr marL="0" lvl="0" indent="0" algn="l" defTabSz="2933700">
            <a:lnSpc>
              <a:spcPct val="90000"/>
            </a:lnSpc>
            <a:spcBef>
              <a:spcPct val="0"/>
            </a:spcBef>
            <a:spcAft>
              <a:spcPct val="35000"/>
            </a:spcAft>
            <a:buNone/>
          </a:pPr>
          <a:r>
            <a:rPr lang="en-US" sz="6600" kern="1200"/>
            <a:t>01</a:t>
          </a:r>
        </a:p>
      </dsp:txBody>
      <dsp:txXfrm>
        <a:off x="821" y="0"/>
        <a:ext cx="3327201" cy="1579550"/>
      </dsp:txXfrm>
    </dsp:sp>
    <dsp:sp modelId="{30C3D7BD-0D92-4E9C-85D9-B9458EF12703}">
      <dsp:nvSpPr>
        <dsp:cNvPr id="0" name=""/>
        <dsp:cNvSpPr/>
      </dsp:nvSpPr>
      <dsp:spPr>
        <a:xfrm>
          <a:off x="3594199" y="0"/>
          <a:ext cx="3327201" cy="3948876"/>
        </a:xfrm>
        <a:prstGeom prst="rect">
          <a:avLst/>
        </a:prstGeom>
        <a:solidFill>
          <a:schemeClr val="accent2">
            <a:hueOff val="3221807"/>
            <a:satOff val="-9246"/>
            <a:lumOff val="-14805"/>
            <a:alphaOff val="0"/>
          </a:schemeClr>
        </a:solidFill>
        <a:ln w="19050" cap="flat" cmpd="sng" algn="ctr">
          <a:solidFill>
            <a:schemeClr val="accent2">
              <a:hueOff val="3221807"/>
              <a:satOff val="-9246"/>
              <a:lumOff val="-1480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28654" tIns="0" rIns="328654" bIns="330200" numCol="1" spcCol="1270" anchor="t" anchorCtr="0">
          <a:noAutofit/>
        </a:bodyPr>
        <a:lstStyle/>
        <a:p>
          <a:pPr marL="0" lvl="0" indent="0" algn="l" defTabSz="711200">
            <a:lnSpc>
              <a:spcPct val="90000"/>
            </a:lnSpc>
            <a:spcBef>
              <a:spcPct val="0"/>
            </a:spcBef>
            <a:spcAft>
              <a:spcPct val="35000"/>
            </a:spcAft>
            <a:buNone/>
          </a:pPr>
          <a:r>
            <a:rPr lang="en-GB" sz="1600" b="1" kern="1200" dirty="0">
              <a:solidFill>
                <a:schemeClr val="tx1"/>
              </a:solidFill>
              <a:latin typeface="Arial" panose="020B0604020202020204" pitchFamily="34" charset="0"/>
              <a:cs typeface="Arial" panose="020B0604020202020204" pitchFamily="34" charset="0"/>
            </a:rPr>
            <a:t>Wellbeing includes both subjective aspects on how people feel and objective determinants such as housing, income, and employment (Dodge et al., 2012; Public Health England, 2018).</a:t>
          </a:r>
          <a:endParaRPr lang="en-US" sz="1600" b="1" kern="1200" dirty="0">
            <a:solidFill>
              <a:schemeClr val="tx1"/>
            </a:solidFill>
            <a:latin typeface="Arial" panose="020B0604020202020204" pitchFamily="34" charset="0"/>
            <a:cs typeface="Arial" panose="020B0604020202020204" pitchFamily="34" charset="0"/>
          </a:endParaRPr>
        </a:p>
      </dsp:txBody>
      <dsp:txXfrm>
        <a:off x="3594199" y="1579550"/>
        <a:ext cx="3327201" cy="2369325"/>
      </dsp:txXfrm>
    </dsp:sp>
    <dsp:sp modelId="{BA83921B-C9CA-40C4-8B89-EE0073D8BDC2}">
      <dsp:nvSpPr>
        <dsp:cNvPr id="0" name=""/>
        <dsp:cNvSpPr/>
      </dsp:nvSpPr>
      <dsp:spPr>
        <a:xfrm>
          <a:off x="3594199" y="0"/>
          <a:ext cx="3327201" cy="1579550"/>
        </a:xfrm>
        <a:prstGeom prst="rect">
          <a:avLst/>
        </a:prstGeom>
        <a:noFill/>
        <a:ln w="1905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328654" tIns="165100" rIns="328654" bIns="165100" numCol="1" spcCol="1270" anchor="ctr" anchorCtr="0">
          <a:noAutofit/>
        </a:bodyPr>
        <a:lstStyle/>
        <a:p>
          <a:pPr marL="0" lvl="0" indent="0" algn="l" defTabSz="2933700">
            <a:lnSpc>
              <a:spcPct val="90000"/>
            </a:lnSpc>
            <a:spcBef>
              <a:spcPct val="0"/>
            </a:spcBef>
            <a:spcAft>
              <a:spcPct val="35000"/>
            </a:spcAft>
            <a:buNone/>
          </a:pPr>
          <a:r>
            <a:rPr lang="en-US" sz="6600" kern="1200"/>
            <a:t>02</a:t>
          </a:r>
        </a:p>
      </dsp:txBody>
      <dsp:txXfrm>
        <a:off x="3594199" y="0"/>
        <a:ext cx="3327201" cy="1579550"/>
      </dsp:txXfrm>
    </dsp:sp>
    <dsp:sp modelId="{0882BA92-AEDF-4B41-B358-92DF40C9F5FF}">
      <dsp:nvSpPr>
        <dsp:cNvPr id="0" name=""/>
        <dsp:cNvSpPr/>
      </dsp:nvSpPr>
      <dsp:spPr>
        <a:xfrm>
          <a:off x="7187576" y="0"/>
          <a:ext cx="3327201" cy="3948876"/>
        </a:xfrm>
        <a:prstGeom prst="rect">
          <a:avLst/>
        </a:prstGeom>
        <a:solidFill>
          <a:schemeClr val="accent2">
            <a:hueOff val="6443614"/>
            <a:satOff val="-18493"/>
            <a:lumOff val="-29609"/>
            <a:alphaOff val="0"/>
          </a:schemeClr>
        </a:solidFill>
        <a:ln w="19050" cap="flat" cmpd="sng" algn="ctr">
          <a:solidFill>
            <a:schemeClr val="accent2">
              <a:hueOff val="6443614"/>
              <a:satOff val="-18493"/>
              <a:lumOff val="-2960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28654" tIns="0" rIns="328654" bIns="330200" numCol="1" spcCol="1270" anchor="t" anchorCtr="0">
          <a:noAutofit/>
        </a:bodyPr>
        <a:lstStyle/>
        <a:p>
          <a:pPr marL="0" lvl="0" indent="0" algn="l" defTabSz="711200">
            <a:lnSpc>
              <a:spcPct val="90000"/>
            </a:lnSpc>
            <a:spcBef>
              <a:spcPct val="0"/>
            </a:spcBef>
            <a:spcAft>
              <a:spcPct val="35000"/>
            </a:spcAft>
            <a:buNone/>
          </a:pPr>
          <a:r>
            <a:rPr lang="en-GB" sz="1600" b="1" kern="1200">
              <a:solidFill>
                <a:schemeClr val="tx1"/>
              </a:solidFill>
              <a:latin typeface="Arial" panose="020B0604020202020204" pitchFamily="34" charset="0"/>
              <a:cs typeface="Arial" panose="020B0604020202020204" pitchFamily="34" charset="0"/>
            </a:rPr>
            <a:t>Sustainable development, defined in the Brundtland Report (1987), means meeting the needs of the present without compromising future generations. SDG 3 focuses on ensuring healthy lives and promoting well-being for all at all ages (UN, 2024).</a:t>
          </a:r>
          <a:endParaRPr lang="en-US" sz="1600" b="1" kern="1200">
            <a:solidFill>
              <a:schemeClr val="tx1"/>
            </a:solidFill>
            <a:latin typeface="Arial" panose="020B0604020202020204" pitchFamily="34" charset="0"/>
            <a:cs typeface="Arial" panose="020B0604020202020204" pitchFamily="34" charset="0"/>
          </a:endParaRPr>
        </a:p>
      </dsp:txBody>
      <dsp:txXfrm>
        <a:off x="7187576" y="1579550"/>
        <a:ext cx="3327201" cy="2369325"/>
      </dsp:txXfrm>
    </dsp:sp>
    <dsp:sp modelId="{3BE91A67-BCDC-410C-B711-B8873935ED21}">
      <dsp:nvSpPr>
        <dsp:cNvPr id="0" name=""/>
        <dsp:cNvSpPr/>
      </dsp:nvSpPr>
      <dsp:spPr>
        <a:xfrm>
          <a:off x="7187576" y="0"/>
          <a:ext cx="3327201" cy="1579550"/>
        </a:xfrm>
        <a:prstGeom prst="rect">
          <a:avLst/>
        </a:prstGeom>
        <a:noFill/>
        <a:ln w="1905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328654" tIns="165100" rIns="328654" bIns="165100" numCol="1" spcCol="1270" anchor="ctr" anchorCtr="0">
          <a:noAutofit/>
        </a:bodyPr>
        <a:lstStyle/>
        <a:p>
          <a:pPr marL="0" lvl="0" indent="0" algn="l" defTabSz="2933700">
            <a:lnSpc>
              <a:spcPct val="90000"/>
            </a:lnSpc>
            <a:spcBef>
              <a:spcPct val="0"/>
            </a:spcBef>
            <a:spcAft>
              <a:spcPct val="35000"/>
            </a:spcAft>
            <a:buNone/>
          </a:pPr>
          <a:r>
            <a:rPr lang="en-US" sz="6600" kern="1200"/>
            <a:t>03</a:t>
          </a:r>
        </a:p>
      </dsp:txBody>
      <dsp:txXfrm>
        <a:off x="7187576" y="0"/>
        <a:ext cx="3327201" cy="157955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3AE476D-B516-43F5-8605-7FD0EC3A6D49}">
      <dsp:nvSpPr>
        <dsp:cNvPr id="0" name=""/>
        <dsp:cNvSpPr/>
      </dsp:nvSpPr>
      <dsp:spPr>
        <a:xfrm>
          <a:off x="0" y="728782"/>
          <a:ext cx="7100124" cy="1216800"/>
        </a:xfrm>
        <a:prstGeom prst="roundRect">
          <a:avLst/>
        </a:prstGeom>
        <a:solidFill>
          <a:schemeClr val="accent6">
            <a:lumMod val="60000"/>
            <a:lumOff val="4000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solidFill>
                <a:schemeClr val="tx1"/>
              </a:solidFill>
              <a:latin typeface="Arial" panose="020B0604020202020204" pitchFamily="34" charset="0"/>
              <a:cs typeface="Arial" panose="020B0604020202020204" pitchFamily="34" charset="0"/>
            </a:rPr>
            <a:t>The Sustainable Development Goals (SDGs) were established by the UN to guide global development, with Goal 3 focusing on good health and wellbeing (United Nations, 2024).</a:t>
          </a:r>
          <a:endParaRPr lang="en-US" sz="1600" kern="1200">
            <a:solidFill>
              <a:schemeClr val="tx1"/>
            </a:solidFill>
            <a:latin typeface="Arial" panose="020B0604020202020204" pitchFamily="34" charset="0"/>
            <a:cs typeface="Arial" panose="020B0604020202020204" pitchFamily="34" charset="0"/>
          </a:endParaRPr>
        </a:p>
      </dsp:txBody>
      <dsp:txXfrm>
        <a:off x="59399" y="788181"/>
        <a:ext cx="6981326" cy="1098002"/>
      </dsp:txXfrm>
    </dsp:sp>
    <dsp:sp modelId="{0C7DC647-A99B-4501-B932-6858E0036F9B}">
      <dsp:nvSpPr>
        <dsp:cNvPr id="0" name=""/>
        <dsp:cNvSpPr/>
      </dsp:nvSpPr>
      <dsp:spPr>
        <a:xfrm>
          <a:off x="0" y="2132783"/>
          <a:ext cx="7100124" cy="1216800"/>
        </a:xfrm>
        <a:prstGeom prst="roundRect">
          <a:avLst/>
        </a:prstGeom>
        <a:solidFill>
          <a:schemeClr val="accent6">
            <a:lumMod val="20000"/>
            <a:lumOff val="8000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solidFill>
                <a:schemeClr val="tx1"/>
              </a:solidFill>
              <a:latin typeface="Arial" panose="020B0604020202020204" pitchFamily="34" charset="0"/>
              <a:cs typeface="Arial" panose="020B0604020202020204" pitchFamily="34" charset="0"/>
            </a:rPr>
            <a:t>The UK integrates these through ‘Health in All Policies’ and environmental strategies in healthcare settings (WHO, 2022; NHS Sustainable Development Unit, 2018). </a:t>
          </a:r>
          <a:endParaRPr lang="en-US" sz="1600" kern="1200">
            <a:solidFill>
              <a:schemeClr val="tx1"/>
            </a:solidFill>
            <a:latin typeface="Arial" panose="020B0604020202020204" pitchFamily="34" charset="0"/>
            <a:cs typeface="Arial" panose="020B0604020202020204" pitchFamily="34" charset="0"/>
          </a:endParaRPr>
        </a:p>
      </dsp:txBody>
      <dsp:txXfrm>
        <a:off x="59399" y="2192182"/>
        <a:ext cx="6981326" cy="1098002"/>
      </dsp:txXfrm>
    </dsp:sp>
    <dsp:sp modelId="{1DF8E649-E2A8-461E-A337-22C46E53420E}">
      <dsp:nvSpPr>
        <dsp:cNvPr id="0" name=""/>
        <dsp:cNvSpPr/>
      </dsp:nvSpPr>
      <dsp:spPr>
        <a:xfrm>
          <a:off x="0" y="3536783"/>
          <a:ext cx="7100124" cy="1216800"/>
        </a:xfrm>
        <a:prstGeom prst="roundRect">
          <a:avLst/>
        </a:prstGeom>
        <a:solidFill>
          <a:schemeClr val="accent6"/>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solidFill>
                <a:schemeClr val="tx1"/>
              </a:solidFill>
              <a:latin typeface="Arial" panose="020B0604020202020204" pitchFamily="34" charset="0"/>
              <a:cs typeface="Arial" panose="020B0604020202020204" pitchFamily="34" charset="0"/>
            </a:rPr>
            <a:t>The Global Action Plan for SDG3 aligns healthcare delivery with equity, prevention, and environmental sustainability (WHO, 2024).</a:t>
          </a:r>
          <a:endParaRPr lang="en-US" sz="1600" kern="1200">
            <a:solidFill>
              <a:schemeClr val="tx1"/>
            </a:solidFill>
            <a:latin typeface="Arial" panose="020B0604020202020204" pitchFamily="34" charset="0"/>
            <a:cs typeface="Arial" panose="020B0604020202020204" pitchFamily="34" charset="0"/>
          </a:endParaRPr>
        </a:p>
      </dsp:txBody>
      <dsp:txXfrm>
        <a:off x="59399" y="3596182"/>
        <a:ext cx="6981326" cy="109800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2D84C06-ECA0-4B24-8647-A6266D8A8031}">
      <dsp:nvSpPr>
        <dsp:cNvPr id="0" name=""/>
        <dsp:cNvSpPr/>
      </dsp:nvSpPr>
      <dsp:spPr>
        <a:xfrm>
          <a:off x="0" y="3069"/>
          <a:ext cx="3716008" cy="0"/>
        </a:xfrm>
        <a:prstGeom prst="lin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12700" cap="flat" cmpd="sng" algn="ctr">
          <a:solidFill>
            <a:schemeClr val="accent1">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77B86561-E1F9-47BA-82AD-EAA7DB3714D5}">
      <dsp:nvSpPr>
        <dsp:cNvPr id="0" name=""/>
        <dsp:cNvSpPr/>
      </dsp:nvSpPr>
      <dsp:spPr>
        <a:xfrm>
          <a:off x="0" y="3069"/>
          <a:ext cx="3716008" cy="20933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b="1" kern="1200">
              <a:latin typeface="Arial" panose="020B0604020202020204" pitchFamily="34" charset="0"/>
              <a:cs typeface="Arial" panose="020B0604020202020204" pitchFamily="34" charset="0"/>
            </a:rPr>
            <a:t>The NHS Long Term Plan (2019) outlines prevention, digital access, and integrated systems. </a:t>
          </a:r>
        </a:p>
        <a:p>
          <a:pPr marL="0" lvl="0" indent="0" algn="l" defTabSz="711200">
            <a:lnSpc>
              <a:spcPct val="90000"/>
            </a:lnSpc>
            <a:spcBef>
              <a:spcPct val="0"/>
            </a:spcBef>
            <a:spcAft>
              <a:spcPct val="35000"/>
            </a:spcAft>
            <a:buNone/>
          </a:pPr>
          <a:r>
            <a:rPr lang="en-GB" sz="1600" b="1" kern="1200">
              <a:latin typeface="Arial" panose="020B0604020202020204" pitchFamily="34" charset="0"/>
              <a:cs typeface="Arial" panose="020B0604020202020204" pitchFamily="34" charset="0"/>
            </a:rPr>
            <a:t>Making Every Contact Count (MECC) encourages opportunistic health advice during routine care (NHS England, 2022).</a:t>
          </a:r>
          <a:endParaRPr lang="en-US" sz="1600" b="1" kern="1200">
            <a:latin typeface="Arial" panose="020B0604020202020204" pitchFamily="34" charset="0"/>
            <a:cs typeface="Arial" panose="020B0604020202020204" pitchFamily="34" charset="0"/>
          </a:endParaRPr>
        </a:p>
      </dsp:txBody>
      <dsp:txXfrm>
        <a:off x="0" y="3069"/>
        <a:ext cx="3716008" cy="2093323"/>
      </dsp:txXfrm>
    </dsp:sp>
    <dsp:sp modelId="{B34AB2E0-3AB6-432A-8572-8378DE9ECE5A}">
      <dsp:nvSpPr>
        <dsp:cNvPr id="0" name=""/>
        <dsp:cNvSpPr/>
      </dsp:nvSpPr>
      <dsp:spPr>
        <a:xfrm>
          <a:off x="0" y="2096392"/>
          <a:ext cx="3716008" cy="0"/>
        </a:xfrm>
        <a:prstGeom prst="lin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12700" cap="flat" cmpd="sng" algn="ctr">
          <a:solidFill>
            <a:schemeClr val="accent1">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A9506AE9-655F-4470-A81B-1C0F18FBDE66}">
      <dsp:nvSpPr>
        <dsp:cNvPr id="0" name=""/>
        <dsp:cNvSpPr/>
      </dsp:nvSpPr>
      <dsp:spPr>
        <a:xfrm>
          <a:off x="0" y="2096392"/>
          <a:ext cx="3716008" cy="20933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b="1" kern="1200">
              <a:latin typeface="Arial" panose="020B0604020202020204" pitchFamily="34" charset="0"/>
              <a:cs typeface="Arial" panose="020B0604020202020204" pitchFamily="34" charset="0"/>
            </a:rPr>
            <a:t>Core20PLUS5 targets the most deprived 20% of the population, aiming to reduce inequalities across five clinical areas like maternity and respiratory health (NHS England, 2021). </a:t>
          </a:r>
          <a:endParaRPr lang="en-US" sz="1600" b="1" kern="1200">
            <a:latin typeface="Arial" panose="020B0604020202020204" pitchFamily="34" charset="0"/>
            <a:cs typeface="Arial" panose="020B0604020202020204" pitchFamily="34" charset="0"/>
          </a:endParaRPr>
        </a:p>
      </dsp:txBody>
      <dsp:txXfrm>
        <a:off x="0" y="2096392"/>
        <a:ext cx="3716008" cy="2093323"/>
      </dsp:txXfrm>
    </dsp:sp>
    <dsp:sp modelId="{13F69692-470F-4807-A861-0BB2259E4B76}">
      <dsp:nvSpPr>
        <dsp:cNvPr id="0" name=""/>
        <dsp:cNvSpPr/>
      </dsp:nvSpPr>
      <dsp:spPr>
        <a:xfrm>
          <a:off x="0" y="4189715"/>
          <a:ext cx="3716008" cy="0"/>
        </a:xfrm>
        <a:prstGeom prst="lin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12700" cap="flat" cmpd="sng" algn="ctr">
          <a:solidFill>
            <a:schemeClr val="accent1">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94EA49DE-9710-4A19-BB53-19A6C4264BD0}">
      <dsp:nvSpPr>
        <dsp:cNvPr id="0" name=""/>
        <dsp:cNvSpPr/>
      </dsp:nvSpPr>
      <dsp:spPr>
        <a:xfrm>
          <a:off x="0" y="4189715"/>
          <a:ext cx="3716008" cy="20933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b="1" kern="1200">
              <a:latin typeface="Arial" panose="020B0604020202020204" pitchFamily="34" charset="0"/>
              <a:cs typeface="Arial" panose="020B0604020202020204" pitchFamily="34" charset="0"/>
            </a:rPr>
            <a:t>Together, these policies embed SDG principles into health service delivery.</a:t>
          </a:r>
          <a:endParaRPr lang="en-US" sz="1600" b="1" kern="1200">
            <a:latin typeface="Arial" panose="020B0604020202020204" pitchFamily="34" charset="0"/>
            <a:cs typeface="Arial" panose="020B0604020202020204" pitchFamily="34" charset="0"/>
          </a:endParaRPr>
        </a:p>
      </dsp:txBody>
      <dsp:txXfrm>
        <a:off x="0" y="4189715"/>
        <a:ext cx="3716008" cy="2093323"/>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F8BE0FE-82B3-4C30-B69F-B927A94C571C}">
      <dsp:nvSpPr>
        <dsp:cNvPr id="0" name=""/>
        <dsp:cNvSpPr/>
      </dsp:nvSpPr>
      <dsp:spPr>
        <a:xfrm>
          <a:off x="0" y="49569"/>
          <a:ext cx="5760720" cy="1330875"/>
        </a:xfrm>
        <a:prstGeom prst="roundRect">
          <a:avLst/>
        </a:prstGeom>
        <a:solidFill>
          <a:srgbClr val="FFC000"/>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1" kern="1200">
              <a:solidFill>
                <a:schemeClr val="tx1"/>
              </a:solidFill>
              <a:latin typeface="Arial" panose="020B0604020202020204" pitchFamily="34" charset="0"/>
              <a:cs typeface="Arial" panose="020B0604020202020204" pitchFamily="34" charset="0"/>
            </a:rPr>
            <a:t>Equity and access remain at the heart of sustainable health systems.</a:t>
          </a:r>
          <a:endParaRPr lang="en-US" sz="1600" b="1" kern="1200">
            <a:solidFill>
              <a:schemeClr val="tx1"/>
            </a:solidFill>
            <a:latin typeface="Arial" panose="020B0604020202020204" pitchFamily="34" charset="0"/>
            <a:cs typeface="Arial" panose="020B0604020202020204" pitchFamily="34" charset="0"/>
          </a:endParaRPr>
        </a:p>
      </dsp:txBody>
      <dsp:txXfrm>
        <a:off x="64968" y="114537"/>
        <a:ext cx="5630784" cy="1200939"/>
      </dsp:txXfrm>
    </dsp:sp>
    <dsp:sp modelId="{A6E4BA5E-8541-45C4-813F-EC6710D79902}">
      <dsp:nvSpPr>
        <dsp:cNvPr id="0" name=""/>
        <dsp:cNvSpPr/>
      </dsp:nvSpPr>
      <dsp:spPr>
        <a:xfrm>
          <a:off x="0" y="1415244"/>
          <a:ext cx="5760720" cy="1330875"/>
        </a:xfrm>
        <a:prstGeom prst="roundRect">
          <a:avLst/>
        </a:prstGeom>
        <a:solidFill>
          <a:srgbClr val="FFC000"/>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1" kern="1200">
              <a:solidFill>
                <a:schemeClr val="tx1"/>
              </a:solidFill>
              <a:latin typeface="Arial" panose="020B0604020202020204" pitchFamily="34" charset="0"/>
              <a:cs typeface="Arial" panose="020B0604020202020204" pitchFamily="34" charset="0"/>
            </a:rPr>
            <a:t>Health inequalities are driven by social determinants such as income, race, education, and geography (Marmot et al., 2020; WHO, 2023). </a:t>
          </a:r>
          <a:endParaRPr lang="en-US" sz="1600" b="1" kern="1200">
            <a:solidFill>
              <a:schemeClr val="tx1"/>
            </a:solidFill>
            <a:latin typeface="Arial" panose="020B0604020202020204" pitchFamily="34" charset="0"/>
            <a:cs typeface="Arial" panose="020B0604020202020204" pitchFamily="34" charset="0"/>
          </a:endParaRPr>
        </a:p>
      </dsp:txBody>
      <dsp:txXfrm>
        <a:off x="64968" y="1480212"/>
        <a:ext cx="5630784" cy="1200939"/>
      </dsp:txXfrm>
    </dsp:sp>
    <dsp:sp modelId="{DCAE5B91-0805-4711-9554-5E966BF696BD}">
      <dsp:nvSpPr>
        <dsp:cNvPr id="0" name=""/>
        <dsp:cNvSpPr/>
      </dsp:nvSpPr>
      <dsp:spPr>
        <a:xfrm>
          <a:off x="0" y="3085719"/>
          <a:ext cx="5760720" cy="1330875"/>
        </a:xfrm>
        <a:prstGeom prst="roundRect">
          <a:avLst/>
        </a:prstGeom>
        <a:solidFill>
          <a:srgbClr val="FFC000"/>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1" kern="1200">
              <a:solidFill>
                <a:schemeClr val="tx1"/>
              </a:solidFill>
              <a:latin typeface="Arial" panose="020B0604020202020204" pitchFamily="34" charset="0"/>
              <a:cs typeface="Arial" panose="020B0604020202020204" pitchFamily="34" charset="0"/>
            </a:rPr>
            <a:t>The Marmot Review (2010) and its 10-year update underline the long-standing nature of these issues. During the COVID-19 pandemic, vaccine uptake was significantly lower in deprived areas (Bambra et al., 2020). </a:t>
          </a:r>
          <a:endParaRPr lang="en-US" sz="1600" b="1" kern="1200">
            <a:solidFill>
              <a:schemeClr val="tx1"/>
            </a:solidFill>
            <a:latin typeface="Arial" panose="020B0604020202020204" pitchFamily="34" charset="0"/>
            <a:cs typeface="Arial" panose="020B0604020202020204" pitchFamily="34" charset="0"/>
          </a:endParaRPr>
        </a:p>
      </dsp:txBody>
      <dsp:txXfrm>
        <a:off x="64968" y="3150687"/>
        <a:ext cx="5630784" cy="1200939"/>
      </dsp:txXfrm>
    </dsp:sp>
    <dsp:sp modelId="{1F29E612-16A9-4768-9FD5-A1A83139AD07}">
      <dsp:nvSpPr>
        <dsp:cNvPr id="0" name=""/>
        <dsp:cNvSpPr/>
      </dsp:nvSpPr>
      <dsp:spPr>
        <a:xfrm>
          <a:off x="0" y="4451782"/>
          <a:ext cx="5760720" cy="1330875"/>
        </a:xfrm>
        <a:prstGeom prst="roundRect">
          <a:avLst/>
        </a:prstGeom>
        <a:solidFill>
          <a:srgbClr val="FFC000"/>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1" kern="1200">
              <a:solidFill>
                <a:schemeClr val="tx1"/>
              </a:solidFill>
              <a:latin typeface="Arial" panose="020B0604020202020204" pitchFamily="34" charset="0"/>
              <a:cs typeface="Arial" panose="020B0604020202020204" pitchFamily="34" charset="0"/>
            </a:rPr>
            <a:t>Policies like Core20PLUS5 and digital inclusion strategies aim to address these disparities (The Health Foundation, 2025).</a:t>
          </a:r>
          <a:endParaRPr lang="en-US" sz="1600" b="1" kern="1200">
            <a:solidFill>
              <a:schemeClr val="tx1"/>
            </a:solidFill>
            <a:latin typeface="Arial" panose="020B0604020202020204" pitchFamily="34" charset="0"/>
            <a:cs typeface="Arial" panose="020B0604020202020204" pitchFamily="34" charset="0"/>
          </a:endParaRPr>
        </a:p>
      </dsp:txBody>
      <dsp:txXfrm>
        <a:off x="64968" y="4516750"/>
        <a:ext cx="5630784" cy="1200939"/>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6/7/layout/LinearBlockProcessNumbered">
  <dgm:title val="Linear Block Process Numbered"/>
  <dgm:desc val="Used to show a progression; a timeline; sequential steps in a task, process, or workflow; or to emphasize movement or direction. Automatic numbers have been introduced to show the steps of the process. Level 1 text and Level 2 text both appears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01</a:t>
              </a:r>
            </a:p>
          </dgm:t>
        </dgm:pt>
        <dgm:pt modelId="201" type="sibTrans" cxnId="5">
          <dgm:prSet phldrT="2"/>
          <dgm:t>
            <a:bodyPr/>
            <a:lstStyle/>
            <a:p>
              <a:r>
                <a:t>02</a:t>
              </a:r>
            </a:p>
          </dgm:t>
        </dgm:pt>
        <dgm:pt modelId="301" type="sibTrans" cxnId="6">
          <dgm:prSet phldrT="3"/>
          <dgm:t>
            <a:bodyPr/>
            <a:lstStyle/>
            <a:p>
              <a:r>
                <a:t>03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sibTransNodeRect" op="equ"/>
      <dgm:constr type="primFontSz" for="des" forName="nodeRect" op="equ"/>
    </dgm:constrLst>
    <dgm:ruleLst/>
    <dgm:forEach name="Name4" axis="ch" ptType="node">
      <dgm:layoutNode name="compositeNode">
        <dgm:varLst>
          <dgm:bulletEnabled val="1"/>
        </dgm:varLst>
        <dgm:alg type="composite"/>
        <dgm:constrLst>
          <dgm:constr type="h" refType="w" op="lte" fact="1.2"/>
          <dgm:constr type="w" for="ch" forName="bgRect" refType="w"/>
          <dgm:constr type="h" for="ch" forName="bgRect" refType="h"/>
          <dgm:constr type="t" for="ch" forName="bgRect"/>
          <dgm:constr type="l" for="ch" forName="bgRect"/>
          <dgm:constr type="w" for="ch" forName="sibTransNodeRect" refType="w" refFor="ch" refForName="bgRect"/>
          <dgm:constr type="h" for="ch" forName="sibTransNodeRect" refType="h" refFor="ch" refForName="bgRect" fact="0.4"/>
          <dgm:constr type="t" for="ch" forName="sibTransNodeRect"/>
          <dgm:constr type="l" for="ch" forName="sibTransNodeRect"/>
          <dgm:constr type="r" for="ch" forName="nodeRect" refType="r" refFor="ch" refForName="bgRect"/>
          <dgm:constr type="h" for="ch" forName="nodeRect" refType="h" refFor="ch" refForName="bgRect" fact="0.6"/>
          <dgm:constr type="t" for="ch" forName="nodeRect" refType="b" refFor="ch" refForName="sibTransNodeRect"/>
          <dgm:constr type="l" for="ch" forName="nodeRect" refType="l" refFor="ch" refForName="bgRect"/>
        </dgm:constrLst>
        <dgm:ruleLst>
          <dgm:rule type="w" for="ch" forName="nodeRect" val="NaN" fact="NaN" max="30"/>
        </dgm:ruleLst>
        <dgm:layoutNode name="bgRect" styleLbl="alignNode1">
          <dgm:alg type="sp"/>
          <dgm:shape xmlns:r="http://schemas.openxmlformats.org/officeDocument/2006/relationships" type="rect" r:blip="">
            <dgm:adjLst>
              <dgm:adj idx="1" val="0.05"/>
            </dgm:adjLst>
          </dgm:shape>
          <dgm:presOf axis="self"/>
          <dgm:constrLst/>
          <dgm:ruleLst/>
        </dgm:layoutNode>
        <dgm:forEach name="Name19" axis="followSib" ptType="sibTrans" hideLastTrans="0" cnt="1">
          <dgm:layoutNode name="sibTransNodeRect" styleLbl="alignNode1">
            <dgm:varLst>
              <dgm:chMax val="0"/>
              <dgm:bulletEnabled val="1"/>
            </dgm:varLst>
            <dgm:presOf axis="self"/>
            <dgm:alg type="tx">
              <dgm:param type="parTxLTRAlign" val="l"/>
              <dgm:param type="parTxRTLAlign" val="l"/>
            </dgm:alg>
            <dgm:shape xmlns:r="http://schemas.openxmlformats.org/officeDocument/2006/relationships" type="rect" r:blip="" hideGeom="1">
              <dgm:adjLst/>
            </dgm:shape>
            <dgm:constrLst>
              <dgm:constr type="primFontSz" val="66"/>
              <dgm:constr type="tMarg" val="13"/>
              <dgm:constr type="lMarg" refType="w" fact="0.28"/>
              <dgm:constr type="rMarg" refType="w" fact="0.28"/>
              <dgm:constr type="bMarg" val="13"/>
            </dgm:constrLst>
            <dgm:ruleLst>
              <dgm:rule type="primFontSz" val="14" fact="NaN" max="NaN"/>
              <dgm:rule type="tMarg" val="13" fact="NaN" max="NaN"/>
            </dgm:ruleLst>
          </dgm:layoutNode>
        </dgm:forEach>
        <dgm:layoutNode name="nodeRect" styleLbl="alignNode1" moveWith="bgRect">
          <dgm:varLst>
            <dgm:bulletEnabled val="1"/>
          </dgm:varLst>
          <dgm:alg type="tx">
            <dgm:param type="parTxLTRAlign" val="l"/>
            <dgm:param type="parTxRTLAlign" val="r"/>
            <dgm:param type="txAnchorVert" val="t"/>
            <dgm:param type="stBulletLvl" val="2"/>
          </dgm:alg>
          <dgm:shape xmlns:r="http://schemas.openxmlformats.org/officeDocument/2006/relationships" type="rect" r:blip="" hideGeom="1">
            <dgm:adjLst/>
          </dgm:shape>
          <dgm:presOf axis="desOrSelf" ptType="node"/>
          <dgm:constrLst>
            <dgm:constr type="primFontSz" val="26"/>
            <dgm:constr type="tMarg"/>
            <dgm:constr type="lMarg" refType="w" fact="0.28"/>
            <dgm:constr type="rMarg" refType="w" fact="0.28"/>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1">
            <a:buAutoNum type="arabicParenBoth"/>
          </dgm1611:buPr>
        </dgm1611:autoBuNodeInfo>
      </dgm1611:autoBuNodeInfoLst>
    </a:ext>
  </dgm:extLst>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3227B4E-903C-4C1D-B4DA-45EF051C5B18}" type="datetimeFigureOut">
              <a:rPr lang="en-GB" smtClean="0"/>
              <a:t>14/02/2026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EF7EE10-429E-422B-A5B6-51EE68DAB6DE}" type="slidenum">
              <a:rPr lang="en-GB" smtClean="0"/>
              <a:t>‹#›</a:t>
            </a:fld>
            <a:endParaRPr lang="en-GB"/>
          </a:p>
        </p:txBody>
      </p:sp>
    </p:spTree>
    <p:extLst>
      <p:ext uri="{BB962C8B-B14F-4D97-AF65-F5344CB8AC3E}">
        <p14:creationId xmlns:p14="http://schemas.microsoft.com/office/powerpoint/2010/main" val="67463032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EF7EE10-429E-422B-A5B6-51EE68DAB6DE}" type="slidenum">
              <a:rPr lang="en-GB" smtClean="0"/>
              <a:t>1</a:t>
            </a:fld>
            <a:endParaRPr lang="en-GB"/>
          </a:p>
        </p:txBody>
      </p:sp>
    </p:spTree>
    <p:extLst>
      <p:ext uri="{BB962C8B-B14F-4D97-AF65-F5344CB8AC3E}">
        <p14:creationId xmlns:p14="http://schemas.microsoft.com/office/powerpoint/2010/main" val="241907237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EF7EE10-429E-422B-A5B6-51EE68DAB6DE}" type="slidenum">
              <a:rPr lang="en-GB" smtClean="0"/>
              <a:t>2</a:t>
            </a:fld>
            <a:endParaRPr lang="en-GB"/>
          </a:p>
        </p:txBody>
      </p:sp>
    </p:spTree>
    <p:extLst>
      <p:ext uri="{BB962C8B-B14F-4D97-AF65-F5344CB8AC3E}">
        <p14:creationId xmlns:p14="http://schemas.microsoft.com/office/powerpoint/2010/main" val="374407089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EF7EE10-429E-422B-A5B6-51EE68DAB6DE}" type="slidenum">
              <a:rPr lang="en-GB" smtClean="0"/>
              <a:t>3</a:t>
            </a:fld>
            <a:endParaRPr lang="en-GB"/>
          </a:p>
        </p:txBody>
      </p:sp>
    </p:spTree>
    <p:extLst>
      <p:ext uri="{BB962C8B-B14F-4D97-AF65-F5344CB8AC3E}">
        <p14:creationId xmlns:p14="http://schemas.microsoft.com/office/powerpoint/2010/main" val="381752371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EF7EE10-429E-422B-A5B6-51EE68DAB6DE}" type="slidenum">
              <a:rPr lang="en-GB" smtClean="0"/>
              <a:t>4</a:t>
            </a:fld>
            <a:endParaRPr lang="en-GB"/>
          </a:p>
        </p:txBody>
      </p:sp>
    </p:spTree>
    <p:extLst>
      <p:ext uri="{BB962C8B-B14F-4D97-AF65-F5344CB8AC3E}">
        <p14:creationId xmlns:p14="http://schemas.microsoft.com/office/powerpoint/2010/main" val="65772386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EF7EE10-429E-422B-A5B6-51EE68DAB6DE}" type="slidenum">
              <a:rPr lang="en-GB" smtClean="0"/>
              <a:t>5</a:t>
            </a:fld>
            <a:endParaRPr lang="en-GB"/>
          </a:p>
        </p:txBody>
      </p:sp>
    </p:spTree>
    <p:extLst>
      <p:ext uri="{BB962C8B-B14F-4D97-AF65-F5344CB8AC3E}">
        <p14:creationId xmlns:p14="http://schemas.microsoft.com/office/powerpoint/2010/main" val="223622420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sz="1200" b="0" i="0" kern="1200">
                <a:solidFill>
                  <a:schemeClr val="tx1"/>
                </a:solidFill>
                <a:effectLst/>
                <a:latin typeface="+mn-lt"/>
                <a:ea typeface="+mn-ea"/>
                <a:cs typeface="+mn-cs"/>
              </a:rPr>
              <a:t>“These models help us understand how to embed wellbeing and sustainability in care.</a:t>
            </a:r>
          </a:p>
          <a:p>
            <a:r>
              <a:rPr lang="en-GB" sz="1200" b="0" i="0" kern="1200">
                <a:solidFill>
                  <a:schemeClr val="tx1"/>
                </a:solidFill>
                <a:effectLst/>
                <a:latin typeface="+mn-lt"/>
                <a:ea typeface="+mn-ea"/>
                <a:cs typeface="+mn-cs"/>
              </a:rPr>
              <a:t>The Biopsychosocial Model (Engel, 1977) frames health as the interaction between body, mind, and society—moving away from a purely biomedical view.</a:t>
            </a:r>
          </a:p>
          <a:p>
            <a:r>
              <a:rPr lang="en-GB" sz="1200" b="0" i="0" kern="1200">
                <a:solidFill>
                  <a:schemeClr val="tx1"/>
                </a:solidFill>
                <a:effectLst/>
                <a:latin typeface="+mn-lt"/>
                <a:ea typeface="+mn-ea"/>
                <a:cs typeface="+mn-cs"/>
              </a:rPr>
              <a:t>Bronfenbrenner’s Ecological Model (1979) widens this perspective to include environmental and community influences.</a:t>
            </a:r>
          </a:p>
          <a:p>
            <a:r>
              <a:rPr lang="en-GB" sz="1200" b="0" i="0" kern="1200">
                <a:solidFill>
                  <a:schemeClr val="tx1"/>
                </a:solidFill>
                <a:effectLst/>
                <a:latin typeface="+mn-lt"/>
                <a:ea typeface="+mn-ea"/>
                <a:cs typeface="+mn-cs"/>
              </a:rPr>
              <a:t>Recent work by Marshall et al. (2023) and Singha (2025) shows these frameworks support integrated, person-centred systems.</a:t>
            </a:r>
          </a:p>
          <a:p>
            <a:r>
              <a:rPr lang="en-GB" sz="1200" b="0" i="0" kern="1200">
                <a:solidFill>
                  <a:schemeClr val="tx1"/>
                </a:solidFill>
                <a:effectLst/>
                <a:latin typeface="+mn-lt"/>
                <a:ea typeface="+mn-ea"/>
                <a:cs typeface="+mn-cs"/>
              </a:rPr>
              <a:t>However, Hartley (2019) and </a:t>
            </a:r>
            <a:r>
              <a:rPr lang="en-GB" sz="1200" b="0" i="0" kern="1200" err="1">
                <a:solidFill>
                  <a:schemeClr val="tx1"/>
                </a:solidFill>
                <a:effectLst/>
                <a:latin typeface="+mn-lt"/>
                <a:ea typeface="+mn-ea"/>
                <a:cs typeface="+mn-cs"/>
              </a:rPr>
              <a:t>Alyakhri</a:t>
            </a:r>
            <a:r>
              <a:rPr lang="en-GB" sz="1200" b="0" i="0" kern="1200">
                <a:solidFill>
                  <a:schemeClr val="tx1"/>
                </a:solidFill>
                <a:effectLst/>
                <a:latin typeface="+mn-lt"/>
                <a:ea typeface="+mn-ea"/>
                <a:cs typeface="+mn-cs"/>
              </a:rPr>
              <a:t> &amp; Jabbar (2025) argue that these models must evolve to include sustainability, digital inclusion, and environmental health.”</a:t>
            </a:r>
          </a:p>
          <a:p>
            <a:endParaRPr lang="en-GB"/>
          </a:p>
        </p:txBody>
      </p:sp>
      <p:sp>
        <p:nvSpPr>
          <p:cNvPr id="4" name="Slide Number Placeholder 3"/>
          <p:cNvSpPr>
            <a:spLocks noGrp="1"/>
          </p:cNvSpPr>
          <p:nvPr>
            <p:ph type="sldNum" sz="quarter" idx="5"/>
          </p:nvPr>
        </p:nvSpPr>
        <p:spPr/>
        <p:txBody>
          <a:bodyPr/>
          <a:lstStyle/>
          <a:p>
            <a:fld id="{5EF7EE10-429E-422B-A5B6-51EE68DAB6DE}" type="slidenum">
              <a:rPr lang="en-GB" smtClean="0"/>
              <a:t>6</a:t>
            </a:fld>
            <a:endParaRPr lang="en-GB"/>
          </a:p>
        </p:txBody>
      </p:sp>
    </p:spTree>
    <p:extLst>
      <p:ext uri="{BB962C8B-B14F-4D97-AF65-F5344CB8AC3E}">
        <p14:creationId xmlns:p14="http://schemas.microsoft.com/office/powerpoint/2010/main" val="237771769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EF7EE10-429E-422B-A5B6-51EE68DAB6DE}" type="slidenum">
              <a:rPr lang="en-GB" smtClean="0"/>
              <a:t>7</a:t>
            </a:fld>
            <a:endParaRPr lang="en-GB"/>
          </a:p>
        </p:txBody>
      </p:sp>
    </p:spTree>
    <p:extLst>
      <p:ext uri="{BB962C8B-B14F-4D97-AF65-F5344CB8AC3E}">
        <p14:creationId xmlns:p14="http://schemas.microsoft.com/office/powerpoint/2010/main" val="149270864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EF7EE10-429E-422B-A5B6-51EE68DAB6DE}" type="slidenum">
              <a:rPr lang="en-GB" smtClean="0"/>
              <a:t>8</a:t>
            </a:fld>
            <a:endParaRPr lang="en-GB"/>
          </a:p>
        </p:txBody>
      </p:sp>
    </p:spTree>
    <p:extLst>
      <p:ext uri="{BB962C8B-B14F-4D97-AF65-F5344CB8AC3E}">
        <p14:creationId xmlns:p14="http://schemas.microsoft.com/office/powerpoint/2010/main" val="171104735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sz="1200" b="0" i="0" kern="1200">
                <a:solidFill>
                  <a:schemeClr val="tx1"/>
                </a:solidFill>
                <a:effectLst/>
                <a:latin typeface="+mn-lt"/>
                <a:ea typeface="+mn-ea"/>
                <a:cs typeface="+mn-cs"/>
              </a:rPr>
              <a:t>“SDG 3 underpins all efforts to achieve sustainable health and wellbeing globally.</a:t>
            </a:r>
          </a:p>
          <a:p>
            <a:r>
              <a:rPr lang="en-GB" sz="1200" b="0" i="0" kern="1200">
                <a:solidFill>
                  <a:schemeClr val="tx1"/>
                </a:solidFill>
                <a:effectLst/>
                <a:latin typeface="+mn-lt"/>
                <a:ea typeface="+mn-ea"/>
                <a:cs typeface="+mn-cs"/>
              </a:rPr>
              <a:t>The UK’s NHS contributes through programmes like the Diabetes Prevention Programme, which reflects SDG 3’s emphasis on prevention and health equity (Morse, 2022).</a:t>
            </a:r>
          </a:p>
          <a:p>
            <a:r>
              <a:rPr lang="en-GB" sz="1200" b="0" i="0" kern="1200">
                <a:solidFill>
                  <a:schemeClr val="tx1"/>
                </a:solidFill>
                <a:effectLst/>
                <a:latin typeface="+mn-lt"/>
                <a:ea typeface="+mn-ea"/>
                <a:cs typeface="+mn-cs"/>
              </a:rPr>
              <a:t>Pineo (2022) highlights how sustainable healthcare design must consider social determinants like housing and education.</a:t>
            </a:r>
          </a:p>
          <a:p>
            <a:r>
              <a:rPr lang="en-GB" sz="1200" b="0" i="0" kern="1200">
                <a:solidFill>
                  <a:schemeClr val="tx1"/>
                </a:solidFill>
                <a:effectLst/>
                <a:latin typeface="+mn-lt"/>
                <a:ea typeface="+mn-ea"/>
                <a:cs typeface="+mn-cs"/>
              </a:rPr>
              <a:t>Gonzalez-</a:t>
            </a:r>
            <a:r>
              <a:rPr lang="en-GB" sz="1200" b="0" i="0" kern="1200" err="1">
                <a:solidFill>
                  <a:schemeClr val="tx1"/>
                </a:solidFill>
                <a:effectLst/>
                <a:latin typeface="+mn-lt"/>
                <a:ea typeface="+mn-ea"/>
                <a:cs typeface="+mn-cs"/>
              </a:rPr>
              <a:t>Holguera</a:t>
            </a:r>
            <a:r>
              <a:rPr lang="en-GB" sz="1200" b="0" i="0" kern="1200">
                <a:solidFill>
                  <a:schemeClr val="tx1"/>
                </a:solidFill>
                <a:effectLst/>
                <a:latin typeface="+mn-lt"/>
                <a:ea typeface="+mn-ea"/>
                <a:cs typeface="+mn-cs"/>
              </a:rPr>
              <a:t> &amp; Gaille (2022) also note that planetary health and primary care sustainability are inseparable.</a:t>
            </a:r>
          </a:p>
          <a:p>
            <a:r>
              <a:rPr lang="en-GB" sz="1200" b="0" i="0" kern="1200">
                <a:solidFill>
                  <a:schemeClr val="tx1"/>
                </a:solidFill>
                <a:effectLst/>
                <a:latin typeface="+mn-lt"/>
                <a:ea typeface="+mn-ea"/>
                <a:cs typeface="+mn-cs"/>
              </a:rPr>
              <a:t>This alignment of local practice with global goals illustrates the UK’s integrated health and sustainability agenda.”</a:t>
            </a:r>
          </a:p>
          <a:p>
            <a:pPr fontAlgn="base"/>
            <a:br>
              <a:rPr lang="en-GB" sz="1200" b="0" i="0" kern="1200">
                <a:solidFill>
                  <a:schemeClr val="tx1"/>
                </a:solidFill>
                <a:effectLst/>
                <a:latin typeface="+mn-lt"/>
                <a:ea typeface="+mn-ea"/>
                <a:cs typeface="+mn-cs"/>
              </a:rPr>
            </a:br>
            <a:endParaRPr lang="en-GB" sz="1200" b="0" i="0" kern="1200">
              <a:solidFill>
                <a:schemeClr val="tx1"/>
              </a:solidFill>
              <a:effectLst/>
              <a:latin typeface="+mn-lt"/>
              <a:ea typeface="+mn-ea"/>
              <a:cs typeface="+mn-cs"/>
            </a:endParaRPr>
          </a:p>
          <a:p>
            <a:pPr fontAlgn="base"/>
            <a:r>
              <a:rPr lang="en-GB" sz="1200" b="1" i="0" kern="1200">
                <a:solidFill>
                  <a:schemeClr val="tx1"/>
                </a:solidFill>
                <a:effectLst/>
                <a:latin typeface="+mn-lt"/>
                <a:ea typeface="+mn-ea"/>
                <a:cs typeface="+mn-cs"/>
              </a:rPr>
              <a:t>🇬🇧 </a:t>
            </a:r>
            <a:endParaRPr lang="en-GB" sz="1200" b="0" i="0" kern="1200">
              <a:solidFill>
                <a:schemeClr val="tx1"/>
              </a:solidFill>
              <a:effectLst/>
              <a:latin typeface="+mn-lt"/>
              <a:ea typeface="+mn-ea"/>
              <a:cs typeface="+mn-cs"/>
            </a:endParaRPr>
          </a:p>
          <a:p>
            <a:endParaRPr lang="en-GB"/>
          </a:p>
        </p:txBody>
      </p:sp>
      <p:sp>
        <p:nvSpPr>
          <p:cNvPr id="4" name="Slide Number Placeholder 3"/>
          <p:cNvSpPr>
            <a:spLocks noGrp="1"/>
          </p:cNvSpPr>
          <p:nvPr>
            <p:ph type="sldNum" sz="quarter" idx="5"/>
          </p:nvPr>
        </p:nvSpPr>
        <p:spPr/>
        <p:txBody>
          <a:bodyPr/>
          <a:lstStyle/>
          <a:p>
            <a:fld id="{5EF7EE10-429E-422B-A5B6-51EE68DAB6DE}" type="slidenum">
              <a:rPr lang="en-GB" smtClean="0"/>
              <a:t>9</a:t>
            </a:fld>
            <a:endParaRPr lang="en-GB"/>
          </a:p>
        </p:txBody>
      </p:sp>
    </p:spTree>
    <p:extLst>
      <p:ext uri="{BB962C8B-B14F-4D97-AF65-F5344CB8AC3E}">
        <p14:creationId xmlns:p14="http://schemas.microsoft.com/office/powerpoint/2010/main" val="356672631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EF7EE10-429E-422B-A5B6-51EE68DAB6DE}" type="slidenum">
              <a:rPr lang="en-GB" smtClean="0"/>
              <a:t>10</a:t>
            </a:fld>
            <a:endParaRPr lang="en-GB"/>
          </a:p>
        </p:txBody>
      </p:sp>
    </p:spTree>
    <p:extLst>
      <p:ext uri="{BB962C8B-B14F-4D97-AF65-F5344CB8AC3E}">
        <p14:creationId xmlns:p14="http://schemas.microsoft.com/office/powerpoint/2010/main" val="70906544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EF7EE10-429E-422B-A5B6-51EE68DAB6DE}" type="slidenum">
              <a:rPr lang="en-GB" smtClean="0"/>
              <a:t>11</a:t>
            </a:fld>
            <a:endParaRPr lang="en-GB"/>
          </a:p>
        </p:txBody>
      </p:sp>
    </p:spTree>
    <p:extLst>
      <p:ext uri="{BB962C8B-B14F-4D97-AF65-F5344CB8AC3E}">
        <p14:creationId xmlns:p14="http://schemas.microsoft.com/office/powerpoint/2010/main" val="250385513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EF7EE10-429E-422B-A5B6-51EE68DAB6DE}" type="slidenum">
              <a:rPr lang="en-GB" smtClean="0"/>
              <a:t>12</a:t>
            </a:fld>
            <a:endParaRPr lang="en-GB"/>
          </a:p>
        </p:txBody>
      </p:sp>
    </p:spTree>
    <p:extLst>
      <p:ext uri="{BB962C8B-B14F-4D97-AF65-F5344CB8AC3E}">
        <p14:creationId xmlns:p14="http://schemas.microsoft.com/office/powerpoint/2010/main" val="99634052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EF7EE10-429E-422B-A5B6-51EE68DAB6DE}" type="slidenum">
              <a:rPr lang="en-GB" smtClean="0"/>
              <a:t>13</a:t>
            </a:fld>
            <a:endParaRPr lang="en-GB"/>
          </a:p>
        </p:txBody>
      </p:sp>
    </p:spTree>
    <p:extLst>
      <p:ext uri="{BB962C8B-B14F-4D97-AF65-F5344CB8AC3E}">
        <p14:creationId xmlns:p14="http://schemas.microsoft.com/office/powerpoint/2010/main" val="38103649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EF7EE10-429E-422B-A5B6-51EE68DAB6DE}" type="slidenum">
              <a:rPr lang="en-GB" smtClean="0"/>
              <a:t>14</a:t>
            </a:fld>
            <a:endParaRPr lang="en-GB"/>
          </a:p>
        </p:txBody>
      </p:sp>
    </p:spTree>
    <p:extLst>
      <p:ext uri="{BB962C8B-B14F-4D97-AF65-F5344CB8AC3E}">
        <p14:creationId xmlns:p14="http://schemas.microsoft.com/office/powerpoint/2010/main" val="284852005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EF7EE10-429E-422B-A5B6-51EE68DAB6DE}" type="slidenum">
              <a:rPr lang="en-GB" smtClean="0"/>
              <a:t>15</a:t>
            </a:fld>
            <a:endParaRPr lang="en-GB"/>
          </a:p>
        </p:txBody>
      </p:sp>
    </p:spTree>
    <p:extLst>
      <p:ext uri="{BB962C8B-B14F-4D97-AF65-F5344CB8AC3E}">
        <p14:creationId xmlns:p14="http://schemas.microsoft.com/office/powerpoint/2010/main" val="301763026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EF7EE10-429E-422B-A5B6-51EE68DAB6DE}" type="slidenum">
              <a:rPr lang="en-GB" smtClean="0"/>
              <a:t>16</a:t>
            </a:fld>
            <a:endParaRPr lang="en-GB"/>
          </a:p>
        </p:txBody>
      </p:sp>
    </p:spTree>
    <p:extLst>
      <p:ext uri="{BB962C8B-B14F-4D97-AF65-F5344CB8AC3E}">
        <p14:creationId xmlns:p14="http://schemas.microsoft.com/office/powerpoint/2010/main" val="107960974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14/02/2026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14/02/2026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14/02/2026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14/02/2026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14/02/2026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14/02/2026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14/02/2026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14/02/2026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14/02/2026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14/02/2026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14/02/2026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14/02/2026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2.png"/><Relationship Id="rId7" Type="http://schemas.openxmlformats.org/officeDocument/2006/relationships/diagramColors" Target="../diagrams/colors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tmp"/><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8.png"/><Relationship Id="rId7" Type="http://schemas.openxmlformats.org/officeDocument/2006/relationships/diagramColors" Target="../diagrams/colors3.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10.xml.rels><?xml version="1.0" encoding="UTF-8" standalone="yes"?>
<Relationships xmlns="http://schemas.openxmlformats.org/package/2006/relationships"><Relationship Id="rId8" Type="http://schemas.openxmlformats.org/officeDocument/2006/relationships/diagramColors" Target="../diagrams/colors4.xml"/><Relationship Id="rId3" Type="http://schemas.openxmlformats.org/officeDocument/2006/relationships/image" Target="../media/image9.png"/><Relationship Id="rId7" Type="http://schemas.openxmlformats.org/officeDocument/2006/relationships/diagramQuickStyle" Target="../diagrams/quickStyle4.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Layout" Target="../diagrams/layout4.xml"/><Relationship Id="rId5" Type="http://schemas.openxmlformats.org/officeDocument/2006/relationships/diagramData" Target="../diagrams/data4.xml"/><Relationship Id="rId4" Type="http://schemas.openxmlformats.org/officeDocument/2006/relationships/image" Target="../media/image10.png"/><Relationship Id="rId9" Type="http://schemas.microsoft.com/office/2007/relationships/diagramDrawing" Target="../diagrams/drawing4.xml"/></Relationships>
</file>

<file path=ppt/slides/_rels/slide11.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8" Type="http://schemas.microsoft.com/office/2007/relationships/diagramDrawing" Target="../diagrams/drawing5.xml"/><Relationship Id="rId3" Type="http://schemas.openxmlformats.org/officeDocument/2006/relationships/image" Target="../media/image13.png"/><Relationship Id="rId7" Type="http://schemas.openxmlformats.org/officeDocument/2006/relationships/diagramColors" Target="../diagrams/colors5.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QuickStyle" Target="../diagrams/quickStyle5.xml"/><Relationship Id="rId5" Type="http://schemas.openxmlformats.org/officeDocument/2006/relationships/diagramLayout" Target="../diagrams/layout5.xml"/><Relationship Id="rId4" Type="http://schemas.openxmlformats.org/officeDocument/2006/relationships/diagramData" Target="../diagrams/data5.xml"/></Relationships>
</file>

<file path=ppt/slides/_rels/slide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www.gov.uk/government/publications/25-year-environment-plan" TargetMode="External"/><Relationship Id="rId2" Type="http://schemas.openxmlformats.org/officeDocument/2006/relationships/hyperlink" Target="https://www.brundtland.co.za/other-publication/brundtland-report-1987-our-common-future/" TargetMode="External"/><Relationship Id="rId1" Type="http://schemas.openxmlformats.org/officeDocument/2006/relationships/slideLayout" Target="../slideLayouts/slideLayout2.xml"/><Relationship Id="rId5" Type="http://schemas.openxmlformats.org/officeDocument/2006/relationships/hyperlink" Target="https://www.ncbi.nlm.nih.gov/pmc/articles/PMC7157616/" TargetMode="External"/><Relationship Id="rId4" Type="http://schemas.openxmlformats.org/officeDocument/2006/relationships/hyperlink" Target="https://doi.org/10.1126/science.847460" TargetMode="External"/></Relationships>
</file>

<file path=ppt/slides/_rels/slide18.xml.rels><?xml version="1.0" encoding="UTF-8" standalone="yes"?>
<Relationships xmlns="http://schemas.openxmlformats.org/package/2006/relationships"><Relationship Id="rId8" Type="http://schemas.openxmlformats.org/officeDocument/2006/relationships/hyperlink" Target="https://www.nice.org.uk/guidance/ph49" TargetMode="External"/><Relationship Id="rId3" Type="http://schemas.openxmlformats.org/officeDocument/2006/relationships/hyperlink" Target="https://www.health.org.uk/publications/reports/the-marmot-review-10-years-on" TargetMode="External"/><Relationship Id="rId7" Type="http://schemas.openxmlformats.org/officeDocument/2006/relationships/hyperlink" Target="https://www.england.nhs.uk/publication/making-every-contact-count-mecc-consensus-statement/" TargetMode="External"/><Relationship Id="rId12" Type="http://schemas.openxmlformats.org/officeDocument/2006/relationships/hyperlink" Target="https://sdgs.un.org/goals" TargetMode="External"/><Relationship Id="rId2" Type="http://schemas.openxmlformats.org/officeDocument/2006/relationships/hyperlink" Target="https://www.instituteofhealthequity.org/resources-reports/fair-society-healthy-lives-the-marmot-review" TargetMode="External"/><Relationship Id="rId1" Type="http://schemas.openxmlformats.org/officeDocument/2006/relationships/slideLayout" Target="../slideLayouts/slideLayout2.xml"/><Relationship Id="rId6" Type="http://schemas.openxmlformats.org/officeDocument/2006/relationships/hyperlink" Target="https://www.england.nhs.uk/about/equality/equality-hub/core20plus5/" TargetMode="External"/><Relationship Id="rId11" Type="http://schemas.openxmlformats.org/officeDocument/2006/relationships/hyperlink" Target="https://www.the-healing-institute.com/entries/general/What-Is-Holistic-Health-" TargetMode="External"/><Relationship Id="rId5" Type="http://schemas.openxmlformats.org/officeDocument/2006/relationships/hyperlink" Target="https://www.longtermplan.nhs.uk/online-version/overview-and-summary/" TargetMode="External"/><Relationship Id="rId10" Type="http://schemas.openxmlformats.org/officeDocument/2006/relationships/hyperlink" Target="https://www.gov.uk/government/publications/health-profile-for-england/chapter-6-social-determinants-of-health" TargetMode="External"/><Relationship Id="rId4" Type="http://schemas.openxmlformats.org/officeDocument/2006/relationships/hyperlink" Target="https://digital.nhs.uk/about-nhs-digital/our-work/digital-inclusion" TargetMode="External"/><Relationship Id="rId9" Type="http://schemas.openxmlformats.org/officeDocument/2006/relationships/hyperlink" Target="https://www.ons.gov.uk/" TargetMode="External"/></Relationships>
</file>

<file path=ppt/slides/_rels/slide19.xml.rels><?xml version="1.0" encoding="UTF-8" standalone="yes"?>
<Relationships xmlns="http://schemas.openxmlformats.org/package/2006/relationships"><Relationship Id="rId3" Type="http://schemas.openxmlformats.org/officeDocument/2006/relationships/hyperlink" Target="https://blog.w9-taxform.com/" TargetMode="External"/><Relationship Id="rId2" Type="http://schemas.openxmlformats.org/officeDocument/2006/relationships/hyperlink" Target="https://www.undp.org/stories/promise-health-all" TargetMode="External"/><Relationship Id="rId1" Type="http://schemas.openxmlformats.org/officeDocument/2006/relationships/slideLayout" Target="../slideLayouts/slideLayout2.xml"/><Relationship Id="rId6" Type="http://schemas.openxmlformats.org/officeDocument/2006/relationships/hyperlink" Target="https://www.who.int/initiatives/sdg3-global-action-plan" TargetMode="External"/><Relationship Id="rId5" Type="http://schemas.openxmlformats.org/officeDocument/2006/relationships/hyperlink" Target="https://www.who.int/health-topics/social-determinants-of-health" TargetMode="External"/><Relationship Id="rId4" Type="http://schemas.openxmlformats.org/officeDocument/2006/relationships/hyperlink" Target="https://www.who.int/health-topics/sustainable-development-goal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8" name="Picture 4" descr="A close-up of a sign&#10;&#10;AI-generated content may be incorrect.">
            <a:extLst>
              <a:ext uri="{FF2B5EF4-FFF2-40B4-BE49-F238E27FC236}">
                <a16:creationId xmlns:a16="http://schemas.microsoft.com/office/drawing/2014/main" id="{509A56C0-C03F-DE64-3EFC-CEE716841F2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316603"/>
            <a:ext cx="4781550" cy="1533525"/>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15B6AFE4-E7AC-50B3-0C2A-85B85DBE0073}"/>
              </a:ext>
            </a:extLst>
          </p:cNvPr>
          <p:cNvSpPr txBox="1"/>
          <p:nvPr/>
        </p:nvSpPr>
        <p:spPr>
          <a:xfrm>
            <a:off x="728869" y="2680421"/>
            <a:ext cx="9859617" cy="2769861"/>
          </a:xfrm>
          <a:prstGeom prst="rect">
            <a:avLst/>
          </a:prstGeom>
          <a:noFill/>
        </p:spPr>
        <p:txBody>
          <a:bodyPr wrap="square">
            <a:spAutoFit/>
          </a:bodyPr>
          <a:lstStyle/>
          <a:p>
            <a:pPr algn="l" rtl="0" fontAlgn="base">
              <a:lnSpc>
                <a:spcPts val="1575"/>
              </a:lnSpc>
              <a:buNone/>
            </a:pPr>
            <a:r>
              <a:rPr lang="nl-NL" sz="1800" b="1" i="0" u="none" strike="noStrike" dirty="0">
                <a:solidFill>
                  <a:srgbClr val="000000"/>
                </a:solidFill>
                <a:effectLst/>
                <a:latin typeface="Arial" panose="020B0604020202020204" pitchFamily="34" charset="0"/>
                <a:cs typeface="Arial" panose="020B0604020202020204" pitchFamily="34" charset="0"/>
              </a:rPr>
              <a:t>Student Name :    Asya Zulfiqar</a:t>
            </a:r>
            <a:r>
              <a:rPr lang="en-GB" sz="1800" b="1" i="0" dirty="0">
                <a:solidFill>
                  <a:srgbClr val="000000"/>
                </a:solidFill>
                <a:effectLst/>
                <a:latin typeface="Arial" panose="020B0604020202020204" pitchFamily="34" charset="0"/>
                <a:cs typeface="Arial" panose="020B0604020202020204" pitchFamily="34" charset="0"/>
              </a:rPr>
              <a:t>​</a:t>
            </a:r>
            <a:endParaRPr lang="en-GB" b="1" i="0" dirty="0">
              <a:solidFill>
                <a:srgbClr val="000000"/>
              </a:solidFill>
              <a:effectLst/>
              <a:latin typeface="Arial" panose="020B0604020202020204" pitchFamily="34" charset="0"/>
              <a:cs typeface="Arial" panose="020B0604020202020204" pitchFamily="34" charset="0"/>
            </a:endParaRPr>
          </a:p>
          <a:p>
            <a:pPr algn="l" rtl="0" fontAlgn="base">
              <a:lnSpc>
                <a:spcPts val="1575"/>
              </a:lnSpc>
              <a:buNone/>
            </a:pPr>
            <a:r>
              <a:rPr lang="en-GB" sz="1800" b="1" i="0" dirty="0">
                <a:solidFill>
                  <a:srgbClr val="000000"/>
                </a:solidFill>
                <a:effectLst/>
                <a:latin typeface="Arial" panose="020B0604020202020204" pitchFamily="34" charset="0"/>
                <a:cs typeface="Arial" panose="020B0604020202020204" pitchFamily="34" charset="0"/>
              </a:rPr>
              <a:t>​</a:t>
            </a:r>
            <a:endParaRPr lang="en-GB" b="1" i="0" dirty="0">
              <a:solidFill>
                <a:srgbClr val="000000"/>
              </a:solidFill>
              <a:effectLst/>
              <a:latin typeface="Arial" panose="020B0604020202020204" pitchFamily="34" charset="0"/>
              <a:cs typeface="Arial" panose="020B0604020202020204" pitchFamily="34" charset="0"/>
            </a:endParaRPr>
          </a:p>
          <a:p>
            <a:pPr algn="l" rtl="0" fontAlgn="base">
              <a:lnSpc>
                <a:spcPts val="1575"/>
              </a:lnSpc>
              <a:buNone/>
            </a:pPr>
            <a:r>
              <a:rPr lang="nl-NL" sz="1800" b="1" i="0" u="none" strike="noStrike" dirty="0">
                <a:solidFill>
                  <a:srgbClr val="000000"/>
                </a:solidFill>
                <a:effectLst/>
                <a:latin typeface="Arial" panose="020B0604020202020204" pitchFamily="34" charset="0"/>
                <a:cs typeface="Arial" panose="020B0604020202020204" pitchFamily="34" charset="0"/>
              </a:rPr>
              <a:t>Student ID:           2229775</a:t>
            </a:r>
            <a:r>
              <a:rPr lang="en-GB" sz="1800" b="1" i="0" dirty="0">
                <a:solidFill>
                  <a:srgbClr val="000000"/>
                </a:solidFill>
                <a:effectLst/>
                <a:latin typeface="Arial" panose="020B0604020202020204" pitchFamily="34" charset="0"/>
                <a:cs typeface="Arial" panose="020B0604020202020204" pitchFamily="34" charset="0"/>
              </a:rPr>
              <a:t>​</a:t>
            </a:r>
            <a:endParaRPr lang="en-GB" b="1" i="0" dirty="0">
              <a:solidFill>
                <a:srgbClr val="000000"/>
              </a:solidFill>
              <a:effectLst/>
              <a:latin typeface="Arial" panose="020B0604020202020204" pitchFamily="34" charset="0"/>
              <a:cs typeface="Arial" panose="020B0604020202020204" pitchFamily="34" charset="0"/>
            </a:endParaRPr>
          </a:p>
          <a:p>
            <a:pPr algn="l" rtl="0" fontAlgn="base">
              <a:lnSpc>
                <a:spcPts val="1575"/>
              </a:lnSpc>
              <a:buNone/>
            </a:pPr>
            <a:r>
              <a:rPr lang="en-GB" sz="1800" b="1" i="0" dirty="0">
                <a:solidFill>
                  <a:srgbClr val="000000"/>
                </a:solidFill>
                <a:effectLst/>
                <a:latin typeface="Arial" panose="020B0604020202020204" pitchFamily="34" charset="0"/>
                <a:cs typeface="Arial" panose="020B0604020202020204" pitchFamily="34" charset="0"/>
              </a:rPr>
              <a:t>​</a:t>
            </a:r>
            <a:endParaRPr lang="en-GB" b="1" i="0" dirty="0">
              <a:solidFill>
                <a:srgbClr val="000000"/>
              </a:solidFill>
              <a:effectLst/>
              <a:latin typeface="Arial" panose="020B0604020202020204" pitchFamily="34" charset="0"/>
              <a:cs typeface="Arial" panose="020B0604020202020204" pitchFamily="34" charset="0"/>
            </a:endParaRPr>
          </a:p>
          <a:p>
            <a:pPr algn="l" rtl="0" fontAlgn="base">
              <a:lnSpc>
                <a:spcPts val="1575"/>
              </a:lnSpc>
              <a:buNone/>
            </a:pPr>
            <a:r>
              <a:rPr lang="en-GB" sz="1800" b="1" i="0" u="none" strike="noStrike" dirty="0">
                <a:solidFill>
                  <a:srgbClr val="000000"/>
                </a:solidFill>
                <a:effectLst/>
                <a:latin typeface="Arial" panose="020B0604020202020204" pitchFamily="34" charset="0"/>
                <a:cs typeface="Arial" panose="020B0604020202020204" pitchFamily="34" charset="0"/>
              </a:rPr>
              <a:t>Course:                 BSc (Hons) Health and Social Care </a:t>
            </a:r>
            <a:r>
              <a:rPr lang="en-GB" sz="1800" b="1" i="0" dirty="0">
                <a:solidFill>
                  <a:srgbClr val="000000"/>
                </a:solidFill>
                <a:effectLst/>
                <a:latin typeface="Arial" panose="020B0604020202020204" pitchFamily="34" charset="0"/>
                <a:cs typeface="Arial" panose="020B0604020202020204" pitchFamily="34" charset="0"/>
              </a:rPr>
              <a:t>​</a:t>
            </a:r>
            <a:endParaRPr lang="en-GB" b="1" i="0" dirty="0">
              <a:solidFill>
                <a:srgbClr val="000000"/>
              </a:solidFill>
              <a:effectLst/>
              <a:latin typeface="Arial" panose="020B0604020202020204" pitchFamily="34" charset="0"/>
              <a:cs typeface="Arial" panose="020B0604020202020204" pitchFamily="34" charset="0"/>
            </a:endParaRPr>
          </a:p>
          <a:p>
            <a:pPr algn="l" rtl="0" fontAlgn="base">
              <a:lnSpc>
                <a:spcPts val="1575"/>
              </a:lnSpc>
              <a:buNone/>
            </a:pPr>
            <a:r>
              <a:rPr lang="en-GB" sz="1800" b="1" i="0" dirty="0">
                <a:solidFill>
                  <a:srgbClr val="000000"/>
                </a:solidFill>
                <a:effectLst/>
                <a:latin typeface="Arial" panose="020B0604020202020204" pitchFamily="34" charset="0"/>
                <a:cs typeface="Arial" panose="020B0604020202020204" pitchFamily="34" charset="0"/>
              </a:rPr>
              <a:t>​</a:t>
            </a:r>
            <a:endParaRPr lang="en-GB" b="1" i="0" dirty="0">
              <a:solidFill>
                <a:srgbClr val="000000"/>
              </a:solidFill>
              <a:effectLst/>
              <a:latin typeface="Arial" panose="020B0604020202020204" pitchFamily="34" charset="0"/>
              <a:cs typeface="Arial" panose="020B0604020202020204" pitchFamily="34" charset="0"/>
            </a:endParaRPr>
          </a:p>
          <a:p>
            <a:pPr fontAlgn="base">
              <a:lnSpc>
                <a:spcPts val="1575"/>
              </a:lnSpc>
            </a:pPr>
            <a:r>
              <a:rPr lang="en-GB" sz="1800" b="1" i="0" u="none" strike="noStrike" dirty="0">
                <a:solidFill>
                  <a:srgbClr val="000000"/>
                </a:solidFill>
                <a:effectLst/>
                <a:latin typeface="Arial" panose="020B0604020202020204" pitchFamily="34" charset="0"/>
                <a:cs typeface="Arial" panose="020B0604020202020204" pitchFamily="34" charset="0"/>
              </a:rPr>
              <a:t>Module:               </a:t>
            </a:r>
            <a:r>
              <a:rPr lang="en-GB" b="1" dirty="0">
                <a:latin typeface="Arial" panose="020B0604020202020204" pitchFamily="34" charset="0"/>
                <a:cs typeface="Arial" panose="020B0604020202020204" pitchFamily="34" charset="0"/>
              </a:rPr>
              <a:t>  Health, Wellbeing, and Sustainable Development</a:t>
            </a:r>
          </a:p>
          <a:p>
            <a:pPr fontAlgn="base">
              <a:lnSpc>
                <a:spcPts val="1575"/>
              </a:lnSpc>
            </a:pPr>
            <a:endParaRPr lang="en-GB" b="1" dirty="0">
              <a:latin typeface="Arial" panose="020B0604020202020204" pitchFamily="34" charset="0"/>
              <a:cs typeface="Arial" panose="020B0604020202020204" pitchFamily="34" charset="0"/>
            </a:endParaRPr>
          </a:p>
          <a:p>
            <a:pPr fontAlgn="base">
              <a:lnSpc>
                <a:spcPts val="1575"/>
              </a:lnSpc>
            </a:pPr>
            <a:r>
              <a:rPr lang="en-GB" b="1" dirty="0">
                <a:latin typeface="Arial" panose="020B0604020202020204" pitchFamily="34" charset="0"/>
                <a:cs typeface="Arial" panose="020B0604020202020204" pitchFamily="34" charset="0"/>
              </a:rPr>
              <a:t>Module code :       BMHP6030</a:t>
            </a:r>
          </a:p>
          <a:p>
            <a:pPr fontAlgn="base">
              <a:lnSpc>
                <a:spcPts val="1575"/>
              </a:lnSpc>
            </a:pPr>
            <a:endParaRPr lang="en-GB" b="1" dirty="0">
              <a:latin typeface="Arial" panose="020B0604020202020204" pitchFamily="34" charset="0"/>
              <a:cs typeface="Arial" panose="020B0604020202020204" pitchFamily="34" charset="0"/>
            </a:endParaRPr>
          </a:p>
          <a:p>
            <a:pPr fontAlgn="base">
              <a:lnSpc>
                <a:spcPts val="1575"/>
              </a:lnSpc>
            </a:pPr>
            <a:r>
              <a:rPr lang="en-GB" b="1" dirty="0">
                <a:latin typeface="Arial" panose="020B0604020202020204" pitchFamily="34" charset="0"/>
                <a:cs typeface="Arial" panose="020B0604020202020204" pitchFamily="34" charset="0"/>
              </a:rPr>
              <a:t>Assignment Title:</a:t>
            </a:r>
            <a:r>
              <a:rPr lang="en-GB" sz="1800" b="1" i="0" u="none" strike="noStrike" dirty="0">
                <a:solidFill>
                  <a:srgbClr val="000000"/>
                </a:solidFill>
                <a:effectLst/>
                <a:latin typeface="Arial" panose="020B0604020202020204" pitchFamily="34" charset="0"/>
                <a:cs typeface="Arial" panose="020B0604020202020204" pitchFamily="34" charset="0"/>
              </a:rPr>
              <a:t> </a:t>
            </a:r>
            <a:r>
              <a:rPr lang="en-GB" b="1" dirty="0">
                <a:latin typeface="Arial" panose="020B0604020202020204" pitchFamily="34" charset="0"/>
                <a:cs typeface="Arial" panose="020B0604020202020204" pitchFamily="34" charset="0"/>
              </a:rPr>
              <a:t>Component 1 Presentation -</a:t>
            </a:r>
            <a:r>
              <a:rPr lang="en-GB" b="1" dirty="0"/>
              <a:t> The Integration of Health, Wellbeing and   </a:t>
            </a:r>
          </a:p>
          <a:p>
            <a:pPr fontAlgn="base">
              <a:lnSpc>
                <a:spcPts val="1575"/>
              </a:lnSpc>
            </a:pPr>
            <a:r>
              <a:rPr lang="en-GB" b="1" dirty="0"/>
              <a:t>         </a:t>
            </a:r>
          </a:p>
          <a:p>
            <a:pPr algn="ctr" fontAlgn="base">
              <a:lnSpc>
                <a:spcPts val="1575"/>
              </a:lnSpc>
            </a:pPr>
            <a:r>
              <a:rPr lang="en-GB" b="1" dirty="0"/>
              <a:t>                  Sustainable Development in Health and Social Care Sector         </a:t>
            </a:r>
            <a:endParaRPr lang="en-US" b="1" i="0" dirty="0">
              <a:solidFill>
                <a:srgbClr val="000000"/>
              </a:solidFill>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773585E3-30DE-D075-EA6D-A1A272A0F477}"/>
              </a:ext>
            </a:extLst>
          </p:cNvPr>
          <p:cNvPicPr>
            <a:picLocks noChangeAspect="1"/>
          </p:cNvPicPr>
          <p:nvPr/>
        </p:nvPicPr>
        <p:blipFill>
          <a:blip r:embed="rId3">
            <a:extLst>
              <a:ext uri="{28A0092B-C50C-407E-A947-70E740481C1C}">
                <a14:useLocalDpi xmlns:a14="http://schemas.microsoft.com/office/drawing/2010/main" val="0"/>
              </a:ext>
            </a:extLst>
          </a:blip>
          <a:srcRect l="50583" t="58199" r="35163" b="20275"/>
          <a:stretch>
            <a:fillRect/>
          </a:stretch>
        </p:blipFill>
        <p:spPr>
          <a:xfrm>
            <a:off x="6427305" y="1060940"/>
            <a:ext cx="5247860" cy="5524347"/>
          </a:xfrm>
          <a:prstGeom prst="rect">
            <a:avLst/>
          </a:prstGeom>
          <a:ln>
            <a:solidFill>
              <a:schemeClr val="accent3">
                <a:lumMod val="40000"/>
                <a:lumOff val="60000"/>
              </a:schemeClr>
            </a:solidFill>
          </a:ln>
        </p:spPr>
      </p:pic>
      <p:grpSp>
        <p:nvGrpSpPr>
          <p:cNvPr id="60" name="Group 59">
            <a:extLst>
              <a:ext uri="{FF2B5EF4-FFF2-40B4-BE49-F238E27FC236}">
                <a16:creationId xmlns:a16="http://schemas.microsoft.com/office/drawing/2014/main" id="{1FD67D68-9B83-C338-8342-3348D8F2234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025" y="6737718"/>
            <a:ext cx="12207200" cy="123363"/>
            <a:chOff x="-5025" y="6737718"/>
            <a:chExt cx="12207200" cy="123363"/>
          </a:xfrm>
        </p:grpSpPr>
        <p:sp>
          <p:nvSpPr>
            <p:cNvPr id="61" name="Rectangle 60">
              <a:extLst>
                <a:ext uri="{FF2B5EF4-FFF2-40B4-BE49-F238E27FC236}">
                  <a16:creationId xmlns:a16="http://schemas.microsoft.com/office/drawing/2014/main" id="{1E397F34-6B84-0D3B-0F29-B1D134B3B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Rectangle 61">
              <a:extLst>
                <a:ext uri="{FF2B5EF4-FFF2-40B4-BE49-F238E27FC236}">
                  <a16:creationId xmlns:a16="http://schemas.microsoft.com/office/drawing/2014/main" id="{9BD98075-BFC1-BE9C-7FB7-23FE55E433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aphicFrame>
        <p:nvGraphicFramePr>
          <p:cNvPr id="24" name="Content Placeholder 8">
            <a:extLst>
              <a:ext uri="{FF2B5EF4-FFF2-40B4-BE49-F238E27FC236}">
                <a16:creationId xmlns:a16="http://schemas.microsoft.com/office/drawing/2014/main" id="{22745724-96C8-68BE-1AF6-0892C173801D}"/>
              </a:ext>
            </a:extLst>
          </p:cNvPr>
          <p:cNvGraphicFramePr>
            <a:graphicFrameLocks noGrp="1"/>
          </p:cNvGraphicFramePr>
          <p:nvPr>
            <p:ph idx="1"/>
            <p:extLst>
              <p:ext uri="{D42A27DB-BD31-4B8C-83A1-F6EECF244321}">
                <p14:modId xmlns:p14="http://schemas.microsoft.com/office/powerpoint/2010/main" val="1128870070"/>
              </p:ext>
            </p:extLst>
          </p:nvPr>
        </p:nvGraphicFramePr>
        <p:xfrm>
          <a:off x="167824" y="14018"/>
          <a:ext cx="5928176" cy="604783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2" name="Title 1">
            <a:extLst>
              <a:ext uri="{FF2B5EF4-FFF2-40B4-BE49-F238E27FC236}">
                <a16:creationId xmlns:a16="http://schemas.microsoft.com/office/drawing/2014/main" id="{03D3CBCC-1DB3-D3DF-1D91-510B97C8669B}"/>
              </a:ext>
            </a:extLst>
          </p:cNvPr>
          <p:cNvSpPr>
            <a:spLocks noGrp="1"/>
          </p:cNvSpPr>
          <p:nvPr>
            <p:ph type="title"/>
          </p:nvPr>
        </p:nvSpPr>
        <p:spPr>
          <a:xfrm>
            <a:off x="3758670" y="318818"/>
            <a:ext cx="3622791" cy="742122"/>
          </a:xfrm>
        </p:spPr>
        <p:txBody>
          <a:bodyPr anchor="b">
            <a:noAutofit/>
          </a:bodyPr>
          <a:lstStyle/>
          <a:p>
            <a:r>
              <a:rPr lang="en-GB" b="1">
                <a:latin typeface="Arial" panose="020B0604020202020204" pitchFamily="34" charset="0"/>
                <a:cs typeface="Arial" panose="020B0604020202020204" pitchFamily="34" charset="0"/>
              </a:rPr>
              <a:t>Introduction</a:t>
            </a:r>
          </a:p>
        </p:txBody>
      </p:sp>
    </p:spTree>
    <p:extLst>
      <p:ext uri="{BB962C8B-B14F-4D97-AF65-F5344CB8AC3E}">
        <p14:creationId xmlns:p14="http://schemas.microsoft.com/office/powerpoint/2010/main" val="427597388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35DB3719-6FDC-4E5D-891D-FF40B7300F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B81D8AF-7A2C-7F8E-CA9A-1FFC45A3012F}"/>
              </a:ext>
            </a:extLst>
          </p:cNvPr>
          <p:cNvSpPr>
            <a:spLocks noGrp="1"/>
          </p:cNvSpPr>
          <p:nvPr>
            <p:ph type="title"/>
          </p:nvPr>
        </p:nvSpPr>
        <p:spPr>
          <a:xfrm>
            <a:off x="3766931" y="383413"/>
            <a:ext cx="4303643" cy="1181925"/>
          </a:xfrm>
        </p:spPr>
        <p:txBody>
          <a:bodyPr>
            <a:normAutofit/>
          </a:bodyPr>
          <a:lstStyle/>
          <a:p>
            <a:r>
              <a:rPr lang="en-GB" b="1">
                <a:latin typeface="Arial" panose="020B0604020202020204" pitchFamily="34" charset="0"/>
                <a:ea typeface="+mj-lt"/>
                <a:cs typeface="Arial" panose="020B0604020202020204" pitchFamily="34" charset="0"/>
              </a:rPr>
              <a:t>Key Definitions</a:t>
            </a:r>
            <a:endParaRPr lang="en-US" b="1">
              <a:latin typeface="Arial" panose="020B0604020202020204" pitchFamily="34" charset="0"/>
              <a:cs typeface="Arial" panose="020B0604020202020204" pitchFamily="34" charset="0"/>
            </a:endParaRPr>
          </a:p>
        </p:txBody>
      </p:sp>
      <p:sp>
        <p:nvSpPr>
          <p:cNvPr id="31" name="sketch line">
            <a:extLst>
              <a:ext uri="{FF2B5EF4-FFF2-40B4-BE49-F238E27FC236}">
                <a16:creationId xmlns:a16="http://schemas.microsoft.com/office/drawing/2014/main" id="{E0CBAC23-2E3F-4A90-BA59-F8299F6A5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1865313"/>
            <a:ext cx="10424160" cy="18288"/>
          </a:xfrm>
          <a:custGeom>
            <a:avLst/>
            <a:gdLst>
              <a:gd name="csX0" fmla="*/ 0 w 10424160"/>
              <a:gd name="csY0" fmla="*/ 0 h 18288"/>
              <a:gd name="csX1" fmla="*/ 903427 w 10424160"/>
              <a:gd name="csY1" fmla="*/ 0 h 18288"/>
              <a:gd name="csX2" fmla="*/ 1389888 w 10424160"/>
              <a:gd name="csY2" fmla="*/ 0 h 18288"/>
              <a:gd name="csX3" fmla="*/ 2189074 w 10424160"/>
              <a:gd name="csY3" fmla="*/ 0 h 18288"/>
              <a:gd name="csX4" fmla="*/ 2675534 w 10424160"/>
              <a:gd name="csY4" fmla="*/ 0 h 18288"/>
              <a:gd name="csX5" fmla="*/ 3370478 w 10424160"/>
              <a:gd name="csY5" fmla="*/ 0 h 18288"/>
              <a:gd name="csX6" fmla="*/ 4169664 w 10424160"/>
              <a:gd name="csY6" fmla="*/ 0 h 18288"/>
              <a:gd name="csX7" fmla="*/ 4551883 w 10424160"/>
              <a:gd name="csY7" fmla="*/ 0 h 18288"/>
              <a:gd name="csX8" fmla="*/ 4934102 w 10424160"/>
              <a:gd name="csY8" fmla="*/ 0 h 18288"/>
              <a:gd name="csX9" fmla="*/ 5837530 w 10424160"/>
              <a:gd name="csY9" fmla="*/ 0 h 18288"/>
              <a:gd name="csX10" fmla="*/ 6532474 w 10424160"/>
              <a:gd name="csY10" fmla="*/ 0 h 18288"/>
              <a:gd name="csX11" fmla="*/ 6914693 w 10424160"/>
              <a:gd name="csY11" fmla="*/ 0 h 18288"/>
              <a:gd name="csX12" fmla="*/ 7609637 w 10424160"/>
              <a:gd name="csY12" fmla="*/ 0 h 18288"/>
              <a:gd name="csX13" fmla="*/ 8513064 w 10424160"/>
              <a:gd name="csY13" fmla="*/ 0 h 18288"/>
              <a:gd name="csX14" fmla="*/ 9103766 w 10424160"/>
              <a:gd name="csY14" fmla="*/ 0 h 18288"/>
              <a:gd name="csX15" fmla="*/ 9694469 w 10424160"/>
              <a:gd name="csY15" fmla="*/ 0 h 18288"/>
              <a:gd name="csX16" fmla="*/ 10424160 w 10424160"/>
              <a:gd name="csY16" fmla="*/ 0 h 18288"/>
              <a:gd name="csX17" fmla="*/ 10424160 w 10424160"/>
              <a:gd name="csY17" fmla="*/ 18288 h 18288"/>
              <a:gd name="csX18" fmla="*/ 9729216 w 10424160"/>
              <a:gd name="csY18" fmla="*/ 18288 h 18288"/>
              <a:gd name="csX19" fmla="*/ 8930030 w 10424160"/>
              <a:gd name="csY19" fmla="*/ 18288 h 18288"/>
              <a:gd name="csX20" fmla="*/ 8130845 w 10424160"/>
              <a:gd name="csY20" fmla="*/ 18288 h 18288"/>
              <a:gd name="csX21" fmla="*/ 7644384 w 10424160"/>
              <a:gd name="csY21" fmla="*/ 18288 h 18288"/>
              <a:gd name="csX22" fmla="*/ 6740957 w 10424160"/>
              <a:gd name="csY22" fmla="*/ 18288 h 18288"/>
              <a:gd name="csX23" fmla="*/ 6046013 w 10424160"/>
              <a:gd name="csY23" fmla="*/ 18288 h 18288"/>
              <a:gd name="csX24" fmla="*/ 5663794 w 10424160"/>
              <a:gd name="csY24" fmla="*/ 18288 h 18288"/>
              <a:gd name="csX25" fmla="*/ 4968850 w 10424160"/>
              <a:gd name="csY25" fmla="*/ 18288 h 18288"/>
              <a:gd name="csX26" fmla="*/ 4378147 w 10424160"/>
              <a:gd name="csY26" fmla="*/ 18288 h 18288"/>
              <a:gd name="csX27" fmla="*/ 3787445 w 10424160"/>
              <a:gd name="csY27" fmla="*/ 18288 h 18288"/>
              <a:gd name="csX28" fmla="*/ 3196742 w 10424160"/>
              <a:gd name="csY28" fmla="*/ 18288 h 18288"/>
              <a:gd name="csX29" fmla="*/ 2606040 w 10424160"/>
              <a:gd name="csY29" fmla="*/ 18288 h 18288"/>
              <a:gd name="csX30" fmla="*/ 1806854 w 10424160"/>
              <a:gd name="csY30" fmla="*/ 18288 h 18288"/>
              <a:gd name="csX31" fmla="*/ 1111910 w 10424160"/>
              <a:gd name="csY31" fmla="*/ 18288 h 18288"/>
              <a:gd name="csX32" fmla="*/ 729691 w 10424160"/>
              <a:gd name="csY32" fmla="*/ 18288 h 18288"/>
              <a:gd name="csX33" fmla="*/ 0 w 10424160"/>
              <a:gd name="csY33" fmla="*/ 18288 h 18288"/>
              <a:gd name="csX34" fmla="*/ 0 w 10424160"/>
              <a:gd name="csY34"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Lst>
            <a:rect l="l" t="t" r="r" b="b"/>
            <a:pathLst>
              <a:path w="10424160" h="18288" fill="none" extrusionOk="0">
                <a:moveTo>
                  <a:pt x="0" y="0"/>
                </a:moveTo>
                <a:cubicBezTo>
                  <a:pt x="251416" y="-3874"/>
                  <a:pt x="479411" y="-20508"/>
                  <a:pt x="903427" y="0"/>
                </a:cubicBezTo>
                <a:cubicBezTo>
                  <a:pt x="1327443" y="20508"/>
                  <a:pt x="1177990" y="-7387"/>
                  <a:pt x="1389888" y="0"/>
                </a:cubicBezTo>
                <a:cubicBezTo>
                  <a:pt x="1601786" y="7387"/>
                  <a:pt x="1928602" y="-6697"/>
                  <a:pt x="2189074" y="0"/>
                </a:cubicBezTo>
                <a:cubicBezTo>
                  <a:pt x="2449546" y="6697"/>
                  <a:pt x="2440085" y="-21144"/>
                  <a:pt x="2675534" y="0"/>
                </a:cubicBezTo>
                <a:cubicBezTo>
                  <a:pt x="2910983" y="21144"/>
                  <a:pt x="3026158" y="-11124"/>
                  <a:pt x="3370478" y="0"/>
                </a:cubicBezTo>
                <a:cubicBezTo>
                  <a:pt x="3714798" y="11124"/>
                  <a:pt x="3864539" y="-10660"/>
                  <a:pt x="4169664" y="0"/>
                </a:cubicBezTo>
                <a:cubicBezTo>
                  <a:pt x="4474789" y="10660"/>
                  <a:pt x="4471218" y="16488"/>
                  <a:pt x="4551883" y="0"/>
                </a:cubicBezTo>
                <a:cubicBezTo>
                  <a:pt x="4632548" y="-16488"/>
                  <a:pt x="4786830" y="7986"/>
                  <a:pt x="4934102" y="0"/>
                </a:cubicBezTo>
                <a:cubicBezTo>
                  <a:pt x="5081374" y="-7986"/>
                  <a:pt x="5575881" y="-33003"/>
                  <a:pt x="5837530" y="0"/>
                </a:cubicBezTo>
                <a:cubicBezTo>
                  <a:pt x="6099179" y="33003"/>
                  <a:pt x="6305895" y="14170"/>
                  <a:pt x="6532474" y="0"/>
                </a:cubicBezTo>
                <a:cubicBezTo>
                  <a:pt x="6759053" y="-14170"/>
                  <a:pt x="6726707" y="16121"/>
                  <a:pt x="6914693" y="0"/>
                </a:cubicBezTo>
                <a:cubicBezTo>
                  <a:pt x="7102679" y="-16121"/>
                  <a:pt x="7397857" y="32594"/>
                  <a:pt x="7609637" y="0"/>
                </a:cubicBezTo>
                <a:cubicBezTo>
                  <a:pt x="7821417" y="-32594"/>
                  <a:pt x="8141235" y="-3745"/>
                  <a:pt x="8513064" y="0"/>
                </a:cubicBezTo>
                <a:cubicBezTo>
                  <a:pt x="8884893" y="3745"/>
                  <a:pt x="8877548" y="3359"/>
                  <a:pt x="9103766" y="0"/>
                </a:cubicBezTo>
                <a:cubicBezTo>
                  <a:pt x="9329984" y="-3359"/>
                  <a:pt x="9545570" y="-17843"/>
                  <a:pt x="9694469" y="0"/>
                </a:cubicBezTo>
                <a:cubicBezTo>
                  <a:pt x="9843368" y="17843"/>
                  <a:pt x="10162477" y="-1217"/>
                  <a:pt x="10424160" y="0"/>
                </a:cubicBezTo>
                <a:cubicBezTo>
                  <a:pt x="10424498" y="7640"/>
                  <a:pt x="10423710" y="11289"/>
                  <a:pt x="10424160" y="18288"/>
                </a:cubicBezTo>
                <a:cubicBezTo>
                  <a:pt x="10184680" y="20716"/>
                  <a:pt x="10034768" y="-9357"/>
                  <a:pt x="9729216" y="18288"/>
                </a:cubicBezTo>
                <a:cubicBezTo>
                  <a:pt x="9423664" y="45933"/>
                  <a:pt x="9309220" y="36372"/>
                  <a:pt x="8930030" y="18288"/>
                </a:cubicBezTo>
                <a:cubicBezTo>
                  <a:pt x="8550840" y="204"/>
                  <a:pt x="8513376" y="34707"/>
                  <a:pt x="8130845" y="18288"/>
                </a:cubicBezTo>
                <a:cubicBezTo>
                  <a:pt x="7748315" y="1869"/>
                  <a:pt x="7864674" y="19659"/>
                  <a:pt x="7644384" y="18288"/>
                </a:cubicBezTo>
                <a:cubicBezTo>
                  <a:pt x="7424094" y="16917"/>
                  <a:pt x="6947001" y="55680"/>
                  <a:pt x="6740957" y="18288"/>
                </a:cubicBezTo>
                <a:cubicBezTo>
                  <a:pt x="6534913" y="-19104"/>
                  <a:pt x="6313809" y="33391"/>
                  <a:pt x="6046013" y="18288"/>
                </a:cubicBezTo>
                <a:cubicBezTo>
                  <a:pt x="5778217" y="3185"/>
                  <a:pt x="5786775" y="1439"/>
                  <a:pt x="5663794" y="18288"/>
                </a:cubicBezTo>
                <a:cubicBezTo>
                  <a:pt x="5540813" y="35137"/>
                  <a:pt x="5204724" y="25434"/>
                  <a:pt x="4968850" y="18288"/>
                </a:cubicBezTo>
                <a:cubicBezTo>
                  <a:pt x="4732976" y="11142"/>
                  <a:pt x="4559928" y="34568"/>
                  <a:pt x="4378147" y="18288"/>
                </a:cubicBezTo>
                <a:cubicBezTo>
                  <a:pt x="4196366" y="2008"/>
                  <a:pt x="3992200" y="35409"/>
                  <a:pt x="3787445" y="18288"/>
                </a:cubicBezTo>
                <a:cubicBezTo>
                  <a:pt x="3582690" y="1167"/>
                  <a:pt x="3488876" y="-7583"/>
                  <a:pt x="3196742" y="18288"/>
                </a:cubicBezTo>
                <a:cubicBezTo>
                  <a:pt x="2904608" y="44159"/>
                  <a:pt x="2729828" y="45906"/>
                  <a:pt x="2606040" y="18288"/>
                </a:cubicBezTo>
                <a:cubicBezTo>
                  <a:pt x="2482252" y="-9330"/>
                  <a:pt x="2000672" y="-5498"/>
                  <a:pt x="1806854" y="18288"/>
                </a:cubicBezTo>
                <a:cubicBezTo>
                  <a:pt x="1613036" y="42074"/>
                  <a:pt x="1310933" y="-4240"/>
                  <a:pt x="1111910" y="18288"/>
                </a:cubicBezTo>
                <a:cubicBezTo>
                  <a:pt x="912887" y="40816"/>
                  <a:pt x="891560" y="1701"/>
                  <a:pt x="729691" y="18288"/>
                </a:cubicBezTo>
                <a:cubicBezTo>
                  <a:pt x="567822" y="34875"/>
                  <a:pt x="203025" y="34462"/>
                  <a:pt x="0" y="18288"/>
                </a:cubicBezTo>
                <a:cubicBezTo>
                  <a:pt x="-82" y="11708"/>
                  <a:pt x="-178" y="8956"/>
                  <a:pt x="0" y="0"/>
                </a:cubicBezTo>
                <a:close/>
              </a:path>
              <a:path w="10424160" h="18288" stroke="0" extrusionOk="0">
                <a:moveTo>
                  <a:pt x="0" y="0"/>
                </a:moveTo>
                <a:cubicBezTo>
                  <a:pt x="119910" y="17195"/>
                  <a:pt x="345032" y="1652"/>
                  <a:pt x="590702" y="0"/>
                </a:cubicBezTo>
                <a:cubicBezTo>
                  <a:pt x="836372" y="-1652"/>
                  <a:pt x="830717" y="-10944"/>
                  <a:pt x="972922" y="0"/>
                </a:cubicBezTo>
                <a:cubicBezTo>
                  <a:pt x="1115127" y="10944"/>
                  <a:pt x="1638708" y="17269"/>
                  <a:pt x="1876349" y="0"/>
                </a:cubicBezTo>
                <a:cubicBezTo>
                  <a:pt x="2113990" y="-17269"/>
                  <a:pt x="2263529" y="27642"/>
                  <a:pt x="2467051" y="0"/>
                </a:cubicBezTo>
                <a:cubicBezTo>
                  <a:pt x="2670573" y="-27642"/>
                  <a:pt x="2867743" y="-1552"/>
                  <a:pt x="3057754" y="0"/>
                </a:cubicBezTo>
                <a:cubicBezTo>
                  <a:pt x="3247765" y="1552"/>
                  <a:pt x="3729099" y="45169"/>
                  <a:pt x="3961181" y="0"/>
                </a:cubicBezTo>
                <a:cubicBezTo>
                  <a:pt x="4193263" y="-45169"/>
                  <a:pt x="4313735" y="4067"/>
                  <a:pt x="4447642" y="0"/>
                </a:cubicBezTo>
                <a:cubicBezTo>
                  <a:pt x="4581549" y="-4067"/>
                  <a:pt x="5123626" y="11867"/>
                  <a:pt x="5351069" y="0"/>
                </a:cubicBezTo>
                <a:cubicBezTo>
                  <a:pt x="5578512" y="-11867"/>
                  <a:pt x="6044105" y="-19983"/>
                  <a:pt x="6254496" y="0"/>
                </a:cubicBezTo>
                <a:cubicBezTo>
                  <a:pt x="6464887" y="19983"/>
                  <a:pt x="6664731" y="4232"/>
                  <a:pt x="6949440" y="0"/>
                </a:cubicBezTo>
                <a:cubicBezTo>
                  <a:pt x="7234149" y="-4232"/>
                  <a:pt x="7497205" y="28731"/>
                  <a:pt x="7852867" y="0"/>
                </a:cubicBezTo>
                <a:cubicBezTo>
                  <a:pt x="8208529" y="-28731"/>
                  <a:pt x="8287556" y="2616"/>
                  <a:pt x="8443570" y="0"/>
                </a:cubicBezTo>
                <a:cubicBezTo>
                  <a:pt x="8599584" y="-2616"/>
                  <a:pt x="8871283" y="-14113"/>
                  <a:pt x="9034272" y="0"/>
                </a:cubicBezTo>
                <a:cubicBezTo>
                  <a:pt x="9197261" y="14113"/>
                  <a:pt x="9604978" y="-35623"/>
                  <a:pt x="9833458" y="0"/>
                </a:cubicBezTo>
                <a:cubicBezTo>
                  <a:pt x="10061938" y="35623"/>
                  <a:pt x="10231944" y="-8194"/>
                  <a:pt x="10424160" y="0"/>
                </a:cubicBezTo>
                <a:cubicBezTo>
                  <a:pt x="10424285" y="4395"/>
                  <a:pt x="10424085" y="9776"/>
                  <a:pt x="10424160" y="18288"/>
                </a:cubicBezTo>
                <a:cubicBezTo>
                  <a:pt x="10058736" y="-5772"/>
                  <a:pt x="9942989" y="-18764"/>
                  <a:pt x="9624974" y="18288"/>
                </a:cubicBezTo>
                <a:cubicBezTo>
                  <a:pt x="9306959" y="55340"/>
                  <a:pt x="9229263" y="24995"/>
                  <a:pt x="8930030" y="18288"/>
                </a:cubicBezTo>
                <a:cubicBezTo>
                  <a:pt x="8630797" y="11581"/>
                  <a:pt x="8647263" y="10931"/>
                  <a:pt x="8547811" y="18288"/>
                </a:cubicBezTo>
                <a:cubicBezTo>
                  <a:pt x="8448359" y="25645"/>
                  <a:pt x="8173221" y="219"/>
                  <a:pt x="8061350" y="18288"/>
                </a:cubicBezTo>
                <a:cubicBezTo>
                  <a:pt x="7949479" y="36357"/>
                  <a:pt x="7437002" y="17516"/>
                  <a:pt x="7157923" y="18288"/>
                </a:cubicBezTo>
                <a:cubicBezTo>
                  <a:pt x="6878844" y="19060"/>
                  <a:pt x="6610241" y="8864"/>
                  <a:pt x="6462979" y="18288"/>
                </a:cubicBezTo>
                <a:cubicBezTo>
                  <a:pt x="6315717" y="27712"/>
                  <a:pt x="6124879" y="4989"/>
                  <a:pt x="5976518" y="18288"/>
                </a:cubicBezTo>
                <a:cubicBezTo>
                  <a:pt x="5828157" y="31587"/>
                  <a:pt x="5566880" y="7112"/>
                  <a:pt x="5281574" y="18288"/>
                </a:cubicBezTo>
                <a:cubicBezTo>
                  <a:pt x="4996268" y="29464"/>
                  <a:pt x="5085614" y="20493"/>
                  <a:pt x="4899355" y="18288"/>
                </a:cubicBezTo>
                <a:cubicBezTo>
                  <a:pt x="4713096" y="16083"/>
                  <a:pt x="4606138" y="34359"/>
                  <a:pt x="4517136" y="18288"/>
                </a:cubicBezTo>
                <a:cubicBezTo>
                  <a:pt x="4428134" y="2217"/>
                  <a:pt x="4125335" y="52414"/>
                  <a:pt x="3822192" y="18288"/>
                </a:cubicBezTo>
                <a:cubicBezTo>
                  <a:pt x="3519049" y="-15838"/>
                  <a:pt x="3453132" y="3859"/>
                  <a:pt x="3335731" y="18288"/>
                </a:cubicBezTo>
                <a:cubicBezTo>
                  <a:pt x="3218330" y="32717"/>
                  <a:pt x="2718749" y="-13936"/>
                  <a:pt x="2536546" y="18288"/>
                </a:cubicBezTo>
                <a:cubicBezTo>
                  <a:pt x="2354343" y="50512"/>
                  <a:pt x="2190669" y="3238"/>
                  <a:pt x="2050085" y="18288"/>
                </a:cubicBezTo>
                <a:cubicBezTo>
                  <a:pt x="1909501" y="33338"/>
                  <a:pt x="1520975" y="3062"/>
                  <a:pt x="1250899" y="18288"/>
                </a:cubicBezTo>
                <a:cubicBezTo>
                  <a:pt x="980823" y="33514"/>
                  <a:pt x="992936" y="28036"/>
                  <a:pt x="868680" y="18288"/>
                </a:cubicBezTo>
                <a:cubicBezTo>
                  <a:pt x="744424" y="8540"/>
                  <a:pt x="230364" y="33365"/>
                  <a:pt x="0" y="18288"/>
                </a:cubicBezTo>
                <a:cubicBezTo>
                  <a:pt x="-504" y="12101"/>
                  <a:pt x="-591" y="7719"/>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733953F5-83EC-4DC2-B0D6-BA7E3B1E3C79}"/>
              </a:ext>
            </a:extLst>
          </p:cNvPr>
          <p:cNvGraphicFramePr>
            <a:graphicFrameLocks noGrp="1"/>
          </p:cNvGraphicFramePr>
          <p:nvPr>
            <p:ph idx="1"/>
            <p:extLst>
              <p:ext uri="{D42A27DB-BD31-4B8C-83A1-F6EECF244321}">
                <p14:modId xmlns:p14="http://schemas.microsoft.com/office/powerpoint/2010/main" val="4150572599"/>
              </p:ext>
            </p:extLst>
          </p:nvPr>
        </p:nvGraphicFramePr>
        <p:xfrm>
          <a:off x="746760" y="1658243"/>
          <a:ext cx="10515600" cy="394887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752064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04" name="Rectangle 3103">
            <a:extLst>
              <a:ext uri="{FF2B5EF4-FFF2-40B4-BE49-F238E27FC236}">
                <a16:creationId xmlns:a16="http://schemas.microsoft.com/office/drawing/2014/main" id="{22587ECF-85E9-4393-9D87-8EB6F3F6C2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4086D870-D3FB-6C55-3FC2-F41C138DF14D}"/>
              </a:ext>
            </a:extLst>
          </p:cNvPr>
          <p:cNvSpPr txBox="1"/>
          <p:nvPr/>
        </p:nvSpPr>
        <p:spPr>
          <a:xfrm>
            <a:off x="8469203" y="1584449"/>
            <a:ext cx="2328486" cy="3293209"/>
          </a:xfrm>
          <a:prstGeom prst="rect">
            <a:avLst/>
          </a:prstGeom>
          <a:noFill/>
        </p:spPr>
        <p:txBody>
          <a:bodyPr wrap="square" rtlCol="0">
            <a:spAutoFit/>
          </a:bodyPr>
          <a:lstStyle/>
          <a:p>
            <a:r>
              <a:rPr lang="en-GB" sz="1600" b="1">
                <a:latin typeface="Arial" panose="020B0604020202020204" pitchFamily="34" charset="0"/>
                <a:cs typeface="Arial" panose="020B0604020202020204" pitchFamily="34" charset="0"/>
              </a:rPr>
              <a:t>The SDG Wheel is a colourful circular diagram that visually represents the 17 Sustainable Development Goals (SDGs) set by the United Nations. These goals aim to end poverty, protect the planet, and ensure peace and prosperity by 2030.</a:t>
            </a:r>
          </a:p>
        </p:txBody>
      </p:sp>
      <p:pic>
        <p:nvPicPr>
          <p:cNvPr id="8" name="Picture 7">
            <a:extLst>
              <a:ext uri="{FF2B5EF4-FFF2-40B4-BE49-F238E27FC236}">
                <a16:creationId xmlns:a16="http://schemas.microsoft.com/office/drawing/2014/main" id="{06DD823E-B574-23EC-239E-FBD226D1C715}"/>
              </a:ext>
            </a:extLst>
          </p:cNvPr>
          <p:cNvPicPr>
            <a:picLocks noChangeAspect="1"/>
          </p:cNvPicPr>
          <p:nvPr/>
        </p:nvPicPr>
        <p:blipFill>
          <a:blip r:embed="rId3">
            <a:extLst>
              <a:ext uri="{28A0092B-C50C-407E-A947-70E740481C1C}">
                <a14:useLocalDpi xmlns:a14="http://schemas.microsoft.com/office/drawing/2010/main" val="0"/>
              </a:ext>
            </a:extLst>
          </a:blip>
          <a:srcRect l="11184" t="9608" r="48335" b="16490"/>
          <a:stretch>
            <a:fillRect/>
          </a:stretch>
        </p:blipFill>
        <p:spPr>
          <a:xfrm>
            <a:off x="1" y="756358"/>
            <a:ext cx="8469202" cy="5757332"/>
          </a:xfrm>
          <a:prstGeom prst="rect">
            <a:avLst/>
          </a:prstGeom>
        </p:spPr>
      </p:pic>
      <p:sp>
        <p:nvSpPr>
          <p:cNvPr id="4" name="Rectangle 2">
            <a:extLst>
              <a:ext uri="{FF2B5EF4-FFF2-40B4-BE49-F238E27FC236}">
                <a16:creationId xmlns:a16="http://schemas.microsoft.com/office/drawing/2014/main" id="{0F83F973-2152-ADF9-89B8-3BCABFDE2B73}"/>
              </a:ext>
            </a:extLst>
          </p:cNvPr>
          <p:cNvSpPr>
            <a:spLocks noChangeArrowheads="1"/>
          </p:cNvSpPr>
          <p:nvPr/>
        </p:nvSpPr>
        <p:spPr bwMode="auto">
          <a:xfrm>
            <a:off x="2723001" y="122959"/>
            <a:ext cx="6954982" cy="101902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0" compatLnSpc="1">
            <a:prstTxWarp prst="textNoShape">
              <a:avLst/>
            </a:prstTxWarp>
            <a:normAutofit fontScale="92500" lnSpcReduction="10000"/>
          </a:bodyPr>
          <a:lstStyle/>
          <a:p>
            <a:pPr marR="0" lvl="0" fontAlgn="base">
              <a:lnSpc>
                <a:spcPct val="90000"/>
              </a:lnSpc>
              <a:spcBef>
                <a:spcPct val="0"/>
              </a:spcBef>
              <a:spcAft>
                <a:spcPts val="600"/>
              </a:spcAft>
              <a:buClrTx/>
              <a:buSzTx/>
              <a:tabLst/>
            </a:pPr>
            <a:endParaRPr lang="en-US" altLang="en-US" sz="2000" b="1"/>
          </a:p>
          <a:p>
            <a:pPr marR="0" lvl="0" fontAlgn="base">
              <a:lnSpc>
                <a:spcPct val="90000"/>
              </a:lnSpc>
              <a:spcBef>
                <a:spcPct val="0"/>
              </a:spcBef>
              <a:spcAft>
                <a:spcPts val="600"/>
              </a:spcAft>
              <a:buClrTx/>
              <a:buSzTx/>
              <a:tabLst/>
            </a:pPr>
            <a:r>
              <a:rPr kumimoji="0" lang="en-US" altLang="en-US" sz="4400" b="1" i="0" u="none" strike="noStrike" cap="none" normalizeH="0" baseline="0">
                <a:ln>
                  <a:noFill/>
                </a:ln>
                <a:effectLst/>
                <a:latin typeface="Arial" panose="020B0604020202020204" pitchFamily="34" charset="0"/>
                <a:cs typeface="Arial" panose="020B0604020202020204" pitchFamily="34" charset="0"/>
              </a:rPr>
              <a:t>Diagram of the SDG wheel</a:t>
            </a:r>
          </a:p>
          <a:p>
            <a:pPr marL="0" marR="0" lvl="0" indent="-228600" fontAlgn="base">
              <a:lnSpc>
                <a:spcPct val="90000"/>
              </a:lnSpc>
              <a:spcBef>
                <a:spcPct val="0"/>
              </a:spcBef>
              <a:spcAft>
                <a:spcPts val="600"/>
              </a:spcAft>
              <a:buClrTx/>
              <a:buSzTx/>
              <a:buFont typeface="Arial" panose="020B0604020202020204" pitchFamily="34" charset="0"/>
              <a:buChar char="•"/>
              <a:tabLst/>
            </a:pPr>
            <a:endParaRPr lang="en-US" altLang="en-US" sz="2000"/>
          </a:p>
          <a:p>
            <a:pPr marL="0" marR="0" lvl="0" indent="-228600" fontAlgn="base">
              <a:lnSpc>
                <a:spcPct val="90000"/>
              </a:lnSpc>
              <a:spcBef>
                <a:spcPct val="0"/>
              </a:spcBef>
              <a:spcAft>
                <a:spcPts val="600"/>
              </a:spcAft>
              <a:buClrTx/>
              <a:buSzTx/>
              <a:buFont typeface="Arial" panose="020B0604020202020204" pitchFamily="34" charset="0"/>
              <a:buChar char="•"/>
              <a:tabLst/>
            </a:pPr>
            <a:endParaRPr kumimoji="0" lang="en-US" altLang="en-US" sz="2000" b="0" i="0" u="none" strike="noStrike" cap="none" normalizeH="0" baseline="0">
              <a:ln>
                <a:noFill/>
              </a:ln>
              <a:effectLst/>
            </a:endParaRPr>
          </a:p>
          <a:p>
            <a:pPr marL="0" marR="0" lvl="0" indent="-228600" fontAlgn="base">
              <a:lnSpc>
                <a:spcPct val="90000"/>
              </a:lnSpc>
              <a:spcBef>
                <a:spcPct val="0"/>
              </a:spcBef>
              <a:spcAft>
                <a:spcPts val="600"/>
              </a:spcAft>
              <a:buClrTx/>
              <a:buSzTx/>
              <a:buFont typeface="Arial" panose="020B0604020202020204" pitchFamily="34" charset="0"/>
              <a:buChar char="•"/>
              <a:tabLst/>
            </a:pPr>
            <a:endParaRPr lang="en-US" altLang="en-US" sz="2000"/>
          </a:p>
          <a:p>
            <a:pPr marR="0" lvl="0" indent="-228600" fontAlgn="base">
              <a:lnSpc>
                <a:spcPct val="90000"/>
              </a:lnSpc>
              <a:spcBef>
                <a:spcPct val="0"/>
              </a:spcBef>
              <a:spcAft>
                <a:spcPts val="600"/>
              </a:spcAft>
              <a:buClrTx/>
              <a:buSzTx/>
              <a:buFont typeface="Arial" panose="020B0604020202020204" pitchFamily="34" charset="0"/>
              <a:buChar char="•"/>
              <a:tabLst/>
            </a:pPr>
            <a:endParaRPr kumimoji="0" lang="en-US" altLang="en-US" sz="2000" b="0" i="0" u="none" strike="noStrike" cap="none" normalizeH="0" baseline="0">
              <a:ln>
                <a:noFill/>
              </a:ln>
              <a:effectLst/>
            </a:endParaRPr>
          </a:p>
        </p:txBody>
      </p:sp>
      <p:sp>
        <p:nvSpPr>
          <p:cNvPr id="9" name="TextBox 8">
            <a:extLst>
              <a:ext uri="{FF2B5EF4-FFF2-40B4-BE49-F238E27FC236}">
                <a16:creationId xmlns:a16="http://schemas.microsoft.com/office/drawing/2014/main" id="{45C7633C-C4D3-DD41-DCCA-B575BE185173}"/>
              </a:ext>
            </a:extLst>
          </p:cNvPr>
          <p:cNvSpPr txBox="1"/>
          <p:nvPr/>
        </p:nvSpPr>
        <p:spPr>
          <a:xfrm>
            <a:off x="363780" y="6190524"/>
            <a:ext cx="8105423" cy="646331"/>
          </a:xfrm>
          <a:prstGeom prst="rect">
            <a:avLst/>
          </a:prstGeom>
          <a:noFill/>
        </p:spPr>
        <p:txBody>
          <a:bodyPr wrap="square" rtlCol="0">
            <a:spAutoFit/>
          </a:bodyPr>
          <a:lstStyle/>
          <a:p>
            <a:r>
              <a:rPr lang="en-US" altLang="en-US" b="1">
                <a:latin typeface="Arial" panose="020B0604020202020204" pitchFamily="34" charset="0"/>
              </a:rPr>
              <a:t>Figure 1: Sustainable Development Goals(vector stock, </a:t>
            </a:r>
            <a:r>
              <a:rPr lang="en-US" altLang="en-US" b="1" err="1">
                <a:latin typeface="Arial" panose="020B0604020202020204" pitchFamily="34" charset="0"/>
              </a:rPr>
              <a:t>n.d</a:t>
            </a:r>
            <a:r>
              <a:rPr lang="en-US" altLang="en-US" b="1">
                <a:latin typeface="Arial" panose="020B0604020202020204" pitchFamily="34" charset="0"/>
              </a:rPr>
              <a:t>).</a:t>
            </a:r>
          </a:p>
          <a:p>
            <a:endParaRPr lang="en-GB"/>
          </a:p>
        </p:txBody>
      </p:sp>
    </p:spTree>
    <p:extLst>
      <p:ext uri="{BB962C8B-B14F-4D97-AF65-F5344CB8AC3E}">
        <p14:creationId xmlns:p14="http://schemas.microsoft.com/office/powerpoint/2010/main" val="275717964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Close up of a molecular model">
            <a:extLst>
              <a:ext uri="{FF2B5EF4-FFF2-40B4-BE49-F238E27FC236}">
                <a16:creationId xmlns:a16="http://schemas.microsoft.com/office/drawing/2014/main" id="{3841C828-7F4A-2D1B-6334-6D64E1672A67}"/>
              </a:ext>
            </a:extLst>
          </p:cNvPr>
          <p:cNvPicPr>
            <a:picLocks noChangeAspect="1"/>
          </p:cNvPicPr>
          <p:nvPr/>
        </p:nvPicPr>
        <p:blipFill>
          <a:blip r:embed="rId3"/>
          <a:srcRect l="33410"/>
          <a:stretch>
            <a:fillRect/>
          </a:stretch>
        </p:blipFill>
        <p:spPr>
          <a:xfrm>
            <a:off x="8110330" y="10"/>
            <a:ext cx="4081668" cy="6857990"/>
          </a:xfrm>
          <a:prstGeom prst="rect">
            <a:avLst/>
          </a:prstGeom>
        </p:spPr>
      </p:pic>
      <p:sp useBgFill="1">
        <p:nvSpPr>
          <p:cNvPr id="11" name="Rectangle 10">
            <a:extLst>
              <a:ext uri="{FF2B5EF4-FFF2-40B4-BE49-F238E27FC236}">
                <a16:creationId xmlns:a16="http://schemas.microsoft.com/office/drawing/2014/main" id="{59B296B9-C5A5-4E4F-9B60-C907B5F146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D0300FD3-5AF1-6305-15FA-907807267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2285995"/>
          </a:xfrm>
          <a:prstGeom prst="rect">
            <a:avLst/>
          </a:prstGeom>
          <a:ln>
            <a:noFill/>
          </a:ln>
          <a:effectLst>
            <a:outerShdw blurRad="254000" dist="127000" dir="546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32A8030-0847-60F4-CF60-985033BB0D9A}"/>
              </a:ext>
            </a:extLst>
          </p:cNvPr>
          <p:cNvSpPr>
            <a:spLocks noGrp="1"/>
          </p:cNvSpPr>
          <p:nvPr>
            <p:ph type="title"/>
          </p:nvPr>
        </p:nvSpPr>
        <p:spPr>
          <a:xfrm>
            <a:off x="1715760" y="328512"/>
            <a:ext cx="6103024" cy="869357"/>
          </a:xfrm>
        </p:spPr>
        <p:txBody>
          <a:bodyPr anchor="ctr">
            <a:normAutofit fontScale="90000"/>
          </a:bodyPr>
          <a:lstStyle/>
          <a:p>
            <a:br>
              <a:rPr lang="en-GB" sz="4000" b="1"/>
            </a:br>
            <a:r>
              <a:rPr lang="en-GB" sz="4900" b="1">
                <a:latin typeface="Arial" panose="020B0604020202020204" pitchFamily="34" charset="0"/>
                <a:cs typeface="Arial" panose="020B0604020202020204" pitchFamily="34" charset="0"/>
              </a:rPr>
              <a:t>Theoretical Models</a:t>
            </a:r>
            <a:br>
              <a:rPr lang="en-GB" sz="4000"/>
            </a:br>
            <a:endParaRPr lang="en-GB" sz="4000"/>
          </a:p>
        </p:txBody>
      </p:sp>
      <p:sp>
        <p:nvSpPr>
          <p:cNvPr id="3" name="Content Placeholder 2">
            <a:extLst>
              <a:ext uri="{FF2B5EF4-FFF2-40B4-BE49-F238E27FC236}">
                <a16:creationId xmlns:a16="http://schemas.microsoft.com/office/drawing/2014/main" id="{25FFA2BC-83BF-6375-2F87-93C9E7A61A75}"/>
              </a:ext>
            </a:extLst>
          </p:cNvPr>
          <p:cNvSpPr>
            <a:spLocks noGrp="1"/>
          </p:cNvSpPr>
          <p:nvPr>
            <p:ph idx="1"/>
          </p:nvPr>
        </p:nvSpPr>
        <p:spPr>
          <a:xfrm>
            <a:off x="606189" y="1612515"/>
            <a:ext cx="6950964" cy="3374137"/>
          </a:xfrm>
        </p:spPr>
        <p:txBody>
          <a:bodyPr anchor="ctr">
            <a:normAutofit/>
          </a:bodyPr>
          <a:lstStyle/>
          <a:p>
            <a:pPr marL="0" indent="0">
              <a:buNone/>
            </a:pPr>
            <a:r>
              <a:rPr lang="en-GB" sz="1600" b="1" dirty="0">
                <a:latin typeface="Arial" panose="020B0604020202020204" pitchFamily="34" charset="0"/>
                <a:cs typeface="Arial" panose="020B0604020202020204" pitchFamily="34" charset="0"/>
              </a:rPr>
              <a:t>Several models help explain the integration of health and wellbeing in service delivery. </a:t>
            </a:r>
          </a:p>
          <a:p>
            <a:r>
              <a:rPr lang="en-GB" sz="1600" b="1" dirty="0">
                <a:latin typeface="Arial" panose="020B0604020202020204" pitchFamily="34" charset="0"/>
                <a:cs typeface="Arial" panose="020B0604020202020204" pitchFamily="34" charset="0"/>
              </a:rPr>
              <a:t>Engel’s Biopsychosocial Model (1977) recognises that health outcomes stem from biological, psychological, and social factors.</a:t>
            </a:r>
          </a:p>
          <a:p>
            <a:r>
              <a:rPr lang="en-GB" sz="1600" b="1" dirty="0">
                <a:latin typeface="Arial" panose="020B0604020202020204" pitchFamily="34" charset="0"/>
                <a:cs typeface="Arial" panose="020B0604020202020204" pitchFamily="34" charset="0"/>
              </a:rPr>
              <a:t> The Ecological Model by Dahlgren and Whitehead (1991) layers these determinants within individual, community, and policy contexts. </a:t>
            </a:r>
          </a:p>
          <a:p>
            <a:r>
              <a:rPr lang="en-GB" sz="1600" b="1" dirty="0">
                <a:latin typeface="Arial" panose="020B0604020202020204" pitchFamily="34" charset="0"/>
                <a:cs typeface="Arial" panose="020B0604020202020204" pitchFamily="34" charset="0"/>
              </a:rPr>
              <a:t>Holistic care models align with these, particularly in mental health, where person-centred and culturally sensitive services are essential (Ahad, Gonzalez and Junquera, 2023).</a:t>
            </a:r>
          </a:p>
          <a:p>
            <a:endParaRPr lang="en-GB" sz="1600" dirty="0"/>
          </a:p>
        </p:txBody>
      </p:sp>
    </p:spTree>
    <p:extLst>
      <p:ext uri="{BB962C8B-B14F-4D97-AF65-F5344CB8AC3E}">
        <p14:creationId xmlns:p14="http://schemas.microsoft.com/office/powerpoint/2010/main" val="107462052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58" name="Rectangle 6157">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146" name="Picture 2">
            <a:extLst>
              <a:ext uri="{FF2B5EF4-FFF2-40B4-BE49-F238E27FC236}">
                <a16:creationId xmlns:a16="http://schemas.microsoft.com/office/drawing/2014/main" id="{704B5FFF-E862-77F0-4CED-AEF58082F7B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14437" r="7430" b="-1"/>
          <a:stretch>
            <a:fillRect/>
          </a:stretch>
        </p:blipFill>
        <p:spPr bwMode="auto">
          <a:xfrm>
            <a:off x="139005" y="10"/>
            <a:ext cx="8927495"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14CE1206-3E75-A13F-25B4-C480E215DFB8}"/>
              </a:ext>
            </a:extLst>
          </p:cNvPr>
          <p:cNvSpPr txBox="1"/>
          <p:nvPr/>
        </p:nvSpPr>
        <p:spPr>
          <a:xfrm>
            <a:off x="7589248" y="2632533"/>
            <a:ext cx="4178461" cy="1354217"/>
          </a:xfrm>
          <a:prstGeom prst="rect">
            <a:avLst/>
          </a:prstGeom>
          <a:noFill/>
        </p:spPr>
        <p:txBody>
          <a:bodyPr wrap="square" rtlCol="0">
            <a:spAutoFit/>
          </a:bodyPr>
          <a:lstStyle/>
          <a:p>
            <a:r>
              <a:rPr lang="en-GB" sz="1600" b="1">
                <a:highlight>
                  <a:srgbClr val="FFFF00"/>
                </a:highlight>
                <a:latin typeface="Arial" panose="020B0604020202020204" pitchFamily="34" charset="0"/>
                <a:cs typeface="Arial" panose="020B0604020202020204" pitchFamily="34" charset="0"/>
              </a:rPr>
              <a:t>The Biopsychosocial Model (Engel, 1977) frames health as the interaction between body, mind, and society moving away from a purely biomedical view.</a:t>
            </a:r>
          </a:p>
          <a:p>
            <a:endParaRPr lang="en-GB"/>
          </a:p>
        </p:txBody>
      </p:sp>
      <p:sp>
        <p:nvSpPr>
          <p:cNvPr id="4" name="Rectangle 1">
            <a:extLst>
              <a:ext uri="{FF2B5EF4-FFF2-40B4-BE49-F238E27FC236}">
                <a16:creationId xmlns:a16="http://schemas.microsoft.com/office/drawing/2014/main" id="{433B0D38-C965-6C44-755B-A17F0DCF58B9}"/>
              </a:ext>
            </a:extLst>
          </p:cNvPr>
          <p:cNvSpPr>
            <a:spLocks noChangeArrowheads="1"/>
          </p:cNvSpPr>
          <p:nvPr/>
        </p:nvSpPr>
        <p:spPr bwMode="auto">
          <a:xfrm>
            <a:off x="429882" y="6352377"/>
            <a:ext cx="7912607" cy="33855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1" i="0" u="none" strike="noStrike" cap="none" normalizeH="0" baseline="0">
                <a:ln>
                  <a:noFill/>
                </a:ln>
                <a:solidFill>
                  <a:schemeClr val="tx1"/>
                </a:solidFill>
                <a:effectLst/>
                <a:latin typeface="Arial" panose="020B0604020202020204" pitchFamily="34" charset="0"/>
              </a:rPr>
              <a:t>Figure </a:t>
            </a:r>
            <a:r>
              <a:rPr lang="en-US" altLang="en-US" sz="1600" b="1">
                <a:latin typeface="Arial" panose="020B0604020202020204" pitchFamily="34" charset="0"/>
              </a:rPr>
              <a:t>2</a:t>
            </a:r>
            <a:r>
              <a:rPr kumimoji="0" lang="en-US" altLang="en-US" sz="1600" b="1" i="0" u="none" strike="noStrike" cap="none" normalizeH="0" baseline="0">
                <a:ln>
                  <a:noFill/>
                </a:ln>
                <a:solidFill>
                  <a:schemeClr val="tx1"/>
                </a:solidFill>
                <a:effectLst/>
                <a:latin typeface="Arial" panose="020B0604020202020204" pitchFamily="34" charset="0"/>
              </a:rPr>
              <a:t>: Core components of the Biopsychosocial model (Engel, 1977).</a:t>
            </a:r>
          </a:p>
        </p:txBody>
      </p:sp>
      <p:sp>
        <p:nvSpPr>
          <p:cNvPr id="5" name="Oval 4">
            <a:extLst>
              <a:ext uri="{FF2B5EF4-FFF2-40B4-BE49-F238E27FC236}">
                <a16:creationId xmlns:a16="http://schemas.microsoft.com/office/drawing/2014/main" id="{683F6279-E681-3C3A-B371-17526D8014CC}"/>
              </a:ext>
            </a:extLst>
          </p:cNvPr>
          <p:cNvSpPr/>
          <p:nvPr/>
        </p:nvSpPr>
        <p:spPr>
          <a:xfrm>
            <a:off x="8560904" y="6003235"/>
            <a:ext cx="803913" cy="753645"/>
          </a:xfrm>
          <a:prstGeom prst="ellipse">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4875796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97" name="Rectangle 2096">
            <a:extLst>
              <a:ext uri="{FF2B5EF4-FFF2-40B4-BE49-F238E27FC236}">
                <a16:creationId xmlns:a16="http://schemas.microsoft.com/office/drawing/2014/main" id="{F94AA2BD-2E3F-4B1D-8127-5744B81153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17B9C10-4571-1DA3-58DB-5A01A45BF7FA}"/>
              </a:ext>
            </a:extLst>
          </p:cNvPr>
          <p:cNvSpPr>
            <a:spLocks noGrp="1"/>
          </p:cNvSpPr>
          <p:nvPr>
            <p:ph type="title"/>
          </p:nvPr>
        </p:nvSpPr>
        <p:spPr>
          <a:xfrm>
            <a:off x="212698" y="404282"/>
            <a:ext cx="5326711" cy="1088136"/>
          </a:xfrm>
          <a:solidFill>
            <a:schemeClr val="bg1"/>
          </a:solidFill>
        </p:spPr>
        <p:txBody>
          <a:bodyPr anchor="b">
            <a:noAutofit/>
          </a:bodyPr>
          <a:lstStyle/>
          <a:p>
            <a:r>
              <a:rPr lang="en-GB" b="1">
                <a:latin typeface="Arial" panose="020B0604020202020204" pitchFamily="34" charset="0"/>
                <a:cs typeface="Arial" panose="020B0604020202020204" pitchFamily="34" charset="0"/>
              </a:rPr>
              <a:t>Ecological Model</a:t>
            </a:r>
          </a:p>
        </p:txBody>
      </p:sp>
      <p:sp>
        <p:nvSpPr>
          <p:cNvPr id="2099" name="Rectangle 2098">
            <a:extLst>
              <a:ext uri="{FF2B5EF4-FFF2-40B4-BE49-F238E27FC236}">
                <a16:creationId xmlns:a16="http://schemas.microsoft.com/office/drawing/2014/main" id="{4BD02261-2DC8-4AA8-9E16-7751AE8924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49223" y="387939"/>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101" name="Rectangle 2100">
            <a:extLst>
              <a:ext uri="{FF2B5EF4-FFF2-40B4-BE49-F238E27FC236}">
                <a16:creationId xmlns:a16="http://schemas.microsoft.com/office/drawing/2014/main" id="{3D752CF2-2291-40B5-B462-C17B174C10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1480" y="2286000"/>
            <a:ext cx="438912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079" name="Content Placeholder 2053">
            <a:extLst>
              <a:ext uri="{FF2B5EF4-FFF2-40B4-BE49-F238E27FC236}">
                <a16:creationId xmlns:a16="http://schemas.microsoft.com/office/drawing/2014/main" id="{24508981-926B-DC10-305B-438F7169FB33}"/>
              </a:ext>
            </a:extLst>
          </p:cNvPr>
          <p:cNvSpPr>
            <a:spLocks noGrp="1"/>
          </p:cNvSpPr>
          <p:nvPr>
            <p:ph idx="1"/>
          </p:nvPr>
        </p:nvSpPr>
        <p:spPr>
          <a:xfrm>
            <a:off x="356616" y="2629032"/>
            <a:ext cx="4389120" cy="1306335"/>
          </a:xfrm>
        </p:spPr>
        <p:txBody>
          <a:bodyPr anchor="t">
            <a:normAutofit/>
          </a:bodyPr>
          <a:lstStyle/>
          <a:p>
            <a:pPr marL="0" indent="0">
              <a:buNone/>
            </a:pPr>
            <a:r>
              <a:rPr lang="en-GB" sz="1800" b="1" dirty="0">
                <a:highlight>
                  <a:srgbClr val="FFFF00"/>
                </a:highlight>
                <a:latin typeface="Arial" panose="020B0604020202020204" pitchFamily="34" charset="0"/>
                <a:cs typeface="Arial" panose="020B0604020202020204" pitchFamily="34" charset="0"/>
              </a:rPr>
              <a:t>Bronfenbrenner’s Ecological Model (1979) widens this perspective to include environmental and community influences</a:t>
            </a:r>
            <a:r>
              <a:rPr lang="en-GB" sz="1800" dirty="0">
                <a:highlight>
                  <a:srgbClr val="FFFF00"/>
                </a:highlight>
                <a:latin typeface="Arial" panose="020B0604020202020204" pitchFamily="34" charset="0"/>
                <a:cs typeface="Arial" panose="020B0604020202020204" pitchFamily="34" charset="0"/>
              </a:rPr>
              <a:t>.</a:t>
            </a:r>
          </a:p>
          <a:p>
            <a:endParaRPr lang="en-US" sz="1800" dirty="0"/>
          </a:p>
        </p:txBody>
      </p:sp>
      <p:pic>
        <p:nvPicPr>
          <p:cNvPr id="2050" name="Picture 2">
            <a:extLst>
              <a:ext uri="{FF2B5EF4-FFF2-40B4-BE49-F238E27FC236}">
                <a16:creationId xmlns:a16="http://schemas.microsoft.com/office/drawing/2014/main" id="{1BC3D16A-6A0F-E424-B257-08EA3DC46A2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1275" r="-4" b="-4"/>
          <a:stretch>
            <a:fillRect/>
          </a:stretch>
        </p:blipFill>
        <p:spPr bwMode="auto">
          <a:xfrm>
            <a:off x="5620790" y="125288"/>
            <a:ext cx="5969548" cy="5947038"/>
          </a:xfrm>
          <a:custGeom>
            <a:avLst/>
            <a:gdLst/>
            <a:ahLst/>
            <a:cxnLst/>
            <a:rect l="l" t="t" r="r" b="b"/>
            <a:pathLst>
              <a:path w="6883948" h="6858000">
                <a:moveTo>
                  <a:pt x="365648" y="0"/>
                </a:moveTo>
                <a:lnTo>
                  <a:pt x="6883948" y="0"/>
                </a:lnTo>
                <a:lnTo>
                  <a:pt x="6883948" y="6858000"/>
                </a:lnTo>
                <a:lnTo>
                  <a:pt x="365648" y="6858000"/>
                </a:lnTo>
                <a:lnTo>
                  <a:pt x="360213" y="6835050"/>
                </a:lnTo>
                <a:cubicBezTo>
                  <a:pt x="128263" y="5788167"/>
                  <a:pt x="0" y="4637179"/>
                  <a:pt x="0" y="3429001"/>
                </a:cubicBezTo>
                <a:cubicBezTo>
                  <a:pt x="0" y="2220824"/>
                  <a:pt x="128263" y="1069835"/>
                  <a:pt x="360213" y="22952"/>
                </a:cubicBezTo>
                <a:close/>
              </a:path>
            </a:pathLst>
          </a:custGeom>
          <a:noFill/>
          <a:effectLst>
            <a:outerShdw blurRad="50800" dist="38100" dir="10800000" algn="r" rotWithShape="0">
              <a:schemeClr val="bg1">
                <a:lumMod val="85000"/>
                <a:alpha val="30000"/>
              </a:schemeClr>
            </a:outerShdw>
          </a:effectLst>
          <a:extLst>
            <a:ext uri="{909E8E84-426E-40DD-AFC4-6F175D3DCCD1}">
              <a14:hiddenFill xmlns:a14="http://schemas.microsoft.com/office/drawing/2010/main">
                <a:solidFill>
                  <a:srgbClr val="FFFFFF"/>
                </a:solidFill>
              </a14:hiddenFill>
            </a:ext>
          </a:extLst>
        </p:spPr>
      </p:pic>
      <p:sp>
        <p:nvSpPr>
          <p:cNvPr id="4" name="Rectangle 1">
            <a:extLst>
              <a:ext uri="{FF2B5EF4-FFF2-40B4-BE49-F238E27FC236}">
                <a16:creationId xmlns:a16="http://schemas.microsoft.com/office/drawing/2014/main" id="{25E17B4E-E6BD-B0C0-D3FA-2A6863AC14FC}"/>
              </a:ext>
            </a:extLst>
          </p:cNvPr>
          <p:cNvSpPr>
            <a:spLocks noChangeArrowheads="1"/>
          </p:cNvSpPr>
          <p:nvPr/>
        </p:nvSpPr>
        <p:spPr bwMode="auto">
          <a:xfrm>
            <a:off x="5539409" y="6117159"/>
            <a:ext cx="6599509" cy="584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spcBef>
                <a:spcPct val="0"/>
              </a:spcBef>
              <a:spcAft>
                <a:spcPts val="600"/>
              </a:spcAft>
              <a:buClrTx/>
              <a:buSzTx/>
              <a:buFontTx/>
              <a:buNone/>
              <a:tabLst/>
            </a:pPr>
            <a:r>
              <a:rPr kumimoji="0" lang="en-US" altLang="en-US" sz="1600" b="1" i="0" u="none" strike="noStrike" cap="none" normalizeH="0" baseline="0" dirty="0">
                <a:ln>
                  <a:noFill/>
                </a:ln>
                <a:solidFill>
                  <a:schemeClr val="tx1"/>
                </a:solidFill>
                <a:effectLst/>
                <a:latin typeface="Arial" panose="020B0604020202020204" pitchFamily="34" charset="0"/>
              </a:rPr>
              <a:t>Figure 3: Layers of the ecological model of health influences (Dahlgren and Whitehead, 1991).</a:t>
            </a:r>
          </a:p>
        </p:txBody>
      </p:sp>
      <p:sp>
        <p:nvSpPr>
          <p:cNvPr id="3" name="Oval 2">
            <a:extLst>
              <a:ext uri="{FF2B5EF4-FFF2-40B4-BE49-F238E27FC236}">
                <a16:creationId xmlns:a16="http://schemas.microsoft.com/office/drawing/2014/main" id="{6F7E0832-0C69-1641-203D-A3807C02656C}"/>
              </a:ext>
            </a:extLst>
          </p:cNvPr>
          <p:cNvSpPr/>
          <p:nvPr/>
        </p:nvSpPr>
        <p:spPr>
          <a:xfrm>
            <a:off x="411479" y="503583"/>
            <a:ext cx="548640" cy="371060"/>
          </a:xfrm>
          <a:prstGeom prst="ellipse">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07392904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A720E6-7095-F4CA-0A84-9A4E63C60EFF}"/>
              </a:ext>
            </a:extLst>
          </p:cNvPr>
          <p:cNvSpPr>
            <a:spLocks noGrp="1"/>
          </p:cNvSpPr>
          <p:nvPr>
            <p:ph type="title"/>
          </p:nvPr>
        </p:nvSpPr>
        <p:spPr>
          <a:xfrm>
            <a:off x="4140200" y="249198"/>
            <a:ext cx="3754120" cy="813435"/>
          </a:xfrm>
        </p:spPr>
        <p:txBody>
          <a:bodyPr>
            <a:normAutofit fontScale="90000"/>
          </a:bodyPr>
          <a:lstStyle/>
          <a:p>
            <a:r>
              <a:rPr lang="en-GB" b="1" dirty="0">
                <a:latin typeface="Arial" panose="020B0604020202020204" pitchFamily="34" charset="0"/>
                <a:cs typeface="Arial" panose="020B0604020202020204" pitchFamily="34" charset="0"/>
              </a:rPr>
              <a:t>Holistic Health</a:t>
            </a:r>
          </a:p>
        </p:txBody>
      </p:sp>
      <p:pic>
        <p:nvPicPr>
          <p:cNvPr id="7" name="Picture 6">
            <a:extLst>
              <a:ext uri="{FF2B5EF4-FFF2-40B4-BE49-F238E27FC236}">
                <a16:creationId xmlns:a16="http://schemas.microsoft.com/office/drawing/2014/main" id="{B0F32F64-0EBF-C3E6-F7D9-8862C27052BB}"/>
              </a:ext>
            </a:extLst>
          </p:cNvPr>
          <p:cNvPicPr>
            <a:picLocks noChangeAspect="1"/>
          </p:cNvPicPr>
          <p:nvPr/>
        </p:nvPicPr>
        <p:blipFill>
          <a:blip r:embed="rId3">
            <a:extLst>
              <a:ext uri="{28A0092B-C50C-407E-A947-70E740481C1C}">
                <a14:useLocalDpi xmlns:a14="http://schemas.microsoft.com/office/drawing/2010/main" val="0"/>
              </a:ext>
            </a:extLst>
          </a:blip>
          <a:srcRect l="30667" t="17922" r="30781" b="9732"/>
          <a:stretch>
            <a:fillRect/>
          </a:stretch>
        </p:blipFill>
        <p:spPr>
          <a:xfrm>
            <a:off x="1040337" y="1072552"/>
            <a:ext cx="4700063" cy="4907542"/>
          </a:xfrm>
          <a:prstGeom prst="rect">
            <a:avLst/>
          </a:prstGeom>
        </p:spPr>
      </p:pic>
      <p:sp>
        <p:nvSpPr>
          <p:cNvPr id="8" name="TextBox 7">
            <a:extLst>
              <a:ext uri="{FF2B5EF4-FFF2-40B4-BE49-F238E27FC236}">
                <a16:creationId xmlns:a16="http://schemas.microsoft.com/office/drawing/2014/main" id="{D9914432-8D49-D20D-B652-7D0F5B2B88F0}"/>
              </a:ext>
            </a:extLst>
          </p:cNvPr>
          <p:cNvSpPr txBox="1"/>
          <p:nvPr/>
        </p:nvSpPr>
        <p:spPr>
          <a:xfrm>
            <a:off x="71120" y="6101774"/>
            <a:ext cx="6756400" cy="646331"/>
          </a:xfrm>
          <a:prstGeom prst="rect">
            <a:avLst/>
          </a:prstGeom>
          <a:noFill/>
        </p:spPr>
        <p:txBody>
          <a:bodyPr wrap="square" rtlCol="0">
            <a:spAutoFit/>
          </a:bodyPr>
          <a:lstStyle/>
          <a:p>
            <a:r>
              <a:rPr lang="en-US" altLang="en-US" b="1" dirty="0">
                <a:latin typeface="Arial" panose="020B0604020202020204" pitchFamily="34" charset="0"/>
              </a:rPr>
              <a:t>Figure 4:</a:t>
            </a:r>
            <a:r>
              <a:rPr lang="en-GB" b="1" dirty="0"/>
              <a:t>Holistic Health benefits (The healing institute,2024</a:t>
            </a:r>
            <a:r>
              <a:rPr lang="en-US" altLang="en-US" b="1" dirty="0">
                <a:latin typeface="Arial" panose="020B0604020202020204" pitchFamily="34" charset="0"/>
              </a:rPr>
              <a:t>).</a:t>
            </a:r>
          </a:p>
          <a:p>
            <a:endParaRPr lang="en-GB" dirty="0"/>
          </a:p>
        </p:txBody>
      </p:sp>
      <p:sp>
        <p:nvSpPr>
          <p:cNvPr id="9" name="TextBox 8">
            <a:extLst>
              <a:ext uri="{FF2B5EF4-FFF2-40B4-BE49-F238E27FC236}">
                <a16:creationId xmlns:a16="http://schemas.microsoft.com/office/drawing/2014/main" id="{4854FF1D-4B42-8F25-BCFE-62BC5B9C8D0B}"/>
              </a:ext>
            </a:extLst>
          </p:cNvPr>
          <p:cNvSpPr txBox="1"/>
          <p:nvPr/>
        </p:nvSpPr>
        <p:spPr>
          <a:xfrm>
            <a:off x="6451600" y="2357120"/>
            <a:ext cx="4700063" cy="1477328"/>
          </a:xfrm>
          <a:prstGeom prst="rect">
            <a:avLst/>
          </a:prstGeom>
          <a:noFill/>
        </p:spPr>
        <p:txBody>
          <a:bodyPr wrap="square" rtlCol="0">
            <a:spAutoFit/>
          </a:bodyPr>
          <a:lstStyle/>
          <a:p>
            <a:r>
              <a:rPr lang="en-GB" b="1" dirty="0">
                <a:highlight>
                  <a:srgbClr val="FFFF00"/>
                </a:highlight>
                <a:latin typeface="Arial" panose="020B0604020202020204" pitchFamily="34" charset="0"/>
                <a:cs typeface="Arial" panose="020B0604020202020204" pitchFamily="34" charset="0"/>
              </a:rPr>
              <a:t>Holistic care models align with the other two models, particularly in mental health, where person-centred and culturally sensitive services are essential (Ahad, Gonzalez &amp; Junquera, 2023). </a:t>
            </a:r>
          </a:p>
        </p:txBody>
      </p:sp>
    </p:spTree>
    <p:extLst>
      <p:ext uri="{BB962C8B-B14F-4D97-AF65-F5344CB8AC3E}">
        <p14:creationId xmlns:p14="http://schemas.microsoft.com/office/powerpoint/2010/main" val="130137153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Rectangle 1">
            <a:extLst>
              <a:ext uri="{FF2B5EF4-FFF2-40B4-BE49-F238E27FC236}">
                <a16:creationId xmlns:a16="http://schemas.microsoft.com/office/drawing/2014/main" id="{B04466EF-2C94-C586-B7EE-94FFD96651DC}"/>
              </a:ext>
            </a:extLst>
          </p:cNvPr>
          <p:cNvSpPr>
            <a:spLocks noGrp="1" noChangeArrowheads="1"/>
          </p:cNvSpPr>
          <p:nvPr>
            <p:ph type="title"/>
          </p:nvPr>
        </p:nvSpPr>
        <p:spPr bwMode="auto">
          <a:xfrm>
            <a:off x="291546" y="612772"/>
            <a:ext cx="15465289" cy="738252"/>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b" anchorCtr="0" compatLnSpc="1">
            <a:prstTxWarp prst="textNoShape">
              <a:avLst/>
            </a:prstTxWarp>
            <a:noAutofit/>
          </a:bodyPr>
          <a:lstStyle/>
          <a:p>
            <a:pPr marL="0" marR="0" lvl="0" indent="0" defTabSz="914400" rtl="0" eaLnBrk="0" fontAlgn="base" latinLnBrk="0" hangingPunct="0">
              <a:spcBef>
                <a:spcPct val="0"/>
              </a:spcBef>
              <a:spcAft>
                <a:spcPct val="0"/>
              </a:spcAft>
              <a:buClrTx/>
              <a:buSzTx/>
              <a:buFontTx/>
              <a:buNone/>
              <a:tabLst/>
            </a:pPr>
            <a:r>
              <a:rPr kumimoji="0" lang="en-US" altLang="en-US" b="1" i="0" u="none" strike="noStrike" cap="none" normalizeH="0" baseline="0">
                <a:ln>
                  <a:noFill/>
                </a:ln>
                <a:effectLst/>
                <a:latin typeface="Arial" panose="020B0604020202020204" pitchFamily="34" charset="0"/>
                <a:cs typeface="Arial" panose="020B0604020202020204" pitchFamily="34" charset="0"/>
              </a:rPr>
              <a:t>The UN Sustainable Development Goals                     (SDGs)</a:t>
            </a:r>
            <a:endParaRPr kumimoji="0" lang="en-US" altLang="en-US" b="0" i="0" u="none" strike="noStrike" cap="none" normalizeH="0" baseline="0">
              <a:ln>
                <a:noFill/>
              </a:ln>
              <a:effectLst/>
              <a:latin typeface="Arial" panose="020B0604020202020204" pitchFamily="34" charset="0"/>
              <a:cs typeface="Arial" panose="020B0604020202020204" pitchFamily="34" charset="0"/>
            </a:endParaRPr>
          </a:p>
        </p:txBody>
      </p:sp>
      <p:pic>
        <p:nvPicPr>
          <p:cNvPr id="7172" name="Picture 4" descr="The Elsevier Foundation | SDG 3 – Good Health and Well Being">
            <a:extLst>
              <a:ext uri="{FF2B5EF4-FFF2-40B4-BE49-F238E27FC236}">
                <a16:creationId xmlns:a16="http://schemas.microsoft.com/office/drawing/2014/main" id="{A21A825E-208E-C214-EC60-630E9531543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r="34436"/>
          <a:stretch>
            <a:fillRect/>
          </a:stretch>
        </p:blipFill>
        <p:spPr bwMode="auto">
          <a:xfrm>
            <a:off x="408216" y="1792946"/>
            <a:ext cx="4395457" cy="4502849"/>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7188" name="Content Placeholder 2">
            <a:extLst>
              <a:ext uri="{FF2B5EF4-FFF2-40B4-BE49-F238E27FC236}">
                <a16:creationId xmlns:a16="http://schemas.microsoft.com/office/drawing/2014/main" id="{39C93C03-A6B8-88E5-8581-60A049015E0D}"/>
              </a:ext>
            </a:extLst>
          </p:cNvPr>
          <p:cNvGraphicFramePr>
            <a:graphicFrameLocks noGrp="1"/>
          </p:cNvGraphicFramePr>
          <p:nvPr>
            <p:ph idx="1"/>
            <p:extLst>
              <p:ext uri="{D42A27DB-BD31-4B8C-83A1-F6EECF244321}">
                <p14:modId xmlns:p14="http://schemas.microsoft.com/office/powerpoint/2010/main" val="1597785377"/>
              </p:ext>
            </p:extLst>
          </p:nvPr>
        </p:nvGraphicFramePr>
        <p:xfrm>
          <a:off x="4920343" y="1118625"/>
          <a:ext cx="7100124" cy="548236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grpSp>
        <p:nvGrpSpPr>
          <p:cNvPr id="7184" name="Group 7183">
            <a:extLst>
              <a:ext uri="{FF2B5EF4-FFF2-40B4-BE49-F238E27FC236}">
                <a16:creationId xmlns:a16="http://schemas.microsoft.com/office/drawing/2014/main" id="{31C49F18-8757-4E87-5C2E-9D6D7B82BA3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025" y="6737718"/>
            <a:ext cx="12207200" cy="123363"/>
            <a:chOff x="-5025" y="6737718"/>
            <a:chExt cx="12207200" cy="123363"/>
          </a:xfrm>
        </p:grpSpPr>
        <p:sp>
          <p:nvSpPr>
            <p:cNvPr id="7185" name="Rectangle 7184">
              <a:extLst>
                <a:ext uri="{FF2B5EF4-FFF2-40B4-BE49-F238E27FC236}">
                  <a16:creationId xmlns:a16="http://schemas.microsoft.com/office/drawing/2014/main" id="{25C84D91-E5BF-B919-ACEF-4A25262CEE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86" name="Rectangle 7185">
              <a:extLst>
                <a:ext uri="{FF2B5EF4-FFF2-40B4-BE49-F238E27FC236}">
                  <a16:creationId xmlns:a16="http://schemas.microsoft.com/office/drawing/2014/main" id="{DD889E38-27CA-E23F-B646-8D7B4BB17D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206361175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0" name="Rectangle 39">
            <a:extLst>
              <a:ext uri="{FF2B5EF4-FFF2-40B4-BE49-F238E27FC236}">
                <a16:creationId xmlns:a16="http://schemas.microsoft.com/office/drawing/2014/main" id="{F821940F-7A1D-4ACC-85B4-A932898ABB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4" name="Picture 33">
            <a:extLst>
              <a:ext uri="{FF2B5EF4-FFF2-40B4-BE49-F238E27FC236}">
                <a16:creationId xmlns:a16="http://schemas.microsoft.com/office/drawing/2014/main" id="{97B68E71-DCFE-CD74-5A5E-C20618F7C6B2}"/>
              </a:ext>
            </a:extLst>
          </p:cNvPr>
          <p:cNvPicPr>
            <a:picLocks noChangeAspect="1"/>
          </p:cNvPicPr>
          <p:nvPr/>
        </p:nvPicPr>
        <p:blipFill>
          <a:blip r:embed="rId3">
            <a:extLst>
              <a:ext uri="{28A0092B-C50C-407E-A947-70E740481C1C}">
                <a14:useLocalDpi xmlns:a14="http://schemas.microsoft.com/office/drawing/2010/main" val="0"/>
              </a:ext>
            </a:extLst>
          </a:blip>
          <a:srcRect l="-1179" t="20602" r="17025" b="34663"/>
          <a:stretch>
            <a:fillRect/>
          </a:stretch>
        </p:blipFill>
        <p:spPr>
          <a:xfrm>
            <a:off x="3493242" y="1919553"/>
            <a:ext cx="3574514" cy="2977978"/>
          </a:xfrm>
          <a:prstGeom prst="rect">
            <a:avLst/>
          </a:prstGeom>
        </p:spPr>
      </p:pic>
      <p:sp>
        <p:nvSpPr>
          <p:cNvPr id="42" name="Freeform: Shape 41">
            <a:extLst>
              <a:ext uri="{FF2B5EF4-FFF2-40B4-BE49-F238E27FC236}">
                <a16:creationId xmlns:a16="http://schemas.microsoft.com/office/drawing/2014/main" id="{16674508-81D3-48CF-96BF-7FC60EAA57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741994" cy="6858000"/>
          </a:xfrm>
          <a:custGeom>
            <a:avLst/>
            <a:gdLst>
              <a:gd name="connsiteX0" fmla="*/ 0 w 6568309"/>
              <a:gd name="connsiteY0" fmla="*/ 0 h 6858000"/>
              <a:gd name="connsiteX1" fmla="*/ 362841 w 6568309"/>
              <a:gd name="connsiteY1" fmla="*/ 0 h 6858000"/>
              <a:gd name="connsiteX2" fmla="*/ 523269 w 6568309"/>
              <a:gd name="connsiteY2" fmla="*/ 0 h 6858000"/>
              <a:gd name="connsiteX3" fmla="*/ 1343025 w 6568309"/>
              <a:gd name="connsiteY3" fmla="*/ 0 h 6858000"/>
              <a:gd name="connsiteX4" fmla="*/ 1705866 w 6568309"/>
              <a:gd name="connsiteY4" fmla="*/ 0 h 6858000"/>
              <a:gd name="connsiteX5" fmla="*/ 1866294 w 6568309"/>
              <a:gd name="connsiteY5" fmla="*/ 0 h 6858000"/>
              <a:gd name="connsiteX6" fmla="*/ 5225154 w 6568309"/>
              <a:gd name="connsiteY6" fmla="*/ 0 h 6858000"/>
              <a:gd name="connsiteX7" fmla="*/ 6568179 w 6568309"/>
              <a:gd name="connsiteY7" fmla="*/ 0 h 6858000"/>
              <a:gd name="connsiteX8" fmla="*/ 6568309 w 6568309"/>
              <a:gd name="connsiteY8" fmla="*/ 1 h 6858000"/>
              <a:gd name="connsiteX9" fmla="*/ 6562951 w 6568309"/>
              <a:gd name="connsiteY9" fmla="*/ 30700 h 6858000"/>
              <a:gd name="connsiteX10" fmla="*/ 6547446 w 6568309"/>
              <a:gd name="connsiteY10" fmla="*/ 310025 h 6858000"/>
              <a:gd name="connsiteX11" fmla="*/ 6558316 w 6568309"/>
              <a:gd name="connsiteY11" fmla="*/ 443960 h 6858000"/>
              <a:gd name="connsiteX12" fmla="*/ 6528896 w 6568309"/>
              <a:gd name="connsiteY12" fmla="*/ 642659 h 6858000"/>
              <a:gd name="connsiteX13" fmla="*/ 6523095 w 6568309"/>
              <a:gd name="connsiteY13" fmla="*/ 673307 h 6858000"/>
              <a:gd name="connsiteX14" fmla="*/ 6496169 w 6568309"/>
              <a:gd name="connsiteY14" fmla="*/ 839641 h 6858000"/>
              <a:gd name="connsiteX15" fmla="*/ 6450789 w 6568309"/>
              <a:gd name="connsiteY15" fmla="*/ 958357 h 6858000"/>
              <a:gd name="connsiteX16" fmla="*/ 6453996 w 6568309"/>
              <a:gd name="connsiteY16" fmla="*/ 963398 h 6858000"/>
              <a:gd name="connsiteX17" fmla="*/ 6419467 w 6568309"/>
              <a:gd name="connsiteY17" fmla="*/ 1117169 h 6858000"/>
              <a:gd name="connsiteX18" fmla="*/ 6417348 w 6568309"/>
              <a:gd name="connsiteY18" fmla="*/ 1144352 h 6858000"/>
              <a:gd name="connsiteX19" fmla="*/ 6418473 w 6568309"/>
              <a:gd name="connsiteY19" fmla="*/ 1164484 h 6858000"/>
              <a:gd name="connsiteX20" fmla="*/ 6406979 w 6568309"/>
              <a:gd name="connsiteY20" fmla="*/ 1213829 h 6858000"/>
              <a:gd name="connsiteX21" fmla="*/ 6381928 w 6568309"/>
              <a:gd name="connsiteY21" fmla="*/ 1294823 h 6858000"/>
              <a:gd name="connsiteX22" fmla="*/ 6377948 w 6568309"/>
              <a:gd name="connsiteY22" fmla="*/ 1312193 h 6858000"/>
              <a:gd name="connsiteX23" fmla="*/ 6379894 w 6568309"/>
              <a:gd name="connsiteY23" fmla="*/ 1327626 h 6858000"/>
              <a:gd name="connsiteX24" fmla="*/ 6385024 w 6568309"/>
              <a:gd name="connsiteY24" fmla="*/ 1331644 h 6858000"/>
              <a:gd name="connsiteX25" fmla="*/ 6383696 w 6568309"/>
              <a:gd name="connsiteY25" fmla="*/ 1341276 h 6858000"/>
              <a:gd name="connsiteX26" fmla="*/ 6384464 w 6568309"/>
              <a:gd name="connsiteY26" fmla="*/ 1343945 h 6858000"/>
              <a:gd name="connsiteX27" fmla="*/ 6387748 w 6568309"/>
              <a:gd name="connsiteY27" fmla="*/ 1359134 h 6858000"/>
              <a:gd name="connsiteX28" fmla="*/ 6364157 w 6568309"/>
              <a:gd name="connsiteY28" fmla="*/ 1427803 h 6858000"/>
              <a:gd name="connsiteX29" fmla="*/ 6335874 w 6568309"/>
              <a:gd name="connsiteY29" fmla="*/ 1540278 h 6858000"/>
              <a:gd name="connsiteX30" fmla="*/ 6331892 w 6568309"/>
              <a:gd name="connsiteY30" fmla="*/ 1547262 h 6858000"/>
              <a:gd name="connsiteX31" fmla="*/ 6332744 w 6568309"/>
              <a:gd name="connsiteY31" fmla="*/ 1577056 h 6858000"/>
              <a:gd name="connsiteX32" fmla="*/ 6333604 w 6568309"/>
              <a:gd name="connsiteY32" fmla="*/ 1595898 h 6858000"/>
              <a:gd name="connsiteX33" fmla="*/ 6324749 w 6568309"/>
              <a:gd name="connsiteY33" fmla="*/ 1703726 h 6858000"/>
              <a:gd name="connsiteX34" fmla="*/ 6329594 w 6568309"/>
              <a:gd name="connsiteY34" fmla="*/ 1809535 h 6858000"/>
              <a:gd name="connsiteX35" fmla="*/ 6329062 w 6568309"/>
              <a:gd name="connsiteY35" fmla="*/ 2018310 h 6858000"/>
              <a:gd name="connsiteX36" fmla="*/ 6321735 w 6568309"/>
              <a:gd name="connsiteY36" fmla="*/ 2071355 h 6858000"/>
              <a:gd name="connsiteX37" fmla="*/ 6322678 w 6568309"/>
              <a:gd name="connsiteY37" fmla="*/ 2141166 h 6858000"/>
              <a:gd name="connsiteX38" fmla="*/ 6321340 w 6568309"/>
              <a:gd name="connsiteY38" fmla="*/ 2154548 h 6858000"/>
              <a:gd name="connsiteX39" fmla="*/ 6316582 w 6568309"/>
              <a:gd name="connsiteY39" fmla="*/ 2158153 h 6858000"/>
              <a:gd name="connsiteX40" fmla="*/ 6311428 w 6568309"/>
              <a:gd name="connsiteY40" fmla="*/ 2178174 h 6858000"/>
              <a:gd name="connsiteX41" fmla="*/ 6310192 w 6568309"/>
              <a:gd name="connsiteY41" fmla="*/ 2202858 h 6858000"/>
              <a:gd name="connsiteX42" fmla="*/ 6309211 w 6568309"/>
              <a:gd name="connsiteY42" fmla="*/ 2320214 h 6858000"/>
              <a:gd name="connsiteX43" fmla="*/ 6300151 w 6568309"/>
              <a:gd name="connsiteY43" fmla="*/ 2417011 h 6858000"/>
              <a:gd name="connsiteX44" fmla="*/ 6295176 w 6568309"/>
              <a:gd name="connsiteY44" fmla="*/ 2454207 h 6858000"/>
              <a:gd name="connsiteX45" fmla="*/ 6293727 w 6568309"/>
              <a:gd name="connsiteY45" fmla="*/ 2487203 h 6858000"/>
              <a:gd name="connsiteX46" fmla="*/ 6285477 w 6568309"/>
              <a:gd name="connsiteY46" fmla="*/ 2512282 h 6858000"/>
              <a:gd name="connsiteX47" fmla="*/ 6286205 w 6568309"/>
              <a:gd name="connsiteY47" fmla="*/ 2514318 h 6858000"/>
              <a:gd name="connsiteX48" fmla="*/ 6304629 w 6568309"/>
              <a:gd name="connsiteY48" fmla="*/ 2574334 h 6858000"/>
              <a:gd name="connsiteX49" fmla="*/ 6303842 w 6568309"/>
              <a:gd name="connsiteY49" fmla="*/ 2579877 h 6858000"/>
              <a:gd name="connsiteX50" fmla="*/ 6303953 w 6568309"/>
              <a:gd name="connsiteY50" fmla="*/ 2608928 h 6858000"/>
              <a:gd name="connsiteX51" fmla="*/ 6303530 w 6568309"/>
              <a:gd name="connsiteY51" fmla="*/ 2613111 h 6858000"/>
              <a:gd name="connsiteX52" fmla="*/ 6297474 w 6568309"/>
              <a:gd name="connsiteY52" fmla="*/ 2621996 h 6858000"/>
              <a:gd name="connsiteX53" fmla="*/ 6299263 w 6568309"/>
              <a:gd name="connsiteY53" fmla="*/ 2634265 h 6858000"/>
              <a:gd name="connsiteX54" fmla="*/ 6293065 w 6568309"/>
              <a:gd name="connsiteY54" fmla="*/ 2647237 h 6858000"/>
              <a:gd name="connsiteX55" fmla="*/ 6297496 w 6568309"/>
              <a:gd name="connsiteY55" fmla="*/ 2650786 h 6858000"/>
              <a:gd name="connsiteX56" fmla="*/ 6301708 w 6568309"/>
              <a:gd name="connsiteY56" fmla="*/ 2661993 h 6858000"/>
              <a:gd name="connsiteX57" fmla="*/ 6295884 w 6568309"/>
              <a:gd name="connsiteY57" fmla="*/ 2670949 h 6858000"/>
              <a:gd name="connsiteX58" fmla="*/ 6291714 w 6568309"/>
              <a:gd name="connsiteY58" fmla="*/ 2690255 h 6858000"/>
              <a:gd name="connsiteX59" fmla="*/ 6292327 w 6568309"/>
              <a:gd name="connsiteY59" fmla="*/ 2695683 h 6858000"/>
              <a:gd name="connsiteX60" fmla="*/ 6284410 w 6568309"/>
              <a:gd name="connsiteY60" fmla="*/ 2713964 h 6858000"/>
              <a:gd name="connsiteX61" fmla="*/ 6280410 w 6568309"/>
              <a:gd name="connsiteY61" fmla="*/ 2730175 h 6858000"/>
              <a:gd name="connsiteX62" fmla="*/ 6288082 w 6568309"/>
              <a:gd name="connsiteY62" fmla="*/ 2763497 h 6858000"/>
              <a:gd name="connsiteX63" fmla="*/ 6260924 w 6568309"/>
              <a:gd name="connsiteY63" fmla="*/ 3051539 h 6858000"/>
              <a:gd name="connsiteX64" fmla="*/ 6210151 w 6568309"/>
              <a:gd name="connsiteY64" fmla="*/ 3335396 h 6858000"/>
              <a:gd name="connsiteX65" fmla="*/ 6212034 w 6568309"/>
              <a:gd name="connsiteY65" fmla="*/ 3456509 h 6858000"/>
              <a:gd name="connsiteX66" fmla="*/ 6197490 w 6568309"/>
              <a:gd name="connsiteY66" fmla="*/ 3531827 h 6858000"/>
              <a:gd name="connsiteX67" fmla="*/ 6208018 w 6568309"/>
              <a:gd name="connsiteY67" fmla="*/ 3570877 h 6858000"/>
              <a:gd name="connsiteX68" fmla="*/ 6205920 w 6568309"/>
              <a:gd name="connsiteY68" fmla="*/ 3583849 h 6858000"/>
              <a:gd name="connsiteX69" fmla="*/ 6199616 w 6568309"/>
              <a:gd name="connsiteY69" fmla="*/ 3592763 h 6858000"/>
              <a:gd name="connsiteX70" fmla="*/ 6181288 w 6568309"/>
              <a:gd name="connsiteY70" fmla="*/ 3653485 h 6858000"/>
              <a:gd name="connsiteX71" fmla="*/ 6175963 w 6568309"/>
              <a:gd name="connsiteY71" fmla="*/ 3670528 h 6858000"/>
              <a:gd name="connsiteX72" fmla="*/ 6176722 w 6568309"/>
              <a:gd name="connsiteY72" fmla="*/ 3685990 h 6858000"/>
              <a:gd name="connsiteX73" fmla="*/ 6181549 w 6568309"/>
              <a:gd name="connsiteY73" fmla="*/ 3690283 h 6858000"/>
              <a:gd name="connsiteX74" fmla="*/ 6179476 w 6568309"/>
              <a:gd name="connsiteY74" fmla="*/ 3699787 h 6858000"/>
              <a:gd name="connsiteX75" fmla="*/ 6180040 w 6568309"/>
              <a:gd name="connsiteY75" fmla="*/ 3702486 h 6858000"/>
              <a:gd name="connsiteX76" fmla="*/ 6182155 w 6568309"/>
              <a:gd name="connsiteY76" fmla="*/ 3717784 h 6858000"/>
              <a:gd name="connsiteX77" fmla="*/ 6158980 w 6568309"/>
              <a:gd name="connsiteY77" fmla="*/ 3746229 h 6858000"/>
              <a:gd name="connsiteX78" fmla="*/ 6096049 w 6568309"/>
              <a:gd name="connsiteY78" fmla="*/ 3924910 h 6858000"/>
              <a:gd name="connsiteX79" fmla="*/ 6069712 w 6568309"/>
              <a:gd name="connsiteY79" fmla="*/ 3989353 h 6858000"/>
              <a:gd name="connsiteX80" fmla="*/ 6067330 w 6568309"/>
              <a:gd name="connsiteY80" fmla="*/ 4033899 h 6858000"/>
              <a:gd name="connsiteX81" fmla="*/ 6061081 w 6568309"/>
              <a:gd name="connsiteY81" fmla="*/ 4142250 h 6858000"/>
              <a:gd name="connsiteX82" fmla="*/ 6042858 w 6568309"/>
              <a:gd name="connsiteY82" fmla="*/ 4329442 h 6858000"/>
              <a:gd name="connsiteX83" fmla="*/ 6034182 w 6568309"/>
              <a:gd name="connsiteY83" fmla="*/ 4456184 h 6858000"/>
              <a:gd name="connsiteX84" fmla="*/ 6029178 w 6568309"/>
              <a:gd name="connsiteY84" fmla="*/ 4468478 h 6858000"/>
              <a:gd name="connsiteX85" fmla="*/ 6029974 w 6568309"/>
              <a:gd name="connsiteY85" fmla="*/ 4469862 h 6858000"/>
              <a:gd name="connsiteX86" fmla="*/ 6028340 w 6568309"/>
              <a:gd name="connsiteY86" fmla="*/ 4483797 h 6858000"/>
              <a:gd name="connsiteX87" fmla="*/ 6025168 w 6568309"/>
              <a:gd name="connsiteY87" fmla="*/ 4487091 h 6858000"/>
              <a:gd name="connsiteX88" fmla="*/ 6023164 w 6568309"/>
              <a:gd name="connsiteY88" fmla="*/ 4496728 h 6858000"/>
              <a:gd name="connsiteX89" fmla="*/ 6016839 w 6568309"/>
              <a:gd name="connsiteY89" fmla="*/ 4515918 h 6858000"/>
              <a:gd name="connsiteX90" fmla="*/ 6017886 w 6568309"/>
              <a:gd name="connsiteY90" fmla="*/ 4519316 h 6858000"/>
              <a:gd name="connsiteX91" fmla="*/ 6011819 w 6568309"/>
              <a:gd name="connsiteY91" fmla="*/ 4547957 h 6858000"/>
              <a:gd name="connsiteX92" fmla="*/ 6012791 w 6568309"/>
              <a:gd name="connsiteY92" fmla="*/ 4548262 h 6858000"/>
              <a:gd name="connsiteX93" fmla="*/ 6015703 w 6568309"/>
              <a:gd name="connsiteY93" fmla="*/ 4555939 h 6858000"/>
              <a:gd name="connsiteX94" fmla="*/ 6018854 w 6568309"/>
              <a:gd name="connsiteY94" fmla="*/ 4570815 h 6858000"/>
              <a:gd name="connsiteX95" fmla="*/ 6033000 w 6568309"/>
              <a:gd name="connsiteY95" fmla="*/ 4633846 h 6858000"/>
              <a:gd name="connsiteX96" fmla="*/ 6032325 w 6568309"/>
              <a:gd name="connsiteY96" fmla="*/ 4639816 h 6858000"/>
              <a:gd name="connsiteX97" fmla="*/ 6032549 w 6568309"/>
              <a:gd name="connsiteY97" fmla="*/ 4639923 h 6858000"/>
              <a:gd name="connsiteX98" fmla="*/ 6032309 w 6568309"/>
              <a:gd name="connsiteY98" fmla="*/ 4646192 h 6858000"/>
              <a:gd name="connsiteX99" fmla="*/ 6031095 w 6568309"/>
              <a:gd name="connsiteY99" fmla="*/ 4650706 h 6858000"/>
              <a:gd name="connsiteX100" fmla="*/ 6029786 w 6568309"/>
              <a:gd name="connsiteY100" fmla="*/ 4662290 h 6858000"/>
              <a:gd name="connsiteX101" fmla="*/ 6030911 w 6568309"/>
              <a:gd name="connsiteY101" fmla="*/ 4666180 h 6858000"/>
              <a:gd name="connsiteX102" fmla="*/ 6033630 w 6568309"/>
              <a:gd name="connsiteY102" fmla="*/ 4667585 h 6858000"/>
              <a:gd name="connsiteX103" fmla="*/ 6033189 w 6568309"/>
              <a:gd name="connsiteY103" fmla="*/ 4668660 h 6858000"/>
              <a:gd name="connsiteX104" fmla="*/ 6038764 w 6568309"/>
              <a:gd name="connsiteY104" fmla="*/ 4689807 h 6858000"/>
              <a:gd name="connsiteX105" fmla="*/ 6042217 w 6568309"/>
              <a:gd name="connsiteY105" fmla="*/ 4737890 h 6858000"/>
              <a:gd name="connsiteX106" fmla="*/ 6040543 w 6568309"/>
              <a:gd name="connsiteY106" fmla="*/ 4765657 h 6858000"/>
              <a:gd name="connsiteX107" fmla="*/ 6039956 w 6568309"/>
              <a:gd name="connsiteY107" fmla="*/ 4841463 h 6858000"/>
              <a:gd name="connsiteX108" fmla="*/ 6057123 w 6568309"/>
              <a:gd name="connsiteY108" fmla="*/ 4969863 h 6858000"/>
              <a:gd name="connsiteX109" fmla="*/ 6055039 w 6568309"/>
              <a:gd name="connsiteY109" fmla="*/ 4974028 h 6858000"/>
              <a:gd name="connsiteX110" fmla="*/ 6053462 w 6568309"/>
              <a:gd name="connsiteY110" fmla="*/ 4980318 h 6858000"/>
              <a:gd name="connsiteX111" fmla="*/ 6053643 w 6568309"/>
              <a:gd name="connsiteY111" fmla="*/ 4980501 h 6858000"/>
              <a:gd name="connsiteX112" fmla="*/ 6051733 w 6568309"/>
              <a:gd name="connsiteY112" fmla="*/ 4986338 h 6858000"/>
              <a:gd name="connsiteX113" fmla="*/ 6049602 w 6568309"/>
              <a:gd name="connsiteY113" fmla="*/ 4991296 h 6858000"/>
              <a:gd name="connsiteX114" fmla="*/ 6075165 w 6568309"/>
              <a:gd name="connsiteY114" fmla="*/ 5076895 h 6858000"/>
              <a:gd name="connsiteX115" fmla="*/ 6073751 w 6568309"/>
              <a:gd name="connsiteY115" fmla="*/ 5081568 h 6858000"/>
              <a:gd name="connsiteX116" fmla="*/ 6073150 w 6568309"/>
              <a:gd name="connsiteY116" fmla="*/ 5088173 h 6858000"/>
              <a:gd name="connsiteX117" fmla="*/ 6073355 w 6568309"/>
              <a:gd name="connsiteY117" fmla="*/ 5088300 h 6858000"/>
              <a:gd name="connsiteX118" fmla="*/ 6072362 w 6568309"/>
              <a:gd name="connsiteY118" fmla="*/ 5094558 h 6858000"/>
              <a:gd name="connsiteX119" fmla="*/ 6064726 w 6568309"/>
              <a:gd name="connsiteY119" fmla="*/ 5125620 h 6858000"/>
              <a:gd name="connsiteX120" fmla="*/ 6065415 w 6568309"/>
              <a:gd name="connsiteY120" fmla="*/ 5268004 h 6858000"/>
              <a:gd name="connsiteX121" fmla="*/ 6066081 w 6568309"/>
              <a:gd name="connsiteY121" fmla="*/ 5269530 h 6858000"/>
              <a:gd name="connsiteX122" fmla="*/ 6043407 w 6568309"/>
              <a:gd name="connsiteY122" fmla="*/ 5390941 h 6858000"/>
              <a:gd name="connsiteX123" fmla="*/ 6025377 w 6568309"/>
              <a:gd name="connsiteY123" fmla="*/ 5539927 h 6858000"/>
              <a:gd name="connsiteX124" fmla="*/ 6010052 w 6568309"/>
              <a:gd name="connsiteY124" fmla="*/ 5791594 h 6858000"/>
              <a:gd name="connsiteX125" fmla="*/ 5994220 w 6568309"/>
              <a:gd name="connsiteY125" fmla="*/ 5855206 h 6858000"/>
              <a:gd name="connsiteX126" fmla="*/ 5982580 w 6568309"/>
              <a:gd name="connsiteY126" fmla="*/ 5873582 h 6858000"/>
              <a:gd name="connsiteX127" fmla="*/ 5983608 w 6568309"/>
              <a:gd name="connsiteY127" fmla="*/ 5876037 h 6858000"/>
              <a:gd name="connsiteX128" fmla="*/ 5983535 w 6568309"/>
              <a:gd name="connsiteY128" fmla="*/ 5886534 h 6858000"/>
              <a:gd name="connsiteX129" fmla="*/ 5988737 w 6568309"/>
              <a:gd name="connsiteY129" fmla="*/ 5888644 h 6858000"/>
              <a:gd name="connsiteX130" fmla="*/ 5992371 w 6568309"/>
              <a:gd name="connsiteY130" fmla="*/ 5903832 h 6858000"/>
              <a:gd name="connsiteX131" fmla="*/ 5990780 w 6568309"/>
              <a:gd name="connsiteY131" fmla="*/ 5923391 h 6858000"/>
              <a:gd name="connsiteX132" fmla="*/ 5993870 w 6568309"/>
              <a:gd name="connsiteY132" fmla="*/ 6013205 h 6858000"/>
              <a:gd name="connsiteX133" fmla="*/ 5997673 w 6568309"/>
              <a:gd name="connsiteY133" fmla="*/ 6074018 h 6858000"/>
              <a:gd name="connsiteX134" fmla="*/ 6014840 w 6568309"/>
              <a:gd name="connsiteY134" fmla="*/ 6130837 h 6858000"/>
              <a:gd name="connsiteX135" fmla="*/ 6010704 w 6568309"/>
              <a:gd name="connsiteY135" fmla="*/ 6152982 h 6858000"/>
              <a:gd name="connsiteX136" fmla="*/ 6038294 w 6568309"/>
              <a:gd name="connsiteY136" fmla="*/ 6221100 h 6858000"/>
              <a:gd name="connsiteX137" fmla="*/ 6052331 w 6568309"/>
              <a:gd name="connsiteY137" fmla="*/ 6287550 h 6858000"/>
              <a:gd name="connsiteX138" fmla="*/ 6074143 w 6568309"/>
              <a:gd name="connsiteY138" fmla="*/ 6401595 h 6858000"/>
              <a:gd name="connsiteX139" fmla="*/ 6060199 w 6568309"/>
              <a:gd name="connsiteY139" fmla="*/ 6487110 h 6858000"/>
              <a:gd name="connsiteX140" fmla="*/ 6081156 w 6568309"/>
              <a:gd name="connsiteY140" fmla="*/ 6588589 h 6858000"/>
              <a:gd name="connsiteX141" fmla="*/ 6114944 w 6568309"/>
              <a:gd name="connsiteY141" fmla="*/ 6769963 h 6858000"/>
              <a:gd name="connsiteX142" fmla="*/ 6128950 w 6568309"/>
              <a:gd name="connsiteY142" fmla="*/ 6835814 h 6858000"/>
              <a:gd name="connsiteX143" fmla="*/ 6132536 w 6568309"/>
              <a:gd name="connsiteY143" fmla="*/ 6858000 h 6858000"/>
              <a:gd name="connsiteX144" fmla="*/ 4789511 w 6568309"/>
              <a:gd name="connsiteY144" fmla="*/ 6858000 h 6858000"/>
              <a:gd name="connsiteX145" fmla="*/ 1866294 w 6568309"/>
              <a:gd name="connsiteY145" fmla="*/ 6858000 h 6858000"/>
              <a:gd name="connsiteX146" fmla="*/ 1705866 w 6568309"/>
              <a:gd name="connsiteY146" fmla="*/ 6858000 h 6858000"/>
              <a:gd name="connsiteX147" fmla="*/ 1343025 w 6568309"/>
              <a:gd name="connsiteY147" fmla="*/ 6858000 h 6858000"/>
              <a:gd name="connsiteX148" fmla="*/ 523269 w 6568309"/>
              <a:gd name="connsiteY148" fmla="*/ 6858000 h 6858000"/>
              <a:gd name="connsiteX149" fmla="*/ 362841 w 6568309"/>
              <a:gd name="connsiteY149" fmla="*/ 6858000 h 6858000"/>
              <a:gd name="connsiteX150" fmla="*/ 0 w 6568309"/>
              <a:gd name="connsiteY15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Lst>
            <a:rect l="l" t="t" r="r" b="b"/>
            <a:pathLst>
              <a:path w="6568309" h="6858000">
                <a:moveTo>
                  <a:pt x="0" y="0"/>
                </a:moveTo>
                <a:lnTo>
                  <a:pt x="362841" y="0"/>
                </a:lnTo>
                <a:lnTo>
                  <a:pt x="523269" y="0"/>
                </a:lnTo>
                <a:lnTo>
                  <a:pt x="1343025" y="0"/>
                </a:lnTo>
                <a:lnTo>
                  <a:pt x="1705866" y="0"/>
                </a:lnTo>
                <a:lnTo>
                  <a:pt x="1866294" y="0"/>
                </a:lnTo>
                <a:lnTo>
                  <a:pt x="5225154" y="0"/>
                </a:lnTo>
                <a:lnTo>
                  <a:pt x="6568179" y="0"/>
                </a:lnTo>
                <a:lnTo>
                  <a:pt x="6568309" y="1"/>
                </a:lnTo>
                <a:lnTo>
                  <a:pt x="6562951" y="30700"/>
                </a:lnTo>
                <a:cubicBezTo>
                  <a:pt x="6559126" y="84364"/>
                  <a:pt x="6548218" y="241149"/>
                  <a:pt x="6547446" y="310025"/>
                </a:cubicBezTo>
                <a:cubicBezTo>
                  <a:pt x="6550151" y="367544"/>
                  <a:pt x="6557712" y="408251"/>
                  <a:pt x="6558316" y="443960"/>
                </a:cubicBezTo>
                <a:cubicBezTo>
                  <a:pt x="6555224" y="499397"/>
                  <a:pt x="6534767" y="604434"/>
                  <a:pt x="6528896" y="642659"/>
                </a:cubicBezTo>
                <a:cubicBezTo>
                  <a:pt x="6535204" y="657287"/>
                  <a:pt x="6515365" y="658191"/>
                  <a:pt x="6523095" y="673307"/>
                </a:cubicBezTo>
                <a:cubicBezTo>
                  <a:pt x="6523388" y="693769"/>
                  <a:pt x="6506868" y="797295"/>
                  <a:pt x="6496169" y="839641"/>
                </a:cubicBezTo>
                <a:cubicBezTo>
                  <a:pt x="6484119" y="887148"/>
                  <a:pt x="6457817" y="937731"/>
                  <a:pt x="6450789" y="958357"/>
                </a:cubicBezTo>
                <a:cubicBezTo>
                  <a:pt x="6443760" y="978983"/>
                  <a:pt x="6459217" y="936930"/>
                  <a:pt x="6453996" y="963398"/>
                </a:cubicBezTo>
                <a:cubicBezTo>
                  <a:pt x="6448777" y="989867"/>
                  <a:pt x="6425575" y="1087010"/>
                  <a:pt x="6419467" y="1117169"/>
                </a:cubicBezTo>
                <a:cubicBezTo>
                  <a:pt x="6431540" y="1118586"/>
                  <a:pt x="6409651" y="1135372"/>
                  <a:pt x="6417348" y="1144352"/>
                </a:cubicBezTo>
                <a:cubicBezTo>
                  <a:pt x="6424109" y="1150681"/>
                  <a:pt x="6419047" y="1157251"/>
                  <a:pt x="6418473" y="1164484"/>
                </a:cubicBezTo>
                <a:cubicBezTo>
                  <a:pt x="6423767" y="1173524"/>
                  <a:pt x="6413947" y="1205209"/>
                  <a:pt x="6406979" y="1213829"/>
                </a:cubicBezTo>
                <a:cubicBezTo>
                  <a:pt x="6382818" y="1235037"/>
                  <a:pt x="6400452" y="1277327"/>
                  <a:pt x="6381928" y="1294823"/>
                </a:cubicBezTo>
                <a:cubicBezTo>
                  <a:pt x="6379195" y="1300845"/>
                  <a:pt x="6378069" y="1306615"/>
                  <a:pt x="6377948" y="1312193"/>
                </a:cubicBezTo>
                <a:lnTo>
                  <a:pt x="6379894" y="1327626"/>
                </a:lnTo>
                <a:lnTo>
                  <a:pt x="6385024" y="1331644"/>
                </a:lnTo>
                <a:lnTo>
                  <a:pt x="6383696" y="1341276"/>
                </a:lnTo>
                <a:cubicBezTo>
                  <a:pt x="6383952" y="1342166"/>
                  <a:pt x="6384208" y="1343055"/>
                  <a:pt x="6384464" y="1343945"/>
                </a:cubicBezTo>
                <a:cubicBezTo>
                  <a:pt x="6385957" y="1349040"/>
                  <a:pt x="6387253" y="1354080"/>
                  <a:pt x="6387748" y="1359134"/>
                </a:cubicBezTo>
                <a:cubicBezTo>
                  <a:pt x="6384363" y="1373109"/>
                  <a:pt x="6372802" y="1397612"/>
                  <a:pt x="6364157" y="1427803"/>
                </a:cubicBezTo>
                <a:cubicBezTo>
                  <a:pt x="6348141" y="1460349"/>
                  <a:pt x="6348362" y="1505076"/>
                  <a:pt x="6335874" y="1540278"/>
                </a:cubicBezTo>
                <a:lnTo>
                  <a:pt x="6331892" y="1547262"/>
                </a:lnTo>
                <a:lnTo>
                  <a:pt x="6332744" y="1577056"/>
                </a:lnTo>
                <a:cubicBezTo>
                  <a:pt x="6335859" y="1582205"/>
                  <a:pt x="6336674" y="1589568"/>
                  <a:pt x="6333604" y="1595898"/>
                </a:cubicBezTo>
                <a:lnTo>
                  <a:pt x="6324749" y="1703726"/>
                </a:lnTo>
                <a:cubicBezTo>
                  <a:pt x="6324080" y="1739332"/>
                  <a:pt x="6318019" y="1754453"/>
                  <a:pt x="6329594" y="1809535"/>
                </a:cubicBezTo>
                <a:cubicBezTo>
                  <a:pt x="6344930" y="1868036"/>
                  <a:pt x="6323725" y="1952670"/>
                  <a:pt x="6329062" y="2018310"/>
                </a:cubicBezTo>
                <a:cubicBezTo>
                  <a:pt x="6308075" y="2053162"/>
                  <a:pt x="6326925" y="2034561"/>
                  <a:pt x="6321735" y="2071355"/>
                </a:cubicBezTo>
                <a:lnTo>
                  <a:pt x="6322678" y="2141166"/>
                </a:lnTo>
                <a:lnTo>
                  <a:pt x="6321340" y="2154548"/>
                </a:lnTo>
                <a:lnTo>
                  <a:pt x="6316582" y="2158153"/>
                </a:lnTo>
                <a:lnTo>
                  <a:pt x="6311428" y="2178174"/>
                </a:lnTo>
                <a:cubicBezTo>
                  <a:pt x="6310177" y="2185696"/>
                  <a:pt x="6309622" y="2193828"/>
                  <a:pt x="6310192" y="2202858"/>
                </a:cubicBezTo>
                <a:cubicBezTo>
                  <a:pt x="6319667" y="2232772"/>
                  <a:pt x="6296459" y="2283357"/>
                  <a:pt x="6309211" y="2320214"/>
                </a:cubicBezTo>
                <a:cubicBezTo>
                  <a:pt x="6307537" y="2355906"/>
                  <a:pt x="6302490" y="2394678"/>
                  <a:pt x="6300151" y="2417011"/>
                </a:cubicBezTo>
                <a:cubicBezTo>
                  <a:pt x="6292303" y="2426377"/>
                  <a:pt x="6304439" y="2456509"/>
                  <a:pt x="6295176" y="2454207"/>
                </a:cubicBezTo>
                <a:cubicBezTo>
                  <a:pt x="6299335" y="2464947"/>
                  <a:pt x="6297305" y="2476105"/>
                  <a:pt x="6293727" y="2487203"/>
                </a:cubicBezTo>
                <a:lnTo>
                  <a:pt x="6285477" y="2512282"/>
                </a:lnTo>
                <a:cubicBezTo>
                  <a:pt x="6285720" y="2512961"/>
                  <a:pt x="6285962" y="2513640"/>
                  <a:pt x="6286205" y="2514318"/>
                </a:cubicBezTo>
                <a:cubicBezTo>
                  <a:pt x="6292347" y="2534324"/>
                  <a:pt x="6298487" y="2554328"/>
                  <a:pt x="6304629" y="2574334"/>
                </a:cubicBezTo>
                <a:lnTo>
                  <a:pt x="6303842" y="2579877"/>
                </a:lnTo>
                <a:cubicBezTo>
                  <a:pt x="6303729" y="2585644"/>
                  <a:pt x="6304006" y="2603388"/>
                  <a:pt x="6303953" y="2608928"/>
                </a:cubicBezTo>
                <a:lnTo>
                  <a:pt x="6303530" y="2613111"/>
                </a:lnTo>
                <a:lnTo>
                  <a:pt x="6297474" y="2621996"/>
                </a:lnTo>
                <a:lnTo>
                  <a:pt x="6299263" y="2634265"/>
                </a:lnTo>
                <a:lnTo>
                  <a:pt x="6293065" y="2647237"/>
                </a:lnTo>
                <a:cubicBezTo>
                  <a:pt x="6294685" y="2648158"/>
                  <a:pt x="6296180" y="2649356"/>
                  <a:pt x="6297496" y="2650786"/>
                </a:cubicBezTo>
                <a:lnTo>
                  <a:pt x="6301708" y="2661993"/>
                </a:lnTo>
                <a:lnTo>
                  <a:pt x="6295884" y="2670949"/>
                </a:lnTo>
                <a:cubicBezTo>
                  <a:pt x="6304913" y="2672007"/>
                  <a:pt x="6294429" y="2681695"/>
                  <a:pt x="6291714" y="2690255"/>
                </a:cubicBezTo>
                <a:lnTo>
                  <a:pt x="6292327" y="2695683"/>
                </a:lnTo>
                <a:lnTo>
                  <a:pt x="6284410" y="2713964"/>
                </a:lnTo>
                <a:lnTo>
                  <a:pt x="6280410" y="2730175"/>
                </a:lnTo>
                <a:lnTo>
                  <a:pt x="6288082" y="2763497"/>
                </a:lnTo>
                <a:lnTo>
                  <a:pt x="6260924" y="3051539"/>
                </a:lnTo>
                <a:cubicBezTo>
                  <a:pt x="6251455" y="3165645"/>
                  <a:pt x="6222174" y="3216611"/>
                  <a:pt x="6210151" y="3335396"/>
                </a:cubicBezTo>
                <a:lnTo>
                  <a:pt x="6212034" y="3456509"/>
                </a:lnTo>
                <a:lnTo>
                  <a:pt x="6197490" y="3531827"/>
                </a:lnTo>
                <a:lnTo>
                  <a:pt x="6208018" y="3570877"/>
                </a:lnTo>
                <a:lnTo>
                  <a:pt x="6205920" y="3583849"/>
                </a:lnTo>
                <a:lnTo>
                  <a:pt x="6199616" y="3592763"/>
                </a:lnTo>
                <a:cubicBezTo>
                  <a:pt x="6191839" y="3613948"/>
                  <a:pt x="6196204" y="3641245"/>
                  <a:pt x="6181288" y="3653485"/>
                </a:cubicBezTo>
                <a:cubicBezTo>
                  <a:pt x="6178087" y="3659316"/>
                  <a:pt x="6176516" y="3664985"/>
                  <a:pt x="6175963" y="3670528"/>
                </a:cubicBezTo>
                <a:lnTo>
                  <a:pt x="6176722" y="3685990"/>
                </a:lnTo>
                <a:lnTo>
                  <a:pt x="6181549" y="3690283"/>
                </a:lnTo>
                <a:lnTo>
                  <a:pt x="6179476" y="3699787"/>
                </a:lnTo>
                <a:cubicBezTo>
                  <a:pt x="6179664" y="3700686"/>
                  <a:pt x="6179852" y="3701586"/>
                  <a:pt x="6180040" y="3702486"/>
                </a:cubicBezTo>
                <a:cubicBezTo>
                  <a:pt x="6181140" y="3707637"/>
                  <a:pt x="6182047" y="3712728"/>
                  <a:pt x="6182155" y="3717784"/>
                </a:cubicBezTo>
                <a:cubicBezTo>
                  <a:pt x="6156678" y="3711701"/>
                  <a:pt x="6178864" y="3759789"/>
                  <a:pt x="6158980" y="3746229"/>
                </a:cubicBezTo>
                <a:cubicBezTo>
                  <a:pt x="6144630" y="3780750"/>
                  <a:pt x="6117520" y="3867558"/>
                  <a:pt x="6096049" y="3924910"/>
                </a:cubicBezTo>
                <a:lnTo>
                  <a:pt x="6069712" y="3989353"/>
                </a:lnTo>
                <a:lnTo>
                  <a:pt x="6067330" y="4033899"/>
                </a:lnTo>
                <a:cubicBezTo>
                  <a:pt x="6065506" y="4070470"/>
                  <a:pt x="6063599" y="4110146"/>
                  <a:pt x="6061081" y="4142250"/>
                </a:cubicBezTo>
                <a:cubicBezTo>
                  <a:pt x="6055260" y="4200007"/>
                  <a:pt x="6045907" y="4278998"/>
                  <a:pt x="6042858" y="4329442"/>
                </a:cubicBezTo>
                <a:cubicBezTo>
                  <a:pt x="6038376" y="4381764"/>
                  <a:pt x="6036461" y="4433012"/>
                  <a:pt x="6034182" y="4456184"/>
                </a:cubicBezTo>
                <a:lnTo>
                  <a:pt x="6029178" y="4468478"/>
                </a:lnTo>
                <a:lnTo>
                  <a:pt x="6029974" y="4469862"/>
                </a:lnTo>
                <a:cubicBezTo>
                  <a:pt x="6031287" y="4476321"/>
                  <a:pt x="6030316" y="4480555"/>
                  <a:pt x="6028340" y="4483797"/>
                </a:cubicBezTo>
                <a:lnTo>
                  <a:pt x="6025168" y="4487091"/>
                </a:lnTo>
                <a:lnTo>
                  <a:pt x="6023164" y="4496728"/>
                </a:lnTo>
                <a:lnTo>
                  <a:pt x="6016839" y="4515918"/>
                </a:lnTo>
                <a:cubicBezTo>
                  <a:pt x="6017189" y="4517049"/>
                  <a:pt x="6017537" y="4518182"/>
                  <a:pt x="6017886" y="4519316"/>
                </a:cubicBezTo>
                <a:lnTo>
                  <a:pt x="6011819" y="4547957"/>
                </a:lnTo>
                <a:lnTo>
                  <a:pt x="6012791" y="4548262"/>
                </a:lnTo>
                <a:cubicBezTo>
                  <a:pt x="6014837" y="4549595"/>
                  <a:pt x="6016087" y="4551811"/>
                  <a:pt x="6015703" y="4555939"/>
                </a:cubicBezTo>
                <a:cubicBezTo>
                  <a:pt x="6031790" y="4548276"/>
                  <a:pt x="6021405" y="4557977"/>
                  <a:pt x="6018854" y="4570815"/>
                </a:cubicBezTo>
                <a:cubicBezTo>
                  <a:pt x="6021736" y="4583801"/>
                  <a:pt x="6030754" y="4622347"/>
                  <a:pt x="6033000" y="4633846"/>
                </a:cubicBezTo>
                <a:lnTo>
                  <a:pt x="6032325" y="4639816"/>
                </a:lnTo>
                <a:lnTo>
                  <a:pt x="6032549" y="4639923"/>
                </a:lnTo>
                <a:cubicBezTo>
                  <a:pt x="6032911" y="4641190"/>
                  <a:pt x="6032878" y="4643141"/>
                  <a:pt x="6032309" y="4646192"/>
                </a:cubicBezTo>
                <a:lnTo>
                  <a:pt x="6031095" y="4650706"/>
                </a:lnTo>
                <a:lnTo>
                  <a:pt x="6029786" y="4662290"/>
                </a:lnTo>
                <a:cubicBezTo>
                  <a:pt x="6030161" y="4663587"/>
                  <a:pt x="6030536" y="4664883"/>
                  <a:pt x="6030911" y="4666180"/>
                </a:cubicBezTo>
                <a:lnTo>
                  <a:pt x="6033630" y="4667585"/>
                </a:lnTo>
                <a:lnTo>
                  <a:pt x="6033189" y="4668660"/>
                </a:lnTo>
                <a:cubicBezTo>
                  <a:pt x="6027286" y="4676831"/>
                  <a:pt x="6019767" y="4679345"/>
                  <a:pt x="6038764" y="4689807"/>
                </a:cubicBezTo>
                <a:cubicBezTo>
                  <a:pt x="6028616" y="4708535"/>
                  <a:pt x="6040474" y="4712235"/>
                  <a:pt x="6042217" y="4737890"/>
                </a:cubicBezTo>
                <a:cubicBezTo>
                  <a:pt x="6033362" y="4748600"/>
                  <a:pt x="6035273" y="4757223"/>
                  <a:pt x="6040543" y="4765657"/>
                </a:cubicBezTo>
                <a:cubicBezTo>
                  <a:pt x="6034416" y="4790618"/>
                  <a:pt x="6040696" y="4813399"/>
                  <a:pt x="6039956" y="4841463"/>
                </a:cubicBezTo>
                <a:lnTo>
                  <a:pt x="6057123" y="4969863"/>
                </a:lnTo>
                <a:lnTo>
                  <a:pt x="6055039" y="4974028"/>
                </a:lnTo>
                <a:cubicBezTo>
                  <a:pt x="6053860" y="4976933"/>
                  <a:pt x="6053409" y="4978909"/>
                  <a:pt x="6053462" y="4980318"/>
                </a:cubicBezTo>
                <a:lnTo>
                  <a:pt x="6053643" y="4980501"/>
                </a:lnTo>
                <a:lnTo>
                  <a:pt x="6051733" y="4986338"/>
                </a:lnTo>
                <a:lnTo>
                  <a:pt x="6049602" y="4991296"/>
                </a:lnTo>
                <a:cubicBezTo>
                  <a:pt x="6058123" y="5019829"/>
                  <a:pt x="6066643" y="5048361"/>
                  <a:pt x="6075165" y="5076895"/>
                </a:cubicBezTo>
                <a:lnTo>
                  <a:pt x="6073751" y="5081568"/>
                </a:lnTo>
                <a:cubicBezTo>
                  <a:pt x="6073034" y="5084748"/>
                  <a:pt x="6072888" y="5086810"/>
                  <a:pt x="6073150" y="5088173"/>
                </a:cubicBezTo>
                <a:lnTo>
                  <a:pt x="6073355" y="5088300"/>
                </a:lnTo>
                <a:lnTo>
                  <a:pt x="6072362" y="5094558"/>
                </a:lnTo>
                <a:cubicBezTo>
                  <a:pt x="6070184" y="5105196"/>
                  <a:pt x="6067588" y="5115626"/>
                  <a:pt x="6064726" y="5125620"/>
                </a:cubicBezTo>
                <a:cubicBezTo>
                  <a:pt x="6063568" y="5154527"/>
                  <a:pt x="6065189" y="5244020"/>
                  <a:pt x="6065415" y="5268004"/>
                </a:cubicBezTo>
                <a:cubicBezTo>
                  <a:pt x="6065637" y="5268513"/>
                  <a:pt x="6065860" y="5269021"/>
                  <a:pt x="6066081" y="5269530"/>
                </a:cubicBezTo>
                <a:lnTo>
                  <a:pt x="6043407" y="5390941"/>
                </a:lnTo>
                <a:cubicBezTo>
                  <a:pt x="6032545" y="5438194"/>
                  <a:pt x="6020942" y="5465286"/>
                  <a:pt x="6025377" y="5539927"/>
                </a:cubicBezTo>
                <a:cubicBezTo>
                  <a:pt x="6019787" y="5610775"/>
                  <a:pt x="6013913" y="5740573"/>
                  <a:pt x="6010052" y="5791594"/>
                </a:cubicBezTo>
                <a:cubicBezTo>
                  <a:pt x="5989401" y="5787060"/>
                  <a:pt x="6018524" y="5849672"/>
                  <a:pt x="5994220" y="5855206"/>
                </a:cubicBezTo>
                <a:cubicBezTo>
                  <a:pt x="5995282" y="5860240"/>
                  <a:pt x="5980598" y="5868910"/>
                  <a:pt x="5982580" y="5873582"/>
                </a:cubicBezTo>
                <a:cubicBezTo>
                  <a:pt x="5982922" y="5874401"/>
                  <a:pt x="5983265" y="5875218"/>
                  <a:pt x="5983608" y="5876037"/>
                </a:cubicBezTo>
                <a:lnTo>
                  <a:pt x="5983535" y="5886534"/>
                </a:lnTo>
                <a:lnTo>
                  <a:pt x="5988737" y="5888644"/>
                </a:lnTo>
                <a:cubicBezTo>
                  <a:pt x="5989948" y="5893707"/>
                  <a:pt x="5991159" y="5898769"/>
                  <a:pt x="5992371" y="5903832"/>
                </a:cubicBezTo>
                <a:cubicBezTo>
                  <a:pt x="5992924" y="5909651"/>
                  <a:pt x="5992578" y="5916068"/>
                  <a:pt x="5990780" y="5923391"/>
                </a:cubicBezTo>
                <a:cubicBezTo>
                  <a:pt x="5975822" y="5948880"/>
                  <a:pt x="6013580" y="5981626"/>
                  <a:pt x="5993870" y="6013205"/>
                </a:cubicBezTo>
                <a:cubicBezTo>
                  <a:pt x="5988486" y="6024901"/>
                  <a:pt x="5991718" y="6066777"/>
                  <a:pt x="5997673" y="6074018"/>
                </a:cubicBezTo>
                <a:cubicBezTo>
                  <a:pt x="5998007" y="6081731"/>
                  <a:pt x="6007861" y="6126985"/>
                  <a:pt x="6014840" y="6130837"/>
                </a:cubicBezTo>
                <a:cubicBezTo>
                  <a:pt x="6022998" y="6137057"/>
                  <a:pt x="5999420" y="6156330"/>
                  <a:pt x="6010704" y="6152982"/>
                </a:cubicBezTo>
                <a:cubicBezTo>
                  <a:pt x="6008682" y="6186619"/>
                  <a:pt x="6039938" y="6191636"/>
                  <a:pt x="6038294" y="6221100"/>
                </a:cubicBezTo>
                <a:cubicBezTo>
                  <a:pt x="6039643" y="6222126"/>
                  <a:pt x="6046356" y="6257468"/>
                  <a:pt x="6052331" y="6287550"/>
                </a:cubicBezTo>
                <a:cubicBezTo>
                  <a:pt x="6058307" y="6317632"/>
                  <a:pt x="6082079" y="6391312"/>
                  <a:pt x="6074143" y="6401595"/>
                </a:cubicBezTo>
                <a:cubicBezTo>
                  <a:pt x="6074931" y="6423902"/>
                  <a:pt x="6059614" y="6432919"/>
                  <a:pt x="6060199" y="6487110"/>
                </a:cubicBezTo>
                <a:cubicBezTo>
                  <a:pt x="6075583" y="6574474"/>
                  <a:pt x="6076150" y="6553611"/>
                  <a:pt x="6081156" y="6588589"/>
                </a:cubicBezTo>
                <a:cubicBezTo>
                  <a:pt x="6102088" y="6637976"/>
                  <a:pt x="6067660" y="6687723"/>
                  <a:pt x="6114944" y="6769963"/>
                </a:cubicBezTo>
                <a:cubicBezTo>
                  <a:pt x="6130462" y="6819284"/>
                  <a:pt x="6119243" y="6817955"/>
                  <a:pt x="6128950" y="6835814"/>
                </a:cubicBezTo>
                <a:lnTo>
                  <a:pt x="6132536" y="6858000"/>
                </a:lnTo>
                <a:lnTo>
                  <a:pt x="4789511" y="6858000"/>
                </a:lnTo>
                <a:lnTo>
                  <a:pt x="1866294" y="6858000"/>
                </a:lnTo>
                <a:lnTo>
                  <a:pt x="1705866" y="6858000"/>
                </a:lnTo>
                <a:lnTo>
                  <a:pt x="1343025" y="6858000"/>
                </a:lnTo>
                <a:lnTo>
                  <a:pt x="523269" y="6858000"/>
                </a:lnTo>
                <a:lnTo>
                  <a:pt x="362841" y="6858000"/>
                </a:lnTo>
                <a:lnTo>
                  <a:pt x="0" y="685800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5" name="Picture 14">
            <a:extLst>
              <a:ext uri="{FF2B5EF4-FFF2-40B4-BE49-F238E27FC236}">
                <a16:creationId xmlns:a16="http://schemas.microsoft.com/office/drawing/2014/main" id="{E79CF45B-B6D5-17AA-04BA-64696CFCE609}"/>
              </a:ext>
            </a:extLst>
          </p:cNvPr>
          <p:cNvPicPr>
            <a:picLocks noChangeAspect="1"/>
          </p:cNvPicPr>
          <p:nvPr/>
        </p:nvPicPr>
        <p:blipFill>
          <a:blip r:embed="rId4">
            <a:extLst>
              <a:ext uri="{28A0092B-C50C-407E-A947-70E740481C1C}">
                <a14:useLocalDpi xmlns:a14="http://schemas.microsoft.com/office/drawing/2010/main" val="0"/>
              </a:ext>
            </a:extLst>
          </a:blip>
          <a:srcRect l="5297" t="27320" r="37035" b="16633"/>
          <a:stretch>
            <a:fillRect/>
          </a:stretch>
        </p:blipFill>
        <p:spPr>
          <a:xfrm>
            <a:off x="7078033" y="-270777"/>
            <a:ext cx="5103690" cy="5955956"/>
          </a:xfrm>
          <a:prstGeom prst="rect">
            <a:avLst/>
          </a:prstGeom>
        </p:spPr>
      </p:pic>
      <p:graphicFrame>
        <p:nvGraphicFramePr>
          <p:cNvPr id="5" name="Content Placeholder 2">
            <a:extLst>
              <a:ext uri="{FF2B5EF4-FFF2-40B4-BE49-F238E27FC236}">
                <a16:creationId xmlns:a16="http://schemas.microsoft.com/office/drawing/2014/main" id="{CEB5FFFA-E075-D0BD-ADA4-6FB3E442BCCE}"/>
              </a:ext>
            </a:extLst>
          </p:cNvPr>
          <p:cNvGraphicFramePr>
            <a:graphicFrameLocks noGrp="1"/>
          </p:cNvGraphicFramePr>
          <p:nvPr>
            <p:ph idx="1"/>
            <p:extLst>
              <p:ext uri="{D42A27DB-BD31-4B8C-83A1-F6EECF244321}">
                <p14:modId xmlns:p14="http://schemas.microsoft.com/office/powerpoint/2010/main" val="581507886"/>
              </p:ext>
            </p:extLst>
          </p:nvPr>
        </p:nvGraphicFramePr>
        <p:xfrm>
          <a:off x="10277" y="1367022"/>
          <a:ext cx="3716008" cy="6286108"/>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10" name="Rectangle 11">
            <a:extLst>
              <a:ext uri="{FF2B5EF4-FFF2-40B4-BE49-F238E27FC236}">
                <a16:creationId xmlns:a16="http://schemas.microsoft.com/office/drawing/2014/main" id="{86A78E44-2F35-9620-085D-16FEB6790992}"/>
              </a:ext>
            </a:extLst>
          </p:cNvPr>
          <p:cNvSpPr>
            <a:spLocks noChangeArrowheads="1"/>
          </p:cNvSpPr>
          <p:nvPr/>
        </p:nvSpPr>
        <p:spPr bwMode="auto">
          <a:xfrm>
            <a:off x="0" y="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sp>
        <p:nvSpPr>
          <p:cNvPr id="28" name="Rectangle 17">
            <a:extLst>
              <a:ext uri="{FF2B5EF4-FFF2-40B4-BE49-F238E27FC236}">
                <a16:creationId xmlns:a16="http://schemas.microsoft.com/office/drawing/2014/main" id="{F58EBF0F-4FCA-D84F-C487-45A29D7DDE6D}"/>
              </a:ext>
            </a:extLst>
          </p:cNvPr>
          <p:cNvSpPr>
            <a:spLocks noChangeArrowheads="1"/>
          </p:cNvSpPr>
          <p:nvPr/>
        </p:nvSpPr>
        <p:spPr bwMode="auto">
          <a:xfrm rot="10800000" flipV="1">
            <a:off x="7526862" y="5278205"/>
            <a:ext cx="4654861" cy="92333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1" i="0" u="none" strike="noStrike" cap="none" normalizeH="0" baseline="0">
                <a:ln>
                  <a:noFill/>
                </a:ln>
                <a:effectLst/>
                <a:latin typeface="Arial" panose="020B0604020202020204" pitchFamily="34" charset="0"/>
              </a:rPr>
              <a:t>Figure 4: Timeline showing key NHS strategies and plans addressing SDG3 and integrated care (NHS England, 2019).</a:t>
            </a:r>
          </a:p>
        </p:txBody>
      </p:sp>
      <p:sp>
        <p:nvSpPr>
          <p:cNvPr id="2" name="TextBox 1">
            <a:extLst>
              <a:ext uri="{FF2B5EF4-FFF2-40B4-BE49-F238E27FC236}">
                <a16:creationId xmlns:a16="http://schemas.microsoft.com/office/drawing/2014/main" id="{E325F27D-DFA8-B676-079E-96E84336D6F9}"/>
              </a:ext>
            </a:extLst>
          </p:cNvPr>
          <p:cNvSpPr txBox="1"/>
          <p:nvPr/>
        </p:nvSpPr>
        <p:spPr>
          <a:xfrm>
            <a:off x="2842961" y="-1"/>
            <a:ext cx="5406887" cy="769441"/>
          </a:xfrm>
          <a:prstGeom prst="rect">
            <a:avLst/>
          </a:prstGeom>
          <a:noFill/>
        </p:spPr>
        <p:txBody>
          <a:bodyPr wrap="square" rtlCol="0">
            <a:spAutoFit/>
          </a:bodyPr>
          <a:lstStyle/>
          <a:p>
            <a:r>
              <a:rPr lang="en-GB" sz="4400" b="1">
                <a:latin typeface="Arial" panose="020B0604020202020204" pitchFamily="34" charset="0"/>
                <a:cs typeface="Arial" panose="020B0604020202020204" pitchFamily="34" charset="0"/>
              </a:rPr>
              <a:t>UK Health Polices </a:t>
            </a:r>
          </a:p>
        </p:txBody>
      </p:sp>
    </p:spTree>
    <p:extLst>
      <p:ext uri="{BB962C8B-B14F-4D97-AF65-F5344CB8AC3E}">
        <p14:creationId xmlns:p14="http://schemas.microsoft.com/office/powerpoint/2010/main" val="280654666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80997" y="381001"/>
            <a:ext cx="6858001" cy="6095995"/>
          </a:xfrm>
          <a:prstGeom prst="rect">
            <a:avLst/>
          </a:prstGeom>
          <a:ln>
            <a:noFill/>
          </a:ln>
          <a:effectLst>
            <a:outerShdw blurRad="381000" dist="101600" sx="99000" sy="99000" algn="l" rotWithShape="0">
              <a:prstClr val="black">
                <a:alpha val="12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5CE218C-8B21-F3F9-129A-4BC0C02045DE}"/>
              </a:ext>
            </a:extLst>
          </p:cNvPr>
          <p:cNvSpPr>
            <a:spLocks noGrp="1"/>
          </p:cNvSpPr>
          <p:nvPr>
            <p:ph type="title"/>
          </p:nvPr>
        </p:nvSpPr>
        <p:spPr>
          <a:xfrm>
            <a:off x="250213" y="4544704"/>
            <a:ext cx="5249835" cy="1811645"/>
          </a:xfrm>
        </p:spPr>
        <p:txBody>
          <a:bodyPr anchor="ctr">
            <a:noAutofit/>
          </a:bodyPr>
          <a:lstStyle/>
          <a:p>
            <a:r>
              <a:rPr lang="en-GB">
                <a:latin typeface="Arial" panose="020B0604020202020204" pitchFamily="34" charset="0"/>
                <a:ea typeface="+mj-lt"/>
                <a:cs typeface="Arial" panose="020B0604020202020204" pitchFamily="34" charset="0"/>
              </a:rPr>
              <a:t>Case Study 1: </a:t>
            </a:r>
            <a:br>
              <a:rPr lang="en-GB">
                <a:latin typeface="Arial" panose="020B0604020202020204" pitchFamily="34" charset="0"/>
                <a:ea typeface="+mj-lt"/>
                <a:cs typeface="Arial" panose="020B0604020202020204" pitchFamily="34" charset="0"/>
              </a:rPr>
            </a:br>
            <a:r>
              <a:rPr lang="en-GB">
                <a:latin typeface="Arial" panose="020B0604020202020204" pitchFamily="34" charset="0"/>
                <a:ea typeface="+mj-lt"/>
                <a:cs typeface="Arial" panose="020B0604020202020204" pitchFamily="34" charset="0"/>
              </a:rPr>
              <a:t>Diabetes Prevention Programme</a:t>
            </a:r>
            <a:endParaRPr lang="en-US">
              <a:latin typeface="Arial" panose="020B0604020202020204" pitchFamily="34" charset="0"/>
              <a:cs typeface="Arial" panose="020B0604020202020204" pitchFamily="34" charset="0"/>
            </a:endParaRPr>
          </a:p>
        </p:txBody>
      </p:sp>
      <p:pic>
        <p:nvPicPr>
          <p:cNvPr id="5" name="Picture 2" descr="Franciscan Health Virtual Diabetes Prevention Program Begins October 1 ...">
            <a:extLst>
              <a:ext uri="{FF2B5EF4-FFF2-40B4-BE49-F238E27FC236}">
                <a16:creationId xmlns:a16="http://schemas.microsoft.com/office/drawing/2014/main" id="{F78BAE51-6FFD-4C8F-5ED3-934219938F3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b="10000"/>
          <a:stretch>
            <a:fillRect/>
          </a:stretch>
        </p:blipFill>
        <p:spPr bwMode="auto">
          <a:xfrm>
            <a:off x="-1" y="10"/>
            <a:ext cx="6096001" cy="4114790"/>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9BE6B541-6702-0C1D-959E-5509C4A3C735}"/>
              </a:ext>
            </a:extLst>
          </p:cNvPr>
          <p:cNvSpPr>
            <a:spLocks noGrp="1"/>
          </p:cNvSpPr>
          <p:nvPr>
            <p:ph idx="1"/>
          </p:nvPr>
        </p:nvSpPr>
        <p:spPr>
          <a:xfrm>
            <a:off x="6705600" y="108816"/>
            <a:ext cx="4921995" cy="5474173"/>
          </a:xfrm>
        </p:spPr>
        <p:txBody>
          <a:bodyPr vert="horz" lIns="91440" tIns="45720" rIns="91440" bIns="45720" rtlCol="0" anchor="ctr">
            <a:normAutofit/>
          </a:bodyPr>
          <a:lstStyle/>
          <a:p>
            <a:r>
              <a:rPr lang="en-GB" sz="1600" b="1">
                <a:latin typeface="Arial" panose="020B0604020202020204" pitchFamily="34" charset="0"/>
                <a:ea typeface="+mn-lt"/>
                <a:cs typeface="Arial" panose="020B0604020202020204" pitchFamily="34" charset="0"/>
              </a:rPr>
              <a:t>The NHS Diabetes Prevention Programme targets those at risk of Type 2 diabetes through behavioural interventions. It aligns with SDG3 and the Health Belief Model, which explains how perceived risk motivates behaviour change (NICE, 2016).</a:t>
            </a:r>
          </a:p>
          <a:p>
            <a:r>
              <a:rPr lang="en-GB" sz="1600" b="1">
                <a:latin typeface="Arial" panose="020B0604020202020204" pitchFamily="34" charset="0"/>
                <a:ea typeface="+mn-lt"/>
                <a:cs typeface="Arial" panose="020B0604020202020204" pitchFamily="34" charset="0"/>
              </a:rPr>
              <a:t> Evaluation showed a mean weight loss of 3.3kg, suggesting high engagement and effectiveness (</a:t>
            </a:r>
            <a:r>
              <a:rPr lang="en-GB" sz="1600" b="1" err="1">
                <a:latin typeface="Arial" panose="020B0604020202020204" pitchFamily="34" charset="0"/>
                <a:ea typeface="+mn-lt"/>
                <a:cs typeface="Arial" panose="020B0604020202020204" pitchFamily="34" charset="0"/>
              </a:rPr>
              <a:t>Valabhji</a:t>
            </a:r>
            <a:r>
              <a:rPr lang="en-GB" sz="1600" b="1">
                <a:latin typeface="Arial" panose="020B0604020202020204" pitchFamily="34" charset="0"/>
                <a:ea typeface="+mn-lt"/>
                <a:cs typeface="Arial" panose="020B0604020202020204" pitchFamily="34" charset="0"/>
              </a:rPr>
              <a:t> et al., 2020). However, variation in regional uptake and digital access challenges persist (NHS Digital, 2019).</a:t>
            </a:r>
            <a:endParaRPr lang="en-GB" sz="1600" b="1">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5321149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75" name="Rectangle 7174">
            <a:extLst>
              <a:ext uri="{FF2B5EF4-FFF2-40B4-BE49-F238E27FC236}">
                <a16:creationId xmlns:a16="http://schemas.microsoft.com/office/drawing/2014/main" id="{F821940F-7A1D-4ACC-85B4-A932898ABB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77" name="Freeform: Shape 7176">
            <a:extLst>
              <a:ext uri="{FF2B5EF4-FFF2-40B4-BE49-F238E27FC236}">
                <a16:creationId xmlns:a16="http://schemas.microsoft.com/office/drawing/2014/main" id="{16674508-81D3-48CF-96BF-7FC60EAA57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741994" cy="6858000"/>
          </a:xfrm>
          <a:custGeom>
            <a:avLst/>
            <a:gdLst>
              <a:gd name="connsiteX0" fmla="*/ 0 w 6568309"/>
              <a:gd name="connsiteY0" fmla="*/ 0 h 6858000"/>
              <a:gd name="connsiteX1" fmla="*/ 362841 w 6568309"/>
              <a:gd name="connsiteY1" fmla="*/ 0 h 6858000"/>
              <a:gd name="connsiteX2" fmla="*/ 523269 w 6568309"/>
              <a:gd name="connsiteY2" fmla="*/ 0 h 6858000"/>
              <a:gd name="connsiteX3" fmla="*/ 1343025 w 6568309"/>
              <a:gd name="connsiteY3" fmla="*/ 0 h 6858000"/>
              <a:gd name="connsiteX4" fmla="*/ 1705866 w 6568309"/>
              <a:gd name="connsiteY4" fmla="*/ 0 h 6858000"/>
              <a:gd name="connsiteX5" fmla="*/ 1866294 w 6568309"/>
              <a:gd name="connsiteY5" fmla="*/ 0 h 6858000"/>
              <a:gd name="connsiteX6" fmla="*/ 5225154 w 6568309"/>
              <a:gd name="connsiteY6" fmla="*/ 0 h 6858000"/>
              <a:gd name="connsiteX7" fmla="*/ 6568179 w 6568309"/>
              <a:gd name="connsiteY7" fmla="*/ 0 h 6858000"/>
              <a:gd name="connsiteX8" fmla="*/ 6568309 w 6568309"/>
              <a:gd name="connsiteY8" fmla="*/ 1 h 6858000"/>
              <a:gd name="connsiteX9" fmla="*/ 6562951 w 6568309"/>
              <a:gd name="connsiteY9" fmla="*/ 30700 h 6858000"/>
              <a:gd name="connsiteX10" fmla="*/ 6547446 w 6568309"/>
              <a:gd name="connsiteY10" fmla="*/ 310025 h 6858000"/>
              <a:gd name="connsiteX11" fmla="*/ 6558316 w 6568309"/>
              <a:gd name="connsiteY11" fmla="*/ 443960 h 6858000"/>
              <a:gd name="connsiteX12" fmla="*/ 6528896 w 6568309"/>
              <a:gd name="connsiteY12" fmla="*/ 642659 h 6858000"/>
              <a:gd name="connsiteX13" fmla="*/ 6523095 w 6568309"/>
              <a:gd name="connsiteY13" fmla="*/ 673307 h 6858000"/>
              <a:gd name="connsiteX14" fmla="*/ 6496169 w 6568309"/>
              <a:gd name="connsiteY14" fmla="*/ 839641 h 6858000"/>
              <a:gd name="connsiteX15" fmla="*/ 6450789 w 6568309"/>
              <a:gd name="connsiteY15" fmla="*/ 958357 h 6858000"/>
              <a:gd name="connsiteX16" fmla="*/ 6453996 w 6568309"/>
              <a:gd name="connsiteY16" fmla="*/ 963398 h 6858000"/>
              <a:gd name="connsiteX17" fmla="*/ 6419467 w 6568309"/>
              <a:gd name="connsiteY17" fmla="*/ 1117169 h 6858000"/>
              <a:gd name="connsiteX18" fmla="*/ 6417348 w 6568309"/>
              <a:gd name="connsiteY18" fmla="*/ 1144352 h 6858000"/>
              <a:gd name="connsiteX19" fmla="*/ 6418473 w 6568309"/>
              <a:gd name="connsiteY19" fmla="*/ 1164484 h 6858000"/>
              <a:gd name="connsiteX20" fmla="*/ 6406979 w 6568309"/>
              <a:gd name="connsiteY20" fmla="*/ 1213829 h 6858000"/>
              <a:gd name="connsiteX21" fmla="*/ 6381928 w 6568309"/>
              <a:gd name="connsiteY21" fmla="*/ 1294823 h 6858000"/>
              <a:gd name="connsiteX22" fmla="*/ 6377948 w 6568309"/>
              <a:gd name="connsiteY22" fmla="*/ 1312193 h 6858000"/>
              <a:gd name="connsiteX23" fmla="*/ 6379894 w 6568309"/>
              <a:gd name="connsiteY23" fmla="*/ 1327626 h 6858000"/>
              <a:gd name="connsiteX24" fmla="*/ 6385024 w 6568309"/>
              <a:gd name="connsiteY24" fmla="*/ 1331644 h 6858000"/>
              <a:gd name="connsiteX25" fmla="*/ 6383696 w 6568309"/>
              <a:gd name="connsiteY25" fmla="*/ 1341276 h 6858000"/>
              <a:gd name="connsiteX26" fmla="*/ 6384464 w 6568309"/>
              <a:gd name="connsiteY26" fmla="*/ 1343945 h 6858000"/>
              <a:gd name="connsiteX27" fmla="*/ 6387748 w 6568309"/>
              <a:gd name="connsiteY27" fmla="*/ 1359134 h 6858000"/>
              <a:gd name="connsiteX28" fmla="*/ 6364157 w 6568309"/>
              <a:gd name="connsiteY28" fmla="*/ 1427803 h 6858000"/>
              <a:gd name="connsiteX29" fmla="*/ 6335874 w 6568309"/>
              <a:gd name="connsiteY29" fmla="*/ 1540278 h 6858000"/>
              <a:gd name="connsiteX30" fmla="*/ 6331892 w 6568309"/>
              <a:gd name="connsiteY30" fmla="*/ 1547262 h 6858000"/>
              <a:gd name="connsiteX31" fmla="*/ 6332744 w 6568309"/>
              <a:gd name="connsiteY31" fmla="*/ 1577056 h 6858000"/>
              <a:gd name="connsiteX32" fmla="*/ 6333604 w 6568309"/>
              <a:gd name="connsiteY32" fmla="*/ 1595898 h 6858000"/>
              <a:gd name="connsiteX33" fmla="*/ 6324749 w 6568309"/>
              <a:gd name="connsiteY33" fmla="*/ 1703726 h 6858000"/>
              <a:gd name="connsiteX34" fmla="*/ 6329594 w 6568309"/>
              <a:gd name="connsiteY34" fmla="*/ 1809535 h 6858000"/>
              <a:gd name="connsiteX35" fmla="*/ 6329062 w 6568309"/>
              <a:gd name="connsiteY35" fmla="*/ 2018310 h 6858000"/>
              <a:gd name="connsiteX36" fmla="*/ 6321735 w 6568309"/>
              <a:gd name="connsiteY36" fmla="*/ 2071355 h 6858000"/>
              <a:gd name="connsiteX37" fmla="*/ 6322678 w 6568309"/>
              <a:gd name="connsiteY37" fmla="*/ 2141166 h 6858000"/>
              <a:gd name="connsiteX38" fmla="*/ 6321340 w 6568309"/>
              <a:gd name="connsiteY38" fmla="*/ 2154548 h 6858000"/>
              <a:gd name="connsiteX39" fmla="*/ 6316582 w 6568309"/>
              <a:gd name="connsiteY39" fmla="*/ 2158153 h 6858000"/>
              <a:gd name="connsiteX40" fmla="*/ 6311428 w 6568309"/>
              <a:gd name="connsiteY40" fmla="*/ 2178174 h 6858000"/>
              <a:gd name="connsiteX41" fmla="*/ 6310192 w 6568309"/>
              <a:gd name="connsiteY41" fmla="*/ 2202858 h 6858000"/>
              <a:gd name="connsiteX42" fmla="*/ 6309211 w 6568309"/>
              <a:gd name="connsiteY42" fmla="*/ 2320214 h 6858000"/>
              <a:gd name="connsiteX43" fmla="*/ 6300151 w 6568309"/>
              <a:gd name="connsiteY43" fmla="*/ 2417011 h 6858000"/>
              <a:gd name="connsiteX44" fmla="*/ 6295176 w 6568309"/>
              <a:gd name="connsiteY44" fmla="*/ 2454207 h 6858000"/>
              <a:gd name="connsiteX45" fmla="*/ 6293727 w 6568309"/>
              <a:gd name="connsiteY45" fmla="*/ 2487203 h 6858000"/>
              <a:gd name="connsiteX46" fmla="*/ 6285477 w 6568309"/>
              <a:gd name="connsiteY46" fmla="*/ 2512282 h 6858000"/>
              <a:gd name="connsiteX47" fmla="*/ 6286205 w 6568309"/>
              <a:gd name="connsiteY47" fmla="*/ 2514318 h 6858000"/>
              <a:gd name="connsiteX48" fmla="*/ 6304629 w 6568309"/>
              <a:gd name="connsiteY48" fmla="*/ 2574334 h 6858000"/>
              <a:gd name="connsiteX49" fmla="*/ 6303842 w 6568309"/>
              <a:gd name="connsiteY49" fmla="*/ 2579877 h 6858000"/>
              <a:gd name="connsiteX50" fmla="*/ 6303953 w 6568309"/>
              <a:gd name="connsiteY50" fmla="*/ 2608928 h 6858000"/>
              <a:gd name="connsiteX51" fmla="*/ 6303530 w 6568309"/>
              <a:gd name="connsiteY51" fmla="*/ 2613111 h 6858000"/>
              <a:gd name="connsiteX52" fmla="*/ 6297474 w 6568309"/>
              <a:gd name="connsiteY52" fmla="*/ 2621996 h 6858000"/>
              <a:gd name="connsiteX53" fmla="*/ 6299263 w 6568309"/>
              <a:gd name="connsiteY53" fmla="*/ 2634265 h 6858000"/>
              <a:gd name="connsiteX54" fmla="*/ 6293065 w 6568309"/>
              <a:gd name="connsiteY54" fmla="*/ 2647237 h 6858000"/>
              <a:gd name="connsiteX55" fmla="*/ 6297496 w 6568309"/>
              <a:gd name="connsiteY55" fmla="*/ 2650786 h 6858000"/>
              <a:gd name="connsiteX56" fmla="*/ 6301708 w 6568309"/>
              <a:gd name="connsiteY56" fmla="*/ 2661993 h 6858000"/>
              <a:gd name="connsiteX57" fmla="*/ 6295884 w 6568309"/>
              <a:gd name="connsiteY57" fmla="*/ 2670949 h 6858000"/>
              <a:gd name="connsiteX58" fmla="*/ 6291714 w 6568309"/>
              <a:gd name="connsiteY58" fmla="*/ 2690255 h 6858000"/>
              <a:gd name="connsiteX59" fmla="*/ 6292327 w 6568309"/>
              <a:gd name="connsiteY59" fmla="*/ 2695683 h 6858000"/>
              <a:gd name="connsiteX60" fmla="*/ 6284410 w 6568309"/>
              <a:gd name="connsiteY60" fmla="*/ 2713964 h 6858000"/>
              <a:gd name="connsiteX61" fmla="*/ 6280410 w 6568309"/>
              <a:gd name="connsiteY61" fmla="*/ 2730175 h 6858000"/>
              <a:gd name="connsiteX62" fmla="*/ 6288082 w 6568309"/>
              <a:gd name="connsiteY62" fmla="*/ 2763497 h 6858000"/>
              <a:gd name="connsiteX63" fmla="*/ 6260924 w 6568309"/>
              <a:gd name="connsiteY63" fmla="*/ 3051539 h 6858000"/>
              <a:gd name="connsiteX64" fmla="*/ 6210151 w 6568309"/>
              <a:gd name="connsiteY64" fmla="*/ 3335396 h 6858000"/>
              <a:gd name="connsiteX65" fmla="*/ 6212034 w 6568309"/>
              <a:gd name="connsiteY65" fmla="*/ 3456509 h 6858000"/>
              <a:gd name="connsiteX66" fmla="*/ 6197490 w 6568309"/>
              <a:gd name="connsiteY66" fmla="*/ 3531827 h 6858000"/>
              <a:gd name="connsiteX67" fmla="*/ 6208018 w 6568309"/>
              <a:gd name="connsiteY67" fmla="*/ 3570877 h 6858000"/>
              <a:gd name="connsiteX68" fmla="*/ 6205920 w 6568309"/>
              <a:gd name="connsiteY68" fmla="*/ 3583849 h 6858000"/>
              <a:gd name="connsiteX69" fmla="*/ 6199616 w 6568309"/>
              <a:gd name="connsiteY69" fmla="*/ 3592763 h 6858000"/>
              <a:gd name="connsiteX70" fmla="*/ 6181288 w 6568309"/>
              <a:gd name="connsiteY70" fmla="*/ 3653485 h 6858000"/>
              <a:gd name="connsiteX71" fmla="*/ 6175963 w 6568309"/>
              <a:gd name="connsiteY71" fmla="*/ 3670528 h 6858000"/>
              <a:gd name="connsiteX72" fmla="*/ 6176722 w 6568309"/>
              <a:gd name="connsiteY72" fmla="*/ 3685990 h 6858000"/>
              <a:gd name="connsiteX73" fmla="*/ 6181549 w 6568309"/>
              <a:gd name="connsiteY73" fmla="*/ 3690283 h 6858000"/>
              <a:gd name="connsiteX74" fmla="*/ 6179476 w 6568309"/>
              <a:gd name="connsiteY74" fmla="*/ 3699787 h 6858000"/>
              <a:gd name="connsiteX75" fmla="*/ 6180040 w 6568309"/>
              <a:gd name="connsiteY75" fmla="*/ 3702486 h 6858000"/>
              <a:gd name="connsiteX76" fmla="*/ 6182155 w 6568309"/>
              <a:gd name="connsiteY76" fmla="*/ 3717784 h 6858000"/>
              <a:gd name="connsiteX77" fmla="*/ 6158980 w 6568309"/>
              <a:gd name="connsiteY77" fmla="*/ 3746229 h 6858000"/>
              <a:gd name="connsiteX78" fmla="*/ 6096049 w 6568309"/>
              <a:gd name="connsiteY78" fmla="*/ 3924910 h 6858000"/>
              <a:gd name="connsiteX79" fmla="*/ 6069712 w 6568309"/>
              <a:gd name="connsiteY79" fmla="*/ 3989353 h 6858000"/>
              <a:gd name="connsiteX80" fmla="*/ 6067330 w 6568309"/>
              <a:gd name="connsiteY80" fmla="*/ 4033899 h 6858000"/>
              <a:gd name="connsiteX81" fmla="*/ 6061081 w 6568309"/>
              <a:gd name="connsiteY81" fmla="*/ 4142250 h 6858000"/>
              <a:gd name="connsiteX82" fmla="*/ 6042858 w 6568309"/>
              <a:gd name="connsiteY82" fmla="*/ 4329442 h 6858000"/>
              <a:gd name="connsiteX83" fmla="*/ 6034182 w 6568309"/>
              <a:gd name="connsiteY83" fmla="*/ 4456184 h 6858000"/>
              <a:gd name="connsiteX84" fmla="*/ 6029178 w 6568309"/>
              <a:gd name="connsiteY84" fmla="*/ 4468478 h 6858000"/>
              <a:gd name="connsiteX85" fmla="*/ 6029974 w 6568309"/>
              <a:gd name="connsiteY85" fmla="*/ 4469862 h 6858000"/>
              <a:gd name="connsiteX86" fmla="*/ 6028340 w 6568309"/>
              <a:gd name="connsiteY86" fmla="*/ 4483797 h 6858000"/>
              <a:gd name="connsiteX87" fmla="*/ 6025168 w 6568309"/>
              <a:gd name="connsiteY87" fmla="*/ 4487091 h 6858000"/>
              <a:gd name="connsiteX88" fmla="*/ 6023164 w 6568309"/>
              <a:gd name="connsiteY88" fmla="*/ 4496728 h 6858000"/>
              <a:gd name="connsiteX89" fmla="*/ 6016839 w 6568309"/>
              <a:gd name="connsiteY89" fmla="*/ 4515918 h 6858000"/>
              <a:gd name="connsiteX90" fmla="*/ 6017886 w 6568309"/>
              <a:gd name="connsiteY90" fmla="*/ 4519316 h 6858000"/>
              <a:gd name="connsiteX91" fmla="*/ 6011819 w 6568309"/>
              <a:gd name="connsiteY91" fmla="*/ 4547957 h 6858000"/>
              <a:gd name="connsiteX92" fmla="*/ 6012791 w 6568309"/>
              <a:gd name="connsiteY92" fmla="*/ 4548262 h 6858000"/>
              <a:gd name="connsiteX93" fmla="*/ 6015703 w 6568309"/>
              <a:gd name="connsiteY93" fmla="*/ 4555939 h 6858000"/>
              <a:gd name="connsiteX94" fmla="*/ 6018854 w 6568309"/>
              <a:gd name="connsiteY94" fmla="*/ 4570815 h 6858000"/>
              <a:gd name="connsiteX95" fmla="*/ 6033000 w 6568309"/>
              <a:gd name="connsiteY95" fmla="*/ 4633846 h 6858000"/>
              <a:gd name="connsiteX96" fmla="*/ 6032325 w 6568309"/>
              <a:gd name="connsiteY96" fmla="*/ 4639816 h 6858000"/>
              <a:gd name="connsiteX97" fmla="*/ 6032549 w 6568309"/>
              <a:gd name="connsiteY97" fmla="*/ 4639923 h 6858000"/>
              <a:gd name="connsiteX98" fmla="*/ 6032309 w 6568309"/>
              <a:gd name="connsiteY98" fmla="*/ 4646192 h 6858000"/>
              <a:gd name="connsiteX99" fmla="*/ 6031095 w 6568309"/>
              <a:gd name="connsiteY99" fmla="*/ 4650706 h 6858000"/>
              <a:gd name="connsiteX100" fmla="*/ 6029786 w 6568309"/>
              <a:gd name="connsiteY100" fmla="*/ 4662290 h 6858000"/>
              <a:gd name="connsiteX101" fmla="*/ 6030911 w 6568309"/>
              <a:gd name="connsiteY101" fmla="*/ 4666180 h 6858000"/>
              <a:gd name="connsiteX102" fmla="*/ 6033630 w 6568309"/>
              <a:gd name="connsiteY102" fmla="*/ 4667585 h 6858000"/>
              <a:gd name="connsiteX103" fmla="*/ 6033189 w 6568309"/>
              <a:gd name="connsiteY103" fmla="*/ 4668660 h 6858000"/>
              <a:gd name="connsiteX104" fmla="*/ 6038764 w 6568309"/>
              <a:gd name="connsiteY104" fmla="*/ 4689807 h 6858000"/>
              <a:gd name="connsiteX105" fmla="*/ 6042217 w 6568309"/>
              <a:gd name="connsiteY105" fmla="*/ 4737890 h 6858000"/>
              <a:gd name="connsiteX106" fmla="*/ 6040543 w 6568309"/>
              <a:gd name="connsiteY106" fmla="*/ 4765657 h 6858000"/>
              <a:gd name="connsiteX107" fmla="*/ 6039956 w 6568309"/>
              <a:gd name="connsiteY107" fmla="*/ 4841463 h 6858000"/>
              <a:gd name="connsiteX108" fmla="*/ 6057123 w 6568309"/>
              <a:gd name="connsiteY108" fmla="*/ 4969863 h 6858000"/>
              <a:gd name="connsiteX109" fmla="*/ 6055039 w 6568309"/>
              <a:gd name="connsiteY109" fmla="*/ 4974028 h 6858000"/>
              <a:gd name="connsiteX110" fmla="*/ 6053462 w 6568309"/>
              <a:gd name="connsiteY110" fmla="*/ 4980318 h 6858000"/>
              <a:gd name="connsiteX111" fmla="*/ 6053643 w 6568309"/>
              <a:gd name="connsiteY111" fmla="*/ 4980501 h 6858000"/>
              <a:gd name="connsiteX112" fmla="*/ 6051733 w 6568309"/>
              <a:gd name="connsiteY112" fmla="*/ 4986338 h 6858000"/>
              <a:gd name="connsiteX113" fmla="*/ 6049602 w 6568309"/>
              <a:gd name="connsiteY113" fmla="*/ 4991296 h 6858000"/>
              <a:gd name="connsiteX114" fmla="*/ 6075165 w 6568309"/>
              <a:gd name="connsiteY114" fmla="*/ 5076895 h 6858000"/>
              <a:gd name="connsiteX115" fmla="*/ 6073751 w 6568309"/>
              <a:gd name="connsiteY115" fmla="*/ 5081568 h 6858000"/>
              <a:gd name="connsiteX116" fmla="*/ 6073150 w 6568309"/>
              <a:gd name="connsiteY116" fmla="*/ 5088173 h 6858000"/>
              <a:gd name="connsiteX117" fmla="*/ 6073355 w 6568309"/>
              <a:gd name="connsiteY117" fmla="*/ 5088300 h 6858000"/>
              <a:gd name="connsiteX118" fmla="*/ 6072362 w 6568309"/>
              <a:gd name="connsiteY118" fmla="*/ 5094558 h 6858000"/>
              <a:gd name="connsiteX119" fmla="*/ 6064726 w 6568309"/>
              <a:gd name="connsiteY119" fmla="*/ 5125620 h 6858000"/>
              <a:gd name="connsiteX120" fmla="*/ 6065415 w 6568309"/>
              <a:gd name="connsiteY120" fmla="*/ 5268004 h 6858000"/>
              <a:gd name="connsiteX121" fmla="*/ 6066081 w 6568309"/>
              <a:gd name="connsiteY121" fmla="*/ 5269530 h 6858000"/>
              <a:gd name="connsiteX122" fmla="*/ 6043407 w 6568309"/>
              <a:gd name="connsiteY122" fmla="*/ 5390941 h 6858000"/>
              <a:gd name="connsiteX123" fmla="*/ 6025377 w 6568309"/>
              <a:gd name="connsiteY123" fmla="*/ 5539927 h 6858000"/>
              <a:gd name="connsiteX124" fmla="*/ 6010052 w 6568309"/>
              <a:gd name="connsiteY124" fmla="*/ 5791594 h 6858000"/>
              <a:gd name="connsiteX125" fmla="*/ 5994220 w 6568309"/>
              <a:gd name="connsiteY125" fmla="*/ 5855206 h 6858000"/>
              <a:gd name="connsiteX126" fmla="*/ 5982580 w 6568309"/>
              <a:gd name="connsiteY126" fmla="*/ 5873582 h 6858000"/>
              <a:gd name="connsiteX127" fmla="*/ 5983608 w 6568309"/>
              <a:gd name="connsiteY127" fmla="*/ 5876037 h 6858000"/>
              <a:gd name="connsiteX128" fmla="*/ 5983535 w 6568309"/>
              <a:gd name="connsiteY128" fmla="*/ 5886534 h 6858000"/>
              <a:gd name="connsiteX129" fmla="*/ 5988737 w 6568309"/>
              <a:gd name="connsiteY129" fmla="*/ 5888644 h 6858000"/>
              <a:gd name="connsiteX130" fmla="*/ 5992371 w 6568309"/>
              <a:gd name="connsiteY130" fmla="*/ 5903832 h 6858000"/>
              <a:gd name="connsiteX131" fmla="*/ 5990780 w 6568309"/>
              <a:gd name="connsiteY131" fmla="*/ 5923391 h 6858000"/>
              <a:gd name="connsiteX132" fmla="*/ 5993870 w 6568309"/>
              <a:gd name="connsiteY132" fmla="*/ 6013205 h 6858000"/>
              <a:gd name="connsiteX133" fmla="*/ 5997673 w 6568309"/>
              <a:gd name="connsiteY133" fmla="*/ 6074018 h 6858000"/>
              <a:gd name="connsiteX134" fmla="*/ 6014840 w 6568309"/>
              <a:gd name="connsiteY134" fmla="*/ 6130837 h 6858000"/>
              <a:gd name="connsiteX135" fmla="*/ 6010704 w 6568309"/>
              <a:gd name="connsiteY135" fmla="*/ 6152982 h 6858000"/>
              <a:gd name="connsiteX136" fmla="*/ 6038294 w 6568309"/>
              <a:gd name="connsiteY136" fmla="*/ 6221100 h 6858000"/>
              <a:gd name="connsiteX137" fmla="*/ 6052331 w 6568309"/>
              <a:gd name="connsiteY137" fmla="*/ 6287550 h 6858000"/>
              <a:gd name="connsiteX138" fmla="*/ 6074143 w 6568309"/>
              <a:gd name="connsiteY138" fmla="*/ 6401595 h 6858000"/>
              <a:gd name="connsiteX139" fmla="*/ 6060199 w 6568309"/>
              <a:gd name="connsiteY139" fmla="*/ 6487110 h 6858000"/>
              <a:gd name="connsiteX140" fmla="*/ 6081156 w 6568309"/>
              <a:gd name="connsiteY140" fmla="*/ 6588589 h 6858000"/>
              <a:gd name="connsiteX141" fmla="*/ 6114944 w 6568309"/>
              <a:gd name="connsiteY141" fmla="*/ 6769963 h 6858000"/>
              <a:gd name="connsiteX142" fmla="*/ 6128950 w 6568309"/>
              <a:gd name="connsiteY142" fmla="*/ 6835814 h 6858000"/>
              <a:gd name="connsiteX143" fmla="*/ 6132536 w 6568309"/>
              <a:gd name="connsiteY143" fmla="*/ 6858000 h 6858000"/>
              <a:gd name="connsiteX144" fmla="*/ 4789511 w 6568309"/>
              <a:gd name="connsiteY144" fmla="*/ 6858000 h 6858000"/>
              <a:gd name="connsiteX145" fmla="*/ 1866294 w 6568309"/>
              <a:gd name="connsiteY145" fmla="*/ 6858000 h 6858000"/>
              <a:gd name="connsiteX146" fmla="*/ 1705866 w 6568309"/>
              <a:gd name="connsiteY146" fmla="*/ 6858000 h 6858000"/>
              <a:gd name="connsiteX147" fmla="*/ 1343025 w 6568309"/>
              <a:gd name="connsiteY147" fmla="*/ 6858000 h 6858000"/>
              <a:gd name="connsiteX148" fmla="*/ 523269 w 6568309"/>
              <a:gd name="connsiteY148" fmla="*/ 6858000 h 6858000"/>
              <a:gd name="connsiteX149" fmla="*/ 362841 w 6568309"/>
              <a:gd name="connsiteY149" fmla="*/ 6858000 h 6858000"/>
              <a:gd name="connsiteX150" fmla="*/ 0 w 6568309"/>
              <a:gd name="connsiteY15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Lst>
            <a:rect l="l" t="t" r="r" b="b"/>
            <a:pathLst>
              <a:path w="6568309" h="6858000">
                <a:moveTo>
                  <a:pt x="0" y="0"/>
                </a:moveTo>
                <a:lnTo>
                  <a:pt x="362841" y="0"/>
                </a:lnTo>
                <a:lnTo>
                  <a:pt x="523269" y="0"/>
                </a:lnTo>
                <a:lnTo>
                  <a:pt x="1343025" y="0"/>
                </a:lnTo>
                <a:lnTo>
                  <a:pt x="1705866" y="0"/>
                </a:lnTo>
                <a:lnTo>
                  <a:pt x="1866294" y="0"/>
                </a:lnTo>
                <a:lnTo>
                  <a:pt x="5225154" y="0"/>
                </a:lnTo>
                <a:lnTo>
                  <a:pt x="6568179" y="0"/>
                </a:lnTo>
                <a:lnTo>
                  <a:pt x="6568309" y="1"/>
                </a:lnTo>
                <a:lnTo>
                  <a:pt x="6562951" y="30700"/>
                </a:lnTo>
                <a:cubicBezTo>
                  <a:pt x="6559126" y="84364"/>
                  <a:pt x="6548218" y="241149"/>
                  <a:pt x="6547446" y="310025"/>
                </a:cubicBezTo>
                <a:cubicBezTo>
                  <a:pt x="6550151" y="367544"/>
                  <a:pt x="6557712" y="408251"/>
                  <a:pt x="6558316" y="443960"/>
                </a:cubicBezTo>
                <a:cubicBezTo>
                  <a:pt x="6555224" y="499397"/>
                  <a:pt x="6534767" y="604434"/>
                  <a:pt x="6528896" y="642659"/>
                </a:cubicBezTo>
                <a:cubicBezTo>
                  <a:pt x="6535204" y="657287"/>
                  <a:pt x="6515365" y="658191"/>
                  <a:pt x="6523095" y="673307"/>
                </a:cubicBezTo>
                <a:cubicBezTo>
                  <a:pt x="6523388" y="693769"/>
                  <a:pt x="6506868" y="797295"/>
                  <a:pt x="6496169" y="839641"/>
                </a:cubicBezTo>
                <a:cubicBezTo>
                  <a:pt x="6484119" y="887148"/>
                  <a:pt x="6457817" y="937731"/>
                  <a:pt x="6450789" y="958357"/>
                </a:cubicBezTo>
                <a:cubicBezTo>
                  <a:pt x="6443760" y="978983"/>
                  <a:pt x="6459217" y="936930"/>
                  <a:pt x="6453996" y="963398"/>
                </a:cubicBezTo>
                <a:cubicBezTo>
                  <a:pt x="6448777" y="989867"/>
                  <a:pt x="6425575" y="1087010"/>
                  <a:pt x="6419467" y="1117169"/>
                </a:cubicBezTo>
                <a:cubicBezTo>
                  <a:pt x="6431540" y="1118586"/>
                  <a:pt x="6409651" y="1135372"/>
                  <a:pt x="6417348" y="1144352"/>
                </a:cubicBezTo>
                <a:cubicBezTo>
                  <a:pt x="6424109" y="1150681"/>
                  <a:pt x="6419047" y="1157251"/>
                  <a:pt x="6418473" y="1164484"/>
                </a:cubicBezTo>
                <a:cubicBezTo>
                  <a:pt x="6423767" y="1173524"/>
                  <a:pt x="6413947" y="1205209"/>
                  <a:pt x="6406979" y="1213829"/>
                </a:cubicBezTo>
                <a:cubicBezTo>
                  <a:pt x="6382818" y="1235037"/>
                  <a:pt x="6400452" y="1277327"/>
                  <a:pt x="6381928" y="1294823"/>
                </a:cubicBezTo>
                <a:cubicBezTo>
                  <a:pt x="6379195" y="1300845"/>
                  <a:pt x="6378069" y="1306615"/>
                  <a:pt x="6377948" y="1312193"/>
                </a:cubicBezTo>
                <a:lnTo>
                  <a:pt x="6379894" y="1327626"/>
                </a:lnTo>
                <a:lnTo>
                  <a:pt x="6385024" y="1331644"/>
                </a:lnTo>
                <a:lnTo>
                  <a:pt x="6383696" y="1341276"/>
                </a:lnTo>
                <a:cubicBezTo>
                  <a:pt x="6383952" y="1342166"/>
                  <a:pt x="6384208" y="1343055"/>
                  <a:pt x="6384464" y="1343945"/>
                </a:cubicBezTo>
                <a:cubicBezTo>
                  <a:pt x="6385957" y="1349040"/>
                  <a:pt x="6387253" y="1354080"/>
                  <a:pt x="6387748" y="1359134"/>
                </a:cubicBezTo>
                <a:cubicBezTo>
                  <a:pt x="6384363" y="1373109"/>
                  <a:pt x="6372802" y="1397612"/>
                  <a:pt x="6364157" y="1427803"/>
                </a:cubicBezTo>
                <a:cubicBezTo>
                  <a:pt x="6348141" y="1460349"/>
                  <a:pt x="6348362" y="1505076"/>
                  <a:pt x="6335874" y="1540278"/>
                </a:cubicBezTo>
                <a:lnTo>
                  <a:pt x="6331892" y="1547262"/>
                </a:lnTo>
                <a:lnTo>
                  <a:pt x="6332744" y="1577056"/>
                </a:lnTo>
                <a:cubicBezTo>
                  <a:pt x="6335859" y="1582205"/>
                  <a:pt x="6336674" y="1589568"/>
                  <a:pt x="6333604" y="1595898"/>
                </a:cubicBezTo>
                <a:lnTo>
                  <a:pt x="6324749" y="1703726"/>
                </a:lnTo>
                <a:cubicBezTo>
                  <a:pt x="6324080" y="1739332"/>
                  <a:pt x="6318019" y="1754453"/>
                  <a:pt x="6329594" y="1809535"/>
                </a:cubicBezTo>
                <a:cubicBezTo>
                  <a:pt x="6344930" y="1868036"/>
                  <a:pt x="6323725" y="1952670"/>
                  <a:pt x="6329062" y="2018310"/>
                </a:cubicBezTo>
                <a:cubicBezTo>
                  <a:pt x="6308075" y="2053162"/>
                  <a:pt x="6326925" y="2034561"/>
                  <a:pt x="6321735" y="2071355"/>
                </a:cubicBezTo>
                <a:lnTo>
                  <a:pt x="6322678" y="2141166"/>
                </a:lnTo>
                <a:lnTo>
                  <a:pt x="6321340" y="2154548"/>
                </a:lnTo>
                <a:lnTo>
                  <a:pt x="6316582" y="2158153"/>
                </a:lnTo>
                <a:lnTo>
                  <a:pt x="6311428" y="2178174"/>
                </a:lnTo>
                <a:cubicBezTo>
                  <a:pt x="6310177" y="2185696"/>
                  <a:pt x="6309622" y="2193828"/>
                  <a:pt x="6310192" y="2202858"/>
                </a:cubicBezTo>
                <a:cubicBezTo>
                  <a:pt x="6319667" y="2232772"/>
                  <a:pt x="6296459" y="2283357"/>
                  <a:pt x="6309211" y="2320214"/>
                </a:cubicBezTo>
                <a:cubicBezTo>
                  <a:pt x="6307537" y="2355906"/>
                  <a:pt x="6302490" y="2394678"/>
                  <a:pt x="6300151" y="2417011"/>
                </a:cubicBezTo>
                <a:cubicBezTo>
                  <a:pt x="6292303" y="2426377"/>
                  <a:pt x="6304439" y="2456509"/>
                  <a:pt x="6295176" y="2454207"/>
                </a:cubicBezTo>
                <a:cubicBezTo>
                  <a:pt x="6299335" y="2464947"/>
                  <a:pt x="6297305" y="2476105"/>
                  <a:pt x="6293727" y="2487203"/>
                </a:cubicBezTo>
                <a:lnTo>
                  <a:pt x="6285477" y="2512282"/>
                </a:lnTo>
                <a:cubicBezTo>
                  <a:pt x="6285720" y="2512961"/>
                  <a:pt x="6285962" y="2513640"/>
                  <a:pt x="6286205" y="2514318"/>
                </a:cubicBezTo>
                <a:cubicBezTo>
                  <a:pt x="6292347" y="2534324"/>
                  <a:pt x="6298487" y="2554328"/>
                  <a:pt x="6304629" y="2574334"/>
                </a:cubicBezTo>
                <a:lnTo>
                  <a:pt x="6303842" y="2579877"/>
                </a:lnTo>
                <a:cubicBezTo>
                  <a:pt x="6303729" y="2585644"/>
                  <a:pt x="6304006" y="2603388"/>
                  <a:pt x="6303953" y="2608928"/>
                </a:cubicBezTo>
                <a:lnTo>
                  <a:pt x="6303530" y="2613111"/>
                </a:lnTo>
                <a:lnTo>
                  <a:pt x="6297474" y="2621996"/>
                </a:lnTo>
                <a:lnTo>
                  <a:pt x="6299263" y="2634265"/>
                </a:lnTo>
                <a:lnTo>
                  <a:pt x="6293065" y="2647237"/>
                </a:lnTo>
                <a:cubicBezTo>
                  <a:pt x="6294685" y="2648158"/>
                  <a:pt x="6296180" y="2649356"/>
                  <a:pt x="6297496" y="2650786"/>
                </a:cubicBezTo>
                <a:lnTo>
                  <a:pt x="6301708" y="2661993"/>
                </a:lnTo>
                <a:lnTo>
                  <a:pt x="6295884" y="2670949"/>
                </a:lnTo>
                <a:cubicBezTo>
                  <a:pt x="6304913" y="2672007"/>
                  <a:pt x="6294429" y="2681695"/>
                  <a:pt x="6291714" y="2690255"/>
                </a:cubicBezTo>
                <a:lnTo>
                  <a:pt x="6292327" y="2695683"/>
                </a:lnTo>
                <a:lnTo>
                  <a:pt x="6284410" y="2713964"/>
                </a:lnTo>
                <a:lnTo>
                  <a:pt x="6280410" y="2730175"/>
                </a:lnTo>
                <a:lnTo>
                  <a:pt x="6288082" y="2763497"/>
                </a:lnTo>
                <a:lnTo>
                  <a:pt x="6260924" y="3051539"/>
                </a:lnTo>
                <a:cubicBezTo>
                  <a:pt x="6251455" y="3165645"/>
                  <a:pt x="6222174" y="3216611"/>
                  <a:pt x="6210151" y="3335396"/>
                </a:cubicBezTo>
                <a:lnTo>
                  <a:pt x="6212034" y="3456509"/>
                </a:lnTo>
                <a:lnTo>
                  <a:pt x="6197490" y="3531827"/>
                </a:lnTo>
                <a:lnTo>
                  <a:pt x="6208018" y="3570877"/>
                </a:lnTo>
                <a:lnTo>
                  <a:pt x="6205920" y="3583849"/>
                </a:lnTo>
                <a:lnTo>
                  <a:pt x="6199616" y="3592763"/>
                </a:lnTo>
                <a:cubicBezTo>
                  <a:pt x="6191839" y="3613948"/>
                  <a:pt x="6196204" y="3641245"/>
                  <a:pt x="6181288" y="3653485"/>
                </a:cubicBezTo>
                <a:cubicBezTo>
                  <a:pt x="6178087" y="3659316"/>
                  <a:pt x="6176516" y="3664985"/>
                  <a:pt x="6175963" y="3670528"/>
                </a:cubicBezTo>
                <a:lnTo>
                  <a:pt x="6176722" y="3685990"/>
                </a:lnTo>
                <a:lnTo>
                  <a:pt x="6181549" y="3690283"/>
                </a:lnTo>
                <a:lnTo>
                  <a:pt x="6179476" y="3699787"/>
                </a:lnTo>
                <a:cubicBezTo>
                  <a:pt x="6179664" y="3700686"/>
                  <a:pt x="6179852" y="3701586"/>
                  <a:pt x="6180040" y="3702486"/>
                </a:cubicBezTo>
                <a:cubicBezTo>
                  <a:pt x="6181140" y="3707637"/>
                  <a:pt x="6182047" y="3712728"/>
                  <a:pt x="6182155" y="3717784"/>
                </a:cubicBezTo>
                <a:cubicBezTo>
                  <a:pt x="6156678" y="3711701"/>
                  <a:pt x="6178864" y="3759789"/>
                  <a:pt x="6158980" y="3746229"/>
                </a:cubicBezTo>
                <a:cubicBezTo>
                  <a:pt x="6144630" y="3780750"/>
                  <a:pt x="6117520" y="3867558"/>
                  <a:pt x="6096049" y="3924910"/>
                </a:cubicBezTo>
                <a:lnTo>
                  <a:pt x="6069712" y="3989353"/>
                </a:lnTo>
                <a:lnTo>
                  <a:pt x="6067330" y="4033899"/>
                </a:lnTo>
                <a:cubicBezTo>
                  <a:pt x="6065506" y="4070470"/>
                  <a:pt x="6063599" y="4110146"/>
                  <a:pt x="6061081" y="4142250"/>
                </a:cubicBezTo>
                <a:cubicBezTo>
                  <a:pt x="6055260" y="4200007"/>
                  <a:pt x="6045907" y="4278998"/>
                  <a:pt x="6042858" y="4329442"/>
                </a:cubicBezTo>
                <a:cubicBezTo>
                  <a:pt x="6038376" y="4381764"/>
                  <a:pt x="6036461" y="4433012"/>
                  <a:pt x="6034182" y="4456184"/>
                </a:cubicBezTo>
                <a:lnTo>
                  <a:pt x="6029178" y="4468478"/>
                </a:lnTo>
                <a:lnTo>
                  <a:pt x="6029974" y="4469862"/>
                </a:lnTo>
                <a:cubicBezTo>
                  <a:pt x="6031287" y="4476321"/>
                  <a:pt x="6030316" y="4480555"/>
                  <a:pt x="6028340" y="4483797"/>
                </a:cubicBezTo>
                <a:lnTo>
                  <a:pt x="6025168" y="4487091"/>
                </a:lnTo>
                <a:lnTo>
                  <a:pt x="6023164" y="4496728"/>
                </a:lnTo>
                <a:lnTo>
                  <a:pt x="6016839" y="4515918"/>
                </a:lnTo>
                <a:cubicBezTo>
                  <a:pt x="6017189" y="4517049"/>
                  <a:pt x="6017537" y="4518182"/>
                  <a:pt x="6017886" y="4519316"/>
                </a:cubicBezTo>
                <a:lnTo>
                  <a:pt x="6011819" y="4547957"/>
                </a:lnTo>
                <a:lnTo>
                  <a:pt x="6012791" y="4548262"/>
                </a:lnTo>
                <a:cubicBezTo>
                  <a:pt x="6014837" y="4549595"/>
                  <a:pt x="6016087" y="4551811"/>
                  <a:pt x="6015703" y="4555939"/>
                </a:cubicBezTo>
                <a:cubicBezTo>
                  <a:pt x="6031790" y="4548276"/>
                  <a:pt x="6021405" y="4557977"/>
                  <a:pt x="6018854" y="4570815"/>
                </a:cubicBezTo>
                <a:cubicBezTo>
                  <a:pt x="6021736" y="4583801"/>
                  <a:pt x="6030754" y="4622347"/>
                  <a:pt x="6033000" y="4633846"/>
                </a:cubicBezTo>
                <a:lnTo>
                  <a:pt x="6032325" y="4639816"/>
                </a:lnTo>
                <a:lnTo>
                  <a:pt x="6032549" y="4639923"/>
                </a:lnTo>
                <a:cubicBezTo>
                  <a:pt x="6032911" y="4641190"/>
                  <a:pt x="6032878" y="4643141"/>
                  <a:pt x="6032309" y="4646192"/>
                </a:cubicBezTo>
                <a:lnTo>
                  <a:pt x="6031095" y="4650706"/>
                </a:lnTo>
                <a:lnTo>
                  <a:pt x="6029786" y="4662290"/>
                </a:lnTo>
                <a:cubicBezTo>
                  <a:pt x="6030161" y="4663587"/>
                  <a:pt x="6030536" y="4664883"/>
                  <a:pt x="6030911" y="4666180"/>
                </a:cubicBezTo>
                <a:lnTo>
                  <a:pt x="6033630" y="4667585"/>
                </a:lnTo>
                <a:lnTo>
                  <a:pt x="6033189" y="4668660"/>
                </a:lnTo>
                <a:cubicBezTo>
                  <a:pt x="6027286" y="4676831"/>
                  <a:pt x="6019767" y="4679345"/>
                  <a:pt x="6038764" y="4689807"/>
                </a:cubicBezTo>
                <a:cubicBezTo>
                  <a:pt x="6028616" y="4708535"/>
                  <a:pt x="6040474" y="4712235"/>
                  <a:pt x="6042217" y="4737890"/>
                </a:cubicBezTo>
                <a:cubicBezTo>
                  <a:pt x="6033362" y="4748600"/>
                  <a:pt x="6035273" y="4757223"/>
                  <a:pt x="6040543" y="4765657"/>
                </a:cubicBezTo>
                <a:cubicBezTo>
                  <a:pt x="6034416" y="4790618"/>
                  <a:pt x="6040696" y="4813399"/>
                  <a:pt x="6039956" y="4841463"/>
                </a:cubicBezTo>
                <a:lnTo>
                  <a:pt x="6057123" y="4969863"/>
                </a:lnTo>
                <a:lnTo>
                  <a:pt x="6055039" y="4974028"/>
                </a:lnTo>
                <a:cubicBezTo>
                  <a:pt x="6053860" y="4976933"/>
                  <a:pt x="6053409" y="4978909"/>
                  <a:pt x="6053462" y="4980318"/>
                </a:cubicBezTo>
                <a:lnTo>
                  <a:pt x="6053643" y="4980501"/>
                </a:lnTo>
                <a:lnTo>
                  <a:pt x="6051733" y="4986338"/>
                </a:lnTo>
                <a:lnTo>
                  <a:pt x="6049602" y="4991296"/>
                </a:lnTo>
                <a:cubicBezTo>
                  <a:pt x="6058123" y="5019829"/>
                  <a:pt x="6066643" y="5048361"/>
                  <a:pt x="6075165" y="5076895"/>
                </a:cubicBezTo>
                <a:lnTo>
                  <a:pt x="6073751" y="5081568"/>
                </a:lnTo>
                <a:cubicBezTo>
                  <a:pt x="6073034" y="5084748"/>
                  <a:pt x="6072888" y="5086810"/>
                  <a:pt x="6073150" y="5088173"/>
                </a:cubicBezTo>
                <a:lnTo>
                  <a:pt x="6073355" y="5088300"/>
                </a:lnTo>
                <a:lnTo>
                  <a:pt x="6072362" y="5094558"/>
                </a:lnTo>
                <a:cubicBezTo>
                  <a:pt x="6070184" y="5105196"/>
                  <a:pt x="6067588" y="5115626"/>
                  <a:pt x="6064726" y="5125620"/>
                </a:cubicBezTo>
                <a:cubicBezTo>
                  <a:pt x="6063568" y="5154527"/>
                  <a:pt x="6065189" y="5244020"/>
                  <a:pt x="6065415" y="5268004"/>
                </a:cubicBezTo>
                <a:cubicBezTo>
                  <a:pt x="6065637" y="5268513"/>
                  <a:pt x="6065860" y="5269021"/>
                  <a:pt x="6066081" y="5269530"/>
                </a:cubicBezTo>
                <a:lnTo>
                  <a:pt x="6043407" y="5390941"/>
                </a:lnTo>
                <a:cubicBezTo>
                  <a:pt x="6032545" y="5438194"/>
                  <a:pt x="6020942" y="5465286"/>
                  <a:pt x="6025377" y="5539927"/>
                </a:cubicBezTo>
                <a:cubicBezTo>
                  <a:pt x="6019787" y="5610775"/>
                  <a:pt x="6013913" y="5740573"/>
                  <a:pt x="6010052" y="5791594"/>
                </a:cubicBezTo>
                <a:cubicBezTo>
                  <a:pt x="5989401" y="5787060"/>
                  <a:pt x="6018524" y="5849672"/>
                  <a:pt x="5994220" y="5855206"/>
                </a:cubicBezTo>
                <a:cubicBezTo>
                  <a:pt x="5995282" y="5860240"/>
                  <a:pt x="5980598" y="5868910"/>
                  <a:pt x="5982580" y="5873582"/>
                </a:cubicBezTo>
                <a:cubicBezTo>
                  <a:pt x="5982922" y="5874401"/>
                  <a:pt x="5983265" y="5875218"/>
                  <a:pt x="5983608" y="5876037"/>
                </a:cubicBezTo>
                <a:lnTo>
                  <a:pt x="5983535" y="5886534"/>
                </a:lnTo>
                <a:lnTo>
                  <a:pt x="5988737" y="5888644"/>
                </a:lnTo>
                <a:cubicBezTo>
                  <a:pt x="5989948" y="5893707"/>
                  <a:pt x="5991159" y="5898769"/>
                  <a:pt x="5992371" y="5903832"/>
                </a:cubicBezTo>
                <a:cubicBezTo>
                  <a:pt x="5992924" y="5909651"/>
                  <a:pt x="5992578" y="5916068"/>
                  <a:pt x="5990780" y="5923391"/>
                </a:cubicBezTo>
                <a:cubicBezTo>
                  <a:pt x="5975822" y="5948880"/>
                  <a:pt x="6013580" y="5981626"/>
                  <a:pt x="5993870" y="6013205"/>
                </a:cubicBezTo>
                <a:cubicBezTo>
                  <a:pt x="5988486" y="6024901"/>
                  <a:pt x="5991718" y="6066777"/>
                  <a:pt x="5997673" y="6074018"/>
                </a:cubicBezTo>
                <a:cubicBezTo>
                  <a:pt x="5998007" y="6081731"/>
                  <a:pt x="6007861" y="6126985"/>
                  <a:pt x="6014840" y="6130837"/>
                </a:cubicBezTo>
                <a:cubicBezTo>
                  <a:pt x="6022998" y="6137057"/>
                  <a:pt x="5999420" y="6156330"/>
                  <a:pt x="6010704" y="6152982"/>
                </a:cubicBezTo>
                <a:cubicBezTo>
                  <a:pt x="6008682" y="6186619"/>
                  <a:pt x="6039938" y="6191636"/>
                  <a:pt x="6038294" y="6221100"/>
                </a:cubicBezTo>
                <a:cubicBezTo>
                  <a:pt x="6039643" y="6222126"/>
                  <a:pt x="6046356" y="6257468"/>
                  <a:pt x="6052331" y="6287550"/>
                </a:cubicBezTo>
                <a:cubicBezTo>
                  <a:pt x="6058307" y="6317632"/>
                  <a:pt x="6082079" y="6391312"/>
                  <a:pt x="6074143" y="6401595"/>
                </a:cubicBezTo>
                <a:cubicBezTo>
                  <a:pt x="6074931" y="6423902"/>
                  <a:pt x="6059614" y="6432919"/>
                  <a:pt x="6060199" y="6487110"/>
                </a:cubicBezTo>
                <a:cubicBezTo>
                  <a:pt x="6075583" y="6574474"/>
                  <a:pt x="6076150" y="6553611"/>
                  <a:pt x="6081156" y="6588589"/>
                </a:cubicBezTo>
                <a:cubicBezTo>
                  <a:pt x="6102088" y="6637976"/>
                  <a:pt x="6067660" y="6687723"/>
                  <a:pt x="6114944" y="6769963"/>
                </a:cubicBezTo>
                <a:cubicBezTo>
                  <a:pt x="6130462" y="6819284"/>
                  <a:pt x="6119243" y="6817955"/>
                  <a:pt x="6128950" y="6835814"/>
                </a:cubicBezTo>
                <a:lnTo>
                  <a:pt x="6132536" y="6858000"/>
                </a:lnTo>
                <a:lnTo>
                  <a:pt x="4789511" y="6858000"/>
                </a:lnTo>
                <a:lnTo>
                  <a:pt x="1866294" y="6858000"/>
                </a:lnTo>
                <a:lnTo>
                  <a:pt x="1705866" y="6858000"/>
                </a:lnTo>
                <a:lnTo>
                  <a:pt x="1343025" y="6858000"/>
                </a:lnTo>
                <a:lnTo>
                  <a:pt x="523269" y="6858000"/>
                </a:lnTo>
                <a:lnTo>
                  <a:pt x="362841" y="6858000"/>
                </a:lnTo>
                <a:lnTo>
                  <a:pt x="0" y="685800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E6BE0708-071B-0182-8900-9340601B910A}"/>
              </a:ext>
            </a:extLst>
          </p:cNvPr>
          <p:cNvSpPr>
            <a:spLocks noGrp="1"/>
          </p:cNvSpPr>
          <p:nvPr>
            <p:ph type="title"/>
          </p:nvPr>
        </p:nvSpPr>
        <p:spPr>
          <a:xfrm>
            <a:off x="1918912" y="107949"/>
            <a:ext cx="6241774" cy="1330840"/>
          </a:xfrm>
        </p:spPr>
        <p:txBody>
          <a:bodyPr>
            <a:normAutofit/>
          </a:bodyPr>
          <a:lstStyle/>
          <a:p>
            <a:r>
              <a:rPr lang="en-GB">
                <a:latin typeface="Arial" panose="020B0604020202020204" pitchFamily="34" charset="0"/>
                <a:ea typeface="+mj-lt"/>
                <a:cs typeface="Arial" panose="020B0604020202020204" pitchFamily="34" charset="0"/>
              </a:rPr>
              <a:t>Case Study 2: Change4Life</a:t>
            </a:r>
            <a:endParaRPr lang="en-US">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D5993052-7EC9-3633-77BD-58445E3443C4}"/>
              </a:ext>
            </a:extLst>
          </p:cNvPr>
          <p:cNvSpPr>
            <a:spLocks noGrp="1"/>
          </p:cNvSpPr>
          <p:nvPr>
            <p:ph idx="1"/>
          </p:nvPr>
        </p:nvSpPr>
        <p:spPr>
          <a:xfrm>
            <a:off x="172278" y="2194102"/>
            <a:ext cx="6241774" cy="3908585"/>
          </a:xfrm>
        </p:spPr>
        <p:txBody>
          <a:bodyPr vert="horz" lIns="91440" tIns="45720" rIns="91440" bIns="45720" rtlCol="0">
            <a:normAutofit/>
          </a:bodyPr>
          <a:lstStyle/>
          <a:p>
            <a:pPr marL="0" indent="0">
              <a:buNone/>
            </a:pPr>
            <a:r>
              <a:rPr lang="en-GB" sz="1600">
                <a:latin typeface="Arial" panose="020B0604020202020204" pitchFamily="34" charset="0"/>
                <a:ea typeface="+mn-lt"/>
                <a:cs typeface="Arial" panose="020B0604020202020204" pitchFamily="34" charset="0"/>
              </a:rPr>
              <a:t>Change4Life is a public health campaign promoting healthier behaviours.</a:t>
            </a:r>
          </a:p>
          <a:p>
            <a:r>
              <a:rPr lang="en-GB" sz="1600">
                <a:latin typeface="Arial" panose="020B0604020202020204" pitchFamily="34" charset="0"/>
                <a:ea typeface="+mn-lt"/>
                <a:cs typeface="Arial" panose="020B0604020202020204" pitchFamily="34" charset="0"/>
              </a:rPr>
              <a:t> It uses digital tools, school outreach, and community resources.</a:t>
            </a:r>
          </a:p>
          <a:p>
            <a:r>
              <a:rPr lang="en-GB" sz="1600">
                <a:latin typeface="Arial" panose="020B0604020202020204" pitchFamily="34" charset="0"/>
                <a:ea typeface="+mn-lt"/>
                <a:cs typeface="Arial" panose="020B0604020202020204" pitchFamily="34" charset="0"/>
              </a:rPr>
              <a:t> It is evidence-based and supports SDG3 by addressing obesity, a key risk for non-communicable diseases (</a:t>
            </a:r>
            <a:r>
              <a:rPr lang="en-GB" sz="1600" err="1">
                <a:latin typeface="Arial" panose="020B0604020202020204" pitchFamily="34" charset="0"/>
                <a:ea typeface="+mn-lt"/>
                <a:cs typeface="Arial" panose="020B0604020202020204" pitchFamily="34" charset="0"/>
              </a:rPr>
              <a:t>Ganju</a:t>
            </a:r>
            <a:r>
              <a:rPr lang="en-GB" sz="1600">
                <a:latin typeface="Arial" panose="020B0604020202020204" pitchFamily="34" charset="0"/>
                <a:ea typeface="+mn-lt"/>
                <a:cs typeface="Arial" panose="020B0604020202020204" pitchFamily="34" charset="0"/>
              </a:rPr>
              <a:t> et al., 2020).</a:t>
            </a:r>
          </a:p>
          <a:p>
            <a:pPr marL="0" indent="0">
              <a:buNone/>
            </a:pPr>
            <a:r>
              <a:rPr lang="en-GB" sz="1600">
                <a:latin typeface="Arial" panose="020B0604020202020204" pitchFamily="34" charset="0"/>
                <a:ea typeface="+mn-lt"/>
                <a:cs typeface="Arial" panose="020B0604020202020204" pitchFamily="34" charset="0"/>
              </a:rPr>
              <a:t> However, uptake is lower in socioeconomically deprived areas due to digital exclusion (ONS, 2021). This highlights the importance of inclusive design and access equity.</a:t>
            </a:r>
            <a:endParaRPr lang="en-GB" sz="1600">
              <a:latin typeface="Arial" panose="020B0604020202020204" pitchFamily="34" charset="0"/>
              <a:cs typeface="Arial" panose="020B0604020202020204" pitchFamily="34" charset="0"/>
            </a:endParaRPr>
          </a:p>
        </p:txBody>
      </p:sp>
      <p:pic>
        <p:nvPicPr>
          <p:cNvPr id="7170" name="Picture 2" descr="Change for Life Poster, 2014 – People's History of the NHS">
            <a:extLst>
              <a:ext uri="{FF2B5EF4-FFF2-40B4-BE49-F238E27FC236}">
                <a16:creationId xmlns:a16="http://schemas.microsoft.com/office/drawing/2014/main" id="{B1AAC9E1-63E7-90DC-235F-28743D48957E}"/>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880610" y="1858917"/>
            <a:ext cx="4737650" cy="316238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2567270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5AA03EDC-7067-4DFF-B672-541D016AA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0EBF3E39-B0BE-496A-8604-9007470FFA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0" cy="6865473"/>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FCCDB12-645F-DD3E-C1DB-6510C614D86F}"/>
              </a:ext>
            </a:extLst>
          </p:cNvPr>
          <p:cNvSpPr>
            <a:spLocks noGrp="1"/>
          </p:cNvSpPr>
          <p:nvPr>
            <p:ph type="title"/>
          </p:nvPr>
        </p:nvSpPr>
        <p:spPr>
          <a:xfrm>
            <a:off x="2071037" y="-117451"/>
            <a:ext cx="5852160" cy="873760"/>
          </a:xfrm>
        </p:spPr>
        <p:txBody>
          <a:bodyPr anchor="b">
            <a:noAutofit/>
          </a:bodyPr>
          <a:lstStyle/>
          <a:p>
            <a:pPr algn="ctr"/>
            <a:r>
              <a:rPr lang="en-GB">
                <a:solidFill>
                  <a:srgbClr val="595959"/>
                </a:solidFill>
                <a:latin typeface="Arial" panose="020B0604020202020204" pitchFamily="34" charset="0"/>
                <a:ea typeface="+mj-lt"/>
                <a:cs typeface="Arial" panose="020B0604020202020204" pitchFamily="34" charset="0"/>
              </a:rPr>
              <a:t>Equity and Access</a:t>
            </a:r>
            <a:endParaRPr lang="en-US">
              <a:solidFill>
                <a:srgbClr val="595959"/>
              </a:solidFill>
              <a:latin typeface="Arial" panose="020B0604020202020204" pitchFamily="34" charset="0"/>
              <a:cs typeface="Arial" panose="020B0604020202020204" pitchFamily="34" charset="0"/>
            </a:endParaRPr>
          </a:p>
        </p:txBody>
      </p:sp>
      <p:pic>
        <p:nvPicPr>
          <p:cNvPr id="13" name="Picture 12">
            <a:extLst>
              <a:ext uri="{FF2B5EF4-FFF2-40B4-BE49-F238E27FC236}">
                <a16:creationId xmlns:a16="http://schemas.microsoft.com/office/drawing/2014/main" id="{B5CFCF5E-5F97-6898-9625-6544A3EBE1FF}"/>
              </a:ext>
            </a:extLst>
          </p:cNvPr>
          <p:cNvPicPr>
            <a:picLocks noChangeAspect="1"/>
          </p:cNvPicPr>
          <p:nvPr/>
        </p:nvPicPr>
        <p:blipFill>
          <a:blip r:embed="rId3">
            <a:extLst>
              <a:ext uri="{28A0092B-C50C-407E-A947-70E740481C1C}">
                <a14:useLocalDpi xmlns:a14="http://schemas.microsoft.com/office/drawing/2010/main" val="0"/>
              </a:ext>
            </a:extLst>
          </a:blip>
          <a:srcRect l="1334" t="33713" r="60666" b="21791"/>
          <a:stretch>
            <a:fillRect/>
          </a:stretch>
        </p:blipFill>
        <p:spPr>
          <a:xfrm>
            <a:off x="6217920" y="873760"/>
            <a:ext cx="5852160" cy="4505528"/>
          </a:xfrm>
          <a:prstGeom prst="rect">
            <a:avLst/>
          </a:prstGeom>
        </p:spPr>
      </p:pic>
      <p:graphicFrame>
        <p:nvGraphicFramePr>
          <p:cNvPr id="5" name="Content Placeholder 2">
            <a:extLst>
              <a:ext uri="{FF2B5EF4-FFF2-40B4-BE49-F238E27FC236}">
                <a16:creationId xmlns:a16="http://schemas.microsoft.com/office/drawing/2014/main" id="{7DBC3692-8BB4-5027-AFA9-7B4C22C64EC1}"/>
              </a:ext>
            </a:extLst>
          </p:cNvPr>
          <p:cNvGraphicFramePr>
            <a:graphicFrameLocks noGrp="1"/>
          </p:cNvGraphicFramePr>
          <p:nvPr>
            <p:ph idx="1"/>
            <p:extLst>
              <p:ext uri="{D42A27DB-BD31-4B8C-83A1-F6EECF244321}">
                <p14:modId xmlns:p14="http://schemas.microsoft.com/office/powerpoint/2010/main" val="2678690533"/>
              </p:ext>
            </p:extLst>
          </p:nvPr>
        </p:nvGraphicFramePr>
        <p:xfrm>
          <a:off x="187960" y="873760"/>
          <a:ext cx="5760720" cy="598423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16" name="Rectangle 1">
            <a:extLst>
              <a:ext uri="{FF2B5EF4-FFF2-40B4-BE49-F238E27FC236}">
                <a16:creationId xmlns:a16="http://schemas.microsoft.com/office/drawing/2014/main" id="{58973DD5-A9DF-63B8-B56E-B90939EC27A6}"/>
              </a:ext>
            </a:extLst>
          </p:cNvPr>
          <p:cNvSpPr>
            <a:spLocks noChangeArrowheads="1"/>
          </p:cNvSpPr>
          <p:nvPr/>
        </p:nvSpPr>
        <p:spPr bwMode="auto">
          <a:xfrm>
            <a:off x="6543040" y="5923018"/>
            <a:ext cx="5461000" cy="584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1" i="0" u="none" strike="noStrike" cap="none" normalizeH="0" baseline="0">
                <a:ln>
                  <a:noFill/>
                </a:ln>
                <a:effectLst/>
                <a:latin typeface="Arial" panose="020B0604020202020204" pitchFamily="34" charset="0"/>
              </a:rPr>
              <a:t>Figure 5: Example of regional disparities in health inequality scores (Public Health England, 2018).</a:t>
            </a:r>
          </a:p>
        </p:txBody>
      </p:sp>
      <p:sp>
        <p:nvSpPr>
          <p:cNvPr id="3" name="Rectangle 2">
            <a:extLst>
              <a:ext uri="{FF2B5EF4-FFF2-40B4-BE49-F238E27FC236}">
                <a16:creationId xmlns:a16="http://schemas.microsoft.com/office/drawing/2014/main" id="{6E1D729A-A12A-183E-744E-AD7CE616B01F}"/>
              </a:ext>
            </a:extLst>
          </p:cNvPr>
          <p:cNvSpPr/>
          <p:nvPr/>
        </p:nvSpPr>
        <p:spPr>
          <a:xfrm>
            <a:off x="6217920" y="967409"/>
            <a:ext cx="169628" cy="397565"/>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27843324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4BF0447-B98D-54DC-69D7-2A970271F862}"/>
              </a:ext>
            </a:extLst>
          </p:cNvPr>
          <p:cNvSpPr>
            <a:spLocks noGrp="1"/>
          </p:cNvSpPr>
          <p:nvPr>
            <p:ph idx="1"/>
          </p:nvPr>
        </p:nvSpPr>
        <p:spPr>
          <a:xfrm>
            <a:off x="245661" y="1775791"/>
            <a:ext cx="4742011" cy="3233531"/>
          </a:xfrm>
        </p:spPr>
        <p:txBody>
          <a:bodyPr vert="horz" lIns="91440" tIns="45720" rIns="91440" bIns="45720" rtlCol="0" anchor="t">
            <a:normAutofit/>
          </a:bodyPr>
          <a:lstStyle/>
          <a:p>
            <a:r>
              <a:rPr lang="en-GB" sz="1600" b="1">
                <a:latin typeface="Arial" panose="020B0604020202020204" pitchFamily="34" charset="0"/>
                <a:ea typeface="+mn-lt"/>
                <a:cs typeface="Arial" panose="020B0604020202020204" pitchFamily="34" charset="0"/>
              </a:rPr>
              <a:t>Integrated health approaches improve population outcomes, reduce long-term costs, and address complex comorbidities.</a:t>
            </a:r>
          </a:p>
          <a:p>
            <a:r>
              <a:rPr lang="en-GB" sz="1600" b="1">
                <a:latin typeface="Arial" panose="020B0604020202020204" pitchFamily="34" charset="0"/>
                <a:ea typeface="+mn-lt"/>
                <a:cs typeface="Arial" panose="020B0604020202020204" pitchFamily="34" charset="0"/>
              </a:rPr>
              <a:t> Strengths include flexible care pathways and personalised interventions (Owusu et al., 2024). </a:t>
            </a:r>
          </a:p>
          <a:p>
            <a:r>
              <a:rPr lang="en-GB" sz="1600" b="1">
                <a:latin typeface="Arial" panose="020B0604020202020204" pitchFamily="34" charset="0"/>
                <a:ea typeface="+mn-lt"/>
                <a:cs typeface="Arial" panose="020B0604020202020204" pitchFamily="34" charset="0"/>
              </a:rPr>
              <a:t>Challenges include underfunded services, regional disparities, and staffing pressures. Cultural barriers, stigma, and policy inconsistency also hinder full integration (Chelak and Chakole, 2024; Ahad, </a:t>
            </a:r>
            <a:r>
              <a:rPr lang="en-GB" sz="1600" b="1">
                <a:highlight>
                  <a:srgbClr val="FFFFFF"/>
                </a:highlight>
                <a:latin typeface="Arial" panose="020B0604020202020204" pitchFamily="34" charset="0"/>
                <a:cs typeface="Arial" panose="020B0604020202020204" pitchFamily="34" charset="0"/>
              </a:rPr>
              <a:t>Gonzalez, and Junquera</a:t>
            </a:r>
            <a:r>
              <a:rPr lang="en-GB" sz="1600" b="1">
                <a:latin typeface="Arial" panose="020B0604020202020204" pitchFamily="34" charset="0"/>
                <a:ea typeface="+mn-lt"/>
                <a:cs typeface="Arial" panose="020B0604020202020204" pitchFamily="34" charset="0"/>
              </a:rPr>
              <a:t> 2023).</a:t>
            </a:r>
            <a:endParaRPr lang="en-GB" sz="1600" b="1">
              <a:latin typeface="Arial" panose="020B0604020202020204" pitchFamily="34" charset="0"/>
              <a:cs typeface="Arial" panose="020B0604020202020204" pitchFamily="34" charset="0"/>
            </a:endParaRPr>
          </a:p>
        </p:txBody>
      </p:sp>
      <p:pic>
        <p:nvPicPr>
          <p:cNvPr id="7" name="Picture 6">
            <a:extLst>
              <a:ext uri="{FF2B5EF4-FFF2-40B4-BE49-F238E27FC236}">
                <a16:creationId xmlns:a16="http://schemas.microsoft.com/office/drawing/2014/main" id="{0B3D2EFB-3E7A-F6F3-622F-6A06F4515BB8}"/>
              </a:ext>
            </a:extLst>
          </p:cNvPr>
          <p:cNvPicPr>
            <a:picLocks noChangeAspect="1"/>
          </p:cNvPicPr>
          <p:nvPr/>
        </p:nvPicPr>
        <p:blipFill>
          <a:blip r:embed="rId3">
            <a:extLst>
              <a:ext uri="{28A0092B-C50C-407E-A947-70E740481C1C}">
                <a14:useLocalDpi xmlns:a14="http://schemas.microsoft.com/office/drawing/2010/main" val="0"/>
              </a:ext>
            </a:extLst>
          </a:blip>
          <a:srcRect l="2306" t="27563" r="61313" b="30361"/>
          <a:stretch>
            <a:fillRect/>
          </a:stretch>
        </p:blipFill>
        <p:spPr>
          <a:xfrm>
            <a:off x="5356694" y="-78644"/>
            <a:ext cx="6835306" cy="6942399"/>
          </a:xfrm>
          <a:prstGeom prst="rect">
            <a:avLst/>
          </a:prstGeom>
        </p:spPr>
      </p:pic>
      <p:grpSp>
        <p:nvGrpSpPr>
          <p:cNvPr id="16" name="Group 15">
            <a:extLst>
              <a:ext uri="{FF2B5EF4-FFF2-40B4-BE49-F238E27FC236}">
                <a16:creationId xmlns:a16="http://schemas.microsoft.com/office/drawing/2014/main" id="{6258F736-B256-8039-9DC6-F4E49A5C5AD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2068638" y="0"/>
            <a:ext cx="123362" cy="6858000"/>
            <a:chOff x="12068638" y="0"/>
            <a:chExt cx="123362" cy="6858000"/>
          </a:xfrm>
        </p:grpSpPr>
        <p:sp>
          <p:nvSpPr>
            <p:cNvPr id="17" name="Rectangle 16">
              <a:extLst>
                <a:ext uri="{FF2B5EF4-FFF2-40B4-BE49-F238E27FC236}">
                  <a16:creationId xmlns:a16="http://schemas.microsoft.com/office/drawing/2014/main" id="{10B4520A-996E-330C-99DA-69CA4D89E9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EC8FA945-E356-695F-18D6-CAD4EF34FE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3527553"/>
              <a:ext cx="123362" cy="3330447"/>
            </a:xfrm>
            <a:prstGeom prst="rect">
              <a:avLst/>
            </a:prstGeom>
            <a:gradFill>
              <a:gsLst>
                <a:gs pos="19000">
                  <a:schemeClr val="accent5">
                    <a:lumMod val="60000"/>
                    <a:lumOff val="40000"/>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Oval 1">
            <a:extLst>
              <a:ext uri="{FF2B5EF4-FFF2-40B4-BE49-F238E27FC236}">
                <a16:creationId xmlns:a16="http://schemas.microsoft.com/office/drawing/2014/main" id="{581AE147-C651-CDD3-91B1-51B69EAD9D35}"/>
              </a:ext>
            </a:extLst>
          </p:cNvPr>
          <p:cNvSpPr/>
          <p:nvPr/>
        </p:nvSpPr>
        <p:spPr>
          <a:xfrm>
            <a:off x="6440556" y="5486817"/>
            <a:ext cx="4479234" cy="1166191"/>
          </a:xfrm>
          <a:prstGeom prst="ellipse">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extBox 3">
            <a:extLst>
              <a:ext uri="{FF2B5EF4-FFF2-40B4-BE49-F238E27FC236}">
                <a16:creationId xmlns:a16="http://schemas.microsoft.com/office/drawing/2014/main" id="{9F01B07E-B66E-06B3-6D96-BD2B52193E88}"/>
              </a:ext>
            </a:extLst>
          </p:cNvPr>
          <p:cNvSpPr txBox="1"/>
          <p:nvPr/>
        </p:nvSpPr>
        <p:spPr>
          <a:xfrm>
            <a:off x="3107635" y="261653"/>
            <a:ext cx="6665843" cy="769441"/>
          </a:xfrm>
          <a:prstGeom prst="rect">
            <a:avLst/>
          </a:prstGeom>
          <a:noFill/>
        </p:spPr>
        <p:txBody>
          <a:bodyPr wrap="square" rtlCol="0">
            <a:spAutoFit/>
          </a:bodyPr>
          <a:lstStyle/>
          <a:p>
            <a:r>
              <a:rPr lang="en-GB" sz="4400" b="1"/>
              <a:t>Strengths and weakness</a:t>
            </a:r>
          </a:p>
        </p:txBody>
      </p:sp>
    </p:spTree>
    <p:extLst>
      <p:ext uri="{BB962C8B-B14F-4D97-AF65-F5344CB8AC3E}">
        <p14:creationId xmlns:p14="http://schemas.microsoft.com/office/powerpoint/2010/main" val="269853734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31BAD53-4E89-4F62-BBB7-26359763ED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62756DA2-40EB-4C6F-B962-5822FFB54F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653438" cy="6858000"/>
          </a:xfrm>
          <a:custGeom>
            <a:avLst/>
            <a:gdLst>
              <a:gd name="connsiteX0" fmla="*/ 0 w 6096000"/>
              <a:gd name="connsiteY0" fmla="*/ 0 h 6858000"/>
              <a:gd name="connsiteX1" fmla="*/ 5567517 w 6096000"/>
              <a:gd name="connsiteY1" fmla="*/ 0 h 6858000"/>
              <a:gd name="connsiteX2" fmla="*/ 5566938 w 6096000"/>
              <a:gd name="connsiteY2" fmla="*/ 1705 h 6858000"/>
              <a:gd name="connsiteX3" fmla="*/ 5551594 w 6096000"/>
              <a:gd name="connsiteY3" fmla="*/ 17287 h 6858000"/>
              <a:gd name="connsiteX4" fmla="*/ 5545641 w 6096000"/>
              <a:gd name="connsiteY4" fmla="*/ 130336 h 6858000"/>
              <a:gd name="connsiteX5" fmla="*/ 5538289 w 6096000"/>
              <a:gd name="connsiteY5" fmla="*/ 187093 h 6858000"/>
              <a:gd name="connsiteX6" fmla="*/ 5545790 w 6096000"/>
              <a:gd name="connsiteY6" fmla="*/ 265704 h 6858000"/>
              <a:gd name="connsiteX7" fmla="*/ 5542313 w 6096000"/>
              <a:gd name="connsiteY7" fmla="*/ 354566 h 6858000"/>
              <a:gd name="connsiteX8" fmla="*/ 5524126 w 6096000"/>
              <a:gd name="connsiteY8" fmla="*/ 472000 h 6858000"/>
              <a:gd name="connsiteX9" fmla="*/ 5522170 w 6096000"/>
              <a:gd name="connsiteY9" fmla="*/ 473782 h 6858000"/>
              <a:gd name="connsiteX10" fmla="*/ 5521798 w 6096000"/>
              <a:gd name="connsiteY10" fmla="*/ 491380 h 6858000"/>
              <a:gd name="connsiteX11" fmla="*/ 5536419 w 6096000"/>
              <a:gd name="connsiteY11" fmla="*/ 531675 h 6858000"/>
              <a:gd name="connsiteX12" fmla="*/ 5533435 w 6096000"/>
              <a:gd name="connsiteY12" fmla="*/ 536015 h 6858000"/>
              <a:gd name="connsiteX13" fmla="*/ 5538088 w 6096000"/>
              <a:gd name="connsiteY13" fmla="*/ 572092 h 6858000"/>
              <a:gd name="connsiteX14" fmla="*/ 5536061 w 6096000"/>
              <a:gd name="connsiteY14" fmla="*/ 572511 h 6858000"/>
              <a:gd name="connsiteX15" fmla="*/ 5528218 w 6096000"/>
              <a:gd name="connsiteY15" fmla="*/ 582332 h 6858000"/>
              <a:gd name="connsiteX16" fmla="*/ 5518011 w 6096000"/>
              <a:gd name="connsiteY16" fmla="*/ 601285 h 6858000"/>
              <a:gd name="connsiteX17" fmla="*/ 5473174 w 6096000"/>
              <a:gd name="connsiteY17" fmla="*/ 681608 h 6858000"/>
              <a:gd name="connsiteX18" fmla="*/ 5472963 w 6096000"/>
              <a:gd name="connsiteY18" fmla="*/ 689151 h 6858000"/>
              <a:gd name="connsiteX19" fmla="*/ 5472485 w 6096000"/>
              <a:gd name="connsiteY19" fmla="*/ 689289 h 6858000"/>
              <a:gd name="connsiteX20" fmla="*/ 5471326 w 6096000"/>
              <a:gd name="connsiteY20" fmla="*/ 697222 h 6858000"/>
              <a:gd name="connsiteX21" fmla="*/ 5472164 w 6096000"/>
              <a:gd name="connsiteY21" fmla="*/ 717531 h 6858000"/>
              <a:gd name="connsiteX22" fmla="*/ 5468891 w 6096000"/>
              <a:gd name="connsiteY22" fmla="*/ 722494 h 6858000"/>
              <a:gd name="connsiteX23" fmla="*/ 5463081 w 6096000"/>
              <a:gd name="connsiteY23" fmla="*/ 724368 h 6858000"/>
              <a:gd name="connsiteX24" fmla="*/ 5446981 w 6096000"/>
              <a:gd name="connsiteY24" fmla="*/ 752692 h 6858000"/>
              <a:gd name="connsiteX25" fmla="*/ 5417190 w 6096000"/>
              <a:gd name="connsiteY25" fmla="*/ 816346 h 6858000"/>
              <a:gd name="connsiteX26" fmla="*/ 5388958 w 6096000"/>
              <a:gd name="connsiteY26" fmla="*/ 889417 h 6858000"/>
              <a:gd name="connsiteX27" fmla="*/ 5307044 w 6096000"/>
              <a:gd name="connsiteY27" fmla="*/ 1063288 h 6858000"/>
              <a:gd name="connsiteX28" fmla="*/ 5303837 w 6096000"/>
              <a:gd name="connsiteY28" fmla="*/ 1157176 h 6858000"/>
              <a:gd name="connsiteX29" fmla="*/ 5286494 w 6096000"/>
              <a:gd name="connsiteY29" fmla="*/ 1210776 h 6858000"/>
              <a:gd name="connsiteX30" fmla="*/ 5282463 w 6096000"/>
              <a:gd name="connsiteY30" fmla="*/ 1301993 h 6858000"/>
              <a:gd name="connsiteX31" fmla="*/ 5252235 w 6096000"/>
              <a:gd name="connsiteY31" fmla="*/ 1360879 h 6858000"/>
              <a:gd name="connsiteX32" fmla="*/ 5244497 w 6096000"/>
              <a:gd name="connsiteY32" fmla="*/ 1404045 h 6858000"/>
              <a:gd name="connsiteX33" fmla="*/ 5223823 w 6096000"/>
              <a:gd name="connsiteY33" fmla="*/ 1429568 h 6858000"/>
              <a:gd name="connsiteX34" fmla="*/ 5224851 w 6096000"/>
              <a:gd name="connsiteY34" fmla="*/ 1430305 h 6858000"/>
              <a:gd name="connsiteX35" fmla="*/ 5212394 w 6096000"/>
              <a:gd name="connsiteY35" fmla="*/ 1463304 h 6858000"/>
              <a:gd name="connsiteX36" fmla="*/ 5209958 w 6096000"/>
              <a:gd name="connsiteY36" fmla="*/ 1514846 h 6858000"/>
              <a:gd name="connsiteX37" fmla="*/ 5206417 w 6096000"/>
              <a:gd name="connsiteY37" fmla="*/ 1519731 h 6858000"/>
              <a:gd name="connsiteX38" fmla="*/ 5206640 w 6096000"/>
              <a:gd name="connsiteY38" fmla="*/ 1519929 h 6858000"/>
              <a:gd name="connsiteX39" fmla="*/ 5207632 w 6096000"/>
              <a:gd name="connsiteY39" fmla="*/ 1546022 h 6858000"/>
              <a:gd name="connsiteX40" fmla="*/ 5212030 w 6096000"/>
              <a:gd name="connsiteY40" fmla="*/ 1578752 h 6858000"/>
              <a:gd name="connsiteX41" fmla="*/ 5203533 w 6096000"/>
              <a:gd name="connsiteY41" fmla="*/ 1647555 h 6858000"/>
              <a:gd name="connsiteX42" fmla="*/ 5190877 w 6096000"/>
              <a:gd name="connsiteY42" fmla="*/ 1715685 h 6858000"/>
              <a:gd name="connsiteX43" fmla="*/ 5184235 w 6096000"/>
              <a:gd name="connsiteY43" fmla="*/ 1740358 h 6858000"/>
              <a:gd name="connsiteX44" fmla="*/ 5181475 w 6096000"/>
              <a:gd name="connsiteY44" fmla="*/ 1784314 h 6858000"/>
              <a:gd name="connsiteX45" fmla="*/ 5185845 w 6096000"/>
              <a:gd name="connsiteY45" fmla="*/ 1804434 h 6858000"/>
              <a:gd name="connsiteX46" fmla="*/ 5185068 w 6096000"/>
              <a:gd name="connsiteY46" fmla="*/ 1805316 h 6858000"/>
              <a:gd name="connsiteX47" fmla="*/ 5188593 w 6096000"/>
              <a:gd name="connsiteY47" fmla="*/ 1807109 h 6858000"/>
              <a:gd name="connsiteX48" fmla="*/ 5185920 w 6096000"/>
              <a:gd name="connsiteY48" fmla="*/ 1821003 h 6858000"/>
              <a:gd name="connsiteX49" fmla="*/ 5183543 w 6096000"/>
              <a:gd name="connsiteY49" fmla="*/ 1824832 h 6858000"/>
              <a:gd name="connsiteX50" fmla="*/ 5182235 w 6096000"/>
              <a:gd name="connsiteY50" fmla="*/ 1830429 h 6858000"/>
              <a:gd name="connsiteX51" fmla="*/ 5182525 w 6096000"/>
              <a:gd name="connsiteY51" fmla="*/ 1830569 h 6858000"/>
              <a:gd name="connsiteX52" fmla="*/ 5180663 w 6096000"/>
              <a:gd name="connsiteY52" fmla="*/ 1835810 h 6858000"/>
              <a:gd name="connsiteX53" fmla="*/ 5167452 w 6096000"/>
              <a:gd name="connsiteY53" fmla="*/ 1861483 h 6858000"/>
              <a:gd name="connsiteX54" fmla="*/ 5174266 w 6096000"/>
              <a:gd name="connsiteY54" fmla="*/ 1892417 h 6858000"/>
              <a:gd name="connsiteX55" fmla="*/ 5189262 w 6096000"/>
              <a:gd name="connsiteY55" fmla="*/ 1895114 h 6858000"/>
              <a:gd name="connsiteX56" fmla="*/ 5187100 w 6096000"/>
              <a:gd name="connsiteY56" fmla="*/ 1899379 h 6858000"/>
              <a:gd name="connsiteX57" fmla="*/ 5180471 w 6096000"/>
              <a:gd name="connsiteY57" fmla="*/ 1907867 h 6858000"/>
              <a:gd name="connsiteX58" fmla="*/ 5181361 w 6096000"/>
              <a:gd name="connsiteY58" fmla="*/ 1910265 h 6858000"/>
              <a:gd name="connsiteX59" fmla="*/ 5178268 w 6096000"/>
              <a:gd name="connsiteY59" fmla="*/ 1935584 h 6858000"/>
              <a:gd name="connsiteX60" fmla="*/ 5183619 w 6096000"/>
              <a:gd name="connsiteY60" fmla="*/ 1942021 h 6858000"/>
              <a:gd name="connsiteX61" fmla="*/ 5184480 w 6096000"/>
              <a:gd name="connsiteY61" fmla="*/ 1945112 h 6858000"/>
              <a:gd name="connsiteX62" fmla="*/ 5172776 w 6096000"/>
              <a:gd name="connsiteY62" fmla="*/ 1961162 h 6858000"/>
              <a:gd name="connsiteX63" fmla="*/ 5168513 w 6096000"/>
              <a:gd name="connsiteY63" fmla="*/ 1969445 h 6858000"/>
              <a:gd name="connsiteX64" fmla="*/ 5126597 w 6096000"/>
              <a:gd name="connsiteY64" fmla="*/ 2024270 h 6858000"/>
              <a:gd name="connsiteX65" fmla="*/ 5119528 w 6096000"/>
              <a:gd name="connsiteY65" fmla="*/ 2107942 h 6858000"/>
              <a:gd name="connsiteX66" fmla="*/ 5110356 w 6096000"/>
              <a:gd name="connsiteY66" fmla="*/ 2193455 h 6858000"/>
              <a:gd name="connsiteX67" fmla="*/ 5104992 w 6096000"/>
              <a:gd name="connsiteY67" fmla="*/ 2260088 h 6858000"/>
              <a:gd name="connsiteX68" fmla="*/ 5059439 w 6096000"/>
              <a:gd name="connsiteY68" fmla="*/ 2335735 h 6858000"/>
              <a:gd name="connsiteX69" fmla="*/ 5022061 w 6096000"/>
              <a:gd name="connsiteY69" fmla="*/ 2408995 h 6858000"/>
              <a:gd name="connsiteX70" fmla="*/ 5022253 w 6096000"/>
              <a:gd name="connsiteY70" fmla="*/ 2445869 h 6858000"/>
              <a:gd name="connsiteX71" fmla="*/ 5011426 w 6096000"/>
              <a:gd name="connsiteY71" fmla="*/ 2496499 h 6858000"/>
              <a:gd name="connsiteX72" fmla="*/ 4994224 w 6096000"/>
              <a:gd name="connsiteY72" fmla="*/ 2549900 h 6858000"/>
              <a:gd name="connsiteX73" fmla="*/ 4995245 w 6096000"/>
              <a:gd name="connsiteY73" fmla="*/ 2596456 h 6858000"/>
              <a:gd name="connsiteX74" fmla="*/ 4988570 w 6096000"/>
              <a:gd name="connsiteY74" fmla="*/ 2606088 h 6858000"/>
              <a:gd name="connsiteX75" fmla="*/ 4988371 w 6096000"/>
              <a:gd name="connsiteY75" fmla="*/ 2635351 h 6858000"/>
              <a:gd name="connsiteX76" fmla="*/ 4983212 w 6096000"/>
              <a:gd name="connsiteY76" fmla="*/ 2665666 h 6858000"/>
              <a:gd name="connsiteX77" fmla="*/ 4968234 w 6096000"/>
              <a:gd name="connsiteY77" fmla="*/ 2715895 h 6858000"/>
              <a:gd name="connsiteX78" fmla="*/ 4975888 w 6096000"/>
              <a:gd name="connsiteY78" fmla="*/ 2725052 h 6858000"/>
              <a:gd name="connsiteX79" fmla="*/ 4980195 w 6096000"/>
              <a:gd name="connsiteY79" fmla="*/ 2726489 h 6858000"/>
              <a:gd name="connsiteX80" fmla="*/ 4976218 w 6096000"/>
              <a:gd name="connsiteY80" fmla="*/ 2740278 h 6858000"/>
              <a:gd name="connsiteX81" fmla="*/ 4980571 w 6096000"/>
              <a:gd name="connsiteY81" fmla="*/ 2751112 h 6858000"/>
              <a:gd name="connsiteX82" fmla="*/ 4973893 w 6096000"/>
              <a:gd name="connsiteY82" fmla="*/ 2760208 h 6858000"/>
              <a:gd name="connsiteX83" fmla="*/ 4979005 w 6096000"/>
              <a:gd name="connsiteY83" fmla="*/ 2790136 h 6858000"/>
              <a:gd name="connsiteX84" fmla="*/ 4986137 w 6096000"/>
              <a:gd name="connsiteY84" fmla="*/ 2804183 h 6858000"/>
              <a:gd name="connsiteX85" fmla="*/ 4986175 w 6096000"/>
              <a:gd name="connsiteY85" fmla="*/ 2825860 h 6858000"/>
              <a:gd name="connsiteX86" fmla="*/ 4993936 w 6096000"/>
              <a:gd name="connsiteY86" fmla="*/ 2911749 h 6858000"/>
              <a:gd name="connsiteX87" fmla="*/ 4992563 w 6096000"/>
              <a:gd name="connsiteY87" fmla="*/ 2977278 h 6858000"/>
              <a:gd name="connsiteX88" fmla="*/ 4980516 w 6096000"/>
              <a:gd name="connsiteY88" fmla="*/ 2991092 h 6858000"/>
              <a:gd name="connsiteX89" fmla="*/ 4992801 w 6096000"/>
              <a:gd name="connsiteY89" fmla="*/ 3020247 h 6858000"/>
              <a:gd name="connsiteX90" fmla="*/ 5014805 w 6096000"/>
              <a:gd name="connsiteY90" fmla="*/ 3065434 h 6858000"/>
              <a:gd name="connsiteX91" fmla="*/ 5002733 w 6096000"/>
              <a:gd name="connsiteY91" fmla="*/ 3103777 h 6858000"/>
              <a:gd name="connsiteX92" fmla="*/ 5002941 w 6096000"/>
              <a:gd name="connsiteY92" fmla="*/ 3151828 h 6858000"/>
              <a:gd name="connsiteX93" fmla="*/ 5002883 w 6096000"/>
              <a:gd name="connsiteY93" fmla="*/ 3180546 h 6858000"/>
              <a:gd name="connsiteX94" fmla="*/ 5016711 w 6096000"/>
              <a:gd name="connsiteY94" fmla="*/ 3258677 h 6858000"/>
              <a:gd name="connsiteX95" fmla="*/ 5017918 w 6096000"/>
              <a:gd name="connsiteY95" fmla="*/ 3262610 h 6858000"/>
              <a:gd name="connsiteX96" fmla="*/ 5011672 w 6096000"/>
              <a:gd name="connsiteY96" fmla="*/ 3277179 h 6858000"/>
              <a:gd name="connsiteX97" fmla="*/ 5009344 w 6096000"/>
              <a:gd name="connsiteY97" fmla="*/ 3278130 h 6858000"/>
              <a:gd name="connsiteX98" fmla="*/ 5026770 w 6096000"/>
              <a:gd name="connsiteY98" fmla="*/ 3325671 h 6858000"/>
              <a:gd name="connsiteX99" fmla="*/ 5024571 w 6096000"/>
              <a:gd name="connsiteY99" fmla="*/ 3332072 h 6858000"/>
              <a:gd name="connsiteX100" fmla="*/ 5041705 w 6096000"/>
              <a:gd name="connsiteY100" fmla="*/ 3362948 h 6858000"/>
              <a:gd name="connsiteX101" fmla="*/ 5047477 w 6096000"/>
              <a:gd name="connsiteY101" fmla="*/ 3378959 h 6858000"/>
              <a:gd name="connsiteX102" fmla="*/ 5060758 w 6096000"/>
              <a:gd name="connsiteY102" fmla="*/ 3407057 h 6858000"/>
              <a:gd name="connsiteX103" fmla="*/ 5058968 w 6096000"/>
              <a:gd name="connsiteY103" fmla="*/ 3409825 h 6858000"/>
              <a:gd name="connsiteX104" fmla="*/ 5062667 w 6096000"/>
              <a:gd name="connsiteY104" fmla="*/ 3415218 h 6858000"/>
              <a:gd name="connsiteX105" fmla="*/ 5060928 w 6096000"/>
              <a:gd name="connsiteY105" fmla="*/ 3419880 h 6858000"/>
              <a:gd name="connsiteX106" fmla="*/ 5062923 w 6096000"/>
              <a:gd name="connsiteY106" fmla="*/ 3424545 h 6858000"/>
              <a:gd name="connsiteX107" fmla="*/ 5064623 w 6096000"/>
              <a:gd name="connsiteY107" fmla="*/ 3476412 h 6858000"/>
              <a:gd name="connsiteX108" fmla="*/ 5069684 w 6096000"/>
              <a:gd name="connsiteY108" fmla="*/ 3486850 h 6858000"/>
              <a:gd name="connsiteX109" fmla="*/ 5063339 w 6096000"/>
              <a:gd name="connsiteY109" fmla="*/ 3496391 h 6858000"/>
              <a:gd name="connsiteX110" fmla="*/ 5070139 w 6096000"/>
              <a:gd name="connsiteY110" fmla="*/ 3531201 h 6858000"/>
              <a:gd name="connsiteX111" fmla="*/ 5079896 w 6096000"/>
              <a:gd name="connsiteY111" fmla="*/ 3542019 h 6858000"/>
              <a:gd name="connsiteX112" fmla="*/ 5087540 w 6096000"/>
              <a:gd name="connsiteY112" fmla="*/ 3552249 h 6858000"/>
              <a:gd name="connsiteX113" fmla="*/ 5087902 w 6096000"/>
              <a:gd name="connsiteY113" fmla="*/ 3553678 h 6858000"/>
              <a:gd name="connsiteX114" fmla="*/ 5091509 w 6096000"/>
              <a:gd name="connsiteY114" fmla="*/ 3568021 h 6858000"/>
              <a:gd name="connsiteX115" fmla="*/ 5091934 w 6096000"/>
              <a:gd name="connsiteY115" fmla="*/ 3569719 h 6858000"/>
              <a:gd name="connsiteX116" fmla="*/ 5089362 w 6096000"/>
              <a:gd name="connsiteY116" fmla="*/ 3586412 h 6858000"/>
              <a:gd name="connsiteX117" fmla="*/ 5092358 w 6096000"/>
              <a:gd name="connsiteY117" fmla="*/ 3597336 h 6858000"/>
              <a:gd name="connsiteX118" fmla="*/ 5084254 w 6096000"/>
              <a:gd name="connsiteY118" fmla="*/ 3606007 h 6858000"/>
              <a:gd name="connsiteX119" fmla="*/ 5084281 w 6096000"/>
              <a:gd name="connsiteY119" fmla="*/ 3641228 h 6858000"/>
              <a:gd name="connsiteX120" fmla="*/ 5091848 w 6096000"/>
              <a:gd name="connsiteY120" fmla="*/ 3653088 h 6858000"/>
              <a:gd name="connsiteX121" fmla="*/ 5097436 w 6096000"/>
              <a:gd name="connsiteY121" fmla="*/ 3664114 h 6858000"/>
              <a:gd name="connsiteX122" fmla="*/ 5097518 w 6096000"/>
              <a:gd name="connsiteY122" fmla="*/ 3665569 h 6858000"/>
              <a:gd name="connsiteX123" fmla="*/ 5099829 w 6096000"/>
              <a:gd name="connsiteY123" fmla="*/ 3707357 h 6858000"/>
              <a:gd name="connsiteX124" fmla="*/ 5114696 w 6096000"/>
              <a:gd name="connsiteY124" fmla="*/ 3778166 h 6858000"/>
              <a:gd name="connsiteX125" fmla="*/ 5135379 w 6096000"/>
              <a:gd name="connsiteY125" fmla="*/ 3878222 h 6858000"/>
              <a:gd name="connsiteX126" fmla="*/ 5130138 w 6096000"/>
              <a:gd name="connsiteY126" fmla="*/ 4048117 h 6858000"/>
              <a:gd name="connsiteX127" fmla="*/ 5090040 w 6096000"/>
              <a:gd name="connsiteY127" fmla="*/ 4219510 h 6858000"/>
              <a:gd name="connsiteX128" fmla="*/ 5092812 w 6096000"/>
              <a:gd name="connsiteY128" fmla="*/ 4411258 h 6858000"/>
              <a:gd name="connsiteX129" fmla="*/ 5084599 w 6096000"/>
              <a:gd name="connsiteY129" fmla="*/ 4488531 h 6858000"/>
              <a:gd name="connsiteX130" fmla="*/ 5084072 w 6096000"/>
              <a:gd name="connsiteY130" fmla="*/ 4539168 h 6858000"/>
              <a:gd name="connsiteX131" fmla="*/ 5068936 w 6096000"/>
              <a:gd name="connsiteY131" fmla="*/ 4625153 h 6858000"/>
              <a:gd name="connsiteX132" fmla="*/ 5059114 w 6096000"/>
              <a:gd name="connsiteY132" fmla="*/ 4733115 h 6858000"/>
              <a:gd name="connsiteX133" fmla="*/ 5037209 w 6096000"/>
              <a:gd name="connsiteY133" fmla="*/ 4844323 h 6858000"/>
              <a:gd name="connsiteX134" fmla="*/ 5020638 w 6096000"/>
              <a:gd name="connsiteY134" fmla="*/ 4877992 h 6858000"/>
              <a:gd name="connsiteX135" fmla="*/ 5006413 w 6096000"/>
              <a:gd name="connsiteY135" fmla="*/ 4925805 h 6858000"/>
              <a:gd name="connsiteX136" fmla="*/ 4971037 w 6096000"/>
              <a:gd name="connsiteY136" fmla="*/ 5009272 h 6858000"/>
              <a:gd name="connsiteX137" fmla="*/ 4963105 w 6096000"/>
              <a:gd name="connsiteY137" fmla="*/ 5111369 h 6858000"/>
              <a:gd name="connsiteX138" fmla="*/ 4976341 w 6096000"/>
              <a:gd name="connsiteY138" fmla="*/ 5210876 h 6858000"/>
              <a:gd name="connsiteX139" fmla="*/ 4980617 w 6096000"/>
              <a:gd name="connsiteY139" fmla="*/ 5269726 h 6858000"/>
              <a:gd name="connsiteX140" fmla="*/ 4997733 w 6096000"/>
              <a:gd name="connsiteY140" fmla="*/ 5464225 h 6858000"/>
              <a:gd name="connsiteX141" fmla="*/ 5001400 w 6096000"/>
              <a:gd name="connsiteY141" fmla="*/ 5594585 h 6858000"/>
              <a:gd name="connsiteX142" fmla="*/ 4983700 w 6096000"/>
              <a:gd name="connsiteY142" fmla="*/ 5667896 h 6858000"/>
              <a:gd name="connsiteX143" fmla="*/ 4968506 w 6096000"/>
              <a:gd name="connsiteY143" fmla="*/ 5769225 h 6858000"/>
              <a:gd name="connsiteX144" fmla="*/ 4969765 w 6096000"/>
              <a:gd name="connsiteY144" fmla="*/ 5823324 h 6858000"/>
              <a:gd name="connsiteX145" fmla="*/ 4966129 w 6096000"/>
              <a:gd name="connsiteY145" fmla="*/ 5862699 h 6858000"/>
              <a:gd name="connsiteX146" fmla="*/ 4970695 w 6096000"/>
              <a:gd name="connsiteY146" fmla="*/ 5906467 h 6858000"/>
              <a:gd name="connsiteX147" fmla="*/ 4991568 w 6096000"/>
              <a:gd name="connsiteY147" fmla="*/ 5939847 h 6858000"/>
              <a:gd name="connsiteX148" fmla="*/ 4986815 w 6096000"/>
              <a:gd name="connsiteY148" fmla="*/ 5973994 h 6858000"/>
              <a:gd name="connsiteX149" fmla="*/ 4987776 w 6096000"/>
              <a:gd name="connsiteY149" fmla="*/ 6089693 h 6858000"/>
              <a:gd name="connsiteX150" fmla="*/ 4991621 w 6096000"/>
              <a:gd name="connsiteY150" fmla="*/ 6224938 h 6858000"/>
              <a:gd name="connsiteX151" fmla="*/ 5017157 w 6096000"/>
              <a:gd name="connsiteY151" fmla="*/ 6370251 h 6858000"/>
              <a:gd name="connsiteX152" fmla="*/ 5040797 w 6096000"/>
              <a:gd name="connsiteY152" fmla="*/ 6541313 h 6858000"/>
              <a:gd name="connsiteX153" fmla="*/ 5045375 w 6096000"/>
              <a:gd name="connsiteY153" fmla="*/ 6640957 h 6858000"/>
              <a:gd name="connsiteX154" fmla="*/ 5058442 w 6096000"/>
              <a:gd name="connsiteY154" fmla="*/ 6705297 h 6858000"/>
              <a:gd name="connsiteX155" fmla="*/ 5071125 w 6096000"/>
              <a:gd name="connsiteY155" fmla="*/ 6759582 h 6858000"/>
              <a:gd name="connsiteX156" fmla="*/ 5069172 w 6096000"/>
              <a:gd name="connsiteY156" fmla="*/ 6817746 h 6858000"/>
              <a:gd name="connsiteX157" fmla="*/ 5072322 w 6096000"/>
              <a:gd name="connsiteY157" fmla="*/ 6843646 h 6858000"/>
              <a:gd name="connsiteX158" fmla="*/ 5091388 w 6096000"/>
              <a:gd name="connsiteY158" fmla="*/ 6857998 h 6858000"/>
              <a:gd name="connsiteX159" fmla="*/ 6096000 w 6096000"/>
              <a:gd name="connsiteY159" fmla="*/ 6857998 h 6858000"/>
              <a:gd name="connsiteX160" fmla="*/ 6096000 w 6096000"/>
              <a:gd name="connsiteY160" fmla="*/ 6858000 h 6858000"/>
              <a:gd name="connsiteX161" fmla="*/ 0 w 6096000"/>
              <a:gd name="connsiteY16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Lst>
            <a:rect l="l" t="t" r="r" b="b"/>
            <a:pathLst>
              <a:path w="6096000" h="6858000">
                <a:moveTo>
                  <a:pt x="0" y="0"/>
                </a:moveTo>
                <a:lnTo>
                  <a:pt x="5567517" y="0"/>
                </a:lnTo>
                <a:lnTo>
                  <a:pt x="5566938" y="1705"/>
                </a:lnTo>
                <a:cubicBezTo>
                  <a:pt x="5563126" y="8440"/>
                  <a:pt x="5558112" y="13784"/>
                  <a:pt x="5551594" y="17287"/>
                </a:cubicBezTo>
                <a:cubicBezTo>
                  <a:pt x="5562364" y="82036"/>
                  <a:pt x="5510349" y="69804"/>
                  <a:pt x="5545641" y="130336"/>
                </a:cubicBezTo>
                <a:cubicBezTo>
                  <a:pt x="5526953" y="117589"/>
                  <a:pt x="5536978" y="162458"/>
                  <a:pt x="5538289" y="187093"/>
                </a:cubicBezTo>
                <a:cubicBezTo>
                  <a:pt x="5536205" y="226511"/>
                  <a:pt x="5545722" y="205530"/>
                  <a:pt x="5545790" y="265704"/>
                </a:cubicBezTo>
                <a:cubicBezTo>
                  <a:pt x="5542296" y="317533"/>
                  <a:pt x="5543813" y="325288"/>
                  <a:pt x="5542313" y="354566"/>
                </a:cubicBezTo>
                <a:lnTo>
                  <a:pt x="5524126" y="472000"/>
                </a:lnTo>
                <a:lnTo>
                  <a:pt x="5522170" y="473782"/>
                </a:lnTo>
                <a:cubicBezTo>
                  <a:pt x="5517847" y="482008"/>
                  <a:pt x="5518682" y="487340"/>
                  <a:pt x="5521798" y="491380"/>
                </a:cubicBezTo>
                <a:lnTo>
                  <a:pt x="5536419" y="531675"/>
                </a:lnTo>
                <a:lnTo>
                  <a:pt x="5533435" y="536015"/>
                </a:lnTo>
                <a:lnTo>
                  <a:pt x="5538088" y="572092"/>
                </a:lnTo>
                <a:lnTo>
                  <a:pt x="5536061" y="572511"/>
                </a:lnTo>
                <a:cubicBezTo>
                  <a:pt x="5531611" y="574271"/>
                  <a:pt x="5528529" y="577121"/>
                  <a:pt x="5528218" y="582332"/>
                </a:cubicBezTo>
                <a:cubicBezTo>
                  <a:pt x="5498002" y="573171"/>
                  <a:pt x="5516262" y="585107"/>
                  <a:pt x="5518011" y="601285"/>
                </a:cubicBezTo>
                <a:cubicBezTo>
                  <a:pt x="5508838" y="617831"/>
                  <a:pt x="5480684" y="666964"/>
                  <a:pt x="5473174" y="681608"/>
                </a:cubicBezTo>
                <a:cubicBezTo>
                  <a:pt x="5473102" y="684122"/>
                  <a:pt x="5473033" y="686637"/>
                  <a:pt x="5472963" y="689151"/>
                </a:cubicBezTo>
                <a:lnTo>
                  <a:pt x="5472485" y="689289"/>
                </a:lnTo>
                <a:cubicBezTo>
                  <a:pt x="5471434" y="690905"/>
                  <a:pt x="5470986" y="693376"/>
                  <a:pt x="5471326" y="697222"/>
                </a:cubicBezTo>
                <a:cubicBezTo>
                  <a:pt x="5471606" y="703992"/>
                  <a:pt x="5471884" y="710761"/>
                  <a:pt x="5472164" y="717531"/>
                </a:cubicBezTo>
                <a:lnTo>
                  <a:pt x="5468891" y="722494"/>
                </a:lnTo>
                <a:lnTo>
                  <a:pt x="5463081" y="724368"/>
                </a:lnTo>
                <a:lnTo>
                  <a:pt x="5446981" y="752692"/>
                </a:lnTo>
                <a:cubicBezTo>
                  <a:pt x="5454691" y="764380"/>
                  <a:pt x="5422719" y="808083"/>
                  <a:pt x="5417190" y="816346"/>
                </a:cubicBezTo>
                <a:lnTo>
                  <a:pt x="5388958" y="889417"/>
                </a:lnTo>
                <a:cubicBezTo>
                  <a:pt x="5320491" y="969963"/>
                  <a:pt x="5321907" y="1005331"/>
                  <a:pt x="5307044" y="1063288"/>
                </a:cubicBezTo>
                <a:cubicBezTo>
                  <a:pt x="5313332" y="1111028"/>
                  <a:pt x="5317096" y="1110140"/>
                  <a:pt x="5303837" y="1157176"/>
                </a:cubicBezTo>
                <a:cubicBezTo>
                  <a:pt x="5301103" y="1192124"/>
                  <a:pt x="5301884" y="1197232"/>
                  <a:pt x="5286494" y="1210776"/>
                </a:cubicBezTo>
                <a:lnTo>
                  <a:pt x="5282463" y="1301993"/>
                </a:lnTo>
                <a:lnTo>
                  <a:pt x="5252235" y="1360879"/>
                </a:lnTo>
                <a:lnTo>
                  <a:pt x="5244497" y="1404045"/>
                </a:lnTo>
                <a:lnTo>
                  <a:pt x="5223823" y="1429568"/>
                </a:lnTo>
                <a:lnTo>
                  <a:pt x="5224851" y="1430305"/>
                </a:lnTo>
                <a:cubicBezTo>
                  <a:pt x="5226697" y="1432466"/>
                  <a:pt x="5214738" y="1459891"/>
                  <a:pt x="5212394" y="1463304"/>
                </a:cubicBezTo>
                <a:cubicBezTo>
                  <a:pt x="5209912" y="1477394"/>
                  <a:pt x="5213027" y="1501295"/>
                  <a:pt x="5209958" y="1514846"/>
                </a:cubicBezTo>
                <a:lnTo>
                  <a:pt x="5206417" y="1519731"/>
                </a:lnTo>
                <a:lnTo>
                  <a:pt x="5206640" y="1519929"/>
                </a:lnTo>
                <a:cubicBezTo>
                  <a:pt x="5206490" y="1521210"/>
                  <a:pt x="5209710" y="1543635"/>
                  <a:pt x="5207632" y="1546022"/>
                </a:cubicBezTo>
                <a:lnTo>
                  <a:pt x="5212030" y="1578752"/>
                </a:lnTo>
                <a:cubicBezTo>
                  <a:pt x="5206147" y="1605585"/>
                  <a:pt x="5226381" y="1622803"/>
                  <a:pt x="5203533" y="1647555"/>
                </a:cubicBezTo>
                <a:cubicBezTo>
                  <a:pt x="5198128" y="1672675"/>
                  <a:pt x="5203213" y="1694404"/>
                  <a:pt x="5190877" y="1715685"/>
                </a:cubicBezTo>
                <a:cubicBezTo>
                  <a:pt x="5196815" y="1724301"/>
                  <a:pt x="5198098" y="1732435"/>
                  <a:pt x="5184235" y="1740358"/>
                </a:cubicBezTo>
                <a:cubicBezTo>
                  <a:pt x="5182625" y="1763793"/>
                  <a:pt x="5198368" y="1769422"/>
                  <a:pt x="5181475" y="1784314"/>
                </a:cubicBezTo>
                <a:cubicBezTo>
                  <a:pt x="5205987" y="1797417"/>
                  <a:pt x="5195246" y="1798221"/>
                  <a:pt x="5185845" y="1804434"/>
                </a:cubicBezTo>
                <a:lnTo>
                  <a:pt x="5185068" y="1805316"/>
                </a:lnTo>
                <a:lnTo>
                  <a:pt x="5188593" y="1807109"/>
                </a:lnTo>
                <a:lnTo>
                  <a:pt x="5185920" y="1821003"/>
                </a:lnTo>
                <a:lnTo>
                  <a:pt x="5183543" y="1824832"/>
                </a:lnTo>
                <a:cubicBezTo>
                  <a:pt x="5182284" y="1827468"/>
                  <a:pt x="5181937" y="1829219"/>
                  <a:pt x="5182235" y="1830429"/>
                </a:cubicBezTo>
                <a:lnTo>
                  <a:pt x="5182525" y="1830569"/>
                </a:lnTo>
                <a:lnTo>
                  <a:pt x="5180663" y="1835810"/>
                </a:lnTo>
                <a:cubicBezTo>
                  <a:pt x="5176779" y="1844665"/>
                  <a:pt x="5172297" y="1853278"/>
                  <a:pt x="5167452" y="1861483"/>
                </a:cubicBezTo>
                <a:cubicBezTo>
                  <a:pt x="5179827" y="1866643"/>
                  <a:pt x="5166788" y="1884999"/>
                  <a:pt x="5174266" y="1892417"/>
                </a:cubicBezTo>
                <a:lnTo>
                  <a:pt x="5189262" y="1895114"/>
                </a:lnTo>
                <a:lnTo>
                  <a:pt x="5187100" y="1899379"/>
                </a:lnTo>
                <a:lnTo>
                  <a:pt x="5180471" y="1907867"/>
                </a:lnTo>
                <a:cubicBezTo>
                  <a:pt x="5179609" y="1909162"/>
                  <a:pt x="5179647" y="1909994"/>
                  <a:pt x="5181361" y="1910265"/>
                </a:cubicBezTo>
                <a:cubicBezTo>
                  <a:pt x="5180995" y="1914884"/>
                  <a:pt x="5177893" y="1930292"/>
                  <a:pt x="5178268" y="1935584"/>
                </a:cubicBezTo>
                <a:lnTo>
                  <a:pt x="5183619" y="1942021"/>
                </a:lnTo>
                <a:lnTo>
                  <a:pt x="5184480" y="1945112"/>
                </a:lnTo>
                <a:lnTo>
                  <a:pt x="5172776" y="1961162"/>
                </a:lnTo>
                <a:lnTo>
                  <a:pt x="5168513" y="1969445"/>
                </a:lnTo>
                <a:lnTo>
                  <a:pt x="5126597" y="2024270"/>
                </a:lnTo>
                <a:lnTo>
                  <a:pt x="5119528" y="2107942"/>
                </a:lnTo>
                <a:cubicBezTo>
                  <a:pt x="5089290" y="2138038"/>
                  <a:pt x="5110415" y="2159228"/>
                  <a:pt x="5110356" y="2193455"/>
                </a:cubicBezTo>
                <a:cubicBezTo>
                  <a:pt x="5101302" y="2220953"/>
                  <a:pt x="5110381" y="2224200"/>
                  <a:pt x="5104992" y="2260088"/>
                </a:cubicBezTo>
                <a:cubicBezTo>
                  <a:pt x="5096504" y="2291744"/>
                  <a:pt x="5078225" y="2299003"/>
                  <a:pt x="5059439" y="2335735"/>
                </a:cubicBezTo>
                <a:cubicBezTo>
                  <a:pt x="5029465" y="2329020"/>
                  <a:pt x="5058046" y="2407546"/>
                  <a:pt x="5022061" y="2408995"/>
                </a:cubicBezTo>
                <a:cubicBezTo>
                  <a:pt x="5023289" y="2413465"/>
                  <a:pt x="5019654" y="2441580"/>
                  <a:pt x="5022253" y="2445869"/>
                </a:cubicBezTo>
                <a:cubicBezTo>
                  <a:pt x="5022440" y="2449625"/>
                  <a:pt x="5011241" y="2492743"/>
                  <a:pt x="5011426" y="2496499"/>
                </a:cubicBezTo>
                <a:lnTo>
                  <a:pt x="4994224" y="2549900"/>
                </a:lnTo>
                <a:cubicBezTo>
                  <a:pt x="4992353" y="2564757"/>
                  <a:pt x="4998952" y="2582253"/>
                  <a:pt x="4995245" y="2596456"/>
                </a:cubicBezTo>
                <a:lnTo>
                  <a:pt x="4988570" y="2606088"/>
                </a:lnTo>
                <a:cubicBezTo>
                  <a:pt x="4988504" y="2615842"/>
                  <a:pt x="4988436" y="2625597"/>
                  <a:pt x="4988371" y="2635351"/>
                </a:cubicBezTo>
                <a:lnTo>
                  <a:pt x="4983212" y="2665666"/>
                </a:lnTo>
                <a:lnTo>
                  <a:pt x="4968234" y="2715895"/>
                </a:lnTo>
                <a:lnTo>
                  <a:pt x="4975888" y="2725052"/>
                </a:lnTo>
                <a:lnTo>
                  <a:pt x="4980195" y="2726489"/>
                </a:lnTo>
                <a:lnTo>
                  <a:pt x="4976218" y="2740278"/>
                </a:lnTo>
                <a:lnTo>
                  <a:pt x="4980571" y="2751112"/>
                </a:lnTo>
                <a:lnTo>
                  <a:pt x="4973893" y="2760208"/>
                </a:lnTo>
                <a:lnTo>
                  <a:pt x="4979005" y="2790136"/>
                </a:lnTo>
                <a:lnTo>
                  <a:pt x="4986137" y="2804183"/>
                </a:lnTo>
                <a:cubicBezTo>
                  <a:pt x="4986150" y="2811409"/>
                  <a:pt x="4986162" y="2818634"/>
                  <a:pt x="4986175" y="2825860"/>
                </a:cubicBezTo>
                <a:cubicBezTo>
                  <a:pt x="4987474" y="2843788"/>
                  <a:pt x="4992871" y="2886513"/>
                  <a:pt x="4993936" y="2911749"/>
                </a:cubicBezTo>
                <a:cubicBezTo>
                  <a:pt x="4993313" y="2946689"/>
                  <a:pt x="4980300" y="2954448"/>
                  <a:pt x="4992563" y="2977278"/>
                </a:cubicBezTo>
                <a:cubicBezTo>
                  <a:pt x="4985688" y="2983455"/>
                  <a:pt x="4982051" y="2987749"/>
                  <a:pt x="4980516" y="2991092"/>
                </a:cubicBezTo>
                <a:cubicBezTo>
                  <a:pt x="4975910" y="3001119"/>
                  <a:pt x="4990216" y="3002537"/>
                  <a:pt x="4992801" y="3020247"/>
                </a:cubicBezTo>
                <a:cubicBezTo>
                  <a:pt x="4998517" y="3032637"/>
                  <a:pt x="5013148" y="3051512"/>
                  <a:pt x="5014805" y="3065434"/>
                </a:cubicBezTo>
                <a:cubicBezTo>
                  <a:pt x="4998836" y="3057428"/>
                  <a:pt x="5016840" y="3105196"/>
                  <a:pt x="5002733" y="3103777"/>
                </a:cubicBezTo>
                <a:cubicBezTo>
                  <a:pt x="5022381" y="3124610"/>
                  <a:pt x="4997365" y="3128169"/>
                  <a:pt x="5002941" y="3151828"/>
                </a:cubicBezTo>
                <a:cubicBezTo>
                  <a:pt x="5010264" y="3163902"/>
                  <a:pt x="5011356" y="3171780"/>
                  <a:pt x="5002883" y="3180546"/>
                </a:cubicBezTo>
                <a:cubicBezTo>
                  <a:pt x="5038586" y="3236545"/>
                  <a:pt x="5003723" y="3210316"/>
                  <a:pt x="5016711" y="3258677"/>
                </a:cubicBezTo>
                <a:lnTo>
                  <a:pt x="5017918" y="3262610"/>
                </a:lnTo>
                <a:lnTo>
                  <a:pt x="5011672" y="3277179"/>
                </a:lnTo>
                <a:lnTo>
                  <a:pt x="5009344" y="3278130"/>
                </a:lnTo>
                <a:lnTo>
                  <a:pt x="5026770" y="3325671"/>
                </a:lnTo>
                <a:lnTo>
                  <a:pt x="5024571" y="3332072"/>
                </a:lnTo>
                <a:lnTo>
                  <a:pt x="5041705" y="3362948"/>
                </a:lnTo>
                <a:lnTo>
                  <a:pt x="5047477" y="3378959"/>
                </a:lnTo>
                <a:lnTo>
                  <a:pt x="5060758" y="3407057"/>
                </a:lnTo>
                <a:lnTo>
                  <a:pt x="5058968" y="3409825"/>
                </a:lnTo>
                <a:lnTo>
                  <a:pt x="5062667" y="3415218"/>
                </a:lnTo>
                <a:lnTo>
                  <a:pt x="5060928" y="3419880"/>
                </a:lnTo>
                <a:lnTo>
                  <a:pt x="5062923" y="3424545"/>
                </a:lnTo>
                <a:cubicBezTo>
                  <a:pt x="5063537" y="3433967"/>
                  <a:pt x="5063494" y="3466028"/>
                  <a:pt x="5064623" y="3476412"/>
                </a:cubicBezTo>
                <a:lnTo>
                  <a:pt x="5069684" y="3486850"/>
                </a:lnTo>
                <a:lnTo>
                  <a:pt x="5063339" y="3496391"/>
                </a:lnTo>
                <a:lnTo>
                  <a:pt x="5070139" y="3531201"/>
                </a:lnTo>
                <a:lnTo>
                  <a:pt x="5079896" y="3542019"/>
                </a:lnTo>
                <a:lnTo>
                  <a:pt x="5087540" y="3552249"/>
                </a:lnTo>
                <a:lnTo>
                  <a:pt x="5087902" y="3553678"/>
                </a:lnTo>
                <a:lnTo>
                  <a:pt x="5091509" y="3568021"/>
                </a:lnTo>
                <a:lnTo>
                  <a:pt x="5091934" y="3569719"/>
                </a:lnTo>
                <a:lnTo>
                  <a:pt x="5089362" y="3586412"/>
                </a:lnTo>
                <a:lnTo>
                  <a:pt x="5092358" y="3597336"/>
                </a:lnTo>
                <a:lnTo>
                  <a:pt x="5084254" y="3606007"/>
                </a:lnTo>
                <a:cubicBezTo>
                  <a:pt x="5084262" y="3617747"/>
                  <a:pt x="5084273" y="3629488"/>
                  <a:pt x="5084281" y="3641228"/>
                </a:cubicBezTo>
                <a:lnTo>
                  <a:pt x="5091848" y="3653088"/>
                </a:lnTo>
                <a:lnTo>
                  <a:pt x="5097436" y="3664114"/>
                </a:lnTo>
                <a:cubicBezTo>
                  <a:pt x="5097463" y="3664599"/>
                  <a:pt x="5097491" y="3665084"/>
                  <a:pt x="5097518" y="3665569"/>
                </a:cubicBezTo>
                <a:cubicBezTo>
                  <a:pt x="5097915" y="3672776"/>
                  <a:pt x="5096966" y="3688591"/>
                  <a:pt x="5099829" y="3707357"/>
                </a:cubicBezTo>
                <a:cubicBezTo>
                  <a:pt x="5100505" y="3724716"/>
                  <a:pt x="5118078" y="3760234"/>
                  <a:pt x="5114696" y="3778166"/>
                </a:cubicBezTo>
                <a:cubicBezTo>
                  <a:pt x="5141627" y="3845122"/>
                  <a:pt x="5125427" y="3821305"/>
                  <a:pt x="5135379" y="3878222"/>
                </a:cubicBezTo>
                <a:cubicBezTo>
                  <a:pt x="5161519" y="3905047"/>
                  <a:pt x="5125417" y="4015047"/>
                  <a:pt x="5130138" y="4048117"/>
                </a:cubicBezTo>
                <a:cubicBezTo>
                  <a:pt x="5081804" y="4192084"/>
                  <a:pt x="5096262" y="4158987"/>
                  <a:pt x="5090040" y="4219510"/>
                </a:cubicBezTo>
                <a:cubicBezTo>
                  <a:pt x="5104553" y="4280033"/>
                  <a:pt x="5065380" y="4345686"/>
                  <a:pt x="5092812" y="4411258"/>
                </a:cubicBezTo>
                <a:cubicBezTo>
                  <a:pt x="5090630" y="4437329"/>
                  <a:pt x="5083878" y="4473140"/>
                  <a:pt x="5084599" y="4488531"/>
                </a:cubicBezTo>
                <a:cubicBezTo>
                  <a:pt x="5084423" y="4505410"/>
                  <a:pt x="5084248" y="4522289"/>
                  <a:pt x="5084072" y="4539168"/>
                </a:cubicBezTo>
                <a:cubicBezTo>
                  <a:pt x="5072114" y="4567830"/>
                  <a:pt x="5064305" y="4588197"/>
                  <a:pt x="5068936" y="4625153"/>
                </a:cubicBezTo>
                <a:cubicBezTo>
                  <a:pt x="5077433" y="4662889"/>
                  <a:pt x="5065899" y="4679357"/>
                  <a:pt x="5059114" y="4733115"/>
                </a:cubicBezTo>
                <a:cubicBezTo>
                  <a:pt x="5068687" y="4752352"/>
                  <a:pt x="5055370" y="4832308"/>
                  <a:pt x="5037209" y="4844323"/>
                </a:cubicBezTo>
                <a:cubicBezTo>
                  <a:pt x="5033444" y="4857054"/>
                  <a:pt x="5040194" y="4871554"/>
                  <a:pt x="5020638" y="4877992"/>
                </a:cubicBezTo>
                <a:cubicBezTo>
                  <a:pt x="4997151" y="4888353"/>
                  <a:pt x="5034418" y="4931200"/>
                  <a:pt x="5006413" y="4925805"/>
                </a:cubicBezTo>
                <a:cubicBezTo>
                  <a:pt x="5031964" y="4956261"/>
                  <a:pt x="4982840" y="4982633"/>
                  <a:pt x="4971037" y="5009272"/>
                </a:cubicBezTo>
                <a:cubicBezTo>
                  <a:pt x="4973259" y="5034036"/>
                  <a:pt x="4968375" y="5053859"/>
                  <a:pt x="4963105" y="5111369"/>
                </a:cubicBezTo>
                <a:cubicBezTo>
                  <a:pt x="4973224" y="5141336"/>
                  <a:pt x="4937413" y="5161742"/>
                  <a:pt x="4976341" y="5210876"/>
                </a:cubicBezTo>
                <a:cubicBezTo>
                  <a:pt x="4972455" y="5212581"/>
                  <a:pt x="4977054" y="5227501"/>
                  <a:pt x="4980617" y="5269726"/>
                </a:cubicBezTo>
                <a:cubicBezTo>
                  <a:pt x="4984182" y="5311951"/>
                  <a:pt x="4990390" y="5400671"/>
                  <a:pt x="4997733" y="5464225"/>
                </a:cubicBezTo>
                <a:cubicBezTo>
                  <a:pt x="5001765" y="5536542"/>
                  <a:pt x="4990225" y="5517959"/>
                  <a:pt x="5001400" y="5594585"/>
                </a:cubicBezTo>
                <a:cubicBezTo>
                  <a:pt x="4999908" y="5619318"/>
                  <a:pt x="4974042" y="5647975"/>
                  <a:pt x="4983700" y="5667896"/>
                </a:cubicBezTo>
                <a:cubicBezTo>
                  <a:pt x="4976834" y="5696311"/>
                  <a:pt x="4975579" y="5738356"/>
                  <a:pt x="4968506" y="5769225"/>
                </a:cubicBezTo>
                <a:cubicBezTo>
                  <a:pt x="4968926" y="5787258"/>
                  <a:pt x="4969344" y="5805291"/>
                  <a:pt x="4969765" y="5823324"/>
                </a:cubicBezTo>
                <a:cubicBezTo>
                  <a:pt x="4966122" y="5853058"/>
                  <a:pt x="4965608" y="5838948"/>
                  <a:pt x="4966129" y="5862699"/>
                </a:cubicBezTo>
                <a:lnTo>
                  <a:pt x="4970695" y="5906467"/>
                </a:lnTo>
                <a:lnTo>
                  <a:pt x="4991568" y="5939847"/>
                </a:lnTo>
                <a:cubicBezTo>
                  <a:pt x="4998848" y="5955713"/>
                  <a:pt x="4974731" y="5940131"/>
                  <a:pt x="4986815" y="5973994"/>
                </a:cubicBezTo>
                <a:cubicBezTo>
                  <a:pt x="4961187" y="5997051"/>
                  <a:pt x="4983444" y="6032039"/>
                  <a:pt x="4987776" y="6089693"/>
                </a:cubicBezTo>
                <a:lnTo>
                  <a:pt x="4991621" y="6224938"/>
                </a:lnTo>
                <a:cubicBezTo>
                  <a:pt x="4988442" y="6270972"/>
                  <a:pt x="5008962" y="6317522"/>
                  <a:pt x="5017157" y="6370251"/>
                </a:cubicBezTo>
                <a:cubicBezTo>
                  <a:pt x="5025353" y="6422980"/>
                  <a:pt x="5039938" y="6490855"/>
                  <a:pt x="5040797" y="6541313"/>
                </a:cubicBezTo>
                <a:cubicBezTo>
                  <a:pt x="5039898" y="6576319"/>
                  <a:pt x="5031912" y="6591883"/>
                  <a:pt x="5045375" y="6640957"/>
                </a:cubicBezTo>
                <a:cubicBezTo>
                  <a:pt x="5057505" y="6669536"/>
                  <a:pt x="5052276" y="6675394"/>
                  <a:pt x="5058442" y="6705297"/>
                </a:cubicBezTo>
                <a:cubicBezTo>
                  <a:pt x="5057367" y="6727133"/>
                  <a:pt x="5067901" y="6732087"/>
                  <a:pt x="5071125" y="6759582"/>
                </a:cubicBezTo>
                <a:cubicBezTo>
                  <a:pt x="5055614" y="6796071"/>
                  <a:pt x="5051656" y="6769544"/>
                  <a:pt x="5069172" y="6817746"/>
                </a:cubicBezTo>
                <a:cubicBezTo>
                  <a:pt x="5060956" y="6828354"/>
                  <a:pt x="5064525" y="6836369"/>
                  <a:pt x="5072322" y="6843646"/>
                </a:cubicBezTo>
                <a:lnTo>
                  <a:pt x="5091388" y="6857998"/>
                </a:lnTo>
                <a:lnTo>
                  <a:pt x="6096000" y="6857998"/>
                </a:lnTo>
                <a:lnTo>
                  <a:pt x="6096000" y="6858000"/>
                </a:lnTo>
                <a:lnTo>
                  <a:pt x="0" y="685800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842FB497-4027-C460-FFE5-8702B501112E}"/>
              </a:ext>
            </a:extLst>
          </p:cNvPr>
          <p:cNvSpPr>
            <a:spLocks noGrp="1"/>
          </p:cNvSpPr>
          <p:nvPr>
            <p:ph type="title"/>
          </p:nvPr>
        </p:nvSpPr>
        <p:spPr>
          <a:xfrm>
            <a:off x="838200" y="609600"/>
            <a:ext cx="3739341" cy="1330839"/>
          </a:xfrm>
        </p:spPr>
        <p:txBody>
          <a:bodyPr>
            <a:normAutofit/>
          </a:bodyPr>
          <a:lstStyle/>
          <a:p>
            <a:r>
              <a:rPr lang="en-GB" sz="3400" b="1">
                <a:ea typeface="+mj-lt"/>
                <a:cs typeface="+mj-lt"/>
              </a:rPr>
              <a:t>Recommendations</a:t>
            </a:r>
            <a:endParaRPr lang="en-US" sz="3400" b="1"/>
          </a:p>
        </p:txBody>
      </p:sp>
      <p:sp>
        <p:nvSpPr>
          <p:cNvPr id="3" name="Content Placeholder 2">
            <a:extLst>
              <a:ext uri="{FF2B5EF4-FFF2-40B4-BE49-F238E27FC236}">
                <a16:creationId xmlns:a16="http://schemas.microsoft.com/office/drawing/2014/main" id="{258AD884-0D61-A354-70BA-46DFD89307B7}"/>
              </a:ext>
            </a:extLst>
          </p:cNvPr>
          <p:cNvSpPr>
            <a:spLocks noGrp="1"/>
          </p:cNvSpPr>
          <p:nvPr>
            <p:ph idx="1"/>
          </p:nvPr>
        </p:nvSpPr>
        <p:spPr>
          <a:xfrm>
            <a:off x="862366" y="2194102"/>
            <a:ext cx="3427001" cy="3908586"/>
          </a:xfrm>
        </p:spPr>
        <p:txBody>
          <a:bodyPr vert="horz" lIns="91440" tIns="45720" rIns="91440" bIns="45720" rtlCol="0">
            <a:normAutofit lnSpcReduction="10000"/>
          </a:bodyPr>
          <a:lstStyle/>
          <a:p>
            <a:r>
              <a:rPr lang="en-GB" sz="1600" b="1">
                <a:latin typeface="Arial" panose="020B0604020202020204" pitchFamily="34" charset="0"/>
                <a:ea typeface="+mn-lt"/>
                <a:cs typeface="Arial" panose="020B0604020202020204" pitchFamily="34" charset="0"/>
              </a:rPr>
              <a:t>To enhance integration, services must prioritise cultural competence, digital equity, and sustainability training for health professionals. </a:t>
            </a:r>
          </a:p>
          <a:p>
            <a:r>
              <a:rPr lang="en-GB" sz="1600" b="1">
                <a:latin typeface="Arial" panose="020B0604020202020204" pitchFamily="34" charset="0"/>
                <a:ea typeface="+mn-lt"/>
                <a:cs typeface="Arial" panose="020B0604020202020204" pitchFamily="34" charset="0"/>
              </a:rPr>
              <a:t>Funding should support community-led initiatives and outreach in marginalised areas (Latif, 2020). </a:t>
            </a:r>
          </a:p>
          <a:p>
            <a:r>
              <a:rPr lang="en-GB" sz="1600" b="1">
                <a:latin typeface="Arial" panose="020B0604020202020204" pitchFamily="34" charset="0"/>
                <a:ea typeface="+mn-lt"/>
                <a:cs typeface="Arial" panose="020B0604020202020204" pitchFamily="34" charset="0"/>
              </a:rPr>
              <a:t>Preventative care should be embedded into national priorities through multi-agency collaboration. Addressing environmental health and digital infrastructure is also key (UNDP, 2024; DEFRA, 2018).</a:t>
            </a:r>
            <a:endParaRPr lang="en-GB" sz="1600" b="1">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28C3891D-9DFF-0177-2731-D48835C78AE7}"/>
              </a:ext>
            </a:extLst>
          </p:cNvPr>
          <p:cNvPicPr>
            <a:picLocks noChangeAspect="1"/>
          </p:cNvPicPr>
          <p:nvPr/>
        </p:nvPicPr>
        <p:blipFill>
          <a:blip r:embed="rId3">
            <a:extLst>
              <a:ext uri="{28A0092B-C50C-407E-A947-70E740481C1C}">
                <a14:useLocalDpi xmlns:a14="http://schemas.microsoft.com/office/drawing/2010/main" val="0"/>
              </a:ext>
            </a:extLst>
          </a:blip>
          <a:srcRect l="44781" t="30945" r="4349" b="-1739"/>
          <a:stretch>
            <a:fillRect/>
          </a:stretch>
        </p:blipFill>
        <p:spPr>
          <a:xfrm>
            <a:off x="4704522" y="92766"/>
            <a:ext cx="7301947" cy="7050156"/>
          </a:xfrm>
          <a:prstGeom prst="rect">
            <a:avLst/>
          </a:prstGeom>
        </p:spPr>
      </p:pic>
    </p:spTree>
    <p:extLst>
      <p:ext uri="{BB962C8B-B14F-4D97-AF65-F5344CB8AC3E}">
        <p14:creationId xmlns:p14="http://schemas.microsoft.com/office/powerpoint/2010/main" val="398120730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61A9521-F96C-261C-40FE-646A170300D6}"/>
              </a:ext>
            </a:extLst>
          </p:cNvPr>
          <p:cNvSpPr>
            <a:spLocks noGrp="1"/>
          </p:cNvSpPr>
          <p:nvPr>
            <p:ph idx="1"/>
          </p:nvPr>
        </p:nvSpPr>
        <p:spPr>
          <a:xfrm>
            <a:off x="583234" y="1499806"/>
            <a:ext cx="3455821" cy="3447832"/>
          </a:xfrm>
        </p:spPr>
        <p:txBody>
          <a:bodyPr vert="horz" lIns="91440" tIns="45720" rIns="91440" bIns="45720" rtlCol="0" anchor="t">
            <a:noAutofit/>
          </a:bodyPr>
          <a:lstStyle/>
          <a:p>
            <a:r>
              <a:rPr lang="en-GB" sz="1600" b="1">
                <a:latin typeface="Arial" panose="020B0604020202020204" pitchFamily="34" charset="0"/>
                <a:ea typeface="+mn-lt"/>
                <a:cs typeface="Arial" panose="020B0604020202020204" pitchFamily="34" charset="0"/>
              </a:rPr>
              <a:t>In conclusion, integrating health, wellbeing, and sustainable development enhances equity, resilience, and long-term public health outcomes. </a:t>
            </a:r>
          </a:p>
          <a:p>
            <a:r>
              <a:rPr lang="en-GB" sz="1600" b="1">
                <a:latin typeface="Arial" panose="020B0604020202020204" pitchFamily="34" charset="0"/>
                <a:ea typeface="+mn-lt"/>
                <a:cs typeface="Arial" panose="020B0604020202020204" pitchFamily="34" charset="0"/>
              </a:rPr>
              <a:t>The UK has made significant strides through SDG-aligned strategies, national plans, and targeted interventions.</a:t>
            </a:r>
          </a:p>
          <a:p>
            <a:r>
              <a:rPr lang="en-GB" sz="1600" b="1">
                <a:latin typeface="Arial" panose="020B0604020202020204" pitchFamily="34" charset="0"/>
                <a:ea typeface="+mn-lt"/>
                <a:cs typeface="Arial" panose="020B0604020202020204" pitchFamily="34" charset="0"/>
              </a:rPr>
              <a:t> However, challenges remain in implementation, especially for the most disadvantaged communities. A holistic, inclusive, and preventative approach is essential for truly sustainable healthcare delivery (WHO, 2024; Marmot et al., 2020).</a:t>
            </a:r>
            <a:endParaRPr lang="en-GB" sz="1600" b="1">
              <a:latin typeface="Arial" panose="020B0604020202020204" pitchFamily="34" charset="0"/>
              <a:cs typeface="Arial" panose="020B0604020202020204" pitchFamily="34" charset="0"/>
            </a:endParaRPr>
          </a:p>
        </p:txBody>
      </p:sp>
      <p:pic>
        <p:nvPicPr>
          <p:cNvPr id="7" name="Picture 6">
            <a:extLst>
              <a:ext uri="{FF2B5EF4-FFF2-40B4-BE49-F238E27FC236}">
                <a16:creationId xmlns:a16="http://schemas.microsoft.com/office/drawing/2014/main" id="{0E9290A1-E966-DF39-F0D3-E210C9457C74}"/>
              </a:ext>
            </a:extLst>
          </p:cNvPr>
          <p:cNvPicPr>
            <a:picLocks noChangeAspect="1"/>
          </p:cNvPicPr>
          <p:nvPr/>
        </p:nvPicPr>
        <p:blipFill>
          <a:blip r:embed="rId3">
            <a:extLst>
              <a:ext uri="{28A0092B-C50C-407E-A947-70E740481C1C}">
                <a14:useLocalDpi xmlns:a14="http://schemas.microsoft.com/office/drawing/2010/main" val="0"/>
              </a:ext>
            </a:extLst>
          </a:blip>
          <a:srcRect l="44674" t="33459" r="2827" b="1252"/>
          <a:stretch>
            <a:fillRect/>
          </a:stretch>
        </p:blipFill>
        <p:spPr>
          <a:xfrm>
            <a:off x="4987672" y="241881"/>
            <a:ext cx="7204328" cy="6516728"/>
          </a:xfrm>
          <a:prstGeom prst="rect">
            <a:avLst/>
          </a:prstGeom>
        </p:spPr>
      </p:pic>
      <p:grpSp>
        <p:nvGrpSpPr>
          <p:cNvPr id="17" name="Group 16">
            <a:extLst>
              <a:ext uri="{FF2B5EF4-FFF2-40B4-BE49-F238E27FC236}">
                <a16:creationId xmlns:a16="http://schemas.microsoft.com/office/drawing/2014/main" id="{6258F736-B256-8039-9DC6-F4E49A5C5AD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2068638" y="0"/>
            <a:ext cx="123362" cy="6858000"/>
            <a:chOff x="12068638" y="0"/>
            <a:chExt cx="123362" cy="6858000"/>
          </a:xfrm>
        </p:grpSpPr>
        <p:sp>
          <p:nvSpPr>
            <p:cNvPr id="18" name="Rectangle 17">
              <a:extLst>
                <a:ext uri="{FF2B5EF4-FFF2-40B4-BE49-F238E27FC236}">
                  <a16:creationId xmlns:a16="http://schemas.microsoft.com/office/drawing/2014/main" id="{10B4520A-996E-330C-99DA-69CA4D89E9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EC8FA945-E356-695F-18D6-CAD4EF34FE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3527553"/>
              <a:ext cx="123362" cy="3330447"/>
            </a:xfrm>
            <a:prstGeom prst="rect">
              <a:avLst/>
            </a:prstGeom>
            <a:gradFill>
              <a:gsLst>
                <a:gs pos="19000">
                  <a:schemeClr val="accent5">
                    <a:lumMod val="60000"/>
                    <a:lumOff val="40000"/>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F173B2E8-8D55-36A4-52FC-152CD29E08C6}"/>
              </a:ext>
            </a:extLst>
          </p:cNvPr>
          <p:cNvSpPr>
            <a:spLocks noGrp="1"/>
          </p:cNvSpPr>
          <p:nvPr>
            <p:ph type="title"/>
          </p:nvPr>
        </p:nvSpPr>
        <p:spPr>
          <a:xfrm>
            <a:off x="781878" y="493672"/>
            <a:ext cx="3731485" cy="634811"/>
          </a:xfrm>
        </p:spPr>
        <p:txBody>
          <a:bodyPr anchor="b">
            <a:noAutofit/>
          </a:bodyPr>
          <a:lstStyle/>
          <a:p>
            <a:r>
              <a:rPr lang="en-GB" b="1">
                <a:latin typeface="Arial" panose="020B0604020202020204" pitchFamily="34" charset="0"/>
                <a:ea typeface="+mj-lt"/>
                <a:cs typeface="Arial" panose="020B0604020202020204" pitchFamily="34" charset="0"/>
              </a:rPr>
              <a:t>Conclusion</a:t>
            </a:r>
            <a:endParaRPr lang="en-US" b="1">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6231401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2601AC-5B4D-B150-5FAA-A2034A01BA58}"/>
              </a:ext>
            </a:extLst>
          </p:cNvPr>
          <p:cNvSpPr>
            <a:spLocks noGrp="1"/>
          </p:cNvSpPr>
          <p:nvPr>
            <p:ph type="title"/>
          </p:nvPr>
        </p:nvSpPr>
        <p:spPr>
          <a:xfrm>
            <a:off x="364066" y="142289"/>
            <a:ext cx="3022601" cy="718608"/>
          </a:xfrm>
        </p:spPr>
        <p:txBody>
          <a:bodyPr>
            <a:normAutofit fontScale="90000"/>
          </a:bodyPr>
          <a:lstStyle/>
          <a:p>
            <a:r>
              <a:rPr lang="en-GB">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A7884CEF-31F9-1226-055D-F30063BA783B}"/>
              </a:ext>
            </a:extLst>
          </p:cNvPr>
          <p:cNvSpPr>
            <a:spLocks noGrp="1"/>
          </p:cNvSpPr>
          <p:nvPr>
            <p:ph idx="1"/>
          </p:nvPr>
        </p:nvSpPr>
        <p:spPr>
          <a:xfrm>
            <a:off x="133611" y="940358"/>
            <a:ext cx="11924777" cy="5416049"/>
          </a:xfrm>
        </p:spPr>
        <p:txBody>
          <a:bodyPr vert="horz" lIns="91440" tIns="45720" rIns="91440" bIns="45720" rtlCol="0" anchor="t">
            <a:normAutofit/>
          </a:bodyPr>
          <a:lstStyle/>
          <a:p>
            <a:r>
              <a:rPr lang="en-GB" sz="1300" dirty="0">
                <a:highlight>
                  <a:srgbClr val="FFFFFF"/>
                </a:highlight>
                <a:latin typeface="Arial" panose="020B0604020202020204" pitchFamily="34" charset="0"/>
                <a:cs typeface="Arial" panose="020B0604020202020204" pitchFamily="34" charset="0"/>
              </a:rPr>
              <a:t>Ahad, A.A., Gonzalez, M.S. and Junquera, P. (2023) ‘Understanding and addressing mental health stigma across cultures for improving psychiatric care: A narrative review’, </a:t>
            </a:r>
            <a:r>
              <a:rPr lang="en-GB" sz="1300" i="1" dirty="0" err="1">
                <a:highlight>
                  <a:srgbClr val="FFFFFF"/>
                </a:highlight>
                <a:latin typeface="Arial" panose="020B0604020202020204" pitchFamily="34" charset="0"/>
                <a:cs typeface="Arial" panose="020B0604020202020204" pitchFamily="34" charset="0"/>
              </a:rPr>
              <a:t>Cureus</a:t>
            </a:r>
            <a:r>
              <a:rPr lang="en-GB" sz="1300" dirty="0">
                <a:highlight>
                  <a:srgbClr val="FFFFFF"/>
                </a:highlight>
                <a:latin typeface="Arial" panose="020B0604020202020204" pitchFamily="34" charset="0"/>
                <a:cs typeface="Arial" panose="020B0604020202020204" pitchFamily="34" charset="0"/>
              </a:rPr>
              <a:t>, 15(5), pp. 1–8. </a:t>
            </a:r>
            <a:r>
              <a:rPr lang="en-GB" sz="1300" dirty="0" err="1">
                <a:highlight>
                  <a:srgbClr val="FFFFFF"/>
                </a:highlight>
                <a:latin typeface="Arial" panose="020B0604020202020204" pitchFamily="34" charset="0"/>
                <a:cs typeface="Arial" panose="020B0604020202020204" pitchFamily="34" charset="0"/>
              </a:rPr>
              <a:t>doi</a:t>
            </a:r>
            <a:r>
              <a:rPr lang="en-GB" sz="1300" dirty="0">
                <a:highlight>
                  <a:srgbClr val="FFFFFF"/>
                </a:highlight>
                <a:latin typeface="Arial" panose="020B0604020202020204" pitchFamily="34" charset="0"/>
                <a:cs typeface="Arial" panose="020B0604020202020204" pitchFamily="34" charset="0"/>
              </a:rPr>
              <a:t>: 10.7759/cureus.39549 .</a:t>
            </a:r>
            <a:endParaRPr lang="en-GB" sz="1300" dirty="0">
              <a:latin typeface="Arial" panose="020B0604020202020204" pitchFamily="34" charset="0"/>
              <a:cs typeface="Arial" panose="020B0604020202020204" pitchFamily="34" charset="0"/>
            </a:endParaRPr>
          </a:p>
          <a:p>
            <a:r>
              <a:rPr lang="en-GB" sz="1300" dirty="0">
                <a:highlight>
                  <a:srgbClr val="FFFFFF"/>
                </a:highlight>
                <a:latin typeface="Arial" panose="020B0604020202020204" pitchFamily="34" charset="0"/>
                <a:cs typeface="Arial" panose="020B0604020202020204" pitchFamily="34" charset="0"/>
              </a:rPr>
              <a:t>Bambra, C., Riordan, R., Ford, J. and Matthews, F. (2020) ‘The COVID-19 pandemic and health inequalities’, </a:t>
            </a:r>
            <a:r>
              <a:rPr lang="en-GB" sz="1300" i="1" dirty="0">
                <a:highlight>
                  <a:srgbClr val="FFFFFF"/>
                </a:highlight>
                <a:latin typeface="Arial" panose="020B0604020202020204" pitchFamily="34" charset="0"/>
                <a:cs typeface="Arial" panose="020B0604020202020204" pitchFamily="34" charset="0"/>
              </a:rPr>
              <a:t>Journal of Epidemiology and Community Health</a:t>
            </a:r>
            <a:r>
              <a:rPr lang="en-GB" sz="1300" dirty="0">
                <a:highlight>
                  <a:srgbClr val="FFFFFF"/>
                </a:highlight>
                <a:latin typeface="Arial" panose="020B0604020202020204" pitchFamily="34" charset="0"/>
                <a:cs typeface="Arial" panose="020B0604020202020204" pitchFamily="34" charset="0"/>
              </a:rPr>
              <a:t>, 74(11), pp. 964–968. doi:10.1136/jech-2020-214401.</a:t>
            </a:r>
          </a:p>
          <a:p>
            <a:r>
              <a:rPr lang="en-GB" sz="1300" dirty="0">
                <a:highlight>
                  <a:srgbClr val="FFFFFF"/>
                </a:highlight>
                <a:latin typeface="Arial" panose="020B0604020202020204" pitchFamily="34" charset="0"/>
                <a:cs typeface="Arial" panose="020B0604020202020204" pitchFamily="34" charset="0"/>
              </a:rPr>
              <a:t>Brundtland Commission. (1987) </a:t>
            </a:r>
            <a:r>
              <a:rPr lang="en-GB" sz="1300" i="1" dirty="0">
                <a:highlight>
                  <a:srgbClr val="FFFFFF"/>
                </a:highlight>
                <a:latin typeface="Arial" panose="020B0604020202020204" pitchFamily="34" charset="0"/>
                <a:cs typeface="Arial" panose="020B0604020202020204" pitchFamily="34" charset="0"/>
              </a:rPr>
              <a:t>Our Common Future</a:t>
            </a:r>
            <a:r>
              <a:rPr lang="en-GB" sz="1300" dirty="0">
                <a:highlight>
                  <a:srgbClr val="FFFFFF"/>
                </a:highlight>
                <a:latin typeface="Arial" panose="020B0604020202020204" pitchFamily="34" charset="0"/>
                <a:cs typeface="Arial" panose="020B0604020202020204" pitchFamily="34" charset="0"/>
              </a:rPr>
              <a:t>. Available at: </a:t>
            </a:r>
            <a:r>
              <a:rPr lang="en-GB" sz="1300" dirty="0">
                <a:highlight>
                  <a:srgbClr val="FFFFFF"/>
                </a:highlight>
                <a:latin typeface="Arial" panose="020B0604020202020204" pitchFamily="34" charset="0"/>
                <a:cs typeface="Arial" panose="020B0604020202020204" pitchFamily="34" charset="0"/>
                <a:hlinkClick r:id="rId2"/>
              </a:rPr>
              <a:t>https://www.brundtland.co.za/other-publication/brundtland-report-1987-our-common-future/</a:t>
            </a:r>
            <a:r>
              <a:rPr lang="en-GB" sz="1300" dirty="0">
                <a:highlight>
                  <a:srgbClr val="FFFFFF"/>
                </a:highlight>
                <a:latin typeface="Arial" panose="020B0604020202020204" pitchFamily="34" charset="0"/>
                <a:cs typeface="Arial" panose="020B0604020202020204" pitchFamily="34" charset="0"/>
              </a:rPr>
              <a:t> (Accessed:  31</a:t>
            </a:r>
            <a:r>
              <a:rPr lang="en-GB" sz="1300" baseline="30000" dirty="0">
                <a:highlight>
                  <a:srgbClr val="FFFFFF"/>
                </a:highlight>
                <a:latin typeface="Arial" panose="020B0604020202020204" pitchFamily="34" charset="0"/>
                <a:cs typeface="Arial" panose="020B0604020202020204" pitchFamily="34" charset="0"/>
              </a:rPr>
              <a:t> </a:t>
            </a:r>
            <a:r>
              <a:rPr lang="en-GB" sz="1300" dirty="0">
                <a:highlight>
                  <a:srgbClr val="FFFFFF"/>
                </a:highlight>
                <a:latin typeface="Arial" panose="020B0604020202020204" pitchFamily="34" charset="0"/>
                <a:cs typeface="Arial" panose="020B0604020202020204" pitchFamily="34" charset="0"/>
              </a:rPr>
              <a:t>January 2026).</a:t>
            </a:r>
            <a:endParaRPr lang="en-GB" sz="1300" dirty="0">
              <a:latin typeface="Arial" panose="020B0604020202020204" pitchFamily="34" charset="0"/>
              <a:cs typeface="Arial" panose="020B0604020202020204" pitchFamily="34" charset="0"/>
            </a:endParaRPr>
          </a:p>
          <a:p>
            <a:r>
              <a:rPr lang="en-GB" sz="1300" dirty="0">
                <a:highlight>
                  <a:srgbClr val="FFFFFF"/>
                </a:highlight>
                <a:latin typeface="Arial" panose="020B0604020202020204" pitchFamily="34" charset="0"/>
                <a:cs typeface="Arial" panose="020B0604020202020204" pitchFamily="34" charset="0"/>
              </a:rPr>
              <a:t>Chelak, K. and Chakole, S. (2024) ‘The role of social determinants of health in promoting health equality: A narrative review’, </a:t>
            </a:r>
            <a:r>
              <a:rPr lang="en-GB" sz="1300" i="1" dirty="0" err="1">
                <a:highlight>
                  <a:srgbClr val="FFFFFF"/>
                </a:highlight>
                <a:latin typeface="Arial" panose="020B0604020202020204" pitchFamily="34" charset="0"/>
                <a:cs typeface="Arial" panose="020B0604020202020204" pitchFamily="34" charset="0"/>
              </a:rPr>
              <a:t>Cureus</a:t>
            </a:r>
            <a:r>
              <a:rPr lang="en-GB" sz="1300" dirty="0">
                <a:highlight>
                  <a:srgbClr val="FFFFFF"/>
                </a:highlight>
                <a:latin typeface="Arial" panose="020B0604020202020204" pitchFamily="34" charset="0"/>
                <a:cs typeface="Arial" panose="020B0604020202020204" pitchFamily="34" charset="0"/>
              </a:rPr>
              <a:t>, 15(1), pp. 1–8. doi:10.7759/cureus.33425.</a:t>
            </a:r>
            <a:endParaRPr lang="en-GB" sz="1300" dirty="0">
              <a:latin typeface="Arial" panose="020B0604020202020204" pitchFamily="34" charset="0"/>
              <a:cs typeface="Arial" panose="020B0604020202020204" pitchFamily="34" charset="0"/>
            </a:endParaRPr>
          </a:p>
          <a:p>
            <a:r>
              <a:rPr lang="en-GB" sz="1300" dirty="0">
                <a:highlight>
                  <a:srgbClr val="FFFFFF"/>
                </a:highlight>
                <a:latin typeface="Arial" panose="020B0604020202020204" pitchFamily="34" charset="0"/>
                <a:cs typeface="Arial" panose="020B0604020202020204" pitchFamily="34" charset="0"/>
              </a:rPr>
              <a:t>Dahlgren, G. and Whitehead, M. (1991</a:t>
            </a:r>
            <a:r>
              <a:rPr lang="en-GB" sz="1300" i="1" dirty="0">
                <a:highlight>
                  <a:srgbClr val="FFFFFF"/>
                </a:highlight>
                <a:latin typeface="Arial" panose="020B0604020202020204" pitchFamily="34" charset="0"/>
                <a:cs typeface="Arial" panose="020B0604020202020204" pitchFamily="34" charset="0"/>
              </a:rPr>
              <a:t>) Policies and strategies to promote social equity in health</a:t>
            </a:r>
            <a:r>
              <a:rPr lang="en-GB" sz="1300" dirty="0">
                <a:highlight>
                  <a:srgbClr val="FFFFFF"/>
                </a:highlight>
                <a:latin typeface="Arial" panose="020B0604020202020204" pitchFamily="34" charset="0"/>
                <a:cs typeface="Arial" panose="020B0604020202020204" pitchFamily="34" charset="0"/>
              </a:rPr>
              <a:t>. Stockholm: Institute for Futures Studies.</a:t>
            </a:r>
            <a:endParaRPr lang="en-GB" sz="1300" dirty="0">
              <a:latin typeface="Arial" panose="020B0604020202020204" pitchFamily="34" charset="0"/>
              <a:cs typeface="Arial" panose="020B0604020202020204" pitchFamily="34" charset="0"/>
            </a:endParaRPr>
          </a:p>
          <a:p>
            <a:r>
              <a:rPr lang="en-GB" sz="1300" dirty="0">
                <a:highlight>
                  <a:srgbClr val="FFFFFF"/>
                </a:highlight>
                <a:latin typeface="Arial" panose="020B0604020202020204" pitchFamily="34" charset="0"/>
                <a:cs typeface="Arial" panose="020B0604020202020204" pitchFamily="34" charset="0"/>
              </a:rPr>
              <a:t>DEFRA. (2018) ‘</a:t>
            </a:r>
            <a:r>
              <a:rPr lang="en-GB" sz="1300" i="1" dirty="0">
                <a:highlight>
                  <a:srgbClr val="FFFFFF"/>
                </a:highlight>
                <a:latin typeface="Arial" panose="020B0604020202020204" pitchFamily="34" charset="0"/>
                <a:cs typeface="Arial" panose="020B0604020202020204" pitchFamily="34" charset="0"/>
              </a:rPr>
              <a:t>A Green Future: Our 25 Year Plan to Improve the Environment’</a:t>
            </a:r>
            <a:r>
              <a:rPr lang="en-GB" sz="1300" dirty="0">
                <a:highlight>
                  <a:srgbClr val="FFFFFF"/>
                </a:highlight>
                <a:latin typeface="Arial" panose="020B0604020202020204" pitchFamily="34" charset="0"/>
                <a:cs typeface="Arial" panose="020B0604020202020204" pitchFamily="34" charset="0"/>
              </a:rPr>
              <a:t>. Available at: </a:t>
            </a:r>
            <a:r>
              <a:rPr lang="en-GB" sz="1300" dirty="0">
                <a:highlight>
                  <a:srgbClr val="FFFFFF"/>
                </a:highlight>
                <a:latin typeface="Arial" panose="020B0604020202020204" pitchFamily="34" charset="0"/>
                <a:cs typeface="Arial" panose="020B0604020202020204" pitchFamily="34" charset="0"/>
                <a:hlinkClick r:id="rId3"/>
              </a:rPr>
              <a:t>https://www.gov.uk/government/publications/25-year-environment-plan</a:t>
            </a:r>
            <a:r>
              <a:rPr lang="en-GB" sz="1300" dirty="0">
                <a:highlight>
                  <a:srgbClr val="FFFFFF"/>
                </a:highlight>
                <a:latin typeface="Arial" panose="020B0604020202020204" pitchFamily="34" charset="0"/>
                <a:cs typeface="Arial" panose="020B0604020202020204" pitchFamily="34" charset="0"/>
              </a:rPr>
              <a:t> (Accessed: 2</a:t>
            </a:r>
            <a:r>
              <a:rPr lang="en-GB" sz="1300" baseline="30000" dirty="0">
                <a:highlight>
                  <a:srgbClr val="FFFFFF"/>
                </a:highlight>
                <a:latin typeface="Arial" panose="020B0604020202020204" pitchFamily="34" charset="0"/>
                <a:cs typeface="Arial" panose="020B0604020202020204" pitchFamily="34" charset="0"/>
              </a:rPr>
              <a:t> </a:t>
            </a:r>
            <a:r>
              <a:rPr lang="en-GB" sz="1300" dirty="0">
                <a:highlight>
                  <a:srgbClr val="FFFFFF"/>
                </a:highlight>
                <a:latin typeface="Arial" panose="020B0604020202020204" pitchFamily="34" charset="0"/>
                <a:cs typeface="Arial" panose="020B0604020202020204" pitchFamily="34" charset="0"/>
              </a:rPr>
              <a:t>February 2026).</a:t>
            </a:r>
            <a:endParaRPr lang="en-GB" sz="1300" dirty="0">
              <a:latin typeface="Arial" panose="020B0604020202020204" pitchFamily="34" charset="0"/>
              <a:cs typeface="Arial" panose="020B0604020202020204" pitchFamily="34" charset="0"/>
            </a:endParaRPr>
          </a:p>
          <a:p>
            <a:r>
              <a:rPr lang="en-GB" sz="1300" dirty="0">
                <a:highlight>
                  <a:srgbClr val="FFFFFF"/>
                </a:highlight>
                <a:latin typeface="Arial" panose="020B0604020202020204" pitchFamily="34" charset="0"/>
                <a:cs typeface="Arial" panose="020B0604020202020204" pitchFamily="34" charset="0"/>
              </a:rPr>
              <a:t>Dodge, R., Daly, A.P., Huyton, J. and Sanders, L.D. (2012) ‘The challenge of defining wellbeing’, </a:t>
            </a:r>
            <a:r>
              <a:rPr lang="en-GB" sz="1300" i="1" dirty="0">
                <a:highlight>
                  <a:srgbClr val="FFFFFF"/>
                </a:highlight>
                <a:latin typeface="Arial" panose="020B0604020202020204" pitchFamily="34" charset="0"/>
                <a:cs typeface="Arial" panose="020B0604020202020204" pitchFamily="34" charset="0"/>
              </a:rPr>
              <a:t>International Journal of Wellbeing</a:t>
            </a:r>
            <a:r>
              <a:rPr lang="en-GB" sz="1300" dirty="0">
                <a:highlight>
                  <a:srgbClr val="FFFFFF"/>
                </a:highlight>
                <a:latin typeface="Arial" panose="020B0604020202020204" pitchFamily="34" charset="0"/>
                <a:cs typeface="Arial" panose="020B0604020202020204" pitchFamily="34" charset="0"/>
              </a:rPr>
              <a:t>, 2(3), pp. 222–235. doi:10.5502/ijw.v2i3.4. </a:t>
            </a:r>
            <a:endParaRPr lang="en-GB" sz="1300" dirty="0">
              <a:latin typeface="Arial" panose="020B0604020202020204" pitchFamily="34" charset="0"/>
              <a:cs typeface="Arial" panose="020B0604020202020204" pitchFamily="34" charset="0"/>
            </a:endParaRPr>
          </a:p>
          <a:p>
            <a:r>
              <a:rPr lang="en-GB" sz="1300" dirty="0">
                <a:highlight>
                  <a:srgbClr val="FFFFFF"/>
                </a:highlight>
                <a:latin typeface="Arial" panose="020B0604020202020204" pitchFamily="34" charset="0"/>
                <a:cs typeface="Arial" panose="020B0604020202020204" pitchFamily="34" charset="0"/>
              </a:rPr>
              <a:t>Engel, G.L. (1977) ‘The need for a new medical model: A challenge for biomedicine’, </a:t>
            </a:r>
            <a:r>
              <a:rPr lang="en-GB" sz="1300" i="1" dirty="0">
                <a:highlight>
                  <a:srgbClr val="FFFFFF"/>
                </a:highlight>
                <a:latin typeface="Arial" panose="020B0604020202020204" pitchFamily="34" charset="0"/>
                <a:cs typeface="Arial" panose="020B0604020202020204" pitchFamily="34" charset="0"/>
              </a:rPr>
              <a:t>Science, </a:t>
            </a:r>
            <a:r>
              <a:rPr lang="en-GB" sz="1300" dirty="0">
                <a:highlight>
                  <a:srgbClr val="FFFFFF"/>
                </a:highlight>
                <a:latin typeface="Arial" panose="020B0604020202020204" pitchFamily="34" charset="0"/>
                <a:cs typeface="Arial" panose="020B0604020202020204" pitchFamily="34" charset="0"/>
              </a:rPr>
              <a:t>196(4286), pp. 129–136. Available at: </a:t>
            </a:r>
            <a:r>
              <a:rPr lang="en-GB" sz="1300" dirty="0">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https://doi.org/10.1126/science.847460</a:t>
            </a:r>
            <a:r>
              <a:rPr lang="en-GB" sz="1300" dirty="0">
                <a:latin typeface="Arial" panose="020B0604020202020204" pitchFamily="34" charset="0"/>
                <a:cs typeface="Arial" panose="020B0604020202020204" pitchFamily="34" charset="0"/>
              </a:rPr>
              <a:t> (Accessed: 1 February 2026). </a:t>
            </a:r>
            <a:endParaRPr lang="en-GB" sz="1300" dirty="0">
              <a:highlight>
                <a:srgbClr val="FFFFFF"/>
              </a:highlight>
              <a:latin typeface="Arial" panose="020B0604020202020204" pitchFamily="34" charset="0"/>
              <a:cs typeface="Arial" panose="020B0604020202020204" pitchFamily="34" charset="0"/>
            </a:endParaRPr>
          </a:p>
          <a:p>
            <a:r>
              <a:rPr lang="en-GB" sz="1300" dirty="0" err="1">
                <a:highlight>
                  <a:srgbClr val="FFFFFF"/>
                </a:highlight>
                <a:latin typeface="Arial" panose="020B0604020202020204" pitchFamily="34" charset="0"/>
                <a:cs typeface="Arial" panose="020B0604020202020204" pitchFamily="34" charset="0"/>
              </a:rPr>
              <a:t>Ganju</a:t>
            </a:r>
            <a:r>
              <a:rPr lang="en-GB" sz="1300" dirty="0">
                <a:highlight>
                  <a:srgbClr val="FFFFFF"/>
                </a:highlight>
                <a:latin typeface="Arial" panose="020B0604020202020204" pitchFamily="34" charset="0"/>
                <a:cs typeface="Arial" panose="020B0604020202020204" pitchFamily="34" charset="0"/>
              </a:rPr>
              <a:t>, A., </a:t>
            </a:r>
            <a:r>
              <a:rPr lang="en-GB" sz="1300" dirty="0">
                <a:latin typeface="Arial" panose="020B0604020202020204" pitchFamily="34" charset="0"/>
                <a:cs typeface="Arial" panose="020B0604020202020204" pitchFamily="34" charset="0"/>
              </a:rPr>
              <a:t> Goulart, A. C., Ray, A., Majumdar, A., Jeffers, B. W., </a:t>
            </a:r>
            <a:r>
              <a:rPr lang="en-GB" sz="1300" dirty="0" err="1">
                <a:latin typeface="Arial" panose="020B0604020202020204" pitchFamily="34" charset="0"/>
                <a:cs typeface="Arial" panose="020B0604020202020204" pitchFamily="34" charset="0"/>
              </a:rPr>
              <a:t>Llamosa</a:t>
            </a:r>
            <a:r>
              <a:rPr lang="en-GB" sz="1300" dirty="0">
                <a:latin typeface="Arial" panose="020B0604020202020204" pitchFamily="34" charset="0"/>
                <a:cs typeface="Arial" panose="020B0604020202020204" pitchFamily="34" charset="0"/>
              </a:rPr>
              <a:t>, G., Cañizares, H., Ramos-Cañizares, I. J., Fadhil, I., Subramaniam, K., Lim, L. L., El Bizri, L., Ramesh, M., Guilford, M., Ali, R., Devi, R. D., Malik, R. A., </a:t>
            </a:r>
            <a:r>
              <a:rPr lang="en-GB" sz="1300" dirty="0" err="1">
                <a:latin typeface="Arial" panose="020B0604020202020204" pitchFamily="34" charset="0"/>
                <a:cs typeface="Arial" panose="020B0604020202020204" pitchFamily="34" charset="0"/>
              </a:rPr>
              <a:t>Potkar</a:t>
            </a:r>
            <a:r>
              <a:rPr lang="en-GB" sz="1300" dirty="0">
                <a:latin typeface="Arial" panose="020B0604020202020204" pitchFamily="34" charset="0"/>
                <a:cs typeface="Arial" panose="020B0604020202020204" pitchFamily="34" charset="0"/>
              </a:rPr>
              <a:t>, S., and Wang, Y. P</a:t>
            </a:r>
            <a:r>
              <a:rPr lang="en-GB" sz="1300" dirty="0">
                <a:highlight>
                  <a:srgbClr val="FFFFFF"/>
                </a:highlight>
                <a:latin typeface="Arial" panose="020B0604020202020204" pitchFamily="34" charset="0"/>
                <a:cs typeface="Arial" panose="020B0604020202020204" pitchFamily="34" charset="0"/>
              </a:rPr>
              <a:t>. (2020) ‘Systemic solutions for addressing non-communicable diseases in low- and middle-income countries’, </a:t>
            </a:r>
            <a:r>
              <a:rPr lang="en-GB" sz="1300" i="1" dirty="0">
                <a:highlight>
                  <a:srgbClr val="FFFFFF"/>
                </a:highlight>
                <a:latin typeface="Arial" panose="020B0604020202020204" pitchFamily="34" charset="0"/>
                <a:cs typeface="Arial" panose="020B0604020202020204" pitchFamily="34" charset="0"/>
              </a:rPr>
              <a:t>Journal of Multidisciplinary Healthcare</a:t>
            </a:r>
            <a:r>
              <a:rPr lang="en-GB" sz="1300" dirty="0">
                <a:highlight>
                  <a:srgbClr val="FFFFFF"/>
                </a:highlight>
                <a:latin typeface="Arial" panose="020B0604020202020204" pitchFamily="34" charset="0"/>
                <a:cs typeface="Arial" panose="020B0604020202020204" pitchFamily="34" charset="0"/>
              </a:rPr>
              <a:t>, 13, pp. 693–707. </a:t>
            </a:r>
            <a:r>
              <a:rPr lang="en-GB" sz="1300" dirty="0" err="1">
                <a:highlight>
                  <a:srgbClr val="FFFFFF"/>
                </a:highlight>
                <a:latin typeface="Arial" panose="020B0604020202020204" pitchFamily="34" charset="0"/>
                <a:cs typeface="Arial" panose="020B0604020202020204" pitchFamily="34" charset="0"/>
              </a:rPr>
              <a:t>doi</a:t>
            </a:r>
            <a:r>
              <a:rPr lang="en-GB" sz="1300" dirty="0">
                <a:highlight>
                  <a:srgbClr val="FFFFFF"/>
                </a:highlight>
                <a:latin typeface="Arial" panose="020B0604020202020204" pitchFamily="34" charset="0"/>
                <a:cs typeface="Arial" panose="020B0604020202020204" pitchFamily="34" charset="0"/>
              </a:rPr>
              <a:t>: 10.2147/JMDH.S252300. </a:t>
            </a:r>
            <a:endParaRPr lang="en-GB" sz="1300" dirty="0">
              <a:latin typeface="Arial" panose="020B0604020202020204" pitchFamily="34" charset="0"/>
              <a:cs typeface="Arial" panose="020B0604020202020204" pitchFamily="34" charset="0"/>
            </a:endParaRPr>
          </a:p>
          <a:p>
            <a:r>
              <a:rPr lang="en-GB" sz="1300" dirty="0">
                <a:highlight>
                  <a:srgbClr val="FFFFFF"/>
                </a:highlight>
                <a:latin typeface="Arial" panose="020B0604020202020204" pitchFamily="34" charset="0"/>
                <a:cs typeface="Arial" panose="020B0604020202020204" pitchFamily="34" charset="0"/>
              </a:rPr>
              <a:t>Latif, A. (2020) ‘The importance of understanding social and cultural norms in delivering quality health care a personal experience commentary’, </a:t>
            </a:r>
            <a:r>
              <a:rPr lang="en-GB" sz="1300" i="1" dirty="0">
                <a:highlight>
                  <a:srgbClr val="FFFFFF"/>
                </a:highlight>
                <a:latin typeface="Arial" panose="020B0604020202020204" pitchFamily="34" charset="0"/>
                <a:cs typeface="Arial" panose="020B0604020202020204" pitchFamily="34" charset="0"/>
              </a:rPr>
              <a:t>Tropical Medicine and Infectious Disease</a:t>
            </a:r>
            <a:r>
              <a:rPr lang="en-GB" sz="1300" dirty="0">
                <a:highlight>
                  <a:srgbClr val="FFFFFF"/>
                </a:highlight>
                <a:latin typeface="Arial" panose="020B0604020202020204" pitchFamily="34" charset="0"/>
                <a:cs typeface="Arial" panose="020B0604020202020204" pitchFamily="34" charset="0"/>
              </a:rPr>
              <a:t>, 5(1), p. 22. Available at: </a:t>
            </a:r>
            <a:r>
              <a:rPr lang="en-GB" sz="1300" dirty="0">
                <a:highlight>
                  <a:srgbClr val="FFFFFF"/>
                </a:highlight>
                <a:latin typeface="Arial" panose="020B0604020202020204" pitchFamily="34" charset="0"/>
                <a:cs typeface="Arial" panose="020B0604020202020204" pitchFamily="34" charset="0"/>
                <a:hlinkClick r:id="rId5"/>
              </a:rPr>
              <a:t>https://www.ncbi.nlm.nih.gov/pmc/articles/PMC7157616/</a:t>
            </a:r>
            <a:r>
              <a:rPr lang="en-GB" sz="1300" dirty="0">
                <a:highlight>
                  <a:srgbClr val="FFFFFF"/>
                </a:highlight>
                <a:latin typeface="Arial" panose="020B0604020202020204" pitchFamily="34" charset="0"/>
                <a:cs typeface="Arial" panose="020B0604020202020204" pitchFamily="34" charset="0"/>
              </a:rPr>
              <a:t> (Accessed: 3 February 2026).</a:t>
            </a:r>
          </a:p>
          <a:p>
            <a:pPr marL="0" indent="0">
              <a:buNone/>
            </a:pPr>
            <a:endParaRPr lang="en-GB" sz="1400" dirty="0">
              <a:highlight>
                <a:srgbClr val="FFFFFF"/>
              </a:highlight>
              <a:latin typeface="Segoe UI"/>
              <a:cs typeface="Segoe UI"/>
            </a:endParaRPr>
          </a:p>
          <a:p>
            <a:endParaRPr lang="en-GB" sz="1600" dirty="0">
              <a:highlight>
                <a:srgbClr val="FFFFFF"/>
              </a:highlight>
              <a:latin typeface="Arial"/>
              <a:cs typeface="Segoe UI"/>
            </a:endParaRPr>
          </a:p>
          <a:p>
            <a:endParaRPr lang="en-GB" dirty="0"/>
          </a:p>
        </p:txBody>
      </p:sp>
    </p:spTree>
    <p:extLst>
      <p:ext uri="{BB962C8B-B14F-4D97-AF65-F5344CB8AC3E}">
        <p14:creationId xmlns:p14="http://schemas.microsoft.com/office/powerpoint/2010/main" val="115390676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196CC2-0739-4D0C-D33C-BF5FAD55145F}"/>
              </a:ext>
            </a:extLst>
          </p:cNvPr>
          <p:cNvSpPr>
            <a:spLocks noGrp="1"/>
          </p:cNvSpPr>
          <p:nvPr>
            <p:ph type="title"/>
          </p:nvPr>
        </p:nvSpPr>
        <p:spPr>
          <a:xfrm>
            <a:off x="285354" y="135248"/>
            <a:ext cx="2624203" cy="866276"/>
          </a:xfrm>
        </p:spPr>
        <p:txBody>
          <a:bodyPr/>
          <a:lstStyle/>
          <a:p>
            <a:r>
              <a:rPr lang="en-GB"/>
              <a:t>Reference </a:t>
            </a:r>
          </a:p>
        </p:txBody>
      </p:sp>
      <p:sp>
        <p:nvSpPr>
          <p:cNvPr id="3" name="Content Placeholder 2">
            <a:extLst>
              <a:ext uri="{FF2B5EF4-FFF2-40B4-BE49-F238E27FC236}">
                <a16:creationId xmlns:a16="http://schemas.microsoft.com/office/drawing/2014/main" id="{CDFC738E-838E-8F59-0FA0-8C097C52C5A2}"/>
              </a:ext>
            </a:extLst>
          </p:cNvPr>
          <p:cNvSpPr>
            <a:spLocks noGrp="1"/>
          </p:cNvSpPr>
          <p:nvPr>
            <p:ph idx="1"/>
          </p:nvPr>
        </p:nvSpPr>
        <p:spPr>
          <a:xfrm>
            <a:off x="407274" y="1245364"/>
            <a:ext cx="11225408" cy="5262563"/>
          </a:xfrm>
        </p:spPr>
        <p:txBody>
          <a:bodyPr vert="horz" lIns="91440" tIns="45720" rIns="91440" bIns="45720" rtlCol="0" anchor="t">
            <a:normAutofit fontScale="92500" lnSpcReduction="10000"/>
          </a:bodyPr>
          <a:lstStyle/>
          <a:p>
            <a:r>
              <a:rPr lang="en-US" sz="1400" dirty="0">
                <a:highlight>
                  <a:srgbClr val="FFFFFF"/>
                </a:highlight>
                <a:latin typeface="Arial" panose="020B0604020202020204" pitchFamily="34" charset="0"/>
                <a:cs typeface="Arial" panose="020B0604020202020204" pitchFamily="34" charset="0"/>
              </a:rPr>
              <a:t>Marmot, M., Allen, J., Boyce, T., </a:t>
            </a:r>
            <a:r>
              <a:rPr lang="en-US" sz="1400" dirty="0" err="1">
                <a:highlight>
                  <a:srgbClr val="FFFFFF"/>
                </a:highlight>
                <a:latin typeface="Arial" panose="020B0604020202020204" pitchFamily="34" charset="0"/>
                <a:cs typeface="Arial" panose="020B0604020202020204" pitchFamily="34" charset="0"/>
              </a:rPr>
              <a:t>Goldblantt</a:t>
            </a:r>
            <a:r>
              <a:rPr lang="en-US" sz="1400" dirty="0">
                <a:highlight>
                  <a:srgbClr val="FFFFFF"/>
                </a:highlight>
                <a:latin typeface="Arial" panose="020B0604020202020204" pitchFamily="34" charset="0"/>
                <a:cs typeface="Arial" panose="020B0604020202020204" pitchFamily="34" charset="0"/>
              </a:rPr>
              <a:t> , P., McNeish, D., and Grady, M., </a:t>
            </a:r>
            <a:r>
              <a:rPr lang="en-US" sz="1400" dirty="0" err="1">
                <a:highlight>
                  <a:srgbClr val="FFFFFF"/>
                </a:highlight>
                <a:latin typeface="Arial" panose="020B0604020202020204" pitchFamily="34" charset="0"/>
                <a:cs typeface="Arial" panose="020B0604020202020204" pitchFamily="34" charset="0"/>
              </a:rPr>
              <a:t>Geddas</a:t>
            </a:r>
            <a:r>
              <a:rPr lang="en-US" sz="1400" dirty="0">
                <a:highlight>
                  <a:srgbClr val="FFFFFF"/>
                </a:highlight>
                <a:latin typeface="Arial" panose="020B0604020202020204" pitchFamily="34" charset="0"/>
                <a:cs typeface="Arial" panose="020B0604020202020204" pitchFamily="34" charset="0"/>
              </a:rPr>
              <a:t>, I. (2010) </a:t>
            </a:r>
            <a:r>
              <a:rPr lang="en-US" sz="1400" i="1" dirty="0">
                <a:highlight>
                  <a:srgbClr val="FFFFFF"/>
                </a:highlight>
                <a:latin typeface="Arial" panose="020B0604020202020204" pitchFamily="34" charset="0"/>
                <a:cs typeface="Arial" panose="020B0604020202020204" pitchFamily="34" charset="0"/>
              </a:rPr>
              <a:t>Fair society, healthy lives: The Marmot Review</a:t>
            </a:r>
            <a:r>
              <a:rPr lang="en-US" sz="1400" dirty="0">
                <a:highlight>
                  <a:srgbClr val="FFFFFF"/>
                </a:highlight>
                <a:latin typeface="Arial" panose="020B0604020202020204" pitchFamily="34" charset="0"/>
                <a:cs typeface="Arial" panose="020B0604020202020204" pitchFamily="34" charset="0"/>
              </a:rPr>
              <a:t>. London: Institute of Health Equity. Available at: </a:t>
            </a:r>
            <a:r>
              <a:rPr lang="en-US" sz="1400" dirty="0">
                <a:highlight>
                  <a:srgbClr val="FFFFFF"/>
                </a:highlight>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https://www.instituteofhealthequity.org/resources-reports/fair-society-healthy-lives-the-marmot-review</a:t>
            </a:r>
            <a:r>
              <a:rPr lang="en-US" sz="1400" dirty="0">
                <a:highlight>
                  <a:srgbClr val="FFFFFF"/>
                </a:highlight>
                <a:latin typeface="Arial" panose="020B0604020202020204" pitchFamily="34" charset="0"/>
                <a:cs typeface="Arial" panose="020B0604020202020204" pitchFamily="34" charset="0"/>
              </a:rPr>
              <a:t> (Accessed: 5</a:t>
            </a:r>
            <a:r>
              <a:rPr lang="en-US" sz="1400" baseline="30000" dirty="0">
                <a:highlight>
                  <a:srgbClr val="FFFFFF"/>
                </a:highlight>
                <a:latin typeface="Arial" panose="020B0604020202020204" pitchFamily="34" charset="0"/>
                <a:cs typeface="Arial" panose="020B0604020202020204" pitchFamily="34" charset="0"/>
              </a:rPr>
              <a:t>th</a:t>
            </a:r>
            <a:r>
              <a:rPr lang="en-US" sz="1400" dirty="0">
                <a:highlight>
                  <a:srgbClr val="FFFFFF"/>
                </a:highlight>
                <a:latin typeface="Arial" panose="020B0604020202020204" pitchFamily="34" charset="0"/>
                <a:cs typeface="Arial" panose="020B0604020202020204" pitchFamily="34" charset="0"/>
              </a:rPr>
              <a:t> February 2026).</a:t>
            </a:r>
          </a:p>
          <a:p>
            <a:r>
              <a:rPr lang="en-US" sz="1400" dirty="0">
                <a:highlight>
                  <a:srgbClr val="FFFFFF"/>
                </a:highlight>
                <a:latin typeface="Arial" panose="020B0604020202020204" pitchFamily="34" charset="0"/>
                <a:cs typeface="Arial" panose="020B0604020202020204" pitchFamily="34" charset="0"/>
              </a:rPr>
              <a:t>Marmot, M., Allen, J., Boyce, T., </a:t>
            </a:r>
            <a:r>
              <a:rPr lang="en-US" sz="1400" dirty="0" err="1">
                <a:highlight>
                  <a:srgbClr val="FFFFFF"/>
                </a:highlight>
                <a:latin typeface="Arial" panose="020B0604020202020204" pitchFamily="34" charset="0"/>
                <a:cs typeface="Arial" panose="020B0604020202020204" pitchFamily="34" charset="0"/>
              </a:rPr>
              <a:t>Goldblantt</a:t>
            </a:r>
            <a:r>
              <a:rPr lang="en-US" sz="1400" dirty="0">
                <a:highlight>
                  <a:srgbClr val="FFFFFF"/>
                </a:highlight>
                <a:latin typeface="Arial" panose="020B0604020202020204" pitchFamily="34" charset="0"/>
                <a:cs typeface="Arial" panose="020B0604020202020204" pitchFamily="34" charset="0"/>
              </a:rPr>
              <a:t> , P., and Morrison, J. (2020) </a:t>
            </a:r>
            <a:r>
              <a:rPr lang="en-US" sz="1400" i="1" dirty="0">
                <a:highlight>
                  <a:srgbClr val="FFFFFF"/>
                </a:highlight>
                <a:latin typeface="Arial" panose="020B0604020202020204" pitchFamily="34" charset="0"/>
                <a:cs typeface="Arial" panose="020B0604020202020204" pitchFamily="34" charset="0"/>
              </a:rPr>
              <a:t>Health equity in England: The Marmot Review 10 years on</a:t>
            </a:r>
            <a:r>
              <a:rPr lang="en-US" sz="1400" dirty="0">
                <a:highlight>
                  <a:srgbClr val="FFFFFF"/>
                </a:highlight>
                <a:latin typeface="Arial" panose="020B0604020202020204" pitchFamily="34" charset="0"/>
                <a:cs typeface="Arial" panose="020B0604020202020204" pitchFamily="34" charset="0"/>
              </a:rPr>
              <a:t>. London: Institute of Health Equity. Available at: </a:t>
            </a:r>
            <a:r>
              <a:rPr lang="en-US" sz="1400" dirty="0">
                <a:highlight>
                  <a:srgbClr val="FFFFFF"/>
                </a:highlight>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https://www.health.org.uk/publications/reports/the-marmot-review-10-years-on</a:t>
            </a:r>
            <a:r>
              <a:rPr lang="en-US" sz="1400" dirty="0">
                <a:highlight>
                  <a:srgbClr val="FFFFFF"/>
                </a:highlight>
                <a:latin typeface="Arial" panose="020B0604020202020204" pitchFamily="34" charset="0"/>
                <a:cs typeface="Arial" panose="020B0604020202020204" pitchFamily="34" charset="0"/>
              </a:rPr>
              <a:t> (Accessed: 5 February 2026).</a:t>
            </a:r>
            <a:endParaRPr lang="en-US" sz="1400" dirty="0">
              <a:latin typeface="Arial" panose="020B0604020202020204" pitchFamily="34" charset="0"/>
              <a:cs typeface="Arial" panose="020B0604020202020204" pitchFamily="34" charset="0"/>
            </a:endParaRPr>
          </a:p>
          <a:p>
            <a:r>
              <a:rPr lang="en-US" sz="1400" dirty="0">
                <a:highlight>
                  <a:srgbClr val="FFFFFF"/>
                </a:highlight>
                <a:latin typeface="Arial" panose="020B0604020202020204" pitchFamily="34" charset="0"/>
                <a:cs typeface="Arial" panose="020B0604020202020204" pitchFamily="34" charset="0"/>
              </a:rPr>
              <a:t>NHS Digital. (2019</a:t>
            </a:r>
            <a:r>
              <a:rPr lang="en-US" sz="1400" i="1" dirty="0">
                <a:highlight>
                  <a:srgbClr val="FFFFFF"/>
                </a:highlight>
                <a:latin typeface="Arial" panose="020B0604020202020204" pitchFamily="34" charset="0"/>
                <a:cs typeface="Arial" panose="020B0604020202020204" pitchFamily="34" charset="0"/>
              </a:rPr>
              <a:t>) Digital Inclusion in Health and Care</a:t>
            </a:r>
            <a:r>
              <a:rPr lang="en-US" sz="1400" dirty="0">
                <a:highlight>
                  <a:srgbClr val="FFFFFF"/>
                </a:highlight>
                <a:latin typeface="Arial" panose="020B0604020202020204" pitchFamily="34" charset="0"/>
                <a:cs typeface="Arial" panose="020B0604020202020204" pitchFamily="34" charset="0"/>
              </a:rPr>
              <a:t>. Available at: </a:t>
            </a:r>
            <a:r>
              <a:rPr lang="en-US" sz="1400" dirty="0">
                <a:highlight>
                  <a:srgbClr val="FFFFFF"/>
                </a:highlight>
                <a:latin typeface="Arial" panose="020B0604020202020204" pitchFamily="34" charset="0"/>
                <a:cs typeface="Arial" panose="020B0604020202020204" pitchFamily="34" charset="0"/>
                <a:hlinkClick r:id="rId4"/>
              </a:rPr>
              <a:t>https://digital.nhs.uk/about-nhs-digital/our-work/digital-inclusion</a:t>
            </a:r>
            <a:r>
              <a:rPr lang="en-US" sz="1400" dirty="0">
                <a:highlight>
                  <a:srgbClr val="FFFFFF"/>
                </a:highlight>
                <a:latin typeface="Arial" panose="020B0604020202020204" pitchFamily="34" charset="0"/>
                <a:cs typeface="Arial" panose="020B0604020202020204" pitchFamily="34" charset="0"/>
              </a:rPr>
              <a:t> (Accessed: 8 February 2026).</a:t>
            </a:r>
            <a:endParaRPr lang="en-US" sz="1400" dirty="0">
              <a:latin typeface="Arial" panose="020B0604020202020204" pitchFamily="34" charset="0"/>
              <a:cs typeface="Arial" panose="020B0604020202020204" pitchFamily="34" charset="0"/>
            </a:endParaRPr>
          </a:p>
          <a:p>
            <a:r>
              <a:rPr lang="en-US" sz="1400" dirty="0">
                <a:highlight>
                  <a:srgbClr val="FFFFFF"/>
                </a:highlight>
                <a:latin typeface="Arial" panose="020B0604020202020204" pitchFamily="34" charset="0"/>
                <a:cs typeface="Arial" panose="020B0604020202020204" pitchFamily="34" charset="0"/>
              </a:rPr>
              <a:t>NHS England .(2019) </a:t>
            </a:r>
            <a:r>
              <a:rPr lang="en-US" sz="1400" i="1" dirty="0">
                <a:highlight>
                  <a:srgbClr val="FFFFFF"/>
                </a:highlight>
                <a:latin typeface="Arial" panose="020B0604020202020204" pitchFamily="34" charset="0"/>
                <a:cs typeface="Arial" panose="020B0604020202020204" pitchFamily="34" charset="0"/>
              </a:rPr>
              <a:t>The NHS Long Term Plan</a:t>
            </a:r>
            <a:r>
              <a:rPr lang="en-US" sz="1400" dirty="0">
                <a:highlight>
                  <a:srgbClr val="FFFFFF"/>
                </a:highlight>
                <a:latin typeface="Arial" panose="020B0604020202020204" pitchFamily="34" charset="0"/>
                <a:cs typeface="Arial" panose="020B0604020202020204" pitchFamily="34" charset="0"/>
              </a:rPr>
              <a:t>. Available at: </a:t>
            </a:r>
            <a:r>
              <a:rPr lang="en-US" sz="1400" dirty="0">
                <a:highlight>
                  <a:srgbClr val="FFFFFF"/>
                </a:highlight>
                <a:latin typeface="Arial" panose="020B0604020202020204" pitchFamily="34" charset="0"/>
                <a:cs typeface="Arial" panose="020B0604020202020204" pitchFamily="34" charset="0"/>
                <a:hlinkClick r:id="rId5"/>
              </a:rPr>
              <a:t>https://www.longtermplan.nhs.uk/online-version/overview-and-summary/</a:t>
            </a:r>
            <a:r>
              <a:rPr lang="en-US" sz="1400" dirty="0">
                <a:highlight>
                  <a:srgbClr val="FFFFFF"/>
                </a:highlight>
                <a:latin typeface="Arial" panose="020B0604020202020204" pitchFamily="34" charset="0"/>
                <a:cs typeface="Arial" panose="020B0604020202020204" pitchFamily="34" charset="0"/>
              </a:rPr>
              <a:t> (Accessed: 29 January 2026).</a:t>
            </a:r>
            <a:endParaRPr lang="en-US" sz="1400" dirty="0">
              <a:latin typeface="Arial" panose="020B0604020202020204" pitchFamily="34" charset="0"/>
              <a:cs typeface="Arial" panose="020B0604020202020204" pitchFamily="34" charset="0"/>
            </a:endParaRPr>
          </a:p>
          <a:p>
            <a:r>
              <a:rPr lang="en-US" sz="1400" dirty="0">
                <a:highlight>
                  <a:srgbClr val="FFFFFF"/>
                </a:highlight>
                <a:latin typeface="Arial" panose="020B0604020202020204" pitchFamily="34" charset="0"/>
                <a:cs typeface="Arial" panose="020B0604020202020204" pitchFamily="34" charset="0"/>
              </a:rPr>
              <a:t>NHS England. (2021) </a:t>
            </a:r>
            <a:r>
              <a:rPr lang="en-US" sz="1400" i="1" dirty="0">
                <a:highlight>
                  <a:srgbClr val="FFFFFF"/>
                </a:highlight>
                <a:latin typeface="Arial" panose="020B0604020202020204" pitchFamily="34" charset="0"/>
                <a:cs typeface="Arial" panose="020B0604020202020204" pitchFamily="34" charset="0"/>
              </a:rPr>
              <a:t>Core20PLUS5</a:t>
            </a:r>
            <a:r>
              <a:rPr lang="en-US" sz="1400" dirty="0">
                <a:highlight>
                  <a:srgbClr val="FFFFFF"/>
                </a:highlight>
                <a:latin typeface="Arial" panose="020B0604020202020204" pitchFamily="34" charset="0"/>
                <a:cs typeface="Arial" panose="020B0604020202020204" pitchFamily="34" charset="0"/>
              </a:rPr>
              <a:t>. Available at: </a:t>
            </a:r>
            <a:r>
              <a:rPr lang="en-US" sz="1400" dirty="0">
                <a:highlight>
                  <a:srgbClr val="FFFFFF"/>
                </a:highlight>
                <a:latin typeface="Arial" panose="020B0604020202020204" pitchFamily="34" charset="0"/>
                <a:cs typeface="Arial" panose="020B0604020202020204" pitchFamily="34" charset="0"/>
                <a:hlinkClick r:id="rId6"/>
              </a:rPr>
              <a:t>https://www.england.nhs.uk/about/equality/equality-hub/core20plus5/</a:t>
            </a:r>
            <a:r>
              <a:rPr lang="en-US" sz="1400" dirty="0">
                <a:highlight>
                  <a:srgbClr val="FFFFFF"/>
                </a:highlight>
                <a:latin typeface="Arial" panose="020B0604020202020204" pitchFamily="34" charset="0"/>
                <a:cs typeface="Arial" panose="020B0604020202020204" pitchFamily="34" charset="0"/>
              </a:rPr>
              <a:t> (Accessed: 4 February 2026).</a:t>
            </a:r>
            <a:endParaRPr lang="en-US" sz="1400" dirty="0">
              <a:latin typeface="Arial" panose="020B0604020202020204" pitchFamily="34" charset="0"/>
              <a:cs typeface="Arial" panose="020B0604020202020204" pitchFamily="34" charset="0"/>
            </a:endParaRPr>
          </a:p>
          <a:p>
            <a:r>
              <a:rPr lang="en-US" sz="1400" dirty="0">
                <a:highlight>
                  <a:srgbClr val="FFFFFF"/>
                </a:highlight>
                <a:latin typeface="Arial" panose="020B0604020202020204" pitchFamily="34" charset="0"/>
                <a:cs typeface="Arial" panose="020B0604020202020204" pitchFamily="34" charset="0"/>
              </a:rPr>
              <a:t>NHS England. (2022) </a:t>
            </a:r>
            <a:r>
              <a:rPr lang="en-US" sz="1400" i="1" dirty="0">
                <a:highlight>
                  <a:srgbClr val="FFFFFF"/>
                </a:highlight>
                <a:latin typeface="Arial" panose="020B0604020202020204" pitchFamily="34" charset="0"/>
                <a:cs typeface="Arial" panose="020B0604020202020204" pitchFamily="34" charset="0"/>
              </a:rPr>
              <a:t>Making Every Contact Count (MECC). </a:t>
            </a:r>
            <a:r>
              <a:rPr lang="en-US" sz="1400" dirty="0">
                <a:highlight>
                  <a:srgbClr val="FFFFFF"/>
                </a:highlight>
                <a:latin typeface="Arial" panose="020B0604020202020204" pitchFamily="34" charset="0"/>
                <a:cs typeface="Arial" panose="020B0604020202020204" pitchFamily="34" charset="0"/>
              </a:rPr>
              <a:t>Available at: </a:t>
            </a:r>
            <a:r>
              <a:rPr lang="en-US" sz="1400" dirty="0">
                <a:highlight>
                  <a:srgbClr val="FFFFFF"/>
                </a:highlight>
                <a:latin typeface="Arial" panose="020B0604020202020204" pitchFamily="34" charset="0"/>
                <a:cs typeface="Arial" panose="020B0604020202020204" pitchFamily="34" charset="0"/>
                <a:hlinkClick r:id="rId7"/>
              </a:rPr>
              <a:t>https://www.england.nhs.uk/publication/making-every-contact-count-mecc-consensus-statement/</a:t>
            </a:r>
            <a:r>
              <a:rPr lang="en-US" sz="1400" dirty="0">
                <a:highlight>
                  <a:srgbClr val="FFFFFF"/>
                </a:highlight>
                <a:latin typeface="Arial" panose="020B0604020202020204" pitchFamily="34" charset="0"/>
                <a:cs typeface="Arial" panose="020B0604020202020204" pitchFamily="34" charset="0"/>
              </a:rPr>
              <a:t> (Accessed: 5 February 2026).</a:t>
            </a:r>
            <a:endParaRPr lang="en-US" sz="1400" dirty="0">
              <a:latin typeface="Arial" panose="020B0604020202020204" pitchFamily="34" charset="0"/>
              <a:cs typeface="Arial" panose="020B0604020202020204" pitchFamily="34" charset="0"/>
            </a:endParaRPr>
          </a:p>
          <a:p>
            <a:r>
              <a:rPr lang="en-US" sz="1400" dirty="0">
                <a:highlight>
                  <a:srgbClr val="FFFFFF"/>
                </a:highlight>
                <a:latin typeface="Arial" panose="020B0604020202020204" pitchFamily="34" charset="0"/>
                <a:cs typeface="Arial" panose="020B0604020202020204" pitchFamily="34" charset="0"/>
              </a:rPr>
              <a:t>NICE. (2016) </a:t>
            </a:r>
            <a:r>
              <a:rPr lang="en-US" sz="1400" i="1" dirty="0" err="1">
                <a:highlight>
                  <a:srgbClr val="FFFFFF"/>
                </a:highlight>
                <a:latin typeface="Arial" panose="020B0604020202020204" pitchFamily="34" charset="0"/>
                <a:cs typeface="Arial" panose="020B0604020202020204" pitchFamily="34" charset="0"/>
              </a:rPr>
              <a:t>Behaviour</a:t>
            </a:r>
            <a:r>
              <a:rPr lang="en-US" sz="1400" i="1" dirty="0">
                <a:highlight>
                  <a:srgbClr val="FFFFFF"/>
                </a:highlight>
                <a:latin typeface="Arial" panose="020B0604020202020204" pitchFamily="34" charset="0"/>
                <a:cs typeface="Arial" panose="020B0604020202020204" pitchFamily="34" charset="0"/>
              </a:rPr>
              <a:t> change: Individual approaches (PH49</a:t>
            </a:r>
            <a:r>
              <a:rPr lang="en-US" sz="1400" dirty="0">
                <a:highlight>
                  <a:srgbClr val="FFFFFF"/>
                </a:highlight>
                <a:latin typeface="Arial" panose="020B0604020202020204" pitchFamily="34" charset="0"/>
                <a:cs typeface="Arial" panose="020B0604020202020204" pitchFamily="34" charset="0"/>
              </a:rPr>
              <a:t>). Available at: </a:t>
            </a:r>
            <a:r>
              <a:rPr lang="en-US" sz="1400" dirty="0">
                <a:highlight>
                  <a:srgbClr val="FFFFFF"/>
                </a:highlight>
                <a:latin typeface="Arial" panose="020B0604020202020204" pitchFamily="34" charset="0"/>
                <a:cs typeface="Arial" panose="020B0604020202020204" pitchFamily="34" charset="0"/>
                <a:hlinkClick r:id="rId8"/>
              </a:rPr>
              <a:t>https://www.nice.org.uk/guidance/ph49</a:t>
            </a:r>
            <a:r>
              <a:rPr lang="en-US" sz="1400" dirty="0">
                <a:highlight>
                  <a:srgbClr val="FFFFFF"/>
                </a:highlight>
                <a:latin typeface="Arial" panose="020B0604020202020204" pitchFamily="34" charset="0"/>
                <a:cs typeface="Arial" panose="020B0604020202020204" pitchFamily="34" charset="0"/>
              </a:rPr>
              <a:t> (Accessed: 8 February 2026).</a:t>
            </a:r>
            <a:endParaRPr lang="en-US" sz="1400" dirty="0">
              <a:latin typeface="Arial" panose="020B0604020202020204" pitchFamily="34" charset="0"/>
              <a:cs typeface="Arial" panose="020B0604020202020204" pitchFamily="34" charset="0"/>
            </a:endParaRPr>
          </a:p>
          <a:p>
            <a:r>
              <a:rPr lang="en-US" sz="1400" dirty="0">
                <a:highlight>
                  <a:srgbClr val="FFFFFF"/>
                </a:highlight>
                <a:latin typeface="Arial" panose="020B0604020202020204" pitchFamily="34" charset="0"/>
                <a:cs typeface="Arial" panose="020B0604020202020204" pitchFamily="34" charset="0"/>
              </a:rPr>
              <a:t>ONS. (2021) </a:t>
            </a:r>
            <a:r>
              <a:rPr lang="en-US" sz="1400" i="1" dirty="0">
                <a:highlight>
                  <a:srgbClr val="FFFFFF"/>
                </a:highlight>
                <a:latin typeface="Arial" panose="020B0604020202020204" pitchFamily="34" charset="0"/>
                <a:cs typeface="Arial" panose="020B0604020202020204" pitchFamily="34" charset="0"/>
              </a:rPr>
              <a:t>Health state life expectancies by deprivation. </a:t>
            </a:r>
            <a:r>
              <a:rPr lang="en-US" sz="1400" dirty="0">
                <a:highlight>
                  <a:srgbClr val="FFFFFF"/>
                </a:highlight>
                <a:latin typeface="Arial" panose="020B0604020202020204" pitchFamily="34" charset="0"/>
                <a:cs typeface="Arial" panose="020B0604020202020204" pitchFamily="34" charset="0"/>
              </a:rPr>
              <a:t>Available at: </a:t>
            </a:r>
            <a:r>
              <a:rPr lang="en-US" sz="1400" dirty="0">
                <a:highlight>
                  <a:srgbClr val="FFFFFF"/>
                </a:highlight>
                <a:latin typeface="Arial" panose="020B0604020202020204" pitchFamily="34" charset="0"/>
                <a:cs typeface="Arial" panose="020B0604020202020204" pitchFamily="34" charset="0"/>
                <a:hlinkClick r:id="rId9"/>
              </a:rPr>
              <a:t>https://www.ons.gov.uk/</a:t>
            </a:r>
            <a:r>
              <a:rPr lang="en-US" sz="1400" dirty="0">
                <a:highlight>
                  <a:srgbClr val="FFFFFF"/>
                </a:highlight>
                <a:latin typeface="Arial" panose="020B0604020202020204" pitchFamily="34" charset="0"/>
                <a:cs typeface="Arial" panose="020B0604020202020204" pitchFamily="34" charset="0"/>
              </a:rPr>
              <a:t> (Accessed: 9 February 2026).</a:t>
            </a:r>
            <a:endParaRPr lang="en-US"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Owusu, M. F., Adu, J., Gyamfi, S., Martin-Yeboah, E., and </a:t>
            </a:r>
            <a:r>
              <a:rPr lang="en-GB" sz="1400" dirty="0" err="1">
                <a:latin typeface="Arial" panose="020B0604020202020204" pitchFamily="34" charset="0"/>
                <a:cs typeface="Arial" panose="020B0604020202020204" pitchFamily="34" charset="0"/>
              </a:rPr>
              <a:t>Dortey</a:t>
            </a:r>
            <a:r>
              <a:rPr lang="en-GB" sz="1400" dirty="0">
                <a:latin typeface="Arial" panose="020B0604020202020204" pitchFamily="34" charset="0"/>
                <a:cs typeface="Arial" panose="020B0604020202020204" pitchFamily="34" charset="0"/>
              </a:rPr>
              <a:t>, B. A.</a:t>
            </a:r>
            <a:r>
              <a:rPr lang="en-US" sz="1400" dirty="0">
                <a:highlight>
                  <a:srgbClr val="FFFFFF"/>
                </a:highlight>
                <a:latin typeface="Arial" panose="020B0604020202020204" pitchFamily="34" charset="0"/>
                <a:cs typeface="Arial" panose="020B0604020202020204" pitchFamily="34" charset="0"/>
              </a:rPr>
              <a:t>(2024) ‘Tackling the non-communicable disease epidemic: A framework for policy action in low- and middle-income countries’, </a:t>
            </a:r>
            <a:r>
              <a:rPr lang="en-US" sz="1400" i="1" dirty="0">
                <a:highlight>
                  <a:srgbClr val="FFFFFF"/>
                </a:highlight>
                <a:latin typeface="Arial" panose="020B0604020202020204" pitchFamily="34" charset="0"/>
                <a:cs typeface="Arial" panose="020B0604020202020204" pitchFamily="34" charset="0"/>
              </a:rPr>
              <a:t>Pan African Medical Journal</a:t>
            </a:r>
            <a:r>
              <a:rPr lang="en-US" sz="1400" dirty="0">
                <a:highlight>
                  <a:srgbClr val="FFFFFF"/>
                </a:highlight>
                <a:latin typeface="Arial" panose="020B0604020202020204" pitchFamily="34" charset="0"/>
                <a:cs typeface="Arial" panose="020B0604020202020204" pitchFamily="34" charset="0"/>
              </a:rPr>
              <a:t>, 47, p. 82. doi:10.11604/pamj.2024.47.82.41089. </a:t>
            </a:r>
            <a:endParaRPr lang="en-US" sz="1400" dirty="0">
              <a:latin typeface="Arial" panose="020B0604020202020204" pitchFamily="34" charset="0"/>
              <a:cs typeface="Arial" panose="020B0604020202020204" pitchFamily="34" charset="0"/>
            </a:endParaRPr>
          </a:p>
          <a:p>
            <a:r>
              <a:rPr lang="en-US" sz="1400" dirty="0">
                <a:highlight>
                  <a:srgbClr val="FFFFFF"/>
                </a:highlight>
                <a:latin typeface="Arial" panose="020B0604020202020204" pitchFamily="34" charset="0"/>
                <a:cs typeface="Arial" panose="020B0604020202020204" pitchFamily="34" charset="0"/>
              </a:rPr>
              <a:t>Public Health England. (2018) </a:t>
            </a:r>
            <a:r>
              <a:rPr lang="en-US" sz="1400" i="1" dirty="0">
                <a:highlight>
                  <a:srgbClr val="FFFFFF"/>
                </a:highlight>
                <a:latin typeface="Arial" panose="020B0604020202020204" pitchFamily="34" charset="0"/>
                <a:cs typeface="Arial" panose="020B0604020202020204" pitchFamily="34" charset="0"/>
              </a:rPr>
              <a:t>Health profile for England: Chapter 6 – social determinants of health. </a:t>
            </a:r>
            <a:r>
              <a:rPr lang="en-US" sz="1400" dirty="0">
                <a:highlight>
                  <a:srgbClr val="FFFFFF"/>
                </a:highlight>
                <a:latin typeface="Arial" panose="020B0604020202020204" pitchFamily="34" charset="0"/>
                <a:cs typeface="Arial" panose="020B0604020202020204" pitchFamily="34" charset="0"/>
              </a:rPr>
              <a:t>Available at: </a:t>
            </a:r>
            <a:r>
              <a:rPr lang="en-US" sz="1400" dirty="0">
                <a:highlight>
                  <a:srgbClr val="FFFFFF"/>
                </a:highlight>
                <a:latin typeface="Arial" panose="020B0604020202020204" pitchFamily="34" charset="0"/>
                <a:cs typeface="Arial" panose="020B0604020202020204" pitchFamily="34" charset="0"/>
                <a:hlinkClick r:id="rId10"/>
              </a:rPr>
              <a:t>https://www.gov.uk/government/publications/health-profile-for-england/chapter-6-social-determinants-of-health</a:t>
            </a:r>
            <a:r>
              <a:rPr lang="en-US" sz="1400" dirty="0">
                <a:highlight>
                  <a:srgbClr val="FFFFFF"/>
                </a:highlight>
                <a:latin typeface="Arial" panose="020B0604020202020204" pitchFamily="34" charset="0"/>
                <a:cs typeface="Arial" panose="020B0604020202020204" pitchFamily="34" charset="0"/>
              </a:rPr>
              <a:t> (Accessed: 30January 2026).</a:t>
            </a:r>
          </a:p>
          <a:p>
            <a:r>
              <a:rPr lang="en-US" sz="1400" dirty="0">
                <a:highlight>
                  <a:srgbClr val="FFFFFF"/>
                </a:highlight>
                <a:latin typeface="Arial" panose="020B0604020202020204" pitchFamily="34" charset="0"/>
                <a:cs typeface="Arial" panose="020B0604020202020204" pitchFamily="34" charset="0"/>
              </a:rPr>
              <a:t>The healing institute. (2024) </a:t>
            </a:r>
            <a:r>
              <a:rPr lang="en-US" sz="1400" i="1" dirty="0">
                <a:highlight>
                  <a:srgbClr val="FFFFFF"/>
                </a:highlight>
                <a:latin typeface="Arial" panose="020B0604020202020204" pitchFamily="34" charset="0"/>
                <a:cs typeface="Arial" panose="020B0604020202020204" pitchFamily="34" charset="0"/>
              </a:rPr>
              <a:t>Holistic diagram</a:t>
            </a:r>
            <a:r>
              <a:rPr lang="en-US" sz="1400" dirty="0">
                <a:highlight>
                  <a:srgbClr val="FFFFFF"/>
                </a:highlight>
                <a:latin typeface="Arial" panose="020B0604020202020204" pitchFamily="34" charset="0"/>
                <a:cs typeface="Arial" panose="020B0604020202020204" pitchFamily="34" charset="0"/>
              </a:rPr>
              <a:t>. Available at: </a:t>
            </a:r>
            <a:r>
              <a:rPr lang="en-US" sz="1400" dirty="0">
                <a:highlight>
                  <a:srgbClr val="FFFFFF"/>
                </a:highlight>
                <a:latin typeface="Arial" panose="020B0604020202020204" pitchFamily="34" charset="0"/>
                <a:cs typeface="Arial" panose="020B0604020202020204" pitchFamily="34" charset="0"/>
                <a:hlinkClick r:id="rId11"/>
              </a:rPr>
              <a:t>ht</a:t>
            </a:r>
            <a:r>
              <a:rPr lang="en-US" sz="1400" dirty="0">
                <a:latin typeface="Arial" panose="020B0604020202020204" pitchFamily="34" charset="0"/>
                <a:cs typeface="Arial" panose="020B0604020202020204" pitchFamily="34" charset="0"/>
                <a:hlinkClick r:id="rId11"/>
              </a:rPr>
              <a:t>tps://www.the-healing-institute.com/entries/general/What-Is-Holistic-Health-</a:t>
            </a:r>
            <a:r>
              <a:rPr lang="en-US" sz="1400" dirty="0">
                <a:latin typeface="Arial" panose="020B0604020202020204" pitchFamily="34" charset="0"/>
                <a:cs typeface="Arial" panose="020B0604020202020204" pitchFamily="34" charset="0"/>
              </a:rPr>
              <a:t> (Accessed: 6 February 2026).</a:t>
            </a:r>
          </a:p>
          <a:p>
            <a:r>
              <a:rPr lang="en-US" sz="1400" dirty="0">
                <a:highlight>
                  <a:srgbClr val="FFFFFF"/>
                </a:highlight>
                <a:latin typeface="Arial" panose="020B0604020202020204" pitchFamily="34" charset="0"/>
                <a:cs typeface="Arial" panose="020B0604020202020204" pitchFamily="34" charset="0"/>
              </a:rPr>
              <a:t>United Nations. (2024)</a:t>
            </a:r>
            <a:r>
              <a:rPr lang="en-US" sz="1400" i="1" dirty="0">
                <a:highlight>
                  <a:srgbClr val="FFFFFF"/>
                </a:highlight>
                <a:latin typeface="Arial" panose="020B0604020202020204" pitchFamily="34" charset="0"/>
                <a:cs typeface="Arial" panose="020B0604020202020204" pitchFamily="34" charset="0"/>
              </a:rPr>
              <a:t> The 17 Sustainable Development Goals </a:t>
            </a:r>
            <a:r>
              <a:rPr lang="en-US" sz="1400" dirty="0">
                <a:highlight>
                  <a:srgbClr val="FFFFFF"/>
                </a:highlight>
                <a:latin typeface="Arial" panose="020B0604020202020204" pitchFamily="34" charset="0"/>
                <a:cs typeface="Arial" panose="020B0604020202020204" pitchFamily="34" charset="0"/>
              </a:rPr>
              <a:t>. Available at: </a:t>
            </a:r>
            <a:r>
              <a:rPr lang="en-US" sz="1400" dirty="0">
                <a:highlight>
                  <a:srgbClr val="FFFFFF"/>
                </a:highlight>
                <a:latin typeface="Arial" panose="020B0604020202020204" pitchFamily="34" charset="0"/>
                <a:cs typeface="Arial" panose="020B0604020202020204" pitchFamily="34" charset="0"/>
                <a:hlinkClick r:id="rId12"/>
              </a:rPr>
              <a:t>https://sdgs.un.org/goals</a:t>
            </a:r>
            <a:r>
              <a:rPr lang="en-US" sz="1400" dirty="0">
                <a:highlight>
                  <a:srgbClr val="FFFFFF"/>
                </a:highlight>
                <a:latin typeface="Arial" panose="020B0604020202020204" pitchFamily="34" charset="0"/>
                <a:cs typeface="Arial" panose="020B0604020202020204" pitchFamily="34" charset="0"/>
              </a:rPr>
              <a:t> (Accessed: 31 January 2026).</a:t>
            </a:r>
            <a:endParaRPr lang="en-US" sz="1400" dirty="0">
              <a:latin typeface="Arial" panose="020B0604020202020204" pitchFamily="34" charset="0"/>
              <a:cs typeface="Arial" panose="020B0604020202020204" pitchFamily="34" charset="0"/>
            </a:endParaRPr>
          </a:p>
          <a:p>
            <a:pPr>
              <a:buNone/>
            </a:pPr>
            <a:endParaRPr lang="en-US" dirty="0"/>
          </a:p>
        </p:txBody>
      </p:sp>
    </p:spTree>
    <p:extLst>
      <p:ext uri="{BB962C8B-B14F-4D97-AF65-F5344CB8AC3E}">
        <p14:creationId xmlns:p14="http://schemas.microsoft.com/office/powerpoint/2010/main" val="410713887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06F96E-B64D-71F2-0266-DA9615765FB8}"/>
              </a:ext>
            </a:extLst>
          </p:cNvPr>
          <p:cNvSpPr>
            <a:spLocks noGrp="1"/>
          </p:cNvSpPr>
          <p:nvPr>
            <p:ph type="title"/>
          </p:nvPr>
        </p:nvSpPr>
        <p:spPr>
          <a:xfrm>
            <a:off x="3132" y="156358"/>
            <a:ext cx="2874724" cy="949783"/>
          </a:xfrm>
        </p:spPr>
        <p:txBody>
          <a:bodyPr/>
          <a:lstStyle/>
          <a:p>
            <a:r>
              <a:rPr lang="en-GB"/>
              <a:t>References</a:t>
            </a:r>
          </a:p>
        </p:txBody>
      </p:sp>
      <p:sp>
        <p:nvSpPr>
          <p:cNvPr id="3" name="Content Placeholder 2">
            <a:extLst>
              <a:ext uri="{FF2B5EF4-FFF2-40B4-BE49-F238E27FC236}">
                <a16:creationId xmlns:a16="http://schemas.microsoft.com/office/drawing/2014/main" id="{D528EABA-53A0-FC81-5A38-046065FE9DC1}"/>
              </a:ext>
            </a:extLst>
          </p:cNvPr>
          <p:cNvSpPr>
            <a:spLocks noGrp="1"/>
          </p:cNvSpPr>
          <p:nvPr>
            <p:ph idx="1"/>
          </p:nvPr>
        </p:nvSpPr>
        <p:spPr>
          <a:xfrm>
            <a:off x="34447" y="1094940"/>
            <a:ext cx="11319353" cy="5082023"/>
          </a:xfrm>
        </p:spPr>
        <p:txBody>
          <a:bodyPr vert="horz" lIns="91440" tIns="45720" rIns="91440" bIns="45720" rtlCol="0" anchor="t">
            <a:normAutofit/>
          </a:bodyPr>
          <a:lstStyle/>
          <a:p>
            <a:r>
              <a:rPr lang="en-GB" sz="1400" dirty="0">
                <a:highlight>
                  <a:srgbClr val="FFFFFF"/>
                </a:highlight>
                <a:latin typeface="Arial" panose="020B0604020202020204" pitchFamily="34" charset="0"/>
                <a:cs typeface="Arial" panose="020B0604020202020204" pitchFamily="34" charset="0"/>
              </a:rPr>
              <a:t>UNDP. (2024) </a:t>
            </a:r>
            <a:r>
              <a:rPr lang="en-GB" sz="1400" i="1" dirty="0">
                <a:highlight>
                  <a:srgbClr val="FFFFFF"/>
                </a:highlight>
                <a:latin typeface="Arial" panose="020B0604020202020204" pitchFamily="34" charset="0"/>
                <a:cs typeface="Arial" panose="020B0604020202020204" pitchFamily="34" charset="0"/>
              </a:rPr>
              <a:t>The promise of health for all. </a:t>
            </a:r>
            <a:r>
              <a:rPr lang="en-GB" sz="1400" dirty="0">
                <a:highlight>
                  <a:srgbClr val="FFFFFF"/>
                </a:highlight>
                <a:latin typeface="Arial" panose="020B0604020202020204" pitchFamily="34" charset="0"/>
                <a:cs typeface="Arial" panose="020B0604020202020204" pitchFamily="34" charset="0"/>
              </a:rPr>
              <a:t>Available at: </a:t>
            </a:r>
            <a:r>
              <a:rPr lang="en-GB" sz="1400" dirty="0">
                <a:highlight>
                  <a:srgbClr val="FFFFFF"/>
                </a:highlight>
                <a:latin typeface="Arial" panose="020B0604020202020204" pitchFamily="34" charset="0"/>
                <a:cs typeface="Arial" panose="020B0604020202020204" pitchFamily="34" charset="0"/>
                <a:hlinkClick r:id="rId2"/>
              </a:rPr>
              <a:t>https://www.undp.org/stories/promise-health-all</a:t>
            </a:r>
            <a:r>
              <a:rPr lang="en-GB" sz="1400" dirty="0">
                <a:highlight>
                  <a:srgbClr val="FFFFFF"/>
                </a:highlight>
                <a:latin typeface="Arial" panose="020B0604020202020204" pitchFamily="34" charset="0"/>
                <a:cs typeface="Arial" panose="020B0604020202020204" pitchFamily="34" charset="0"/>
              </a:rPr>
              <a:t> (Accessed: 9 February 2026).</a:t>
            </a:r>
            <a:endParaRPr lang="en-GB" sz="1400" dirty="0">
              <a:latin typeface="Arial" panose="020B0604020202020204" pitchFamily="34" charset="0"/>
              <a:cs typeface="Arial" panose="020B0604020202020204" pitchFamily="34" charset="0"/>
            </a:endParaRPr>
          </a:p>
          <a:p>
            <a:r>
              <a:rPr lang="en-GB" sz="1400" dirty="0" err="1">
                <a:latin typeface="Arial" panose="020B0604020202020204" pitchFamily="34" charset="0"/>
                <a:cs typeface="Arial" panose="020B0604020202020204" pitchFamily="34" charset="0"/>
              </a:rPr>
              <a:t>Valabhji</a:t>
            </a:r>
            <a:r>
              <a:rPr lang="en-GB" sz="1400" dirty="0">
                <a:latin typeface="Arial" panose="020B0604020202020204" pitchFamily="34" charset="0"/>
                <a:cs typeface="Arial" panose="020B0604020202020204" pitchFamily="34" charset="0"/>
              </a:rPr>
              <a:t>, J., Barron, E., Bradley, D., </a:t>
            </a:r>
            <a:r>
              <a:rPr lang="en-GB" sz="1400" dirty="0" err="1">
                <a:latin typeface="Arial" panose="020B0604020202020204" pitchFamily="34" charset="0"/>
                <a:cs typeface="Arial" panose="020B0604020202020204" pitchFamily="34" charset="0"/>
              </a:rPr>
              <a:t>Bakhai</a:t>
            </a:r>
            <a:r>
              <a:rPr lang="en-GB" sz="1400" dirty="0">
                <a:latin typeface="Arial" panose="020B0604020202020204" pitchFamily="34" charset="0"/>
                <a:cs typeface="Arial" panose="020B0604020202020204" pitchFamily="34" charset="0"/>
              </a:rPr>
              <a:t>, C., Fagg, J., O'Neill, S., Young, B., Wareham, N., </a:t>
            </a:r>
            <a:r>
              <a:rPr lang="en-GB" sz="1400" dirty="0" err="1">
                <a:latin typeface="Arial" panose="020B0604020202020204" pitchFamily="34" charset="0"/>
                <a:cs typeface="Arial" panose="020B0604020202020204" pitchFamily="34" charset="0"/>
              </a:rPr>
              <a:t>Khunti</a:t>
            </a:r>
            <a:r>
              <a:rPr lang="en-GB" sz="1400" dirty="0">
                <a:latin typeface="Arial" panose="020B0604020202020204" pitchFamily="34" charset="0"/>
                <a:cs typeface="Arial" panose="020B0604020202020204" pitchFamily="34" charset="0"/>
              </a:rPr>
              <a:t>, K., Jebb, S., and Smith, J</a:t>
            </a:r>
            <a:r>
              <a:rPr lang="en-GB" sz="1400" dirty="0">
                <a:highlight>
                  <a:srgbClr val="FFFFFF"/>
                </a:highlight>
                <a:latin typeface="Arial" panose="020B0604020202020204" pitchFamily="34" charset="0"/>
                <a:cs typeface="Arial" panose="020B0604020202020204" pitchFamily="34" charset="0"/>
              </a:rPr>
              <a:t>. (2020) ‘Early outcomes of the NHS Diabetes Prevention Programme’, </a:t>
            </a:r>
            <a:r>
              <a:rPr lang="en-GB" sz="1400" i="1" dirty="0">
                <a:highlight>
                  <a:srgbClr val="FFFFFF"/>
                </a:highlight>
                <a:latin typeface="Arial" panose="020B0604020202020204" pitchFamily="34" charset="0"/>
                <a:cs typeface="Arial" panose="020B0604020202020204" pitchFamily="34" charset="0"/>
              </a:rPr>
              <a:t>Diabetic Medicine</a:t>
            </a:r>
            <a:r>
              <a:rPr lang="en-GB" sz="1400" dirty="0">
                <a:highlight>
                  <a:srgbClr val="FFFFFF"/>
                </a:highlight>
                <a:latin typeface="Arial" panose="020B0604020202020204" pitchFamily="34" charset="0"/>
                <a:cs typeface="Arial" panose="020B0604020202020204" pitchFamily="34" charset="0"/>
              </a:rPr>
              <a:t>, 37(9). doi:10.1111/dme.14201.</a:t>
            </a:r>
          </a:p>
          <a:p>
            <a:r>
              <a:rPr lang="en-GB" sz="1400" dirty="0">
                <a:highlight>
                  <a:srgbClr val="FFFFFF"/>
                </a:highlight>
                <a:latin typeface="Arial" panose="020B0604020202020204" pitchFamily="34" charset="0"/>
                <a:cs typeface="Arial" panose="020B0604020202020204" pitchFamily="34" charset="0"/>
              </a:rPr>
              <a:t>Vector Stock. (</a:t>
            </a:r>
            <a:r>
              <a:rPr lang="en-GB" sz="1400" dirty="0" err="1">
                <a:highlight>
                  <a:srgbClr val="FFFFFF"/>
                </a:highlight>
                <a:latin typeface="Arial" panose="020B0604020202020204" pitchFamily="34" charset="0"/>
                <a:cs typeface="Arial" panose="020B0604020202020204" pitchFamily="34" charset="0"/>
              </a:rPr>
              <a:t>n.d</a:t>
            </a:r>
            <a:r>
              <a:rPr lang="en-GB" sz="1400" dirty="0">
                <a:highlight>
                  <a:srgbClr val="FFFFFF"/>
                </a:highlight>
                <a:latin typeface="Arial" panose="020B0604020202020204" pitchFamily="34" charset="0"/>
                <a:cs typeface="Arial" panose="020B0604020202020204" pitchFamily="34" charset="0"/>
              </a:rPr>
              <a:t>) </a:t>
            </a:r>
            <a:r>
              <a:rPr lang="en-GB" sz="1400" i="1" dirty="0">
                <a:highlight>
                  <a:srgbClr val="FFFFFF"/>
                </a:highlight>
                <a:latin typeface="Arial" panose="020B0604020202020204" pitchFamily="34" charset="0"/>
                <a:cs typeface="Arial" panose="020B0604020202020204" pitchFamily="34" charset="0"/>
              </a:rPr>
              <a:t>Image of sustainable development goals</a:t>
            </a:r>
            <a:r>
              <a:rPr lang="en-GB" sz="1400" dirty="0">
                <a:highlight>
                  <a:srgbClr val="FFFFFF"/>
                </a:highlight>
                <a:latin typeface="Arial" panose="020B0604020202020204" pitchFamily="34" charset="0"/>
                <a:cs typeface="Arial" panose="020B0604020202020204" pitchFamily="34" charset="0"/>
              </a:rPr>
              <a:t>. Available at: </a:t>
            </a:r>
            <a:r>
              <a:rPr lang="en-GB" sz="1400" dirty="0">
                <a:highlight>
                  <a:srgbClr val="FFFFFF"/>
                </a:highlight>
                <a:latin typeface="Arial" panose="020B0604020202020204" pitchFamily="34" charset="0"/>
                <a:cs typeface="Arial" panose="020B0604020202020204" pitchFamily="34" charset="0"/>
                <a:hlinkClick r:id="rId3"/>
              </a:rPr>
              <a:t>h</a:t>
            </a:r>
            <a:r>
              <a:rPr lang="en-GB" sz="1400" dirty="0">
                <a:latin typeface="Arial" panose="020B0604020202020204" pitchFamily="34" charset="0"/>
                <a:cs typeface="Arial" panose="020B0604020202020204" pitchFamily="34" charset="0"/>
                <a:hlinkClick r:id="rId3"/>
              </a:rPr>
              <a:t>ttps://blog.w9-taxform.com</a:t>
            </a:r>
            <a:r>
              <a:rPr lang="en-GB" sz="1400" dirty="0">
                <a:latin typeface="Arial" panose="020B0604020202020204" pitchFamily="34" charset="0"/>
                <a:cs typeface="Arial" panose="020B0604020202020204" pitchFamily="34" charset="0"/>
              </a:rPr>
              <a:t> (Accessed: 28 January 2026).</a:t>
            </a:r>
          </a:p>
          <a:p>
            <a:r>
              <a:rPr lang="en-GB" sz="1400" dirty="0">
                <a:highlight>
                  <a:srgbClr val="FFFFFF"/>
                </a:highlight>
                <a:latin typeface="Arial" panose="020B0604020202020204" pitchFamily="34" charset="0"/>
                <a:cs typeface="Arial" panose="020B0604020202020204" pitchFamily="34" charset="0"/>
              </a:rPr>
              <a:t>World Health Organization. (2022) </a:t>
            </a:r>
            <a:r>
              <a:rPr lang="en-GB" sz="1400" i="1" dirty="0">
                <a:highlight>
                  <a:srgbClr val="FFFFFF"/>
                </a:highlight>
                <a:latin typeface="Arial" panose="020B0604020202020204" pitchFamily="34" charset="0"/>
                <a:cs typeface="Arial" panose="020B0604020202020204" pitchFamily="34" charset="0"/>
              </a:rPr>
              <a:t>Health in the Sustainable Development Goals. </a:t>
            </a:r>
            <a:r>
              <a:rPr lang="en-GB" sz="1400" dirty="0">
                <a:highlight>
                  <a:srgbClr val="FFFFFF"/>
                </a:highlight>
                <a:latin typeface="Arial" panose="020B0604020202020204" pitchFamily="34" charset="0"/>
                <a:cs typeface="Arial" panose="020B0604020202020204" pitchFamily="34" charset="0"/>
              </a:rPr>
              <a:t>Available at: </a:t>
            </a:r>
            <a:r>
              <a:rPr lang="en-GB" sz="1400" dirty="0">
                <a:highlight>
                  <a:srgbClr val="FFFFFF"/>
                </a:highlight>
                <a:latin typeface="Arial" panose="020B0604020202020204" pitchFamily="34" charset="0"/>
                <a:cs typeface="Arial" panose="020B0604020202020204" pitchFamily="34" charset="0"/>
                <a:hlinkClick r:id="rId4"/>
              </a:rPr>
              <a:t>https://www.who.int/health-topics/sustainable-development-goals</a:t>
            </a:r>
            <a:r>
              <a:rPr lang="en-GB" sz="1400" dirty="0">
                <a:highlight>
                  <a:srgbClr val="FFFFFF"/>
                </a:highlight>
                <a:latin typeface="Arial" panose="020B0604020202020204" pitchFamily="34" charset="0"/>
                <a:cs typeface="Arial" panose="020B0604020202020204" pitchFamily="34" charset="0"/>
              </a:rPr>
              <a:t> (Accessed: 7</a:t>
            </a:r>
            <a:r>
              <a:rPr lang="en-GB" sz="1400" baseline="30000" dirty="0">
                <a:highlight>
                  <a:srgbClr val="FFFFFF"/>
                </a:highlight>
                <a:latin typeface="Arial" panose="020B0604020202020204" pitchFamily="34" charset="0"/>
                <a:cs typeface="Arial" panose="020B0604020202020204" pitchFamily="34" charset="0"/>
              </a:rPr>
              <a:t> </a:t>
            </a:r>
            <a:r>
              <a:rPr lang="en-GB" sz="1400" dirty="0">
                <a:highlight>
                  <a:srgbClr val="FFFFFF"/>
                </a:highlight>
                <a:latin typeface="Arial" panose="020B0604020202020204" pitchFamily="34" charset="0"/>
                <a:cs typeface="Arial" panose="020B0604020202020204" pitchFamily="34" charset="0"/>
              </a:rPr>
              <a:t>February 2026).</a:t>
            </a:r>
            <a:endParaRPr lang="en-GB" sz="1400" dirty="0">
              <a:latin typeface="Arial" panose="020B0604020202020204" pitchFamily="34" charset="0"/>
              <a:cs typeface="Arial" panose="020B0604020202020204" pitchFamily="34" charset="0"/>
            </a:endParaRPr>
          </a:p>
          <a:p>
            <a:r>
              <a:rPr lang="en-GB" sz="1400" dirty="0">
                <a:highlight>
                  <a:srgbClr val="FFFFFF"/>
                </a:highlight>
                <a:latin typeface="Arial" panose="020B0604020202020204" pitchFamily="34" charset="0"/>
                <a:cs typeface="Arial" panose="020B0604020202020204" pitchFamily="34" charset="0"/>
              </a:rPr>
              <a:t>World Health Organization.(2023) </a:t>
            </a:r>
            <a:r>
              <a:rPr lang="en-GB" sz="1400" i="1" dirty="0">
                <a:highlight>
                  <a:srgbClr val="FFFFFF"/>
                </a:highlight>
                <a:latin typeface="Arial" panose="020B0604020202020204" pitchFamily="34" charset="0"/>
                <a:cs typeface="Arial" panose="020B0604020202020204" pitchFamily="34" charset="0"/>
              </a:rPr>
              <a:t>Social determinants of health. </a:t>
            </a:r>
            <a:r>
              <a:rPr lang="en-GB" sz="1400" dirty="0">
                <a:highlight>
                  <a:srgbClr val="FFFFFF"/>
                </a:highlight>
                <a:latin typeface="Arial" panose="020B0604020202020204" pitchFamily="34" charset="0"/>
                <a:cs typeface="Arial" panose="020B0604020202020204" pitchFamily="34" charset="0"/>
              </a:rPr>
              <a:t>Available at: </a:t>
            </a:r>
            <a:r>
              <a:rPr lang="en-GB" sz="1400" dirty="0">
                <a:highlight>
                  <a:srgbClr val="FFFFFF"/>
                </a:highlight>
                <a:latin typeface="Arial" panose="020B0604020202020204" pitchFamily="34" charset="0"/>
                <a:cs typeface="Arial" panose="020B0604020202020204" pitchFamily="34" charset="0"/>
                <a:hlinkClick r:id="rId5"/>
              </a:rPr>
              <a:t>https://www.who.int/health-topics/social-determinants-of-health</a:t>
            </a:r>
            <a:r>
              <a:rPr lang="en-GB" sz="1400" dirty="0">
                <a:highlight>
                  <a:srgbClr val="FFFFFF"/>
                </a:highlight>
                <a:latin typeface="Arial" panose="020B0604020202020204" pitchFamily="34" charset="0"/>
                <a:cs typeface="Arial" panose="020B0604020202020204" pitchFamily="34" charset="0"/>
              </a:rPr>
              <a:t> (Accessed: 10 February 2026).</a:t>
            </a:r>
            <a:endParaRPr lang="en-GB" sz="1400" dirty="0">
              <a:latin typeface="Arial" panose="020B0604020202020204" pitchFamily="34" charset="0"/>
              <a:cs typeface="Arial" panose="020B0604020202020204" pitchFamily="34" charset="0"/>
            </a:endParaRPr>
          </a:p>
          <a:p>
            <a:r>
              <a:rPr lang="en-GB" sz="1400" dirty="0">
                <a:highlight>
                  <a:srgbClr val="FFFFFF"/>
                </a:highlight>
                <a:latin typeface="Arial" panose="020B0604020202020204" pitchFamily="34" charset="0"/>
                <a:cs typeface="Arial" panose="020B0604020202020204" pitchFamily="34" charset="0"/>
              </a:rPr>
              <a:t>World Health Organization. (2024) </a:t>
            </a:r>
            <a:r>
              <a:rPr lang="en-GB" sz="1400" i="1" dirty="0">
                <a:highlight>
                  <a:srgbClr val="FFFFFF"/>
                </a:highlight>
                <a:latin typeface="Arial" panose="020B0604020202020204" pitchFamily="34" charset="0"/>
                <a:cs typeface="Arial" panose="020B0604020202020204" pitchFamily="34" charset="0"/>
              </a:rPr>
              <a:t>Sustainable development goal 3 - global action plan</a:t>
            </a:r>
            <a:r>
              <a:rPr lang="en-GB" sz="1400" dirty="0">
                <a:highlight>
                  <a:srgbClr val="FFFFFF"/>
                </a:highlight>
                <a:latin typeface="Arial" panose="020B0604020202020204" pitchFamily="34" charset="0"/>
                <a:cs typeface="Arial" panose="020B0604020202020204" pitchFamily="34" charset="0"/>
              </a:rPr>
              <a:t>. Available at: </a:t>
            </a:r>
            <a:r>
              <a:rPr lang="en-GB" sz="1400" dirty="0">
                <a:highlight>
                  <a:srgbClr val="FFFFFF"/>
                </a:highlight>
                <a:latin typeface="Arial" panose="020B0604020202020204" pitchFamily="34" charset="0"/>
                <a:cs typeface="Arial" panose="020B0604020202020204" pitchFamily="34" charset="0"/>
                <a:hlinkClick r:id="rId6"/>
              </a:rPr>
              <a:t>https://www.who.int/initiatives/sdg3-global-action-plan</a:t>
            </a:r>
            <a:r>
              <a:rPr lang="en-GB" sz="1400" dirty="0">
                <a:highlight>
                  <a:srgbClr val="FFFFFF"/>
                </a:highlight>
                <a:latin typeface="Arial" panose="020B0604020202020204" pitchFamily="34" charset="0"/>
                <a:cs typeface="Arial" panose="020B0604020202020204" pitchFamily="34" charset="0"/>
              </a:rPr>
              <a:t> (Accessed: 4 February 2026).</a:t>
            </a:r>
          </a:p>
          <a:p>
            <a:endParaRPr lang="en-GB" sz="1600" dirty="0">
              <a:latin typeface="Arial" panose="020B0604020202020204" pitchFamily="34" charset="0"/>
              <a:cs typeface="Arial" panose="020B0604020202020204" pitchFamily="34" charset="0"/>
            </a:endParaRPr>
          </a:p>
          <a:p>
            <a:endParaRPr lang="en-GB" sz="1600"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93321156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2764</Words>
  <Application>Microsoft Office PowerPoint</Application>
  <PresentationFormat>Widescreen</PresentationFormat>
  <Paragraphs>137</Paragraphs>
  <Slides>19</Slides>
  <Notes>16</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19</vt:i4>
      </vt:variant>
    </vt:vector>
  </HeadingPairs>
  <TitlesOfParts>
    <vt:vector size="25" baseType="lpstr">
      <vt:lpstr>Aptos</vt:lpstr>
      <vt:lpstr>Aptos Display</vt:lpstr>
      <vt:lpstr>Arial</vt:lpstr>
      <vt:lpstr>Calibri</vt:lpstr>
      <vt:lpstr>Segoe UI</vt:lpstr>
      <vt:lpstr>office theme</vt:lpstr>
      <vt:lpstr>PowerPoint Presentation</vt:lpstr>
      <vt:lpstr>Introduction</vt:lpstr>
      <vt:lpstr>Key Definitions</vt:lpstr>
      <vt:lpstr>PowerPoint Presentation</vt:lpstr>
      <vt:lpstr> Theoretical Models </vt:lpstr>
      <vt:lpstr>PowerPoint Presentation</vt:lpstr>
      <vt:lpstr>Ecological Model</vt:lpstr>
      <vt:lpstr>Holistic Health</vt:lpstr>
      <vt:lpstr>The UN Sustainable Development Goals                     (SDGs)</vt:lpstr>
      <vt:lpstr>PowerPoint Presentation</vt:lpstr>
      <vt:lpstr>Case Study 1:  Diabetes Prevention Programme</vt:lpstr>
      <vt:lpstr>Case Study 2: Change4Life</vt:lpstr>
      <vt:lpstr>Equity and Access</vt:lpstr>
      <vt:lpstr>PowerPoint Presentation</vt:lpstr>
      <vt:lpstr>Recommendations</vt:lpstr>
      <vt:lpstr>Conclusion</vt:lpstr>
      <vt:lpstr>References</vt:lpstr>
      <vt:lpstr>Reference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Asya Zulfiqar (2229775)</cp:lastModifiedBy>
  <cp:revision>1</cp:revision>
  <dcterms:created xsi:type="dcterms:W3CDTF">2026-01-22T21:58:02Z</dcterms:created>
  <dcterms:modified xsi:type="dcterms:W3CDTF">2026-02-14T20:01:38Z</dcterms:modified>
</cp:coreProperties>
</file>