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viewProps" Target="viewProps.xml" /><Relationship Id="rId5" Type="http://schemas.openxmlformats.org/officeDocument/2006/relationships/presProps" Target="presProps.xml" /><Relationship Id="rId4" Type="http://schemas.openxmlformats.org/officeDocument/2006/relationships/slide" Target="slides/slide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calendar&#10;&#10;Description automatically generated">
            <a:extLst>
              <a:ext uri="{FF2B5EF4-FFF2-40B4-BE49-F238E27FC236}">
                <a16:creationId xmlns:a16="http://schemas.microsoft.com/office/drawing/2014/main" id="{3B0C587B-A030-FB3B-AF45-302379AB91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9013" b="976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De Iunes a viernes -6am a 10am De sabado a domingo-6am a 12:30am 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3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05DC1B-F7D1-7FD5-5DFD-4B273D0C4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0419" y="325369"/>
            <a:ext cx="2930866" cy="53348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400"/>
              <a:t>Desayuno</a:t>
            </a:r>
          </a:p>
        </p:txBody>
      </p:sp>
      <p:sp>
        <p:nvSpPr>
          <p:cNvPr id="4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768744-2C12-7A09-AE76-11BD27157146}"/>
              </a:ext>
            </a:extLst>
          </p:cNvPr>
          <p:cNvSpPr txBox="1"/>
          <p:nvPr/>
        </p:nvSpPr>
        <p:spPr>
          <a:xfrm>
            <a:off x="640080" y="1018220"/>
            <a:ext cx="4243589" cy="517534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r>
              <a:rPr lang="en-GB"/>
              <a:t>gofres, crespes, panqueques, frutero, yogur, tocino, huevo, magdalenas, cupcakes, salchichas, cereales, leche con chocolate, pan de nuttella, pastel de limón, tostadas​</a:t>
            </a:r>
          </a:p>
          <a:p>
            <a:endParaRPr lang="en-GB"/>
          </a:p>
          <a:p>
            <a:r>
              <a:rPr lang="en-GB"/>
              <a:t>café, té, leche, agua, leche con chocolate, batido de maní y plátano, batido de fresa y plátano, bebida de manzana y pera, batido espeso de chocolate, batido espeso de vainilla, fresa, batido espeso​</a:t>
            </a:r>
          </a:p>
          <a:p>
            <a:endParaRPr lang="en-GB"/>
          </a:p>
          <a:p>
            <a:r>
              <a:rPr lang="en-GB"/>
              <a:t>café, té, leche, agua, leche con chocolate, batido de maní y plátano, batido de fresa y plátano, bebida de manzana y pera, batido espeso de chocolate, batido espeso de vainilla, fresa, batido espeso​</a:t>
            </a:r>
            <a:endParaRPr lang="en-US" sz="2200"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2F2F46FC-2A40-70EE-608E-70EC35AA2D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524" r="16523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77159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indoor, bed, arranged&#10;&#10;Description automatically generated">
            <a:extLst>
              <a:ext uri="{FF2B5EF4-FFF2-40B4-BE49-F238E27FC236}">
                <a16:creationId xmlns:a16="http://schemas.microsoft.com/office/drawing/2014/main" id="{393EF1C2-F33B-6928-FFD5-5BB7BD5E35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91" r="23289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75BE95-DAC3-688D-77F5-991BA2F9A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endParaRPr lang="en-GB" sz="28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4B970B-D4AD-EEF9-85C8-ED98E5EFC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700" dirty="0">
                <a:ea typeface="+mn-lt"/>
                <a:cs typeface="+mn-lt"/>
              </a:rPr>
              <a:t>• </a:t>
            </a:r>
            <a:r>
              <a:rPr lang="en-GB" sz="1700" err="1">
                <a:ea typeface="+mn-lt"/>
                <a:cs typeface="+mn-lt"/>
              </a:rPr>
              <a:t>Ofrecemos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desayuno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gratuito</a:t>
            </a:r>
            <a:r>
              <a:rPr lang="en-GB" sz="1700" dirty="0">
                <a:ea typeface="+mn-lt"/>
                <a:cs typeface="+mn-lt"/>
              </a:rPr>
              <a:t> de </a:t>
            </a:r>
            <a:r>
              <a:rPr lang="en-GB" sz="1700" err="1">
                <a:ea typeface="+mn-lt"/>
                <a:cs typeface="+mn-lt"/>
              </a:rPr>
              <a:t>niños</a:t>
            </a:r>
            <a:r>
              <a:rPr lang="en-GB" sz="1700" dirty="0">
                <a:ea typeface="+mn-lt"/>
                <a:cs typeface="+mn-lt"/>
              </a:rPr>
              <a:t> de hasta dos </a:t>
            </a:r>
            <a:r>
              <a:rPr lang="en-GB" sz="1700" err="1">
                <a:ea typeface="+mn-lt"/>
                <a:cs typeface="+mn-lt"/>
              </a:rPr>
              <a:t>años</a:t>
            </a:r>
            <a:r>
              <a:rPr lang="en-GB" sz="1700" dirty="0">
                <a:ea typeface="+mn-lt"/>
                <a:cs typeface="+mn-lt"/>
              </a:rPr>
              <a:t> y </a:t>
            </a:r>
            <a:r>
              <a:rPr lang="en-GB" sz="1700" err="1">
                <a:ea typeface="+mn-lt"/>
                <a:cs typeface="+mn-lt"/>
              </a:rPr>
              <a:t>desayuno</a:t>
            </a:r>
            <a:r>
              <a:rPr lang="en-GB" sz="1700" dirty="0">
                <a:ea typeface="+mn-lt"/>
                <a:cs typeface="+mn-lt"/>
              </a:rPr>
              <a:t> para </a:t>
            </a:r>
            <a:r>
              <a:rPr lang="en-GB" sz="1700" err="1">
                <a:ea typeface="+mn-lt"/>
                <a:cs typeface="+mn-lt"/>
              </a:rPr>
              <a:t>niños</a:t>
            </a:r>
            <a:r>
              <a:rPr lang="en-GB" sz="1700" dirty="0">
                <a:ea typeface="+mn-lt"/>
                <a:cs typeface="+mn-lt"/>
              </a:rPr>
              <a:t> de 3 a 12 </a:t>
            </a:r>
            <a:r>
              <a:rPr lang="en-GB" sz="1700" err="1">
                <a:ea typeface="+mn-lt"/>
                <a:cs typeface="+mn-lt"/>
              </a:rPr>
              <a:t>años</a:t>
            </a:r>
            <a:r>
              <a:rPr lang="en-GB" sz="1700" dirty="0">
                <a:ea typeface="+mn-lt"/>
                <a:cs typeface="+mn-lt"/>
              </a:rPr>
              <a:t> • ¡En </a:t>
            </a:r>
            <a:r>
              <a:rPr lang="en-GB" sz="1700" err="1">
                <a:ea typeface="+mn-lt"/>
                <a:cs typeface="+mn-lt"/>
              </a:rPr>
              <a:t>este</a:t>
            </a:r>
            <a:r>
              <a:rPr lang="en-GB" sz="1700" dirty="0">
                <a:ea typeface="+mn-lt"/>
                <a:cs typeface="+mn-lt"/>
              </a:rPr>
              <a:t> hotel le </a:t>
            </a:r>
            <a:r>
              <a:rPr lang="en-GB" sz="1700" err="1">
                <a:ea typeface="+mn-lt"/>
                <a:cs typeface="+mn-lt"/>
              </a:rPr>
              <a:t>garantizamos</a:t>
            </a:r>
            <a:r>
              <a:rPr lang="en-GB" sz="1700" dirty="0">
                <a:ea typeface="+mn-lt"/>
                <a:cs typeface="+mn-lt"/>
              </a:rPr>
              <a:t> un </a:t>
            </a:r>
            <a:r>
              <a:rPr lang="en-GB" sz="1700" err="1">
                <a:ea typeface="+mn-lt"/>
                <a:cs typeface="+mn-lt"/>
              </a:rPr>
              <a:t>increíble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servicio</a:t>
            </a:r>
            <a:r>
              <a:rPr lang="en-GB" sz="1700" dirty="0">
                <a:ea typeface="+mn-lt"/>
                <a:cs typeface="+mn-lt"/>
              </a:rPr>
              <a:t> de </a:t>
            </a:r>
            <a:r>
              <a:rPr lang="en-GB" sz="1700" err="1">
                <a:ea typeface="+mn-lt"/>
                <a:cs typeface="+mn-lt"/>
              </a:rPr>
              <a:t>habitaciones</a:t>
            </a:r>
            <a:r>
              <a:rPr lang="en-GB" sz="1700" dirty="0">
                <a:ea typeface="+mn-lt"/>
                <a:cs typeface="+mn-lt"/>
              </a:rPr>
              <a:t>, solo </a:t>
            </a:r>
            <a:r>
              <a:rPr lang="en-GB" sz="1700" err="1">
                <a:ea typeface="+mn-lt"/>
                <a:cs typeface="+mn-lt"/>
              </a:rPr>
              <a:t>levante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el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teléfono</a:t>
            </a:r>
            <a:r>
              <a:rPr lang="en-GB" sz="1700" dirty="0">
                <a:ea typeface="+mn-lt"/>
                <a:cs typeface="+mn-lt"/>
              </a:rPr>
              <a:t> de </a:t>
            </a:r>
            <a:r>
              <a:rPr lang="en-GB" sz="1700" err="1">
                <a:ea typeface="+mn-lt"/>
                <a:cs typeface="+mn-lt"/>
              </a:rPr>
              <a:t>suhotel</a:t>
            </a:r>
            <a:r>
              <a:rPr lang="en-GB" sz="1700" dirty="0">
                <a:ea typeface="+mn-lt"/>
                <a:cs typeface="+mn-lt"/>
              </a:rPr>
              <a:t> y </a:t>
            </a:r>
            <a:r>
              <a:rPr lang="en-GB" sz="1700" err="1">
                <a:ea typeface="+mn-lt"/>
                <a:cs typeface="+mn-lt"/>
              </a:rPr>
              <a:t>elija</a:t>
            </a:r>
            <a:r>
              <a:rPr lang="en-GB" sz="1700" dirty="0">
                <a:ea typeface="+mn-lt"/>
                <a:cs typeface="+mn-lt"/>
              </a:rPr>
              <a:t> entre la </a:t>
            </a:r>
            <a:r>
              <a:rPr lang="en-GB" sz="1700" err="1">
                <a:ea typeface="+mn-lt"/>
                <a:cs typeface="+mn-lt"/>
              </a:rPr>
              <a:t>variedad</a:t>
            </a:r>
            <a:r>
              <a:rPr lang="en-GB" sz="1700" dirty="0">
                <a:ea typeface="+mn-lt"/>
                <a:cs typeface="+mn-lt"/>
              </a:rPr>
              <a:t> de </a:t>
            </a:r>
            <a:r>
              <a:rPr lang="en-GB" sz="1700" err="1">
                <a:ea typeface="+mn-lt"/>
                <a:cs typeface="+mn-lt"/>
              </a:rPr>
              <a:t>alimentos</a:t>
            </a:r>
            <a:r>
              <a:rPr lang="en-GB" sz="1700" dirty="0">
                <a:ea typeface="+mn-lt"/>
                <a:cs typeface="+mn-lt"/>
              </a:rPr>
              <a:t>! Y </a:t>
            </a:r>
            <a:r>
              <a:rPr lang="en-GB" sz="1700" err="1">
                <a:ea typeface="+mn-lt"/>
                <a:cs typeface="+mn-lt"/>
              </a:rPr>
              <a:t>estaremos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en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tu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puerta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enun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>
                <a:ea typeface="+mn-lt"/>
                <a:cs typeface="+mn-lt"/>
              </a:rPr>
              <a:t>instant aquí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puedes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tener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tanta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libertad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como</a:t>
            </a:r>
            <a:r>
              <a:rPr lang="en-GB" sz="1700" dirty="0">
                <a:ea typeface="+mn-lt"/>
                <a:cs typeface="+mn-lt"/>
              </a:rPr>
              <a:t> </a:t>
            </a:r>
            <a:r>
              <a:rPr lang="en-GB" sz="1700" err="1">
                <a:ea typeface="+mn-lt"/>
                <a:cs typeface="+mn-lt"/>
              </a:rPr>
              <a:t>quieras</a:t>
            </a:r>
            <a:r>
              <a:rPr lang="en-GB" sz="1700" dirty="0">
                <a:ea typeface="+mn-lt"/>
                <a:cs typeface="+mn-lt"/>
              </a:rPr>
              <a:t> y </a:t>
            </a:r>
            <a:r>
              <a:rPr lang="en-GB" sz="1700" err="1">
                <a:ea typeface="+mn-lt"/>
                <a:cs typeface="+mn-lt"/>
              </a:rPr>
              <a:t>divertirte</a:t>
            </a:r>
            <a:endParaRPr lang="en-GB" sz="1700" err="1"/>
          </a:p>
        </p:txBody>
      </p:sp>
    </p:spTree>
    <p:extLst>
      <p:ext uri="{BB962C8B-B14F-4D97-AF65-F5344CB8AC3E}">
        <p14:creationId xmlns:p14="http://schemas.microsoft.com/office/powerpoint/2010/main" val="33385290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Ecran lat</PresentationFormat>
  <Paragraphs>0</Paragraphs>
  <Slides>3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3</vt:i4>
      </vt:variant>
    </vt:vector>
  </HeadingPairs>
  <TitlesOfParts>
    <vt:vector size="4" baseType="lpstr">
      <vt:lpstr>office theme</vt:lpstr>
      <vt:lpstr>Prezentare PowerPoint</vt:lpstr>
      <vt:lpstr>Desayuno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liviu zaharia</cp:lastModifiedBy>
  <cp:revision>117</cp:revision>
  <dcterms:created xsi:type="dcterms:W3CDTF">2023-06-08T17:09:31Z</dcterms:created>
  <dcterms:modified xsi:type="dcterms:W3CDTF">2023-06-08T19:08:44Z</dcterms:modified>
</cp:coreProperties>
</file>