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31"/>
  </p:notesMasterIdLst>
  <p:sldIdLst>
    <p:sldId id="256" r:id="rId2"/>
    <p:sldId id="257" r:id="rId3"/>
    <p:sldId id="283" r:id="rId4"/>
    <p:sldId id="263" r:id="rId5"/>
    <p:sldId id="284" r:id="rId6"/>
    <p:sldId id="285" r:id="rId7"/>
    <p:sldId id="286" r:id="rId8"/>
    <p:sldId id="259" r:id="rId9"/>
    <p:sldId id="258" r:id="rId10"/>
    <p:sldId id="260" r:id="rId11"/>
    <p:sldId id="264" r:id="rId12"/>
    <p:sldId id="265" r:id="rId13"/>
    <p:sldId id="269" r:id="rId14"/>
    <p:sldId id="271" r:id="rId15"/>
    <p:sldId id="272" r:id="rId16"/>
    <p:sldId id="287" r:id="rId17"/>
    <p:sldId id="274" r:id="rId18"/>
    <p:sldId id="288" r:id="rId19"/>
    <p:sldId id="289" r:id="rId20"/>
    <p:sldId id="273" r:id="rId21"/>
    <p:sldId id="261" r:id="rId22"/>
    <p:sldId id="281" r:id="rId23"/>
    <p:sldId id="277" r:id="rId24"/>
    <p:sldId id="282" r:id="rId25"/>
    <p:sldId id="262" r:id="rId26"/>
    <p:sldId id="275" r:id="rId27"/>
    <p:sldId id="278" r:id="rId28"/>
    <p:sldId id="279" r:id="rId29"/>
    <p:sldId id="280" r:id="rId3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4" autoAdjust="0"/>
    <p:restoredTop sz="88497"/>
  </p:normalViewPr>
  <p:slideViewPr>
    <p:cSldViewPr snapToGrid="0">
      <p:cViewPr>
        <p:scale>
          <a:sx n="100" d="100"/>
          <a:sy n="100" d="100"/>
        </p:scale>
        <p:origin x="128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411EE5-8B7C-42B2-AE66-143899FC860B}" type="datetimeFigureOut">
              <a:rPr lang="en-US" smtClean="0"/>
              <a:t>2/6/22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DB14F6-9664-4D55-80FB-D7CC1200E9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795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 are going to be looking into autism and the history of autism today, so what do you think autism means? Can you give me a definition?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DB14F6-9664-4D55-80FB-D7CC1200E95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4037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Autism is known as a “spectrum” disorder because there is wide variation in the type and severity of symptoms people experience. ASD occurs in all ethnic, racial, and economic groups.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DB14F6-9664-4D55-80FB-D7CC1200E95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09277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Intellectual disability is a term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used when there are limits to a person's ability to learn at an expected level and function in daily life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Levels of intellectual disability vary greatly in children.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DB14F6-9664-4D55-80FB-D7CC1200E95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084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DB14F6-9664-4D55-80FB-D7CC1200E95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25291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DB14F6-9664-4D55-80FB-D7CC1200E95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77639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Autism is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neurological developmental disability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The diversity of the disability means that each person's individual experience of autism and needs for supports and services can vary widely. </a:t>
            </a: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Autism, on the other hand, is defined primarily by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 difficulties, communication issues and repetitive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behaviors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Yet intellectual disability comes with a suite of developmental delays that can include social differences, and that can lead clinicians astray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Intellectual disability (ID) and Autism Spectrum disorder (ASD) are the most common developmental disorders present in humans. Combined, they affect between 3-5% of the population. Additionally, they can be found together in the same individual thereby complicating treatment.</a:t>
            </a:r>
            <a:endParaRPr lang="en-US" dirty="0"/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DB14F6-9664-4D55-80FB-D7CC1200E95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91765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One of the most consistent findings in autism spectrum disorder (ASD) research is a higher rate of ASD diagnosis in males than females. Despite this, remarkably little research has focused on the reasons for this disparity. NICB doi:10.1186/s13229-015-0019-y</a:t>
            </a: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Four times as many boys present with ASD traits and receive a diagnosis of ASD compared to girls. However, genetic analysis demonstrates that girls with ASD possess more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 novo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damaging copy-number variations (CNVs) and point mutations than boys with ASD</a:t>
            </a: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However, genetic analysis demonstrates that girls with ASD possess more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 novo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damaging copy-number variations (CNVs) and point mutations than boys with ASD. To explain these phenomena, researchers have proposed a ‘female protective effect’ (FPE) theory, which suggests that females with loss-of-function mutations in ASD-associated genes are resistant to developing ASD symptoms.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DB14F6-9664-4D55-80FB-D7CC1200E952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02550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https://www.nhs.uk/conditions/autism/autism-and-everyday-life/fake-and-harmful-treatments/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DB14F6-9664-4D55-80FB-D7CC1200E952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94482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https://</a:t>
            </a:r>
            <a:r>
              <a:rPr lang="en-US" dirty="0" err="1"/>
              <a:t>pathways.nice.org.uk</a:t>
            </a:r>
            <a:r>
              <a:rPr lang="en-US" dirty="0"/>
              <a:t>/pathways/</a:t>
            </a:r>
            <a:r>
              <a:rPr lang="en-US" dirty="0" err="1"/>
              <a:t>autism-spectrum-disorder#path</a:t>
            </a:r>
            <a:r>
              <a:rPr lang="en-US" dirty="0"/>
              <a:t>=view%3A/pathways/autism-spectrum-disorder/managing-autism-spectrum-disorder-in-under-19s.xml&amp;content=view-index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DB14F6-9664-4D55-80FB-D7CC1200E952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6804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pathways.nice.org.uk</a:t>
            </a:r>
            <a:r>
              <a:rPr lang="en-US" dirty="0"/>
              <a:t>/pathways/</a:t>
            </a:r>
            <a:r>
              <a:rPr lang="en-US" dirty="0" err="1"/>
              <a:t>autism-spectrum-disorder#path</a:t>
            </a:r>
            <a:r>
              <a:rPr lang="en-US" dirty="0"/>
              <a:t>=view%3A/pathways/autism-spectrum-disorder/managing-autism-spectrum-disorder-in-under-19s.xml&amp;content=view-index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DB14F6-9664-4D55-80FB-D7CC1200E952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49756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3F9AFA87-1417-4992-ABD9-27C3BC8CC883}" type="datetimeFigureOut">
              <a:rPr lang="en-US" smtClean="0"/>
              <a:pPr algn="r"/>
              <a:t>2/6/22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2183115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0782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05730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70638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2/6/22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30810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2/6/22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3526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2/6/22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34926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31113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96608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2486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2/6/22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05265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r"/>
            <a:fld id="{3F9AFA87-1417-4992-ABD9-27C3BC8CC883}" type="datetimeFigureOut">
              <a:rPr lang="en-US" smtClean="0"/>
              <a:pPr algn="r"/>
              <a:t>2/6/22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1676145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utism.org.uk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PO-uOPK5RI" TargetMode="External"/><Relationship Id="rId2" Type="http://schemas.openxmlformats.org/officeDocument/2006/relationships/hyperlink" Target="https://www.youtube.com/watch?v=tEBsTX2OVgI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A397E3E-B90C-4D82-BAAA-36F7AC6A4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16C8D8F-10E9-4498-ABDB-0F923F8B6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56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5" name="Freeform: Shape 11">
            <a:extLst>
              <a:ext uri="{FF2B5EF4-FFF2-40B4-BE49-F238E27FC236}">
                <a16:creationId xmlns:a16="http://schemas.microsoft.com/office/drawing/2014/main" id="{1E5A83E3-8A11-4492-BB6E-F5F22403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6429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CF5E676-CA04-4CED-9F1E-5026ED66E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782347" cy="2943932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6BA9E676-A8FC-4C2F-8D78-C13ED8ABD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782347" cy="2943932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2B5CBEA-F125-49B6-8335-227C325B1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5207" y="4529611"/>
            <a:ext cx="2426793" cy="2328389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ECD79B5-5FC5-495F-BFD6-346C16E78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5207" y="4529611"/>
            <a:ext cx="2426793" cy="2328389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C1D3151-5F97-4860-B56C-C98BD62CC2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1898" y="819446"/>
            <a:ext cx="8751370" cy="5402463"/>
          </a:xfrm>
          <a:prstGeom prst="rect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2D9D048-3063-435A-8C23-26C1907E9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1898" y="819446"/>
            <a:ext cx="8751370" cy="5402463"/>
          </a:xfrm>
          <a:prstGeom prst="rect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DE96824-E506-4448-8704-5EC7BF7BC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20315" y="727769"/>
            <a:ext cx="8751370" cy="5402463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CA433D-2EF7-49DC-BAB2-F0E6D70390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81534" y="1344304"/>
            <a:ext cx="7451678" cy="2843702"/>
          </a:xfrm>
        </p:spPr>
        <p:txBody>
          <a:bodyPr>
            <a:normAutofit/>
          </a:bodyPr>
          <a:lstStyle/>
          <a:p>
            <a:r>
              <a:rPr lang="en-US" sz="5400">
                <a:solidFill>
                  <a:schemeClr val="bg1"/>
                </a:solidFill>
              </a:rPr>
              <a:t>Autism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8DCCC2-6030-4440-A9EC-7E8348B3D2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86765" y="4414123"/>
            <a:ext cx="6418471" cy="1432109"/>
          </a:xfrm>
        </p:spPr>
        <p:txBody>
          <a:bodyPr>
            <a:normAutofit/>
          </a:bodyPr>
          <a:lstStyle/>
          <a:p>
            <a:r>
              <a:rPr lang="en-US" sz="2000">
                <a:solidFill>
                  <a:schemeClr val="bg1"/>
                </a:solidFill>
              </a:rPr>
              <a:t>Week 2 </a:t>
            </a:r>
          </a:p>
          <a:p>
            <a:r>
              <a:rPr lang="en-US" sz="2000">
                <a:solidFill>
                  <a:schemeClr val="bg1"/>
                </a:solidFill>
              </a:rPr>
              <a:t>Lecturer - Chloe Harries 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29446" y="4786746"/>
            <a:ext cx="620727" cy="620727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6" name="Oval 29">
            <a:extLst>
              <a:ext uri="{FF2B5EF4-FFF2-40B4-BE49-F238E27FC236}">
                <a16:creationId xmlns:a16="http://schemas.microsoft.com/office/drawing/2014/main" id="{B6C541AE-9B02-44C0-B8C6-B2DEA7ED3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29446" y="4786746"/>
            <a:ext cx="620727" cy="620727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6253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042BC7E5-76DB-4826-8C07-4A49B6353F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479558"/>
            <a:ext cx="1861854" cy="717514"/>
            <a:chOff x="0" y="1479558"/>
            <a:chExt cx="1861854" cy="717514"/>
          </a:xfrm>
          <a:solidFill>
            <a:schemeClr val="bg1"/>
          </a:solidFill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E16C8D8F-10E9-4498-ABDB-0F923F8B6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47955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E5A83E3-8A11-4492-BB6E-F5F2240316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9192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98F8FF6-43B4-494A-AF8F-123A4983E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18992" y="-34538"/>
            <a:ext cx="6655405" cy="6335470"/>
          </a:xfrm>
          <a:custGeom>
            <a:avLst/>
            <a:gdLst>
              <a:gd name="connsiteX0" fmla="*/ 1825048 w 6355652"/>
              <a:gd name="connsiteY0" fmla="*/ 0 h 6050127"/>
              <a:gd name="connsiteX1" fmla="*/ 4530604 w 6355652"/>
              <a:gd name="connsiteY1" fmla="*/ 0 h 6050127"/>
              <a:gd name="connsiteX2" fmla="*/ 4692567 w 6355652"/>
              <a:gd name="connsiteY2" fmla="*/ 78022 h 6050127"/>
              <a:gd name="connsiteX3" fmla="*/ 6355652 w 6355652"/>
              <a:gd name="connsiteY3" fmla="*/ 2872301 h 6050127"/>
              <a:gd name="connsiteX4" fmla="*/ 3177826 w 6355652"/>
              <a:gd name="connsiteY4" fmla="*/ 6050127 h 6050127"/>
              <a:gd name="connsiteX5" fmla="*/ 0 w 6355652"/>
              <a:gd name="connsiteY5" fmla="*/ 2872301 h 6050127"/>
              <a:gd name="connsiteX6" fmla="*/ 1663086 w 6355652"/>
              <a:gd name="connsiteY6" fmla="*/ 78022 h 6050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6050127">
                <a:moveTo>
                  <a:pt x="1825048" y="0"/>
                </a:moveTo>
                <a:lnTo>
                  <a:pt x="4530604" y="0"/>
                </a:lnTo>
                <a:lnTo>
                  <a:pt x="4692567" y="78022"/>
                </a:lnTo>
                <a:cubicBezTo>
                  <a:pt x="5683175" y="616152"/>
                  <a:pt x="6355652" y="1665694"/>
                  <a:pt x="6355652" y="2872301"/>
                </a:cubicBezTo>
                <a:cubicBezTo>
                  <a:pt x="6355652" y="4627366"/>
                  <a:pt x="4932891" y="6050127"/>
                  <a:pt x="3177826" y="6050127"/>
                </a:cubicBezTo>
                <a:cubicBezTo>
                  <a:pt x="1422761" y="6050127"/>
                  <a:pt x="0" y="4627366"/>
                  <a:pt x="0" y="2872301"/>
                </a:cubicBezTo>
                <a:cubicBezTo>
                  <a:pt x="0" y="1665694"/>
                  <a:pt x="672477" y="616152"/>
                  <a:pt x="1663086" y="78022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2B06059C-C357-4011-82B9-9C01063013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5194" y="-23905"/>
            <a:ext cx="6705251" cy="6318526"/>
          </a:xfrm>
          <a:custGeom>
            <a:avLst/>
            <a:gdLst>
              <a:gd name="connsiteX0" fmla="*/ 1825048 w 6355652"/>
              <a:gd name="connsiteY0" fmla="*/ 0 h 6050127"/>
              <a:gd name="connsiteX1" fmla="*/ 4530604 w 6355652"/>
              <a:gd name="connsiteY1" fmla="*/ 0 h 6050127"/>
              <a:gd name="connsiteX2" fmla="*/ 4692567 w 6355652"/>
              <a:gd name="connsiteY2" fmla="*/ 78022 h 6050127"/>
              <a:gd name="connsiteX3" fmla="*/ 6355652 w 6355652"/>
              <a:gd name="connsiteY3" fmla="*/ 2872301 h 6050127"/>
              <a:gd name="connsiteX4" fmla="*/ 3177826 w 6355652"/>
              <a:gd name="connsiteY4" fmla="*/ 6050127 h 6050127"/>
              <a:gd name="connsiteX5" fmla="*/ 0 w 6355652"/>
              <a:gd name="connsiteY5" fmla="*/ 2872301 h 6050127"/>
              <a:gd name="connsiteX6" fmla="*/ 1663086 w 6355652"/>
              <a:gd name="connsiteY6" fmla="*/ 78022 h 6050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6050127">
                <a:moveTo>
                  <a:pt x="1825048" y="0"/>
                </a:moveTo>
                <a:lnTo>
                  <a:pt x="4530604" y="0"/>
                </a:lnTo>
                <a:lnTo>
                  <a:pt x="4692567" y="78022"/>
                </a:lnTo>
                <a:cubicBezTo>
                  <a:pt x="5683175" y="616152"/>
                  <a:pt x="6355652" y="1665694"/>
                  <a:pt x="6355652" y="2872301"/>
                </a:cubicBezTo>
                <a:cubicBezTo>
                  <a:pt x="6355652" y="4627366"/>
                  <a:pt x="4932891" y="6050127"/>
                  <a:pt x="3177826" y="6050127"/>
                </a:cubicBezTo>
                <a:cubicBezTo>
                  <a:pt x="1422761" y="6050127"/>
                  <a:pt x="0" y="4627366"/>
                  <a:pt x="0" y="2872301"/>
                </a:cubicBezTo>
                <a:cubicBezTo>
                  <a:pt x="0" y="1665694"/>
                  <a:pt x="672477" y="616152"/>
                  <a:pt x="1663086" y="78022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5AFEC601-A132-47EE-B0C2-B38ACD9FC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6886" y="-23905"/>
            <a:ext cx="6705251" cy="6215019"/>
          </a:xfrm>
          <a:custGeom>
            <a:avLst/>
            <a:gdLst>
              <a:gd name="connsiteX0" fmla="*/ 1529549 w 6355652"/>
              <a:gd name="connsiteY0" fmla="*/ 0 h 5890980"/>
              <a:gd name="connsiteX1" fmla="*/ 4826104 w 6355652"/>
              <a:gd name="connsiteY1" fmla="*/ 0 h 5890980"/>
              <a:gd name="connsiteX2" fmla="*/ 4954579 w 6355652"/>
              <a:gd name="connsiteY2" fmla="*/ 78051 h 5890980"/>
              <a:gd name="connsiteX3" fmla="*/ 6355652 w 6355652"/>
              <a:gd name="connsiteY3" fmla="*/ 2713154 h 5890980"/>
              <a:gd name="connsiteX4" fmla="*/ 3177826 w 6355652"/>
              <a:gd name="connsiteY4" fmla="*/ 5890980 h 5890980"/>
              <a:gd name="connsiteX5" fmla="*/ 0 w 6355652"/>
              <a:gd name="connsiteY5" fmla="*/ 2713154 h 5890980"/>
              <a:gd name="connsiteX6" fmla="*/ 1401073 w 6355652"/>
              <a:gd name="connsiteY6" fmla="*/ 78051 h 5890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5890980">
                <a:moveTo>
                  <a:pt x="1529549" y="0"/>
                </a:moveTo>
                <a:lnTo>
                  <a:pt x="4826104" y="0"/>
                </a:lnTo>
                <a:lnTo>
                  <a:pt x="4954579" y="78051"/>
                </a:lnTo>
                <a:cubicBezTo>
                  <a:pt x="5799886" y="649129"/>
                  <a:pt x="6355652" y="1616239"/>
                  <a:pt x="6355652" y="2713154"/>
                </a:cubicBezTo>
                <a:cubicBezTo>
                  <a:pt x="6355652" y="4468219"/>
                  <a:pt x="4932891" y="5890980"/>
                  <a:pt x="3177826" y="5890980"/>
                </a:cubicBezTo>
                <a:cubicBezTo>
                  <a:pt x="1422761" y="5890980"/>
                  <a:pt x="0" y="4468219"/>
                  <a:pt x="0" y="2713154"/>
                </a:cubicBezTo>
                <a:cubicBezTo>
                  <a:pt x="0" y="1616239"/>
                  <a:pt x="555766" y="649129"/>
                  <a:pt x="1401073" y="78051"/>
                </a:cubicBezTo>
                <a:close/>
              </a:path>
            </a:pathLst>
          </a:cu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77BD28-D7B1-4CEB-84F9-D459BF1D4D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2409" y="895483"/>
            <a:ext cx="5786232" cy="301119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 do you think Autism means? </a:t>
            </a:r>
          </a:p>
        </p:txBody>
      </p:sp>
      <p:sp>
        <p:nvSpPr>
          <p:cNvPr id="19" name="Graphic 212">
            <a:extLst>
              <a:ext uri="{FF2B5EF4-FFF2-40B4-BE49-F238E27FC236}">
                <a16:creationId xmlns:a16="http://schemas.microsoft.com/office/drawing/2014/main" id="{279CAF82-0ECF-42BE-8F37-F71941E5D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34716" y="188494"/>
            <a:ext cx="1048371" cy="1048371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1" name="Graphic 212">
            <a:extLst>
              <a:ext uri="{FF2B5EF4-FFF2-40B4-BE49-F238E27FC236}">
                <a16:creationId xmlns:a16="http://schemas.microsoft.com/office/drawing/2014/main" id="{218E095B-4870-4AD5-9C41-C16D59523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34716" y="188494"/>
            <a:ext cx="1048371" cy="1048371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3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583101" y="3578317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0" name="Oval 29">
            <a:extLst>
              <a:ext uri="{FF2B5EF4-FFF2-40B4-BE49-F238E27FC236}">
                <a16:creationId xmlns:a16="http://schemas.microsoft.com/office/drawing/2014/main" id="{033BC44A-0661-43B4-9C14-FD5963C226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4525" y="4910353"/>
            <a:ext cx="468090" cy="468090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BE8CB2F0-2F5A-4EBD-B214-E0309C31F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4525" y="4910353"/>
            <a:ext cx="468090" cy="468090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FFD3887D-244B-4EC4-9208-E304984C5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2467" y="4200769"/>
            <a:ext cx="2769534" cy="2657232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97224C31-855E-4593-8A58-5B2B0CC4F5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2467" y="4200769"/>
            <a:ext cx="2769534" cy="2657232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4340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1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77BD28-D7B1-4CEB-84F9-D459BF1D4D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Definition of Autism </a:t>
            </a:r>
            <a:endParaRPr lang="en-US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36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3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64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65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366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7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8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9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0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1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2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3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4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5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64ED7E-2F07-9C4A-B937-A0D7C27B5D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600">
                <a:solidFill>
                  <a:schemeClr val="bg1"/>
                </a:solidFill>
              </a:rPr>
              <a:t>According to the National Institute of Mental Health (NIMH) </a:t>
            </a:r>
            <a:r>
              <a:rPr lang="en-GB" sz="2600">
                <a:solidFill>
                  <a:schemeClr val="bg1"/>
                </a:solidFill>
              </a:rPr>
              <a:t>Autism spectrum disorder (ASD) is a developmental disorder that affects communication and behaviour. </a:t>
            </a:r>
            <a:br>
              <a:rPr lang="en-GB" sz="2600">
                <a:solidFill>
                  <a:schemeClr val="bg1"/>
                </a:solidFill>
              </a:rPr>
            </a:br>
            <a:br>
              <a:rPr lang="en-GB" sz="2600">
                <a:solidFill>
                  <a:schemeClr val="bg1"/>
                </a:solidFill>
              </a:rPr>
            </a:br>
            <a:r>
              <a:rPr lang="en-GB" sz="2600">
                <a:solidFill>
                  <a:schemeClr val="bg1"/>
                </a:solidFill>
              </a:rPr>
              <a:t>Although autism can be diagnosed at any age, it is said to be a “developmental disorder” because symptoms generally appear in the first two years of life.</a:t>
            </a:r>
            <a:endParaRPr lang="en-US" sz="26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12219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869C5CC6-6F40-4DCF-B250-2BE981CE3D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6029" y="1302430"/>
            <a:ext cx="5145145" cy="4483168"/>
            <a:chOff x="1674895" y="1345036"/>
            <a:chExt cx="5428610" cy="4210939"/>
          </a:xfrm>
        </p:grpSpPr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26F75F2C-15D0-444C-A904-0253BFE1E3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FBA91BC9-DD8F-4878-B894-A30F41F8F4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0" name="Rectangle 39">
            <a:extLst>
              <a:ext uri="{FF2B5EF4-FFF2-40B4-BE49-F238E27FC236}">
                <a16:creationId xmlns:a16="http://schemas.microsoft.com/office/drawing/2014/main" id="{FDDE3270-A872-4E10-80BC-B93D6F0E3F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4563" y="1187311"/>
            <a:ext cx="5089552" cy="4483379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CF0FF1-818E-4E81-B10A-14393523F2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4651" y="1619944"/>
            <a:ext cx="4544703" cy="278545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600">
                <a:solidFill>
                  <a:schemeClr val="bg1"/>
                </a:solidFill>
              </a:rPr>
              <a:t>Is Intellectual disability and Autism the same?</a:t>
            </a:r>
          </a:p>
        </p:txBody>
      </p:sp>
      <p:grpSp>
        <p:nvGrpSpPr>
          <p:cNvPr id="42" name="Graphic 38">
            <a:extLst>
              <a:ext uri="{FF2B5EF4-FFF2-40B4-BE49-F238E27FC236}">
                <a16:creationId xmlns:a16="http://schemas.microsoft.com/office/drawing/2014/main" id="{F0E417D8-88AA-4184-A08D-DEF97C6C9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487475" y="33953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FCB4E045-9FB0-41C4-AC74-479EA20D85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D21C7A48-09EB-4AF0-84CB-7EE408C2CA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4" name="Picture 3" descr="Floating yellow green balls">
            <a:extLst>
              <a:ext uri="{FF2B5EF4-FFF2-40B4-BE49-F238E27FC236}">
                <a16:creationId xmlns:a16="http://schemas.microsoft.com/office/drawing/2014/main" id="{5D22C247-114B-8A41-AB55-1AC3C376492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92" r="10638" b="-2"/>
          <a:stretch/>
        </p:blipFill>
        <p:spPr>
          <a:xfrm>
            <a:off x="6289990" y="1187521"/>
            <a:ext cx="5089552" cy="4483168"/>
          </a:xfrm>
          <a:prstGeom prst="rect">
            <a:avLst/>
          </a:prstGeom>
        </p:spPr>
      </p:pic>
      <p:sp>
        <p:nvSpPr>
          <p:cNvPr id="46" name="Graphic 212">
            <a:extLst>
              <a:ext uri="{FF2B5EF4-FFF2-40B4-BE49-F238E27FC236}">
                <a16:creationId xmlns:a16="http://schemas.microsoft.com/office/drawing/2014/main" id="{63DD1BD1-81FE-4F15-A934-E9AE94AE94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4736" y="823301"/>
            <a:ext cx="663342" cy="663342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48" name="Graphic 212">
            <a:extLst>
              <a:ext uri="{FF2B5EF4-FFF2-40B4-BE49-F238E27FC236}">
                <a16:creationId xmlns:a16="http://schemas.microsoft.com/office/drawing/2014/main" id="{4AF0D540-FCE1-4A05-A889-995E50EDE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4736" y="823301"/>
            <a:ext cx="663342" cy="663342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98815DD1-EC9D-4BE1-846B-8BEF57D398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729" y="4580404"/>
            <a:ext cx="406409" cy="406409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E5155E3F-4269-4EB6-A266-DF4A6B2AC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729" y="4580404"/>
            <a:ext cx="406409" cy="406409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8856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09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14848-248A-47DD-88E0-95099D95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301" y="1178924"/>
            <a:ext cx="5089552" cy="4483379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8BDA89-0D2C-4C4E-99F6-D7A220FE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1130846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80" y="5188771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51624B1-824F-744D-A64A-CAC96A5E4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619"/>
            <a:ext cx="4905401" cy="40421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Levels of Intellectual Disability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988BF-F9AF-CF49-B9FC-9190867997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77270" y="629793"/>
            <a:ext cx="5331895" cy="554269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200" b="1" dirty="0">
                <a:solidFill>
                  <a:schemeClr val="bg1"/>
                </a:solidFill>
              </a:rPr>
              <a:t>Mild intellectual disability</a:t>
            </a:r>
          </a:p>
          <a:p>
            <a:r>
              <a:rPr lang="en-US" sz="1200" dirty="0">
                <a:solidFill>
                  <a:schemeClr val="bg1"/>
                </a:solidFill>
              </a:rPr>
              <a:t>Some of the symptoms of mild intellectual disability include:</a:t>
            </a:r>
          </a:p>
          <a:p>
            <a:r>
              <a:rPr lang="en-US" sz="1200" dirty="0">
                <a:solidFill>
                  <a:schemeClr val="bg1"/>
                </a:solidFill>
              </a:rPr>
              <a:t>taking longer to learn to talk, but communicating well once they know how</a:t>
            </a:r>
          </a:p>
          <a:p>
            <a:r>
              <a:rPr lang="en-US" sz="1200" dirty="0">
                <a:solidFill>
                  <a:schemeClr val="bg1"/>
                </a:solidFill>
              </a:rPr>
              <a:t>being fully independent in self-care when they get older</a:t>
            </a:r>
          </a:p>
          <a:p>
            <a:r>
              <a:rPr lang="en-US" sz="1200" dirty="0">
                <a:solidFill>
                  <a:schemeClr val="bg1"/>
                </a:solidFill>
              </a:rPr>
              <a:t>having problems with reading and writing</a:t>
            </a:r>
          </a:p>
          <a:p>
            <a:r>
              <a:rPr lang="en-US" sz="1200" dirty="0">
                <a:solidFill>
                  <a:schemeClr val="bg1"/>
                </a:solidFill>
              </a:rPr>
              <a:t>social immaturity</a:t>
            </a:r>
          </a:p>
          <a:p>
            <a:r>
              <a:rPr lang="en-US" sz="1200" dirty="0">
                <a:solidFill>
                  <a:schemeClr val="bg1"/>
                </a:solidFill>
              </a:rPr>
              <a:t>increased difficulty with the responsibilities of marriage or parenting</a:t>
            </a:r>
          </a:p>
          <a:p>
            <a:r>
              <a:rPr lang="en-US" sz="1200" dirty="0">
                <a:solidFill>
                  <a:schemeClr val="bg1"/>
                </a:solidFill>
              </a:rPr>
              <a:t>benefiting from specialized education plans</a:t>
            </a:r>
          </a:p>
          <a:p>
            <a:r>
              <a:rPr lang="en-US" sz="1200" dirty="0">
                <a:solidFill>
                  <a:schemeClr val="bg1"/>
                </a:solidFill>
              </a:rPr>
              <a:t>having an IQ range of 50 to 69</a:t>
            </a:r>
            <a:br>
              <a:rPr lang="en-US" sz="1200" dirty="0">
                <a:solidFill>
                  <a:schemeClr val="bg1"/>
                </a:solidFill>
              </a:rPr>
            </a:br>
            <a:endParaRPr lang="en-US" sz="1200" dirty="0">
              <a:solidFill>
                <a:schemeClr val="bg1"/>
              </a:solidFill>
            </a:endParaRPr>
          </a:p>
          <a:p>
            <a:r>
              <a:rPr lang="en-US" sz="1200" b="1" dirty="0">
                <a:solidFill>
                  <a:schemeClr val="bg1"/>
                </a:solidFill>
              </a:rPr>
              <a:t>Moderate intellectual disability</a:t>
            </a:r>
          </a:p>
          <a:p>
            <a:r>
              <a:rPr lang="en-US" sz="1200" dirty="0">
                <a:solidFill>
                  <a:schemeClr val="bg1"/>
                </a:solidFill>
              </a:rPr>
              <a:t>are slow in understanding and using language</a:t>
            </a:r>
          </a:p>
          <a:p>
            <a:r>
              <a:rPr lang="en-US" sz="1200" dirty="0">
                <a:solidFill>
                  <a:schemeClr val="bg1"/>
                </a:solidFill>
              </a:rPr>
              <a:t>may have some difficulties with communication</a:t>
            </a:r>
          </a:p>
          <a:p>
            <a:r>
              <a:rPr lang="en-US" sz="1200" dirty="0">
                <a:solidFill>
                  <a:schemeClr val="bg1"/>
                </a:solidFill>
              </a:rPr>
              <a:t>can learn basic reading, writing, and counting skills</a:t>
            </a:r>
          </a:p>
          <a:p>
            <a:r>
              <a:rPr lang="en-US" sz="1200" dirty="0">
                <a:solidFill>
                  <a:schemeClr val="bg1"/>
                </a:solidFill>
              </a:rPr>
              <a:t>are generally unable to live alone</a:t>
            </a:r>
          </a:p>
          <a:p>
            <a:r>
              <a:rPr lang="en-US" sz="1200" dirty="0">
                <a:solidFill>
                  <a:schemeClr val="bg1"/>
                </a:solidFill>
              </a:rPr>
              <a:t>can often get around on their own to familiar places</a:t>
            </a:r>
          </a:p>
          <a:p>
            <a:r>
              <a:rPr lang="en-US" sz="1200" dirty="0">
                <a:solidFill>
                  <a:schemeClr val="bg1"/>
                </a:solidFill>
              </a:rPr>
              <a:t>can take part in various types of social activities</a:t>
            </a:r>
          </a:p>
          <a:p>
            <a:r>
              <a:rPr lang="en-US" sz="1200" dirty="0">
                <a:solidFill>
                  <a:schemeClr val="bg1"/>
                </a:solidFill>
              </a:rPr>
              <a:t>generally having an IQ range of 35 to 49</a:t>
            </a:r>
          </a:p>
          <a:p>
            <a:pPr marL="0" indent="0">
              <a:buNone/>
            </a:pPr>
            <a:br>
              <a:rPr lang="en-US" sz="1200" dirty="0">
                <a:solidFill>
                  <a:schemeClr val="bg1"/>
                </a:solidFill>
              </a:rPr>
            </a:b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00595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1624B1-824F-744D-A64A-CAC96A5E4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Levels of Intellectual Disability continued 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988BF-F9AF-CF49-B9FC-9190867997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61426" y="1095406"/>
            <a:ext cx="5542179" cy="5044057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r>
              <a:rPr lang="en-US" sz="1000" b="1" dirty="0">
                <a:solidFill>
                  <a:schemeClr val="bg1"/>
                </a:solidFill>
              </a:rPr>
              <a:t>Severe intellectual disability</a:t>
            </a:r>
          </a:p>
          <a:p>
            <a:r>
              <a:rPr lang="en-US" sz="1000" dirty="0">
                <a:solidFill>
                  <a:schemeClr val="bg1"/>
                </a:solidFill>
              </a:rPr>
              <a:t>Symptoms of severe ID include:</a:t>
            </a:r>
          </a:p>
          <a:p>
            <a:r>
              <a:rPr lang="en-US" sz="1000" dirty="0">
                <a:solidFill>
                  <a:schemeClr val="bg1"/>
                </a:solidFill>
              </a:rPr>
              <a:t>noticeable motor impairment</a:t>
            </a:r>
          </a:p>
          <a:p>
            <a:r>
              <a:rPr lang="en-US" sz="1000" dirty="0">
                <a:solidFill>
                  <a:schemeClr val="bg1"/>
                </a:solidFill>
              </a:rPr>
              <a:t>severe damage to, or abnormal development of, their central nervous system</a:t>
            </a:r>
          </a:p>
          <a:p>
            <a:r>
              <a:rPr lang="en-US" sz="1000" dirty="0">
                <a:solidFill>
                  <a:schemeClr val="bg1"/>
                </a:solidFill>
              </a:rPr>
              <a:t>generally having an IQ range of 20 to 34</a:t>
            </a:r>
            <a:br>
              <a:rPr lang="en-US" sz="1000" dirty="0">
                <a:solidFill>
                  <a:schemeClr val="bg1"/>
                </a:solidFill>
              </a:rPr>
            </a:br>
            <a:endParaRPr lang="en-US" sz="1000" dirty="0">
              <a:solidFill>
                <a:schemeClr val="bg1"/>
              </a:solidFill>
            </a:endParaRPr>
          </a:p>
          <a:p>
            <a:r>
              <a:rPr lang="en-US" sz="1000" b="1" dirty="0">
                <a:solidFill>
                  <a:schemeClr val="bg1"/>
                </a:solidFill>
              </a:rPr>
              <a:t>Profound intellectual disability</a:t>
            </a:r>
          </a:p>
          <a:p>
            <a:r>
              <a:rPr lang="en-US" sz="1000" dirty="0">
                <a:solidFill>
                  <a:schemeClr val="bg1"/>
                </a:solidFill>
              </a:rPr>
              <a:t>Symptoms of profound ID include:</a:t>
            </a:r>
          </a:p>
          <a:p>
            <a:r>
              <a:rPr lang="en-US" sz="1000" dirty="0">
                <a:solidFill>
                  <a:schemeClr val="bg1"/>
                </a:solidFill>
              </a:rPr>
              <a:t>inability to understand or comply with requests or instructions</a:t>
            </a:r>
          </a:p>
          <a:p>
            <a:r>
              <a:rPr lang="en-US" sz="1000" dirty="0">
                <a:solidFill>
                  <a:schemeClr val="bg1"/>
                </a:solidFill>
              </a:rPr>
              <a:t>possible immobility</a:t>
            </a:r>
          </a:p>
          <a:p>
            <a:r>
              <a:rPr lang="en-US" sz="1000" dirty="0">
                <a:solidFill>
                  <a:schemeClr val="bg1"/>
                </a:solidFill>
              </a:rPr>
              <a:t>incontinence</a:t>
            </a:r>
          </a:p>
          <a:p>
            <a:r>
              <a:rPr lang="en-US" sz="1000" dirty="0">
                <a:solidFill>
                  <a:schemeClr val="bg1"/>
                </a:solidFill>
              </a:rPr>
              <a:t>very basic nonverbal communication</a:t>
            </a:r>
          </a:p>
          <a:p>
            <a:r>
              <a:rPr lang="en-US" sz="1000" dirty="0">
                <a:solidFill>
                  <a:schemeClr val="bg1"/>
                </a:solidFill>
              </a:rPr>
              <a:t>inability to care for their own needs independently</a:t>
            </a:r>
          </a:p>
          <a:p>
            <a:r>
              <a:rPr lang="en-US" sz="1000" dirty="0">
                <a:solidFill>
                  <a:schemeClr val="bg1"/>
                </a:solidFill>
              </a:rPr>
              <a:t>the need of constant help and supervision</a:t>
            </a:r>
          </a:p>
          <a:p>
            <a:r>
              <a:rPr lang="en-US" sz="1000" dirty="0">
                <a:solidFill>
                  <a:schemeClr val="bg1"/>
                </a:solidFill>
              </a:rPr>
              <a:t>having an IQ of less than 20</a:t>
            </a:r>
            <a:br>
              <a:rPr lang="en-US" sz="1000" dirty="0">
                <a:solidFill>
                  <a:schemeClr val="bg1"/>
                </a:solidFill>
              </a:rPr>
            </a:br>
            <a:endParaRPr lang="en-US" sz="1000" dirty="0">
              <a:solidFill>
                <a:schemeClr val="bg1"/>
              </a:solidFill>
            </a:endParaRPr>
          </a:p>
          <a:p>
            <a:r>
              <a:rPr lang="en-US" sz="1000" b="1" dirty="0">
                <a:solidFill>
                  <a:schemeClr val="bg1"/>
                </a:solidFill>
              </a:rPr>
              <a:t>Other intellectual disability</a:t>
            </a:r>
          </a:p>
          <a:p>
            <a:r>
              <a:rPr lang="en-US" sz="1000" dirty="0">
                <a:solidFill>
                  <a:schemeClr val="bg1"/>
                </a:solidFill>
              </a:rPr>
              <a:t>People in this category are often physically impaired, have hearing loss, are nonverbal, or have a physical disability. These factors may prevent your child’s doctor from conducting screening tests.</a:t>
            </a:r>
            <a:br>
              <a:rPr lang="en-US" sz="1000" dirty="0">
                <a:solidFill>
                  <a:schemeClr val="bg1"/>
                </a:solidFill>
              </a:rPr>
            </a:br>
            <a:endParaRPr lang="en-US" sz="1000" dirty="0">
              <a:solidFill>
                <a:schemeClr val="bg1"/>
              </a:solidFill>
            </a:endParaRPr>
          </a:p>
          <a:p>
            <a:r>
              <a:rPr lang="en-US" sz="1000" b="1" dirty="0">
                <a:solidFill>
                  <a:schemeClr val="bg1"/>
                </a:solidFill>
              </a:rPr>
              <a:t>Unspecified intellectual disability</a:t>
            </a:r>
          </a:p>
          <a:p>
            <a:r>
              <a:rPr lang="en-US" sz="1000" dirty="0">
                <a:solidFill>
                  <a:schemeClr val="bg1"/>
                </a:solidFill>
              </a:rPr>
              <a:t>If your child has an unspecified ID, they will show symptoms of ID, but their doctor doesn’t have enough information to determine their level of disability.</a:t>
            </a:r>
            <a:br>
              <a:rPr lang="en-US" sz="1000" dirty="0">
                <a:solidFill>
                  <a:schemeClr val="bg1"/>
                </a:solidFill>
              </a:rPr>
            </a:br>
            <a:endParaRPr lang="en-US" sz="1000" dirty="0">
              <a:solidFill>
                <a:schemeClr val="bg1"/>
              </a:solidFill>
            </a:endParaRPr>
          </a:p>
          <a:p>
            <a:endParaRPr lang="en-US" sz="1000" dirty="0">
              <a:solidFill>
                <a:schemeClr val="bg1"/>
              </a:solidFill>
            </a:endParaRP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7987302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677BAFB-3BD3-41BB-9107-FAE224AE2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E6823A9B-C188-42D4-847C-3AD928DB1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42784" y="253140"/>
            <a:ext cx="6184555" cy="6184555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4B557F3-1A0C-4749-A6DB-EAC082DF3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4848" y="253140"/>
            <a:ext cx="6184555" cy="6184555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3"/>
              </a:solidFill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55D55AA6-3751-494F-868A-DCEDC5CE82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03723" y="136525"/>
            <a:ext cx="6184555" cy="6184555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4E61717-9A56-B04F-A583-FFB2791587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81400" y="965580"/>
            <a:ext cx="5204489" cy="3160593"/>
          </a:xfrm>
        </p:spPr>
        <p:txBody>
          <a:bodyPr>
            <a:normAutofit/>
          </a:bodyPr>
          <a:lstStyle/>
          <a:p>
            <a:r>
              <a:rPr lang="en-US" sz="5400" dirty="0">
                <a:solidFill>
                  <a:schemeClr val="bg1"/>
                </a:solidFill>
              </a:rPr>
              <a:t>Are they the same?</a:t>
            </a: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4D4C00DC-4DC6-4CD2-9E31-F17E6CEBC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56275" y="97597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0" name="Graphic 212">
            <a:extLst>
              <a:ext uri="{FF2B5EF4-FFF2-40B4-BE49-F238E27FC236}">
                <a16:creationId xmlns:a16="http://schemas.microsoft.com/office/drawing/2014/main" id="{D82AB1B2-7970-42CF-8BF5-567C69E9F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56275" y="97597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grpSp>
        <p:nvGrpSpPr>
          <p:cNvPr id="22" name="Graphic 190">
            <a:extLst>
              <a:ext uri="{FF2B5EF4-FFF2-40B4-BE49-F238E27FC236}">
                <a16:creationId xmlns:a16="http://schemas.microsoft.com/office/drawing/2014/main" id="{66FB5A75-BDE2-4F12-A95B-C48788A76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80947" y="1755501"/>
            <a:ext cx="1598829" cy="531293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C86CBC8-A814-4C0C-A287-7C549693D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AA52F4F-14E6-402F-A196-668B9CA9BC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6" name="Oval 25">
            <a:extLst>
              <a:ext uri="{FF2B5EF4-FFF2-40B4-BE49-F238E27FC236}">
                <a16:creationId xmlns:a16="http://schemas.microsoft.com/office/drawing/2014/main" id="{C10FB9CA-E7FA-462C-B537-F1224ED1AC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19820" y="4236107"/>
            <a:ext cx="510988" cy="510988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D8469AE7-A75B-4F37-850B-EF5974ABE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19820" y="4236107"/>
            <a:ext cx="510988" cy="510988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30" name="Graphic 4">
            <a:extLst>
              <a:ext uri="{FF2B5EF4-FFF2-40B4-BE49-F238E27FC236}">
                <a16:creationId xmlns:a16="http://schemas.microsoft.com/office/drawing/2014/main" id="{63301095-70B2-49AA-8DA9-A35629AD6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597506" y="4175798"/>
            <a:ext cx="1861486" cy="1861665"/>
            <a:chOff x="5734053" y="3067000"/>
            <a:chExt cx="724484" cy="724549"/>
          </a:xfrm>
          <a:solidFill>
            <a:schemeClr val="bg1"/>
          </a:solidFill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218E08C-0BEA-45C2-8C09-4141DDDA0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067000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232F6090-14E0-44C6-B9FC-C91047BCD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FDB9402B-335C-4892-9E7C-C400E95BE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7A4371D-4448-409A-93F3-0C92E3EBD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80149CB-4B8F-4FD1-AC5E-25670C9EA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92D49A1A-35B0-4620-9D1E-A782A0E978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AFF46F08-B1E4-44C1-BD4A-4191D6EAD9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8DB16610-3D81-4E5C-850D-5D1245C0D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12624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05501B2-83AC-4299-BE5A-8CA16B408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12624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07CF1B90-3B3A-403E-A94F-8B82945D0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56A1CBA9-4AC1-4C42-9429-3FF31DF282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1318D9B-FD39-402A-ADFA-0E6CC789A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333FB08F-B346-47C0-A7CD-1DE53E6C0D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12624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893AD6F2-6408-4A8E-9749-CB7388EF3D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715D9D2F-1568-4BE3-A54A-69F52492B0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185393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9AB547A7-0D80-491F-98B4-C6B7CC4FC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185393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E2693CD-DAF5-4B26-9A2F-17673BF3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A96EEE12-952A-4693-B161-D7071D601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F4228DCC-1611-4BDC-90AA-231F67EB11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DA163C3C-D3DF-461F-B6A8-90C7C227D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185393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4D021D29-2980-41C3-AB83-DA93C105BC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AC09C1FA-1A9D-49A7-9D73-8B777140A3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244637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0B8D8CD4-7B9B-48A5-BC59-0CB859354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244635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224D0A27-A8B0-4020-9399-24127726E6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68E8EBA-9F8C-4650-B9BE-38A0A56BCF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6A460BB3-2605-4AA2-AE1D-B9FB61EBF2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1E2E38EE-DBBE-4CC1-9498-E7193E1B2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24463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BF191D5C-7D2A-4408-A8F2-389D2360F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08F7193B-B379-4921-9F17-1841D50611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303786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B4C5E53C-6003-4F74-B1CA-C7EA1E4993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CB97B2B1-1CF5-46A5-940D-AB8F57F59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0783F4F1-D8CE-4453-B79B-AD976E272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06A7A4C9-F24F-4F00-A2FA-29E788A09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EB694A32-59D6-46E3-8CE4-E4C485C2CB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983EBB4C-28FF-41C6-90D6-5F30FC0868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0707659D-8AE9-49B5-AB29-ECC099F49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363031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5C987ECC-9573-46EA-9C4A-7C3CAE3938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36302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4DAF6708-18C2-4082-B024-6CEA32AE0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72CBB5AE-39E2-4D9B-A834-64D31B0032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4592DE98-77BF-4E8E-AEB4-1934207BAE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5AF5D9A0-BA94-4D2B-8479-26C55355B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363031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2CAA6A8E-7ACF-4EF7-AAD6-734A009DC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D3DD3695-F212-4BAD-BBB3-EC1F62474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422181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AB1B3ECB-7594-4C5C-B62B-E686C0A89E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4221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5EE54C3C-D9E5-4782-B8F6-058EB2D63E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EAE78EEE-DC43-44E1-AB47-ACB80F94B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47D67EF-1141-4582-866E-FE02FB236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99ECC931-60A1-4628-A34B-4B68DA3CC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4221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A587D2BE-3417-44AE-BEEF-57F88CECB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FCEB2ED3-A08D-4286-B75D-893289F3F3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7C7DB7BB-8173-4377-85B0-032B7BDAB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93EF69B4-3F48-4509-8BF8-926E23BC1D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C1A86650-1EF5-46E3-885D-96985105A8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47EBBDE2-BD90-481F-A671-34E2186FB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87DAF1CB-838D-4C5C-8FB7-76BF677FEB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64573DA8-D2F3-4644-AC79-83843615C4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12624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41AB53B8-0D5C-44BD-A2A9-ABBF659E1F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29B7FA60-B453-4877-8D47-CA1209DF9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7A6D2414-BCCC-40E8-B990-47642EFE96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B0F37C2B-B7E6-420D-AD39-3AE4A2FBE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12624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F6417E45-D7FC-40B8-AD49-941B28D18C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12624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2A8D1963-0C59-476C-AAFA-A7AF4FF50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18539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6BE777A9-EC29-46FC-AD21-AC7FD89B1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C63BA1CE-93FB-42C7-8381-765E50023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7F30F275-ADC8-4FD1-8B4B-673B37517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DB20529C-F2DD-4607-8DEE-19A9329686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B8029A9A-DFF9-49CE-8CEE-95A6695F39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185391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6822C2EC-B05D-4CE6-9D59-164769D0ED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244634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53A0760F-F576-4A97-94AF-8BBE590844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CA76721C-646A-4910-AD1A-BE6B67767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065D4766-CAEC-4074-A9E2-6110A1238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4F1A0AC6-319D-49D8-A4FB-17A70E8E8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9502B48-2B92-45BF-B9AC-1102B38078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24463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6363AFA7-321F-431C-B2FD-ADCB4D24BD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33EDDE1B-7379-4973-8CFD-F3C737104D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1F20B58A-2DB8-46B2-9E93-9C8C817DC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A5A3EF12-3DA1-4505-A44B-1B9634887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5B08812B-9264-47E7-8EC8-1233869F6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2A29F226-A243-410B-BEE4-EBA9DD76F8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30378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9DF57348-F837-475C-A7AA-3C7210041E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363028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1E41B89A-9A45-4947-ADB0-9400400498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6C1F1525-32BC-46E1-84E6-C2BB88730B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C73A8972-BA44-40C6-B045-83E78C4D4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196E956-03D1-4F79-826A-A2F5E3DEF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36302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ADA7B07B-EAC8-4FA5-B14F-3ABF8BA7A2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363029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93C28672-FF9E-4FE0-AC47-2FDD26CD75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4221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E347BAB3-EA9C-4ADD-AE5E-28F2E3C538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4221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321920C4-EE31-4F03-A0D5-A280D3F4B1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4221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6EBB3D05-4C78-4F10-8D03-8909DBCFB3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42217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FC65F531-84E4-463F-8791-EB6EDFA63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4221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A63BB6A3-D482-43F2-9F5F-20E163CC44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ABDCCD34-EB5D-4194-8A28-1424E98AE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481330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F058544E-163D-4FFF-9A69-0B3A3F2D66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48133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11041486-0577-4F0E-8DD5-5E20E26729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71D11099-C84E-43AC-9F20-92460E1708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E598FB87-8AFF-4C56-9E2C-776F4641E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7701E761-16DE-4350-9718-DD81B37FB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48133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552E747F-E415-4348-A11A-4CABCB64B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C6472F13-E6DE-4469-9563-F478261B6E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54057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C72FE15-910B-4622-A14C-AFA2DFCC02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540575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BAB8F759-DEFA-4D35-B76E-6D3034FB77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A1BBCEBD-DCE2-4354-B878-49ABEC367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2CBB3A18-0021-403F-8E24-8805829B42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8FDF7AAC-1EC6-4409-90AB-DBB984883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540575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5B9999E8-7D25-4049-8328-685B556DC6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E77FC8A9-DEAE-424D-B460-12E0F3268D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5997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54F9C69A-0DCF-444A-B970-32B412048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5997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8BD94DDA-54FF-48EE-9DAC-C0EA6F91D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E18A6989-0132-4CB7-BB68-EEBC4E0806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A1357332-D19F-4C2B-B474-21D5539B90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295C7590-8B80-428C-95A9-638B265425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5997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CA0E8A31-7520-4726-9D96-43BA87407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9407EEE0-5D8E-4CCC-A91B-0CB523227C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3" y="3658968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799DFCC-868B-4257-B530-8E8D616CC5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99" y="365896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F7F5EEB5-FE82-45A8-97C4-88460ABAFB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49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CD76E4C7-EB07-499D-9BC3-FF39C8B61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86EFDF8D-E5F7-4EB8-B8DA-3CC7E21D88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5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CA6506B-EACA-4FB2-81AB-E028F44786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0" y="365896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193E4771-2787-4901-93D8-7E90F3F479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0EA31773-15F1-4605-8787-6891ABB21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718118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1302C213-2CD5-4168-9534-111E6E81A8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71811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B9B36C24-2336-41FD-BAC4-6CD69DFD5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CA3AFAFE-D376-4A7B-928B-833531472D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6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7C685A00-A4F7-4250-BAAA-70978DADE4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52682F3-EDD5-4BDC-BB19-A4540873A8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71811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2C5E1880-CFBA-4547-9C23-6D2C433048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439AAF4F-2AAD-4A02-A7FA-FE28D5286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7" y="3777362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05614144-9309-41ED-8E05-839A6EEFF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1" y="377736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24324D6F-A81D-45F2-BA36-C53F1AB0C6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3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6B00668D-07BC-47CF-9D1E-F94EC7C56F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701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CF78A89-29F2-4973-8463-DF3C57EFB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54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F5BCB645-FB02-40FC-99A4-06CA3F1B2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102" y="377736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F6115A3A-2FBE-4633-A426-37D05BC071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50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AEFD8D2F-B95A-4C0A-AE85-53171B29F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481330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DD4F397-1F35-4E06-8EC1-8F58C51912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031E5E0-C77D-49F7-ADF2-258D23052D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3F044DE9-FE64-4C30-8191-7E1547880C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9B18BCEB-85ED-4077-ACB7-FEB2F6443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00C0927E-2CCF-4F8E-8A54-22B8A93C97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48132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D0C3350E-04F5-4FED-9991-4DD964E099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54057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F43D0338-A6C9-4866-8D0C-072664518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5405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40EA171B-27E2-4100-9D5F-123CF6E7F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54058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22FD540C-F3DF-40F5-B2BE-BBD113EF4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54058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57768D93-FAD4-4236-969B-B8EE8E88F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5405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0F5E0490-21C2-4EF6-950D-38814F32C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540588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8E981C9B-710F-4034-AE82-28B1B07245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59973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CC62C2CC-DBAE-4877-8F55-02FE00AE8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8F57D8B-1988-441F-9DAE-A525DA5E9D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6715F028-3A13-4D5F-86C4-74C0AD81D6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DC6C9B50-47B3-44E7-B897-43D010A18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59973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3F602F0-702E-4D5F-A4FC-0E602C02B9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9F379870-B34C-4DFC-9F0A-BDAB8C89F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6589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641092AC-FED1-4D1D-B57C-0AC883CA95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EA8A0B5E-5BB1-46AF-AC31-7D3756F354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1C519384-2192-432B-B768-64B4BC2D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13C77A9D-44F0-4289-A611-D8AF81357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0A54AEDC-E418-4E02-A713-6CE30C0CDD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41" y="36589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24FECFE3-9F31-47B0-B17F-CF2A1CEE85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9" y="371813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68167DF4-8B16-419B-B7BA-2FD5FF6CC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50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A543D24F-44C0-4DDF-A30E-8C8407548F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5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63DEAE3C-3931-41EE-B4A1-F9385602BE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5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B11945CD-32F6-4C09-82AF-551051231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92" y="371812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9109F44F-512F-4792-AED2-ECA80DDE16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40" y="37181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29B9E19B-BC56-46F2-BFFF-1688CEA55A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777375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F573BDDE-4AED-43FB-B8D1-B5F3708931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50" y="377737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EFFDA684-6DFF-4629-830E-6F2ACAB8C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6" y="377737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92E23250-6349-4726-AF61-08A57B3A2E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55" y="377735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8536AAE6-5497-4B0A-9C9F-4EAA1BB322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314" y="377745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52B72898-B9DE-4574-BB20-0C317954D4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36284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Rectangle 119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Neon coloured glass tubes">
            <a:extLst>
              <a:ext uri="{FF2B5EF4-FFF2-40B4-BE49-F238E27FC236}">
                <a16:creationId xmlns:a16="http://schemas.microsoft.com/office/drawing/2014/main" id="{03255CE4-501E-D544-A078-FE4CEF909B5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2249" b="-1"/>
          <a:stretch/>
        </p:blipFill>
        <p:spPr>
          <a:xfrm>
            <a:off x="6536411" y="254456"/>
            <a:ext cx="4203526" cy="4203526"/>
          </a:xfrm>
          <a:custGeom>
            <a:avLst/>
            <a:gdLst/>
            <a:ahLst/>
            <a:cxnLst/>
            <a:rect l="l" t="t" r="r" b="b"/>
            <a:pathLst>
              <a:path w="2813056" h="2813056">
                <a:moveTo>
                  <a:pt x="1406528" y="0"/>
                </a:moveTo>
                <a:cubicBezTo>
                  <a:pt x="2183332" y="0"/>
                  <a:pt x="2813056" y="629724"/>
                  <a:pt x="2813056" y="1406528"/>
                </a:cubicBezTo>
                <a:cubicBezTo>
                  <a:pt x="2813056" y="2183332"/>
                  <a:pt x="2183332" y="2813056"/>
                  <a:pt x="1406528" y="2813056"/>
                </a:cubicBezTo>
                <a:cubicBezTo>
                  <a:pt x="629724" y="2813056"/>
                  <a:pt x="0" y="2183332"/>
                  <a:pt x="0" y="1406528"/>
                </a:cubicBezTo>
                <a:cubicBezTo>
                  <a:pt x="0" y="629724"/>
                  <a:pt x="629724" y="0"/>
                  <a:pt x="1406528" y="0"/>
                </a:cubicBezTo>
                <a:close/>
              </a:path>
            </a:pathLst>
          </a:custGeom>
        </p:spPr>
      </p:pic>
      <p:sp>
        <p:nvSpPr>
          <p:cNvPr id="246" name="Oval 121">
            <a:extLst>
              <a:ext uri="{FF2B5EF4-FFF2-40B4-BE49-F238E27FC236}">
                <a16:creationId xmlns:a16="http://schemas.microsoft.com/office/drawing/2014/main" id="{D9DFE8A5-DCEC-4A43-B613-D62AC8C573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47014" y="1128803"/>
            <a:ext cx="5290997" cy="5290997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7" name="Oval 123">
            <a:extLst>
              <a:ext uri="{FF2B5EF4-FFF2-40B4-BE49-F238E27FC236}">
                <a16:creationId xmlns:a16="http://schemas.microsoft.com/office/drawing/2014/main" id="{2B369A2E-99B1-4A2B-9343-957A6C165F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40778" y="1131641"/>
            <a:ext cx="5290997" cy="5290997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8" name="Oval 125">
            <a:extLst>
              <a:ext uri="{FF2B5EF4-FFF2-40B4-BE49-F238E27FC236}">
                <a16:creationId xmlns:a16="http://schemas.microsoft.com/office/drawing/2014/main" id="{26B7664A-BE61-4A65-B937-A31E08B8B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12254" y="1065353"/>
            <a:ext cx="5290997" cy="5290997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CA433D-2EF7-49DC-BAB2-F0E6D70390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38233" y="2101755"/>
            <a:ext cx="4298178" cy="2669223"/>
          </a:xfrm>
        </p:spPr>
        <p:txBody>
          <a:bodyPr>
            <a:normAutofit/>
          </a:bodyPr>
          <a:lstStyle/>
          <a:p>
            <a:r>
              <a:rPr lang="en-US" sz="5400">
                <a:solidFill>
                  <a:schemeClr val="bg1"/>
                </a:solidFill>
              </a:rPr>
              <a:t>Classification</a:t>
            </a:r>
          </a:p>
        </p:txBody>
      </p:sp>
      <p:sp>
        <p:nvSpPr>
          <p:cNvPr id="249" name="Graphic 212">
            <a:extLst>
              <a:ext uri="{FF2B5EF4-FFF2-40B4-BE49-F238E27FC236}">
                <a16:creationId xmlns:a16="http://schemas.microsoft.com/office/drawing/2014/main" id="{279CAF82-0ECF-42BE-8F37-F71941E5D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05044" y="54194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50" name="Graphic 212">
            <a:extLst>
              <a:ext uri="{FF2B5EF4-FFF2-40B4-BE49-F238E27FC236}">
                <a16:creationId xmlns:a16="http://schemas.microsoft.com/office/drawing/2014/main" id="{B3D7D008-0B6D-4161-BEDA-6AF6A03BC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05044" y="54194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1" name="Group 131">
            <a:extLst>
              <a:ext uri="{FF2B5EF4-FFF2-40B4-BE49-F238E27FC236}">
                <a16:creationId xmlns:a16="http://schemas.microsoft.com/office/drawing/2014/main" id="{E0339FE9-6931-4B68-8E22-6539BB6087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65353"/>
            <a:ext cx="1861854" cy="717514"/>
            <a:chOff x="0" y="1065353"/>
            <a:chExt cx="1861854" cy="717514"/>
          </a:xfrm>
          <a:solidFill>
            <a:srgbClr val="FFFFFF"/>
          </a:solidFill>
        </p:grpSpPr>
        <p:sp>
          <p:nvSpPr>
            <p:cNvPr id="252" name="Freeform: Shape 132">
              <a:extLst>
                <a:ext uri="{FF2B5EF4-FFF2-40B4-BE49-F238E27FC236}">
                  <a16:creationId xmlns:a16="http://schemas.microsoft.com/office/drawing/2014/main" id="{E16C8D8F-10E9-4498-ABDB-0F923F8B6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06535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53" name="Freeform: Shape 133">
              <a:extLst>
                <a:ext uri="{FF2B5EF4-FFF2-40B4-BE49-F238E27FC236}">
                  <a16:creationId xmlns:a16="http://schemas.microsoft.com/office/drawing/2014/main" id="{1E5A83E3-8A11-4492-BB6E-F5F2240316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50508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grpSp>
        <p:nvGrpSpPr>
          <p:cNvPr id="254" name="Group 135">
            <a:extLst>
              <a:ext uri="{FF2B5EF4-FFF2-40B4-BE49-F238E27FC236}">
                <a16:creationId xmlns:a16="http://schemas.microsoft.com/office/drawing/2014/main" id="{D0218489-E03B-4E4F-9ADA-EC579122A1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65353"/>
            <a:ext cx="1861854" cy="717514"/>
            <a:chOff x="0" y="1065353"/>
            <a:chExt cx="1861854" cy="717514"/>
          </a:xfrm>
          <a:solidFill>
            <a:schemeClr val="bg1"/>
          </a:solidFill>
        </p:grpSpPr>
        <p:sp>
          <p:nvSpPr>
            <p:cNvPr id="255" name="Freeform: Shape 136">
              <a:extLst>
                <a:ext uri="{FF2B5EF4-FFF2-40B4-BE49-F238E27FC236}">
                  <a16:creationId xmlns:a16="http://schemas.microsoft.com/office/drawing/2014/main" id="{D36F491E-9A40-46C5-BD55-356F150256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06535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56" name="Freeform: Shape 137">
              <a:extLst>
                <a:ext uri="{FF2B5EF4-FFF2-40B4-BE49-F238E27FC236}">
                  <a16:creationId xmlns:a16="http://schemas.microsoft.com/office/drawing/2014/main" id="{0EC201AA-621E-4837-A31C-D061443F7C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50508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grpSp>
        <p:nvGrpSpPr>
          <p:cNvPr id="258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88320" y="4140693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60" name="Freeform: Shape 140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141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142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143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144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57" name="Oval 256">
            <a:extLst>
              <a:ext uri="{FF2B5EF4-FFF2-40B4-BE49-F238E27FC236}">
                <a16:creationId xmlns:a16="http://schemas.microsoft.com/office/drawing/2014/main" id="{033BC44A-0661-43B4-9C14-FD5963C226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5735" y="4917084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9" name="Oval 258">
            <a:extLst>
              <a:ext uri="{FF2B5EF4-FFF2-40B4-BE49-F238E27FC236}">
                <a16:creationId xmlns:a16="http://schemas.microsoft.com/office/drawing/2014/main" id="{6AA707BA-98B0-47C5-B34A-63D60A010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5735" y="4917084"/>
            <a:ext cx="319941" cy="31994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0446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09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14848-248A-47DD-88E0-95099D95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301" y="1178924"/>
            <a:ext cx="5089552" cy="4483379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8BDA89-0D2C-4C4E-99F6-D7A220FE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1130846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80" y="5188771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6FB42BB-84B4-468E-9BEA-684E49405E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619"/>
            <a:ext cx="4905401" cy="4042196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ICD-10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3E35AC-7CAF-40C3-80E6-8968009250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661064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60000"/>
              </a:lnSpc>
            </a:pPr>
            <a:r>
              <a:rPr lang="en-US" sz="2000" dirty="0">
                <a:solidFill>
                  <a:schemeClr val="bg1"/>
                </a:solidFill>
              </a:rPr>
              <a:t>F84 Pervasive developmental disorders </a:t>
            </a:r>
          </a:p>
          <a:p>
            <a:pPr lvl="1">
              <a:lnSpc>
                <a:spcPct val="160000"/>
              </a:lnSpc>
            </a:pPr>
            <a:r>
              <a:rPr lang="en-US" sz="2000" dirty="0">
                <a:solidFill>
                  <a:schemeClr val="bg1"/>
                </a:solidFill>
              </a:rPr>
              <a:t>F84.0 Childhood autism</a:t>
            </a:r>
          </a:p>
          <a:p>
            <a:pPr lvl="1">
              <a:lnSpc>
                <a:spcPct val="160000"/>
              </a:lnSpc>
            </a:pPr>
            <a:r>
              <a:rPr lang="en-US" sz="2000" dirty="0">
                <a:solidFill>
                  <a:schemeClr val="bg1"/>
                </a:solidFill>
              </a:rPr>
              <a:t>F84.1 Atypical autism </a:t>
            </a:r>
          </a:p>
          <a:p>
            <a:pPr lvl="1">
              <a:lnSpc>
                <a:spcPct val="160000"/>
              </a:lnSpc>
            </a:pPr>
            <a:r>
              <a:rPr lang="en-US" sz="2000" dirty="0">
                <a:solidFill>
                  <a:schemeClr val="bg1"/>
                </a:solidFill>
              </a:rPr>
              <a:t>F84.2 Rett's syndrome </a:t>
            </a:r>
          </a:p>
          <a:p>
            <a:pPr lvl="1">
              <a:lnSpc>
                <a:spcPct val="160000"/>
              </a:lnSpc>
            </a:pPr>
            <a:r>
              <a:rPr lang="en-US" sz="2000" dirty="0">
                <a:solidFill>
                  <a:schemeClr val="bg1"/>
                </a:solidFill>
              </a:rPr>
              <a:t>F84.3 Other childhood disintegrative disorder </a:t>
            </a:r>
          </a:p>
          <a:p>
            <a:pPr lvl="1">
              <a:lnSpc>
                <a:spcPct val="160000"/>
              </a:lnSpc>
            </a:pPr>
            <a:r>
              <a:rPr lang="en-US" sz="2000" dirty="0">
                <a:solidFill>
                  <a:schemeClr val="bg1"/>
                </a:solidFill>
              </a:rPr>
              <a:t>F84.4Overactive disorder associated with mental retardation and stereotyped movements </a:t>
            </a:r>
          </a:p>
          <a:p>
            <a:pPr lvl="1">
              <a:lnSpc>
                <a:spcPct val="160000"/>
              </a:lnSpc>
            </a:pPr>
            <a:r>
              <a:rPr lang="en-US" sz="2000" dirty="0">
                <a:solidFill>
                  <a:schemeClr val="bg1"/>
                </a:solidFill>
              </a:rPr>
              <a:t>F84.5 Asperger's syndrome</a:t>
            </a:r>
          </a:p>
          <a:p>
            <a:pPr lvl="1">
              <a:lnSpc>
                <a:spcPct val="160000"/>
              </a:lnSpc>
            </a:pPr>
            <a:r>
              <a:rPr lang="en-US" sz="2000" dirty="0">
                <a:solidFill>
                  <a:schemeClr val="bg1"/>
                </a:solidFill>
              </a:rPr>
              <a:t> F84.8 Other pervasive developmental disorders </a:t>
            </a:r>
          </a:p>
          <a:p>
            <a:pPr lvl="1">
              <a:lnSpc>
                <a:spcPct val="160000"/>
              </a:lnSpc>
            </a:pPr>
            <a:r>
              <a:rPr lang="en-US" sz="2000" dirty="0">
                <a:solidFill>
                  <a:schemeClr val="bg1"/>
                </a:solidFill>
              </a:rPr>
              <a:t>F84.9 Pervasive developmental disorder, unspecified</a:t>
            </a:r>
          </a:p>
        </p:txBody>
      </p:sp>
    </p:spTree>
    <p:extLst>
      <p:ext uri="{BB962C8B-B14F-4D97-AF65-F5344CB8AC3E}">
        <p14:creationId xmlns:p14="http://schemas.microsoft.com/office/powerpoint/2010/main" val="37998929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" name="Rectangle 63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6174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CA433D-2EF7-49DC-BAB2-F0E6D70390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736" y="507238"/>
            <a:ext cx="3624471" cy="3845891"/>
          </a:xfrm>
        </p:spPr>
        <p:txBody>
          <a:bodyPr>
            <a:normAutofit/>
          </a:bodyPr>
          <a:lstStyle/>
          <a:p>
            <a:pPr algn="l"/>
            <a:r>
              <a:rPr lang="en-US" sz="5400">
                <a:solidFill>
                  <a:schemeClr val="bg1"/>
                </a:solidFill>
              </a:rPr>
              <a:t>Diagnostic Criteria</a:t>
            </a:r>
          </a:p>
        </p:txBody>
      </p:sp>
      <p:pic>
        <p:nvPicPr>
          <p:cNvPr id="5" name="Picture 4" descr="Doctor using touchscreen computer monitor to view a microscope slide">
            <a:extLst>
              <a:ext uri="{FF2B5EF4-FFF2-40B4-BE49-F238E27FC236}">
                <a16:creationId xmlns:a16="http://schemas.microsoft.com/office/drawing/2014/main" id="{C82F0160-5048-1944-9E12-FEBD807FE5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9199" y="1749299"/>
            <a:ext cx="4795184" cy="3200785"/>
          </a:xfrm>
          <a:prstGeom prst="rect">
            <a:avLst/>
          </a:prstGeom>
        </p:spPr>
      </p:pic>
      <p:sp>
        <p:nvSpPr>
          <p:cNvPr id="420" name="Graphic 212">
            <a:extLst>
              <a:ext uri="{FF2B5EF4-FFF2-40B4-BE49-F238E27FC236}">
                <a16:creationId xmlns:a16="http://schemas.microsoft.com/office/drawing/2014/main" id="{7FC918AD-C067-46DF-8F98-83352CB946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10600" y="481489"/>
            <a:ext cx="932200" cy="932200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421" name="Graphic 212">
            <a:extLst>
              <a:ext uri="{FF2B5EF4-FFF2-40B4-BE49-F238E27FC236}">
                <a16:creationId xmlns:a16="http://schemas.microsoft.com/office/drawing/2014/main" id="{3C1473DD-4042-44F9-A962-71F52BAE3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10600" y="481489"/>
            <a:ext cx="932200" cy="932200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422" name="Group 69">
            <a:extLst>
              <a:ext uri="{FF2B5EF4-FFF2-40B4-BE49-F238E27FC236}">
                <a16:creationId xmlns:a16="http://schemas.microsoft.com/office/drawing/2014/main" id="{EC86BE98-673F-469D-B15E-8B6305CE3A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62945" y="1898890"/>
            <a:ext cx="1598829" cy="531293"/>
            <a:chOff x="6491531" y="1420258"/>
            <a:chExt cx="1598829" cy="531293"/>
          </a:xfrm>
          <a:solidFill>
            <a:schemeClr val="bg1"/>
          </a:solidFill>
        </p:grpSpPr>
        <p:grpSp>
          <p:nvGrpSpPr>
            <p:cNvPr id="71" name="Graphic 190">
              <a:extLst>
                <a:ext uri="{FF2B5EF4-FFF2-40B4-BE49-F238E27FC236}">
                  <a16:creationId xmlns:a16="http://schemas.microsoft.com/office/drawing/2014/main" id="{D60FC4AA-5A68-4DF2-BD89-67DB109869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491531" y="1420258"/>
              <a:ext cx="1598829" cy="531293"/>
              <a:chOff x="2504802" y="1755501"/>
              <a:chExt cx="1598829" cy="531293"/>
            </a:xfrm>
            <a:grpFill/>
          </p:grpSpPr>
          <p:sp>
            <p:nvSpPr>
              <p:cNvPr id="75" name="Freeform: Shape 74">
                <a:extLst>
                  <a:ext uri="{FF2B5EF4-FFF2-40B4-BE49-F238E27FC236}">
                    <a16:creationId xmlns:a16="http://schemas.microsoft.com/office/drawing/2014/main" id="{ACC71B55-3529-463E-B5AB-1011B95EF0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504802" y="2113855"/>
                <a:ext cx="1598614" cy="172939"/>
              </a:xfrm>
              <a:custGeom>
                <a:avLst/>
                <a:gdLst>
                  <a:gd name="connsiteX0" fmla="*/ 1248648 w 1598614"/>
                  <a:gd name="connsiteY0" fmla="*/ 172939 h 172939"/>
                  <a:gd name="connsiteX1" fmla="*/ 1123031 w 1598614"/>
                  <a:gd name="connsiteY1" fmla="*/ 92708 h 172939"/>
                  <a:gd name="connsiteX2" fmla="*/ 1024085 w 1598614"/>
                  <a:gd name="connsiteY2" fmla="*/ 29469 h 172939"/>
                  <a:gd name="connsiteX3" fmla="*/ 925140 w 1598614"/>
                  <a:gd name="connsiteY3" fmla="*/ 92708 h 172939"/>
                  <a:gd name="connsiteX4" fmla="*/ 799522 w 1598614"/>
                  <a:gd name="connsiteY4" fmla="*/ 172939 h 172939"/>
                  <a:gd name="connsiteX5" fmla="*/ 799522 w 1598614"/>
                  <a:gd name="connsiteY5" fmla="*/ 172939 h 172939"/>
                  <a:gd name="connsiteX6" fmla="*/ 673905 w 1598614"/>
                  <a:gd name="connsiteY6" fmla="*/ 92708 h 172939"/>
                  <a:gd name="connsiteX7" fmla="*/ 574959 w 1598614"/>
                  <a:gd name="connsiteY7" fmla="*/ 29469 h 172939"/>
                  <a:gd name="connsiteX8" fmla="*/ 476014 w 1598614"/>
                  <a:gd name="connsiteY8" fmla="*/ 92708 h 172939"/>
                  <a:gd name="connsiteX9" fmla="*/ 350396 w 1598614"/>
                  <a:gd name="connsiteY9" fmla="*/ 172939 h 172939"/>
                  <a:gd name="connsiteX10" fmla="*/ 224778 w 1598614"/>
                  <a:gd name="connsiteY10" fmla="*/ 92708 h 172939"/>
                  <a:gd name="connsiteX11" fmla="*/ 125833 w 1598614"/>
                  <a:gd name="connsiteY11" fmla="*/ 29469 h 172939"/>
                  <a:gd name="connsiteX12" fmla="*/ 26887 w 1598614"/>
                  <a:gd name="connsiteY12" fmla="*/ 92708 h 172939"/>
                  <a:gd name="connsiteX13" fmla="*/ 0 w 1598614"/>
                  <a:gd name="connsiteY13" fmla="*/ 80232 h 172939"/>
                  <a:gd name="connsiteX14" fmla="*/ 125618 w 1598614"/>
                  <a:gd name="connsiteY14" fmla="*/ 0 h 172939"/>
                  <a:gd name="connsiteX15" fmla="*/ 251235 w 1598614"/>
                  <a:gd name="connsiteY15" fmla="*/ 80232 h 172939"/>
                  <a:gd name="connsiteX16" fmla="*/ 350181 w 1598614"/>
                  <a:gd name="connsiteY16" fmla="*/ 143471 h 172939"/>
                  <a:gd name="connsiteX17" fmla="*/ 449126 w 1598614"/>
                  <a:gd name="connsiteY17" fmla="*/ 80232 h 172939"/>
                  <a:gd name="connsiteX18" fmla="*/ 574744 w 1598614"/>
                  <a:gd name="connsiteY18" fmla="*/ 0 h 172939"/>
                  <a:gd name="connsiteX19" fmla="*/ 700362 w 1598614"/>
                  <a:gd name="connsiteY19" fmla="*/ 80232 h 172939"/>
                  <a:gd name="connsiteX20" fmla="*/ 799307 w 1598614"/>
                  <a:gd name="connsiteY20" fmla="*/ 143471 h 172939"/>
                  <a:gd name="connsiteX21" fmla="*/ 799307 w 1598614"/>
                  <a:gd name="connsiteY21" fmla="*/ 143471 h 172939"/>
                  <a:gd name="connsiteX22" fmla="*/ 898253 w 1598614"/>
                  <a:gd name="connsiteY22" fmla="*/ 80232 h 172939"/>
                  <a:gd name="connsiteX23" fmla="*/ 1023870 w 1598614"/>
                  <a:gd name="connsiteY23" fmla="*/ 0 h 172939"/>
                  <a:gd name="connsiteX24" fmla="*/ 1149488 w 1598614"/>
                  <a:gd name="connsiteY24" fmla="*/ 80232 h 172939"/>
                  <a:gd name="connsiteX25" fmla="*/ 1248433 w 1598614"/>
                  <a:gd name="connsiteY25" fmla="*/ 143471 h 172939"/>
                  <a:gd name="connsiteX26" fmla="*/ 1347379 w 1598614"/>
                  <a:gd name="connsiteY26" fmla="*/ 80232 h 172939"/>
                  <a:gd name="connsiteX27" fmla="*/ 1472997 w 1598614"/>
                  <a:gd name="connsiteY27" fmla="*/ 0 h 172939"/>
                  <a:gd name="connsiteX28" fmla="*/ 1598614 w 1598614"/>
                  <a:gd name="connsiteY28" fmla="*/ 80232 h 172939"/>
                  <a:gd name="connsiteX29" fmla="*/ 1571942 w 1598614"/>
                  <a:gd name="connsiteY29" fmla="*/ 92708 h 172939"/>
                  <a:gd name="connsiteX30" fmla="*/ 1472997 w 1598614"/>
                  <a:gd name="connsiteY30" fmla="*/ 29469 h 172939"/>
                  <a:gd name="connsiteX31" fmla="*/ 1374051 w 1598614"/>
                  <a:gd name="connsiteY31" fmla="*/ 92708 h 172939"/>
                  <a:gd name="connsiteX32" fmla="*/ 1248648 w 1598614"/>
                  <a:gd name="connsiteY32" fmla="*/ 172939 h 1729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598614" h="172939">
                    <a:moveTo>
                      <a:pt x="1248648" y="172939"/>
                    </a:moveTo>
                    <a:cubicBezTo>
                      <a:pt x="1194229" y="172939"/>
                      <a:pt x="1146046" y="142180"/>
                      <a:pt x="1123031" y="92708"/>
                    </a:cubicBezTo>
                    <a:cubicBezTo>
                      <a:pt x="1104962" y="53775"/>
                      <a:pt x="1067105" y="29469"/>
                      <a:pt x="1024085" y="29469"/>
                    </a:cubicBezTo>
                    <a:cubicBezTo>
                      <a:pt x="981066" y="29469"/>
                      <a:pt x="943208" y="53775"/>
                      <a:pt x="925140" y="92708"/>
                    </a:cubicBezTo>
                    <a:cubicBezTo>
                      <a:pt x="902124" y="142180"/>
                      <a:pt x="853942" y="172939"/>
                      <a:pt x="799522" y="172939"/>
                    </a:cubicBezTo>
                    <a:cubicBezTo>
                      <a:pt x="799522" y="172939"/>
                      <a:pt x="799522" y="172939"/>
                      <a:pt x="799522" y="172939"/>
                    </a:cubicBezTo>
                    <a:cubicBezTo>
                      <a:pt x="744887" y="172939"/>
                      <a:pt x="696920" y="142180"/>
                      <a:pt x="673905" y="92708"/>
                    </a:cubicBezTo>
                    <a:cubicBezTo>
                      <a:pt x="655836" y="53775"/>
                      <a:pt x="617979" y="29469"/>
                      <a:pt x="574959" y="29469"/>
                    </a:cubicBezTo>
                    <a:cubicBezTo>
                      <a:pt x="531939" y="29469"/>
                      <a:pt x="494082" y="53775"/>
                      <a:pt x="476014" y="92708"/>
                    </a:cubicBezTo>
                    <a:cubicBezTo>
                      <a:pt x="452998" y="142180"/>
                      <a:pt x="405031" y="172939"/>
                      <a:pt x="350396" y="172939"/>
                    </a:cubicBezTo>
                    <a:cubicBezTo>
                      <a:pt x="295976" y="172939"/>
                      <a:pt x="247794" y="142180"/>
                      <a:pt x="224778" y="92708"/>
                    </a:cubicBezTo>
                    <a:cubicBezTo>
                      <a:pt x="206710" y="53775"/>
                      <a:pt x="168853" y="29469"/>
                      <a:pt x="125833" y="29469"/>
                    </a:cubicBezTo>
                    <a:cubicBezTo>
                      <a:pt x="82813" y="29469"/>
                      <a:pt x="44956" y="53775"/>
                      <a:pt x="26887" y="92708"/>
                    </a:cubicBezTo>
                    <a:lnTo>
                      <a:pt x="0" y="80232"/>
                    </a:lnTo>
                    <a:cubicBezTo>
                      <a:pt x="23016" y="30759"/>
                      <a:pt x="70983" y="0"/>
                      <a:pt x="125618" y="0"/>
                    </a:cubicBezTo>
                    <a:cubicBezTo>
                      <a:pt x="180253" y="0"/>
                      <a:pt x="228220" y="30759"/>
                      <a:pt x="251235" y="80232"/>
                    </a:cubicBezTo>
                    <a:cubicBezTo>
                      <a:pt x="269304" y="119165"/>
                      <a:pt x="307376" y="143471"/>
                      <a:pt x="350181" y="143471"/>
                    </a:cubicBezTo>
                    <a:cubicBezTo>
                      <a:pt x="393201" y="143471"/>
                      <a:pt x="431058" y="119165"/>
                      <a:pt x="449126" y="80232"/>
                    </a:cubicBezTo>
                    <a:cubicBezTo>
                      <a:pt x="472142" y="30759"/>
                      <a:pt x="520324" y="0"/>
                      <a:pt x="574744" y="0"/>
                    </a:cubicBezTo>
                    <a:cubicBezTo>
                      <a:pt x="629164" y="0"/>
                      <a:pt x="677346" y="30759"/>
                      <a:pt x="700362" y="80232"/>
                    </a:cubicBezTo>
                    <a:cubicBezTo>
                      <a:pt x="718430" y="119165"/>
                      <a:pt x="756287" y="143471"/>
                      <a:pt x="799307" y="143471"/>
                    </a:cubicBezTo>
                    <a:lnTo>
                      <a:pt x="799307" y="143471"/>
                    </a:lnTo>
                    <a:cubicBezTo>
                      <a:pt x="842327" y="143471"/>
                      <a:pt x="880184" y="119165"/>
                      <a:pt x="898253" y="80232"/>
                    </a:cubicBezTo>
                    <a:cubicBezTo>
                      <a:pt x="921268" y="30759"/>
                      <a:pt x="969235" y="0"/>
                      <a:pt x="1023870" y="0"/>
                    </a:cubicBezTo>
                    <a:cubicBezTo>
                      <a:pt x="1078505" y="0"/>
                      <a:pt x="1126472" y="30759"/>
                      <a:pt x="1149488" y="80232"/>
                    </a:cubicBezTo>
                    <a:cubicBezTo>
                      <a:pt x="1167556" y="119165"/>
                      <a:pt x="1205414" y="143471"/>
                      <a:pt x="1248433" y="143471"/>
                    </a:cubicBezTo>
                    <a:cubicBezTo>
                      <a:pt x="1291453" y="143471"/>
                      <a:pt x="1329311" y="119165"/>
                      <a:pt x="1347379" y="80232"/>
                    </a:cubicBezTo>
                    <a:cubicBezTo>
                      <a:pt x="1370394" y="30759"/>
                      <a:pt x="1418361" y="0"/>
                      <a:pt x="1472997" y="0"/>
                    </a:cubicBezTo>
                    <a:cubicBezTo>
                      <a:pt x="1527632" y="0"/>
                      <a:pt x="1575814" y="30759"/>
                      <a:pt x="1598614" y="80232"/>
                    </a:cubicBezTo>
                    <a:lnTo>
                      <a:pt x="1571942" y="92708"/>
                    </a:lnTo>
                    <a:cubicBezTo>
                      <a:pt x="1553874" y="53775"/>
                      <a:pt x="1515801" y="29469"/>
                      <a:pt x="1472997" y="29469"/>
                    </a:cubicBezTo>
                    <a:cubicBezTo>
                      <a:pt x="1429977" y="29469"/>
                      <a:pt x="1392119" y="53775"/>
                      <a:pt x="1374051" y="92708"/>
                    </a:cubicBezTo>
                    <a:cubicBezTo>
                      <a:pt x="1351251" y="142180"/>
                      <a:pt x="1303069" y="172939"/>
                      <a:pt x="1248648" y="172939"/>
                    </a:cubicBezTo>
                    <a:close/>
                  </a:path>
                </a:pathLst>
              </a:custGeom>
              <a:grpFill/>
              <a:ln w="214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23" name="Freeform: Shape 75">
                <a:extLst>
                  <a:ext uri="{FF2B5EF4-FFF2-40B4-BE49-F238E27FC236}">
                    <a16:creationId xmlns:a16="http://schemas.microsoft.com/office/drawing/2014/main" id="{C7C124C6-B221-427F-ACA6-DFAC5A1608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504802" y="1755501"/>
                <a:ext cx="1598829" cy="172724"/>
              </a:xfrm>
              <a:custGeom>
                <a:avLst/>
                <a:gdLst>
                  <a:gd name="connsiteX0" fmla="*/ 1248648 w 1598829"/>
                  <a:gd name="connsiteY0" fmla="*/ 172724 h 172724"/>
                  <a:gd name="connsiteX1" fmla="*/ 1123031 w 1598829"/>
                  <a:gd name="connsiteY1" fmla="*/ 92492 h 172724"/>
                  <a:gd name="connsiteX2" fmla="*/ 1024085 w 1598829"/>
                  <a:gd name="connsiteY2" fmla="*/ 29253 h 172724"/>
                  <a:gd name="connsiteX3" fmla="*/ 925140 w 1598829"/>
                  <a:gd name="connsiteY3" fmla="*/ 92492 h 172724"/>
                  <a:gd name="connsiteX4" fmla="*/ 799522 w 1598829"/>
                  <a:gd name="connsiteY4" fmla="*/ 172724 h 172724"/>
                  <a:gd name="connsiteX5" fmla="*/ 799522 w 1598829"/>
                  <a:gd name="connsiteY5" fmla="*/ 172724 h 172724"/>
                  <a:gd name="connsiteX6" fmla="*/ 673905 w 1598829"/>
                  <a:gd name="connsiteY6" fmla="*/ 92492 h 172724"/>
                  <a:gd name="connsiteX7" fmla="*/ 574959 w 1598829"/>
                  <a:gd name="connsiteY7" fmla="*/ 29253 h 172724"/>
                  <a:gd name="connsiteX8" fmla="*/ 476014 w 1598829"/>
                  <a:gd name="connsiteY8" fmla="*/ 92492 h 172724"/>
                  <a:gd name="connsiteX9" fmla="*/ 350396 w 1598829"/>
                  <a:gd name="connsiteY9" fmla="*/ 172724 h 172724"/>
                  <a:gd name="connsiteX10" fmla="*/ 224778 w 1598829"/>
                  <a:gd name="connsiteY10" fmla="*/ 92492 h 172724"/>
                  <a:gd name="connsiteX11" fmla="*/ 125833 w 1598829"/>
                  <a:gd name="connsiteY11" fmla="*/ 29253 h 172724"/>
                  <a:gd name="connsiteX12" fmla="*/ 26887 w 1598829"/>
                  <a:gd name="connsiteY12" fmla="*/ 92492 h 172724"/>
                  <a:gd name="connsiteX13" fmla="*/ 0 w 1598829"/>
                  <a:gd name="connsiteY13" fmla="*/ 80232 h 172724"/>
                  <a:gd name="connsiteX14" fmla="*/ 125618 w 1598829"/>
                  <a:gd name="connsiteY14" fmla="*/ 0 h 172724"/>
                  <a:gd name="connsiteX15" fmla="*/ 251235 w 1598829"/>
                  <a:gd name="connsiteY15" fmla="*/ 80232 h 172724"/>
                  <a:gd name="connsiteX16" fmla="*/ 350181 w 1598829"/>
                  <a:gd name="connsiteY16" fmla="*/ 143471 h 172724"/>
                  <a:gd name="connsiteX17" fmla="*/ 449126 w 1598829"/>
                  <a:gd name="connsiteY17" fmla="*/ 80232 h 172724"/>
                  <a:gd name="connsiteX18" fmla="*/ 574744 w 1598829"/>
                  <a:gd name="connsiteY18" fmla="*/ 0 h 172724"/>
                  <a:gd name="connsiteX19" fmla="*/ 700362 w 1598829"/>
                  <a:gd name="connsiteY19" fmla="*/ 80232 h 172724"/>
                  <a:gd name="connsiteX20" fmla="*/ 799307 w 1598829"/>
                  <a:gd name="connsiteY20" fmla="*/ 143471 h 172724"/>
                  <a:gd name="connsiteX21" fmla="*/ 799307 w 1598829"/>
                  <a:gd name="connsiteY21" fmla="*/ 143471 h 172724"/>
                  <a:gd name="connsiteX22" fmla="*/ 898253 w 1598829"/>
                  <a:gd name="connsiteY22" fmla="*/ 80232 h 172724"/>
                  <a:gd name="connsiteX23" fmla="*/ 1024085 w 1598829"/>
                  <a:gd name="connsiteY23" fmla="*/ 0 h 172724"/>
                  <a:gd name="connsiteX24" fmla="*/ 1149703 w 1598829"/>
                  <a:gd name="connsiteY24" fmla="*/ 80232 h 172724"/>
                  <a:gd name="connsiteX25" fmla="*/ 1248648 w 1598829"/>
                  <a:gd name="connsiteY25" fmla="*/ 143471 h 172724"/>
                  <a:gd name="connsiteX26" fmla="*/ 1347594 w 1598829"/>
                  <a:gd name="connsiteY26" fmla="*/ 80232 h 172724"/>
                  <a:gd name="connsiteX27" fmla="*/ 1473212 w 1598829"/>
                  <a:gd name="connsiteY27" fmla="*/ 0 h 172724"/>
                  <a:gd name="connsiteX28" fmla="*/ 1598829 w 1598829"/>
                  <a:gd name="connsiteY28" fmla="*/ 80232 h 172724"/>
                  <a:gd name="connsiteX29" fmla="*/ 1572157 w 1598829"/>
                  <a:gd name="connsiteY29" fmla="*/ 92492 h 172724"/>
                  <a:gd name="connsiteX30" fmla="*/ 1473212 w 1598829"/>
                  <a:gd name="connsiteY30" fmla="*/ 29253 h 172724"/>
                  <a:gd name="connsiteX31" fmla="*/ 1374266 w 1598829"/>
                  <a:gd name="connsiteY31" fmla="*/ 92492 h 172724"/>
                  <a:gd name="connsiteX32" fmla="*/ 1248648 w 1598829"/>
                  <a:gd name="connsiteY32" fmla="*/ 172724 h 1727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598829" h="172724">
                    <a:moveTo>
                      <a:pt x="1248648" y="172724"/>
                    </a:moveTo>
                    <a:cubicBezTo>
                      <a:pt x="1194229" y="172724"/>
                      <a:pt x="1146046" y="141965"/>
                      <a:pt x="1123031" y="92492"/>
                    </a:cubicBezTo>
                    <a:cubicBezTo>
                      <a:pt x="1104962" y="53560"/>
                      <a:pt x="1067105" y="29253"/>
                      <a:pt x="1024085" y="29253"/>
                    </a:cubicBezTo>
                    <a:cubicBezTo>
                      <a:pt x="981066" y="29253"/>
                      <a:pt x="943208" y="53560"/>
                      <a:pt x="925140" y="92492"/>
                    </a:cubicBezTo>
                    <a:cubicBezTo>
                      <a:pt x="902124" y="141965"/>
                      <a:pt x="853942" y="172724"/>
                      <a:pt x="799522" y="172724"/>
                    </a:cubicBezTo>
                    <a:cubicBezTo>
                      <a:pt x="799522" y="172724"/>
                      <a:pt x="799522" y="172724"/>
                      <a:pt x="799522" y="172724"/>
                    </a:cubicBezTo>
                    <a:cubicBezTo>
                      <a:pt x="744887" y="172724"/>
                      <a:pt x="696920" y="141965"/>
                      <a:pt x="673905" y="92492"/>
                    </a:cubicBezTo>
                    <a:cubicBezTo>
                      <a:pt x="655836" y="53560"/>
                      <a:pt x="617979" y="29253"/>
                      <a:pt x="574959" y="29253"/>
                    </a:cubicBezTo>
                    <a:cubicBezTo>
                      <a:pt x="531939" y="29253"/>
                      <a:pt x="494082" y="53560"/>
                      <a:pt x="476014" y="92492"/>
                    </a:cubicBezTo>
                    <a:cubicBezTo>
                      <a:pt x="452998" y="141965"/>
                      <a:pt x="405031" y="172724"/>
                      <a:pt x="350396" y="172724"/>
                    </a:cubicBezTo>
                    <a:cubicBezTo>
                      <a:pt x="295976" y="172724"/>
                      <a:pt x="247794" y="141965"/>
                      <a:pt x="224778" y="92492"/>
                    </a:cubicBezTo>
                    <a:cubicBezTo>
                      <a:pt x="206710" y="53560"/>
                      <a:pt x="168853" y="29253"/>
                      <a:pt x="125833" y="29253"/>
                    </a:cubicBezTo>
                    <a:cubicBezTo>
                      <a:pt x="82813" y="29253"/>
                      <a:pt x="44956" y="53560"/>
                      <a:pt x="26887" y="92492"/>
                    </a:cubicBezTo>
                    <a:lnTo>
                      <a:pt x="0" y="80232"/>
                    </a:lnTo>
                    <a:cubicBezTo>
                      <a:pt x="23016" y="30759"/>
                      <a:pt x="70983" y="0"/>
                      <a:pt x="125618" y="0"/>
                    </a:cubicBezTo>
                    <a:cubicBezTo>
                      <a:pt x="180253" y="0"/>
                      <a:pt x="228220" y="30759"/>
                      <a:pt x="251235" y="80232"/>
                    </a:cubicBezTo>
                    <a:cubicBezTo>
                      <a:pt x="269304" y="119165"/>
                      <a:pt x="307376" y="143471"/>
                      <a:pt x="350181" y="143471"/>
                    </a:cubicBezTo>
                    <a:cubicBezTo>
                      <a:pt x="393201" y="143471"/>
                      <a:pt x="431058" y="119165"/>
                      <a:pt x="449126" y="80232"/>
                    </a:cubicBezTo>
                    <a:cubicBezTo>
                      <a:pt x="472142" y="30759"/>
                      <a:pt x="520324" y="0"/>
                      <a:pt x="574744" y="0"/>
                    </a:cubicBezTo>
                    <a:cubicBezTo>
                      <a:pt x="629164" y="0"/>
                      <a:pt x="677346" y="30759"/>
                      <a:pt x="700362" y="80232"/>
                    </a:cubicBezTo>
                    <a:cubicBezTo>
                      <a:pt x="718430" y="119165"/>
                      <a:pt x="756287" y="143471"/>
                      <a:pt x="799307" y="143471"/>
                    </a:cubicBezTo>
                    <a:lnTo>
                      <a:pt x="799307" y="143471"/>
                    </a:lnTo>
                    <a:cubicBezTo>
                      <a:pt x="842327" y="143471"/>
                      <a:pt x="880184" y="119165"/>
                      <a:pt x="898253" y="80232"/>
                    </a:cubicBezTo>
                    <a:cubicBezTo>
                      <a:pt x="921483" y="30759"/>
                      <a:pt x="969450" y="0"/>
                      <a:pt x="1024085" y="0"/>
                    </a:cubicBezTo>
                    <a:cubicBezTo>
                      <a:pt x="1078720" y="0"/>
                      <a:pt x="1126688" y="30759"/>
                      <a:pt x="1149703" y="80232"/>
                    </a:cubicBezTo>
                    <a:cubicBezTo>
                      <a:pt x="1167771" y="119165"/>
                      <a:pt x="1205629" y="143471"/>
                      <a:pt x="1248648" y="143471"/>
                    </a:cubicBezTo>
                    <a:cubicBezTo>
                      <a:pt x="1291668" y="143471"/>
                      <a:pt x="1329526" y="119165"/>
                      <a:pt x="1347594" y="80232"/>
                    </a:cubicBezTo>
                    <a:cubicBezTo>
                      <a:pt x="1370610" y="30759"/>
                      <a:pt x="1418792" y="0"/>
                      <a:pt x="1473212" y="0"/>
                    </a:cubicBezTo>
                    <a:cubicBezTo>
                      <a:pt x="1527847" y="0"/>
                      <a:pt x="1576029" y="30759"/>
                      <a:pt x="1598829" y="80232"/>
                    </a:cubicBezTo>
                    <a:lnTo>
                      <a:pt x="1572157" y="92492"/>
                    </a:lnTo>
                    <a:cubicBezTo>
                      <a:pt x="1554089" y="53560"/>
                      <a:pt x="1516016" y="29253"/>
                      <a:pt x="1473212" y="29253"/>
                    </a:cubicBezTo>
                    <a:cubicBezTo>
                      <a:pt x="1430192" y="29253"/>
                      <a:pt x="1392335" y="53560"/>
                      <a:pt x="1374266" y="92492"/>
                    </a:cubicBezTo>
                    <a:cubicBezTo>
                      <a:pt x="1351251" y="141965"/>
                      <a:pt x="1303069" y="172724"/>
                      <a:pt x="1248648" y="172724"/>
                    </a:cubicBezTo>
                    <a:close/>
                  </a:path>
                </a:pathLst>
              </a:custGeom>
              <a:grpFill/>
              <a:ln w="214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  <p:grpSp>
          <p:nvGrpSpPr>
            <p:cNvPr id="424" name="Graphic 190">
              <a:extLst>
                <a:ext uri="{FF2B5EF4-FFF2-40B4-BE49-F238E27FC236}">
                  <a16:creationId xmlns:a16="http://schemas.microsoft.com/office/drawing/2014/main" id="{93B7F476-C9DD-4DD5-94E6-FD75C5412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491531" y="1420258"/>
              <a:ext cx="1598829" cy="531293"/>
              <a:chOff x="2504802" y="1755501"/>
              <a:chExt cx="1598829" cy="531293"/>
            </a:xfrm>
            <a:grpFill/>
          </p:grpSpPr>
          <p:sp>
            <p:nvSpPr>
              <p:cNvPr id="425" name="Freeform: Shape 72">
                <a:extLst>
                  <a:ext uri="{FF2B5EF4-FFF2-40B4-BE49-F238E27FC236}">
                    <a16:creationId xmlns:a16="http://schemas.microsoft.com/office/drawing/2014/main" id="{CF04B155-0292-44AA-B2FB-2CD2612FACA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504802" y="2113855"/>
                <a:ext cx="1598614" cy="172939"/>
              </a:xfrm>
              <a:custGeom>
                <a:avLst/>
                <a:gdLst>
                  <a:gd name="connsiteX0" fmla="*/ 1248648 w 1598614"/>
                  <a:gd name="connsiteY0" fmla="*/ 172939 h 172939"/>
                  <a:gd name="connsiteX1" fmla="*/ 1123031 w 1598614"/>
                  <a:gd name="connsiteY1" fmla="*/ 92708 h 172939"/>
                  <a:gd name="connsiteX2" fmla="*/ 1024085 w 1598614"/>
                  <a:gd name="connsiteY2" fmla="*/ 29469 h 172939"/>
                  <a:gd name="connsiteX3" fmla="*/ 925140 w 1598614"/>
                  <a:gd name="connsiteY3" fmla="*/ 92708 h 172939"/>
                  <a:gd name="connsiteX4" fmla="*/ 799522 w 1598614"/>
                  <a:gd name="connsiteY4" fmla="*/ 172939 h 172939"/>
                  <a:gd name="connsiteX5" fmla="*/ 799522 w 1598614"/>
                  <a:gd name="connsiteY5" fmla="*/ 172939 h 172939"/>
                  <a:gd name="connsiteX6" fmla="*/ 673905 w 1598614"/>
                  <a:gd name="connsiteY6" fmla="*/ 92708 h 172939"/>
                  <a:gd name="connsiteX7" fmla="*/ 574959 w 1598614"/>
                  <a:gd name="connsiteY7" fmla="*/ 29469 h 172939"/>
                  <a:gd name="connsiteX8" fmla="*/ 476014 w 1598614"/>
                  <a:gd name="connsiteY8" fmla="*/ 92708 h 172939"/>
                  <a:gd name="connsiteX9" fmla="*/ 350396 w 1598614"/>
                  <a:gd name="connsiteY9" fmla="*/ 172939 h 172939"/>
                  <a:gd name="connsiteX10" fmla="*/ 224778 w 1598614"/>
                  <a:gd name="connsiteY10" fmla="*/ 92708 h 172939"/>
                  <a:gd name="connsiteX11" fmla="*/ 125833 w 1598614"/>
                  <a:gd name="connsiteY11" fmla="*/ 29469 h 172939"/>
                  <a:gd name="connsiteX12" fmla="*/ 26887 w 1598614"/>
                  <a:gd name="connsiteY12" fmla="*/ 92708 h 172939"/>
                  <a:gd name="connsiteX13" fmla="*/ 0 w 1598614"/>
                  <a:gd name="connsiteY13" fmla="*/ 80232 h 172939"/>
                  <a:gd name="connsiteX14" fmla="*/ 125618 w 1598614"/>
                  <a:gd name="connsiteY14" fmla="*/ 0 h 172939"/>
                  <a:gd name="connsiteX15" fmla="*/ 251235 w 1598614"/>
                  <a:gd name="connsiteY15" fmla="*/ 80232 h 172939"/>
                  <a:gd name="connsiteX16" fmla="*/ 350181 w 1598614"/>
                  <a:gd name="connsiteY16" fmla="*/ 143471 h 172939"/>
                  <a:gd name="connsiteX17" fmla="*/ 449126 w 1598614"/>
                  <a:gd name="connsiteY17" fmla="*/ 80232 h 172939"/>
                  <a:gd name="connsiteX18" fmla="*/ 574744 w 1598614"/>
                  <a:gd name="connsiteY18" fmla="*/ 0 h 172939"/>
                  <a:gd name="connsiteX19" fmla="*/ 700362 w 1598614"/>
                  <a:gd name="connsiteY19" fmla="*/ 80232 h 172939"/>
                  <a:gd name="connsiteX20" fmla="*/ 799307 w 1598614"/>
                  <a:gd name="connsiteY20" fmla="*/ 143471 h 172939"/>
                  <a:gd name="connsiteX21" fmla="*/ 799307 w 1598614"/>
                  <a:gd name="connsiteY21" fmla="*/ 143471 h 172939"/>
                  <a:gd name="connsiteX22" fmla="*/ 898253 w 1598614"/>
                  <a:gd name="connsiteY22" fmla="*/ 80232 h 172939"/>
                  <a:gd name="connsiteX23" fmla="*/ 1023870 w 1598614"/>
                  <a:gd name="connsiteY23" fmla="*/ 0 h 172939"/>
                  <a:gd name="connsiteX24" fmla="*/ 1149488 w 1598614"/>
                  <a:gd name="connsiteY24" fmla="*/ 80232 h 172939"/>
                  <a:gd name="connsiteX25" fmla="*/ 1248433 w 1598614"/>
                  <a:gd name="connsiteY25" fmla="*/ 143471 h 172939"/>
                  <a:gd name="connsiteX26" fmla="*/ 1347379 w 1598614"/>
                  <a:gd name="connsiteY26" fmla="*/ 80232 h 172939"/>
                  <a:gd name="connsiteX27" fmla="*/ 1472997 w 1598614"/>
                  <a:gd name="connsiteY27" fmla="*/ 0 h 172939"/>
                  <a:gd name="connsiteX28" fmla="*/ 1598614 w 1598614"/>
                  <a:gd name="connsiteY28" fmla="*/ 80232 h 172939"/>
                  <a:gd name="connsiteX29" fmla="*/ 1571942 w 1598614"/>
                  <a:gd name="connsiteY29" fmla="*/ 92708 h 172939"/>
                  <a:gd name="connsiteX30" fmla="*/ 1472997 w 1598614"/>
                  <a:gd name="connsiteY30" fmla="*/ 29469 h 172939"/>
                  <a:gd name="connsiteX31" fmla="*/ 1374051 w 1598614"/>
                  <a:gd name="connsiteY31" fmla="*/ 92708 h 172939"/>
                  <a:gd name="connsiteX32" fmla="*/ 1248648 w 1598614"/>
                  <a:gd name="connsiteY32" fmla="*/ 172939 h 1729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598614" h="172939">
                    <a:moveTo>
                      <a:pt x="1248648" y="172939"/>
                    </a:moveTo>
                    <a:cubicBezTo>
                      <a:pt x="1194229" y="172939"/>
                      <a:pt x="1146046" y="142180"/>
                      <a:pt x="1123031" y="92708"/>
                    </a:cubicBezTo>
                    <a:cubicBezTo>
                      <a:pt x="1104962" y="53775"/>
                      <a:pt x="1067105" y="29469"/>
                      <a:pt x="1024085" y="29469"/>
                    </a:cubicBezTo>
                    <a:cubicBezTo>
                      <a:pt x="981066" y="29469"/>
                      <a:pt x="943208" y="53775"/>
                      <a:pt x="925140" y="92708"/>
                    </a:cubicBezTo>
                    <a:cubicBezTo>
                      <a:pt x="902124" y="142180"/>
                      <a:pt x="853942" y="172939"/>
                      <a:pt x="799522" y="172939"/>
                    </a:cubicBezTo>
                    <a:cubicBezTo>
                      <a:pt x="799522" y="172939"/>
                      <a:pt x="799522" y="172939"/>
                      <a:pt x="799522" y="172939"/>
                    </a:cubicBezTo>
                    <a:cubicBezTo>
                      <a:pt x="744887" y="172939"/>
                      <a:pt x="696920" y="142180"/>
                      <a:pt x="673905" y="92708"/>
                    </a:cubicBezTo>
                    <a:cubicBezTo>
                      <a:pt x="655836" y="53775"/>
                      <a:pt x="617979" y="29469"/>
                      <a:pt x="574959" y="29469"/>
                    </a:cubicBezTo>
                    <a:cubicBezTo>
                      <a:pt x="531939" y="29469"/>
                      <a:pt x="494082" y="53775"/>
                      <a:pt x="476014" y="92708"/>
                    </a:cubicBezTo>
                    <a:cubicBezTo>
                      <a:pt x="452998" y="142180"/>
                      <a:pt x="405031" y="172939"/>
                      <a:pt x="350396" y="172939"/>
                    </a:cubicBezTo>
                    <a:cubicBezTo>
                      <a:pt x="295976" y="172939"/>
                      <a:pt x="247794" y="142180"/>
                      <a:pt x="224778" y="92708"/>
                    </a:cubicBezTo>
                    <a:cubicBezTo>
                      <a:pt x="206710" y="53775"/>
                      <a:pt x="168853" y="29469"/>
                      <a:pt x="125833" y="29469"/>
                    </a:cubicBezTo>
                    <a:cubicBezTo>
                      <a:pt x="82813" y="29469"/>
                      <a:pt x="44956" y="53775"/>
                      <a:pt x="26887" y="92708"/>
                    </a:cubicBezTo>
                    <a:lnTo>
                      <a:pt x="0" y="80232"/>
                    </a:lnTo>
                    <a:cubicBezTo>
                      <a:pt x="23016" y="30759"/>
                      <a:pt x="70983" y="0"/>
                      <a:pt x="125618" y="0"/>
                    </a:cubicBezTo>
                    <a:cubicBezTo>
                      <a:pt x="180253" y="0"/>
                      <a:pt x="228220" y="30759"/>
                      <a:pt x="251235" y="80232"/>
                    </a:cubicBezTo>
                    <a:cubicBezTo>
                      <a:pt x="269304" y="119165"/>
                      <a:pt x="307376" y="143471"/>
                      <a:pt x="350181" y="143471"/>
                    </a:cubicBezTo>
                    <a:cubicBezTo>
                      <a:pt x="393201" y="143471"/>
                      <a:pt x="431058" y="119165"/>
                      <a:pt x="449126" y="80232"/>
                    </a:cubicBezTo>
                    <a:cubicBezTo>
                      <a:pt x="472142" y="30759"/>
                      <a:pt x="520324" y="0"/>
                      <a:pt x="574744" y="0"/>
                    </a:cubicBezTo>
                    <a:cubicBezTo>
                      <a:pt x="629164" y="0"/>
                      <a:pt x="677346" y="30759"/>
                      <a:pt x="700362" y="80232"/>
                    </a:cubicBezTo>
                    <a:cubicBezTo>
                      <a:pt x="718430" y="119165"/>
                      <a:pt x="756287" y="143471"/>
                      <a:pt x="799307" y="143471"/>
                    </a:cubicBezTo>
                    <a:lnTo>
                      <a:pt x="799307" y="143471"/>
                    </a:lnTo>
                    <a:cubicBezTo>
                      <a:pt x="842327" y="143471"/>
                      <a:pt x="880184" y="119165"/>
                      <a:pt x="898253" y="80232"/>
                    </a:cubicBezTo>
                    <a:cubicBezTo>
                      <a:pt x="921268" y="30759"/>
                      <a:pt x="969235" y="0"/>
                      <a:pt x="1023870" y="0"/>
                    </a:cubicBezTo>
                    <a:cubicBezTo>
                      <a:pt x="1078505" y="0"/>
                      <a:pt x="1126472" y="30759"/>
                      <a:pt x="1149488" y="80232"/>
                    </a:cubicBezTo>
                    <a:cubicBezTo>
                      <a:pt x="1167556" y="119165"/>
                      <a:pt x="1205414" y="143471"/>
                      <a:pt x="1248433" y="143471"/>
                    </a:cubicBezTo>
                    <a:cubicBezTo>
                      <a:pt x="1291453" y="143471"/>
                      <a:pt x="1329311" y="119165"/>
                      <a:pt x="1347379" y="80232"/>
                    </a:cubicBezTo>
                    <a:cubicBezTo>
                      <a:pt x="1370394" y="30759"/>
                      <a:pt x="1418361" y="0"/>
                      <a:pt x="1472997" y="0"/>
                    </a:cubicBezTo>
                    <a:cubicBezTo>
                      <a:pt x="1527632" y="0"/>
                      <a:pt x="1575814" y="30759"/>
                      <a:pt x="1598614" y="80232"/>
                    </a:cubicBezTo>
                    <a:lnTo>
                      <a:pt x="1571942" y="92708"/>
                    </a:lnTo>
                    <a:cubicBezTo>
                      <a:pt x="1553874" y="53775"/>
                      <a:pt x="1515801" y="29469"/>
                      <a:pt x="1472997" y="29469"/>
                    </a:cubicBezTo>
                    <a:cubicBezTo>
                      <a:pt x="1429977" y="29469"/>
                      <a:pt x="1392119" y="53775"/>
                      <a:pt x="1374051" y="92708"/>
                    </a:cubicBezTo>
                    <a:cubicBezTo>
                      <a:pt x="1351251" y="142180"/>
                      <a:pt x="1303069" y="172939"/>
                      <a:pt x="1248648" y="172939"/>
                    </a:cubicBezTo>
                    <a:close/>
                  </a:path>
                </a:pathLst>
              </a:custGeom>
              <a:grpFill/>
              <a:ln w="214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26" name="Freeform: Shape 73">
                <a:extLst>
                  <a:ext uri="{FF2B5EF4-FFF2-40B4-BE49-F238E27FC236}">
                    <a16:creationId xmlns:a16="http://schemas.microsoft.com/office/drawing/2014/main" id="{76E3AECF-0782-4578-957B-CDD69EDF6A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504802" y="1755501"/>
                <a:ext cx="1598829" cy="172724"/>
              </a:xfrm>
              <a:custGeom>
                <a:avLst/>
                <a:gdLst>
                  <a:gd name="connsiteX0" fmla="*/ 1248648 w 1598829"/>
                  <a:gd name="connsiteY0" fmla="*/ 172724 h 172724"/>
                  <a:gd name="connsiteX1" fmla="*/ 1123031 w 1598829"/>
                  <a:gd name="connsiteY1" fmla="*/ 92492 h 172724"/>
                  <a:gd name="connsiteX2" fmla="*/ 1024085 w 1598829"/>
                  <a:gd name="connsiteY2" fmla="*/ 29253 h 172724"/>
                  <a:gd name="connsiteX3" fmla="*/ 925140 w 1598829"/>
                  <a:gd name="connsiteY3" fmla="*/ 92492 h 172724"/>
                  <a:gd name="connsiteX4" fmla="*/ 799522 w 1598829"/>
                  <a:gd name="connsiteY4" fmla="*/ 172724 h 172724"/>
                  <a:gd name="connsiteX5" fmla="*/ 799522 w 1598829"/>
                  <a:gd name="connsiteY5" fmla="*/ 172724 h 172724"/>
                  <a:gd name="connsiteX6" fmla="*/ 673905 w 1598829"/>
                  <a:gd name="connsiteY6" fmla="*/ 92492 h 172724"/>
                  <a:gd name="connsiteX7" fmla="*/ 574959 w 1598829"/>
                  <a:gd name="connsiteY7" fmla="*/ 29253 h 172724"/>
                  <a:gd name="connsiteX8" fmla="*/ 476014 w 1598829"/>
                  <a:gd name="connsiteY8" fmla="*/ 92492 h 172724"/>
                  <a:gd name="connsiteX9" fmla="*/ 350396 w 1598829"/>
                  <a:gd name="connsiteY9" fmla="*/ 172724 h 172724"/>
                  <a:gd name="connsiteX10" fmla="*/ 224778 w 1598829"/>
                  <a:gd name="connsiteY10" fmla="*/ 92492 h 172724"/>
                  <a:gd name="connsiteX11" fmla="*/ 125833 w 1598829"/>
                  <a:gd name="connsiteY11" fmla="*/ 29253 h 172724"/>
                  <a:gd name="connsiteX12" fmla="*/ 26887 w 1598829"/>
                  <a:gd name="connsiteY12" fmla="*/ 92492 h 172724"/>
                  <a:gd name="connsiteX13" fmla="*/ 0 w 1598829"/>
                  <a:gd name="connsiteY13" fmla="*/ 80232 h 172724"/>
                  <a:gd name="connsiteX14" fmla="*/ 125618 w 1598829"/>
                  <a:gd name="connsiteY14" fmla="*/ 0 h 172724"/>
                  <a:gd name="connsiteX15" fmla="*/ 251235 w 1598829"/>
                  <a:gd name="connsiteY15" fmla="*/ 80232 h 172724"/>
                  <a:gd name="connsiteX16" fmla="*/ 350181 w 1598829"/>
                  <a:gd name="connsiteY16" fmla="*/ 143471 h 172724"/>
                  <a:gd name="connsiteX17" fmla="*/ 449126 w 1598829"/>
                  <a:gd name="connsiteY17" fmla="*/ 80232 h 172724"/>
                  <a:gd name="connsiteX18" fmla="*/ 574744 w 1598829"/>
                  <a:gd name="connsiteY18" fmla="*/ 0 h 172724"/>
                  <a:gd name="connsiteX19" fmla="*/ 700362 w 1598829"/>
                  <a:gd name="connsiteY19" fmla="*/ 80232 h 172724"/>
                  <a:gd name="connsiteX20" fmla="*/ 799307 w 1598829"/>
                  <a:gd name="connsiteY20" fmla="*/ 143471 h 172724"/>
                  <a:gd name="connsiteX21" fmla="*/ 799307 w 1598829"/>
                  <a:gd name="connsiteY21" fmla="*/ 143471 h 172724"/>
                  <a:gd name="connsiteX22" fmla="*/ 898253 w 1598829"/>
                  <a:gd name="connsiteY22" fmla="*/ 80232 h 172724"/>
                  <a:gd name="connsiteX23" fmla="*/ 1024085 w 1598829"/>
                  <a:gd name="connsiteY23" fmla="*/ 0 h 172724"/>
                  <a:gd name="connsiteX24" fmla="*/ 1149703 w 1598829"/>
                  <a:gd name="connsiteY24" fmla="*/ 80232 h 172724"/>
                  <a:gd name="connsiteX25" fmla="*/ 1248648 w 1598829"/>
                  <a:gd name="connsiteY25" fmla="*/ 143471 h 172724"/>
                  <a:gd name="connsiteX26" fmla="*/ 1347594 w 1598829"/>
                  <a:gd name="connsiteY26" fmla="*/ 80232 h 172724"/>
                  <a:gd name="connsiteX27" fmla="*/ 1473212 w 1598829"/>
                  <a:gd name="connsiteY27" fmla="*/ 0 h 172724"/>
                  <a:gd name="connsiteX28" fmla="*/ 1598829 w 1598829"/>
                  <a:gd name="connsiteY28" fmla="*/ 80232 h 172724"/>
                  <a:gd name="connsiteX29" fmla="*/ 1572157 w 1598829"/>
                  <a:gd name="connsiteY29" fmla="*/ 92492 h 172724"/>
                  <a:gd name="connsiteX30" fmla="*/ 1473212 w 1598829"/>
                  <a:gd name="connsiteY30" fmla="*/ 29253 h 172724"/>
                  <a:gd name="connsiteX31" fmla="*/ 1374266 w 1598829"/>
                  <a:gd name="connsiteY31" fmla="*/ 92492 h 172724"/>
                  <a:gd name="connsiteX32" fmla="*/ 1248648 w 1598829"/>
                  <a:gd name="connsiteY32" fmla="*/ 172724 h 1727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598829" h="172724">
                    <a:moveTo>
                      <a:pt x="1248648" y="172724"/>
                    </a:moveTo>
                    <a:cubicBezTo>
                      <a:pt x="1194229" y="172724"/>
                      <a:pt x="1146046" y="141965"/>
                      <a:pt x="1123031" y="92492"/>
                    </a:cubicBezTo>
                    <a:cubicBezTo>
                      <a:pt x="1104962" y="53560"/>
                      <a:pt x="1067105" y="29253"/>
                      <a:pt x="1024085" y="29253"/>
                    </a:cubicBezTo>
                    <a:cubicBezTo>
                      <a:pt x="981066" y="29253"/>
                      <a:pt x="943208" y="53560"/>
                      <a:pt x="925140" y="92492"/>
                    </a:cubicBezTo>
                    <a:cubicBezTo>
                      <a:pt x="902124" y="141965"/>
                      <a:pt x="853942" y="172724"/>
                      <a:pt x="799522" y="172724"/>
                    </a:cubicBezTo>
                    <a:cubicBezTo>
                      <a:pt x="799522" y="172724"/>
                      <a:pt x="799522" y="172724"/>
                      <a:pt x="799522" y="172724"/>
                    </a:cubicBezTo>
                    <a:cubicBezTo>
                      <a:pt x="744887" y="172724"/>
                      <a:pt x="696920" y="141965"/>
                      <a:pt x="673905" y="92492"/>
                    </a:cubicBezTo>
                    <a:cubicBezTo>
                      <a:pt x="655836" y="53560"/>
                      <a:pt x="617979" y="29253"/>
                      <a:pt x="574959" y="29253"/>
                    </a:cubicBezTo>
                    <a:cubicBezTo>
                      <a:pt x="531939" y="29253"/>
                      <a:pt x="494082" y="53560"/>
                      <a:pt x="476014" y="92492"/>
                    </a:cubicBezTo>
                    <a:cubicBezTo>
                      <a:pt x="452998" y="141965"/>
                      <a:pt x="405031" y="172724"/>
                      <a:pt x="350396" y="172724"/>
                    </a:cubicBezTo>
                    <a:cubicBezTo>
                      <a:pt x="295976" y="172724"/>
                      <a:pt x="247794" y="141965"/>
                      <a:pt x="224778" y="92492"/>
                    </a:cubicBezTo>
                    <a:cubicBezTo>
                      <a:pt x="206710" y="53560"/>
                      <a:pt x="168853" y="29253"/>
                      <a:pt x="125833" y="29253"/>
                    </a:cubicBezTo>
                    <a:cubicBezTo>
                      <a:pt x="82813" y="29253"/>
                      <a:pt x="44956" y="53560"/>
                      <a:pt x="26887" y="92492"/>
                    </a:cubicBezTo>
                    <a:lnTo>
                      <a:pt x="0" y="80232"/>
                    </a:lnTo>
                    <a:cubicBezTo>
                      <a:pt x="23016" y="30759"/>
                      <a:pt x="70983" y="0"/>
                      <a:pt x="125618" y="0"/>
                    </a:cubicBezTo>
                    <a:cubicBezTo>
                      <a:pt x="180253" y="0"/>
                      <a:pt x="228220" y="30759"/>
                      <a:pt x="251235" y="80232"/>
                    </a:cubicBezTo>
                    <a:cubicBezTo>
                      <a:pt x="269304" y="119165"/>
                      <a:pt x="307376" y="143471"/>
                      <a:pt x="350181" y="143471"/>
                    </a:cubicBezTo>
                    <a:cubicBezTo>
                      <a:pt x="393201" y="143471"/>
                      <a:pt x="431058" y="119165"/>
                      <a:pt x="449126" y="80232"/>
                    </a:cubicBezTo>
                    <a:cubicBezTo>
                      <a:pt x="472142" y="30759"/>
                      <a:pt x="520324" y="0"/>
                      <a:pt x="574744" y="0"/>
                    </a:cubicBezTo>
                    <a:cubicBezTo>
                      <a:pt x="629164" y="0"/>
                      <a:pt x="677346" y="30759"/>
                      <a:pt x="700362" y="80232"/>
                    </a:cubicBezTo>
                    <a:cubicBezTo>
                      <a:pt x="718430" y="119165"/>
                      <a:pt x="756287" y="143471"/>
                      <a:pt x="799307" y="143471"/>
                    </a:cubicBezTo>
                    <a:lnTo>
                      <a:pt x="799307" y="143471"/>
                    </a:lnTo>
                    <a:cubicBezTo>
                      <a:pt x="842327" y="143471"/>
                      <a:pt x="880184" y="119165"/>
                      <a:pt x="898253" y="80232"/>
                    </a:cubicBezTo>
                    <a:cubicBezTo>
                      <a:pt x="921483" y="30759"/>
                      <a:pt x="969450" y="0"/>
                      <a:pt x="1024085" y="0"/>
                    </a:cubicBezTo>
                    <a:cubicBezTo>
                      <a:pt x="1078720" y="0"/>
                      <a:pt x="1126688" y="30759"/>
                      <a:pt x="1149703" y="80232"/>
                    </a:cubicBezTo>
                    <a:cubicBezTo>
                      <a:pt x="1167771" y="119165"/>
                      <a:pt x="1205629" y="143471"/>
                      <a:pt x="1248648" y="143471"/>
                    </a:cubicBezTo>
                    <a:cubicBezTo>
                      <a:pt x="1291668" y="143471"/>
                      <a:pt x="1329526" y="119165"/>
                      <a:pt x="1347594" y="80232"/>
                    </a:cubicBezTo>
                    <a:cubicBezTo>
                      <a:pt x="1370610" y="30759"/>
                      <a:pt x="1418792" y="0"/>
                      <a:pt x="1473212" y="0"/>
                    </a:cubicBezTo>
                    <a:cubicBezTo>
                      <a:pt x="1527847" y="0"/>
                      <a:pt x="1576029" y="30759"/>
                      <a:pt x="1598829" y="80232"/>
                    </a:cubicBezTo>
                    <a:lnTo>
                      <a:pt x="1572157" y="92492"/>
                    </a:lnTo>
                    <a:cubicBezTo>
                      <a:pt x="1554089" y="53560"/>
                      <a:pt x="1516016" y="29253"/>
                      <a:pt x="1473212" y="29253"/>
                    </a:cubicBezTo>
                    <a:cubicBezTo>
                      <a:pt x="1430192" y="29253"/>
                      <a:pt x="1392335" y="53560"/>
                      <a:pt x="1374266" y="92492"/>
                    </a:cubicBezTo>
                    <a:cubicBezTo>
                      <a:pt x="1351251" y="141965"/>
                      <a:pt x="1303069" y="172724"/>
                      <a:pt x="1248648" y="172724"/>
                    </a:cubicBezTo>
                    <a:close/>
                  </a:path>
                </a:pathLst>
              </a:custGeom>
              <a:grpFill/>
              <a:ln w="214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</p:grpSp>
      <p:grpSp>
        <p:nvGrpSpPr>
          <p:cNvPr id="427" name="Group 77">
            <a:extLst>
              <a:ext uri="{FF2B5EF4-FFF2-40B4-BE49-F238E27FC236}">
                <a16:creationId xmlns:a16="http://schemas.microsoft.com/office/drawing/2014/main" id="{F70AAE9F-D40D-4A06-A542-AB26D8AB98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6676" y="4575280"/>
            <a:ext cx="1781105" cy="1781136"/>
            <a:chOff x="10154385" y="4452524"/>
            <a:chExt cx="1443404" cy="1443428"/>
          </a:xfrm>
          <a:solidFill>
            <a:schemeClr val="bg1"/>
          </a:solidFill>
        </p:grpSpPr>
        <p:grpSp>
          <p:nvGrpSpPr>
            <p:cNvPr id="79" name="Graphic 4">
              <a:extLst>
                <a:ext uri="{FF2B5EF4-FFF2-40B4-BE49-F238E27FC236}">
                  <a16:creationId xmlns:a16="http://schemas.microsoft.com/office/drawing/2014/main" id="{E2BD3D1E-8A78-4CA8-A862-614FD75BD9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0154385" y="4452524"/>
              <a:ext cx="1443404" cy="1443428"/>
              <a:chOff x="5734037" y="3067039"/>
              <a:chExt cx="724483" cy="724489"/>
            </a:xfrm>
            <a:grpFill/>
          </p:grpSpPr>
          <p:sp>
            <p:nvSpPr>
              <p:cNvPr id="250" name="Freeform: Shape 249">
                <a:extLst>
                  <a:ext uri="{FF2B5EF4-FFF2-40B4-BE49-F238E27FC236}">
                    <a16:creationId xmlns:a16="http://schemas.microsoft.com/office/drawing/2014/main" id="{27EF3C4D-D9EE-433E-A50B-6D1B1A4E1B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067039"/>
                <a:ext cx="14192" cy="14097"/>
              </a:xfrm>
              <a:custGeom>
                <a:avLst/>
                <a:gdLst>
                  <a:gd name="connsiteX0" fmla="*/ 14192 w 14192"/>
                  <a:gd name="connsiteY0" fmla="*/ 7049 h 14097"/>
                  <a:gd name="connsiteX1" fmla="*/ 7144 w 14192"/>
                  <a:gd name="connsiteY1" fmla="*/ 14097 h 14097"/>
                  <a:gd name="connsiteX2" fmla="*/ 0 w 14192"/>
                  <a:gd name="connsiteY2" fmla="*/ 7049 h 14097"/>
                  <a:gd name="connsiteX3" fmla="*/ 7049 w 14192"/>
                  <a:gd name="connsiteY3" fmla="*/ 0 h 14097"/>
                  <a:gd name="connsiteX4" fmla="*/ 14192 w 14192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1" name="Freeform: Shape 250">
                <a:extLst>
                  <a:ext uri="{FF2B5EF4-FFF2-40B4-BE49-F238E27FC236}">
                    <a16:creationId xmlns:a16="http://schemas.microsoft.com/office/drawing/2014/main" id="{FC4F4B86-B0F5-45AB-974A-ED0CF803801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2" name="Freeform: Shape 251">
                <a:extLst>
                  <a:ext uri="{FF2B5EF4-FFF2-40B4-BE49-F238E27FC236}">
                    <a16:creationId xmlns:a16="http://schemas.microsoft.com/office/drawing/2014/main" id="{1ABCCAB6-2C8F-45DC-A8D3-12AE864BCFB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3" name="Freeform: Shape 252">
                <a:extLst>
                  <a:ext uri="{FF2B5EF4-FFF2-40B4-BE49-F238E27FC236}">
                    <a16:creationId xmlns:a16="http://schemas.microsoft.com/office/drawing/2014/main" id="{B77B7A98-FF5E-4AE2-AA18-F9CD647D247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4" name="Freeform: Shape 253">
                <a:extLst>
                  <a:ext uri="{FF2B5EF4-FFF2-40B4-BE49-F238E27FC236}">
                    <a16:creationId xmlns:a16="http://schemas.microsoft.com/office/drawing/2014/main" id="{1BEEA99B-FA00-47DF-A8C6-42E565ACBA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5" name="Freeform: Shape 254">
                <a:extLst>
                  <a:ext uri="{FF2B5EF4-FFF2-40B4-BE49-F238E27FC236}">
                    <a16:creationId xmlns:a16="http://schemas.microsoft.com/office/drawing/2014/main" id="{9A3073AA-0C95-49D3-ABEB-360AC0DA78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6" name="Freeform: Shape 255">
                <a:extLst>
                  <a:ext uri="{FF2B5EF4-FFF2-40B4-BE49-F238E27FC236}">
                    <a16:creationId xmlns:a16="http://schemas.microsoft.com/office/drawing/2014/main" id="{ADDC6101-D1BA-45AD-975E-6D22FBBC8A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7" name="Freeform: Shape 256">
                <a:extLst>
                  <a:ext uri="{FF2B5EF4-FFF2-40B4-BE49-F238E27FC236}">
                    <a16:creationId xmlns:a16="http://schemas.microsoft.com/office/drawing/2014/main" id="{7F7FF84E-A790-449D-A30F-A2B32897BB7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126284"/>
                <a:ext cx="14192" cy="14097"/>
              </a:xfrm>
              <a:custGeom>
                <a:avLst/>
                <a:gdLst>
                  <a:gd name="connsiteX0" fmla="*/ 14192 w 14192"/>
                  <a:gd name="connsiteY0" fmla="*/ 7049 h 14097"/>
                  <a:gd name="connsiteX1" fmla="*/ 7144 w 14192"/>
                  <a:gd name="connsiteY1" fmla="*/ 14097 h 14097"/>
                  <a:gd name="connsiteX2" fmla="*/ 0 w 14192"/>
                  <a:gd name="connsiteY2" fmla="*/ 7049 h 14097"/>
                  <a:gd name="connsiteX3" fmla="*/ 7049 w 14192"/>
                  <a:gd name="connsiteY3" fmla="*/ 0 h 14097"/>
                  <a:gd name="connsiteX4" fmla="*/ 14192 w 14192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8" name="Freeform: Shape 257">
                <a:extLst>
                  <a:ext uri="{FF2B5EF4-FFF2-40B4-BE49-F238E27FC236}">
                    <a16:creationId xmlns:a16="http://schemas.microsoft.com/office/drawing/2014/main" id="{BFAC3AB9-2115-4ABC-8F2B-669140D4BA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12628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9" name="Freeform: Shape 258">
                <a:extLst>
                  <a:ext uri="{FF2B5EF4-FFF2-40B4-BE49-F238E27FC236}">
                    <a16:creationId xmlns:a16="http://schemas.microsoft.com/office/drawing/2014/main" id="{12209916-8238-47D3-8470-C3B6748DE3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0" name="Freeform: Shape 259">
                <a:extLst>
                  <a:ext uri="{FF2B5EF4-FFF2-40B4-BE49-F238E27FC236}">
                    <a16:creationId xmlns:a16="http://schemas.microsoft.com/office/drawing/2014/main" id="{342C4170-32C9-45C4-9A3E-3B9DFBDAB5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1" name="Freeform: Shape 260">
                <a:extLst>
                  <a:ext uri="{FF2B5EF4-FFF2-40B4-BE49-F238E27FC236}">
                    <a16:creationId xmlns:a16="http://schemas.microsoft.com/office/drawing/2014/main" id="{252EA0E9-92FF-4BC7-B847-6782E38D96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2" name="Freeform: Shape 261">
                <a:extLst>
                  <a:ext uri="{FF2B5EF4-FFF2-40B4-BE49-F238E27FC236}">
                    <a16:creationId xmlns:a16="http://schemas.microsoft.com/office/drawing/2014/main" id="{CC5C774B-5471-455E-9173-6114DFF3ED4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12628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8 w 14097"/>
                  <a:gd name="connsiteY1" fmla="*/ 14097 h 14097"/>
                  <a:gd name="connsiteX2" fmla="*/ 0 w 14097"/>
                  <a:gd name="connsiteY2" fmla="*/ 7049 h 14097"/>
                  <a:gd name="connsiteX3" fmla="*/ 7048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3" name="Freeform: Shape 262">
                <a:extLst>
                  <a:ext uri="{FF2B5EF4-FFF2-40B4-BE49-F238E27FC236}">
                    <a16:creationId xmlns:a16="http://schemas.microsoft.com/office/drawing/2014/main" id="{F8A27BFB-E943-4C45-BFA2-B1FB44802D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4" name="Freeform: Shape 263">
                <a:extLst>
                  <a:ext uri="{FF2B5EF4-FFF2-40B4-BE49-F238E27FC236}">
                    <a16:creationId xmlns:a16="http://schemas.microsoft.com/office/drawing/2014/main" id="{E10E74B4-0649-4165-A42B-5188136CB2E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185434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5" name="Freeform: Shape 264">
                <a:extLst>
                  <a:ext uri="{FF2B5EF4-FFF2-40B4-BE49-F238E27FC236}">
                    <a16:creationId xmlns:a16="http://schemas.microsoft.com/office/drawing/2014/main" id="{285DD857-084E-445B-9D21-3DDF484AE3F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18543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6" name="Freeform: Shape 265">
                <a:extLst>
                  <a:ext uri="{FF2B5EF4-FFF2-40B4-BE49-F238E27FC236}">
                    <a16:creationId xmlns:a16="http://schemas.microsoft.com/office/drawing/2014/main" id="{858EAED4-7030-4F02-8735-86B2D41F00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7" name="Freeform: Shape 266">
                <a:extLst>
                  <a:ext uri="{FF2B5EF4-FFF2-40B4-BE49-F238E27FC236}">
                    <a16:creationId xmlns:a16="http://schemas.microsoft.com/office/drawing/2014/main" id="{FD206B85-4DBA-4A1C-BE5E-9AC09D3E85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8" name="Freeform: Shape 267">
                <a:extLst>
                  <a:ext uri="{FF2B5EF4-FFF2-40B4-BE49-F238E27FC236}">
                    <a16:creationId xmlns:a16="http://schemas.microsoft.com/office/drawing/2014/main" id="{A9828E4E-D18A-4EB3-AA0E-6A694BAA60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9" name="Freeform: Shape 268">
                <a:extLst>
                  <a:ext uri="{FF2B5EF4-FFF2-40B4-BE49-F238E27FC236}">
                    <a16:creationId xmlns:a16="http://schemas.microsoft.com/office/drawing/2014/main" id="{242BFF0C-9960-4037-8875-982CC6AB3B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18543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0" name="Freeform: Shape 269">
                <a:extLst>
                  <a:ext uri="{FF2B5EF4-FFF2-40B4-BE49-F238E27FC236}">
                    <a16:creationId xmlns:a16="http://schemas.microsoft.com/office/drawing/2014/main" id="{FDC46289-4813-4C66-B74D-DA89EB5C7A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1" name="Freeform: Shape 270">
                <a:extLst>
                  <a:ext uri="{FF2B5EF4-FFF2-40B4-BE49-F238E27FC236}">
                    <a16:creationId xmlns:a16="http://schemas.microsoft.com/office/drawing/2014/main" id="{DD12BBDD-E5E4-4866-BA7D-575AA15AFA2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244679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2" name="Freeform: Shape 271">
                <a:extLst>
                  <a:ext uri="{FF2B5EF4-FFF2-40B4-BE49-F238E27FC236}">
                    <a16:creationId xmlns:a16="http://schemas.microsoft.com/office/drawing/2014/main" id="{CC7933B6-91C1-49F7-A1D2-E4C9264C71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244677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3" name="Freeform: Shape 272">
                <a:extLst>
                  <a:ext uri="{FF2B5EF4-FFF2-40B4-BE49-F238E27FC236}">
                    <a16:creationId xmlns:a16="http://schemas.microsoft.com/office/drawing/2014/main" id="{80F77AE0-80D0-441D-8610-15A87072DB2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4" name="Freeform: Shape 273">
                <a:extLst>
                  <a:ext uri="{FF2B5EF4-FFF2-40B4-BE49-F238E27FC236}">
                    <a16:creationId xmlns:a16="http://schemas.microsoft.com/office/drawing/2014/main" id="{369F67A5-04FD-4DC3-B5FE-E293F1D8FF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5" name="Freeform: Shape 274">
                <a:extLst>
                  <a:ext uri="{FF2B5EF4-FFF2-40B4-BE49-F238E27FC236}">
                    <a16:creationId xmlns:a16="http://schemas.microsoft.com/office/drawing/2014/main" id="{7D2FE5A5-00D9-4B46-B9C0-DF029A2137E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6" name="Freeform: Shape 275">
                <a:extLst>
                  <a:ext uri="{FF2B5EF4-FFF2-40B4-BE49-F238E27FC236}">
                    <a16:creationId xmlns:a16="http://schemas.microsoft.com/office/drawing/2014/main" id="{77863FE7-D2C9-4943-8569-6BF49B87CC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24467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7" name="Freeform: Shape 276">
                <a:extLst>
                  <a:ext uri="{FF2B5EF4-FFF2-40B4-BE49-F238E27FC236}">
                    <a16:creationId xmlns:a16="http://schemas.microsoft.com/office/drawing/2014/main" id="{A0020B1F-76BE-46B2-8D5F-A8BD90E97B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8" name="Freeform: Shape 277">
                <a:extLst>
                  <a:ext uri="{FF2B5EF4-FFF2-40B4-BE49-F238E27FC236}">
                    <a16:creationId xmlns:a16="http://schemas.microsoft.com/office/drawing/2014/main" id="{ABB9081A-5442-44FE-B224-BDBCB08C9B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303829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9" name="Freeform: Shape 278">
                <a:extLst>
                  <a:ext uri="{FF2B5EF4-FFF2-40B4-BE49-F238E27FC236}">
                    <a16:creationId xmlns:a16="http://schemas.microsoft.com/office/drawing/2014/main" id="{F93E179E-A593-4559-96EE-A0B232C5E1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0" name="Freeform: Shape 279">
                <a:extLst>
                  <a:ext uri="{FF2B5EF4-FFF2-40B4-BE49-F238E27FC236}">
                    <a16:creationId xmlns:a16="http://schemas.microsoft.com/office/drawing/2014/main" id="{34DF0844-A707-4E91-9663-D229B49F5B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1" name="Freeform: Shape 280">
                <a:extLst>
                  <a:ext uri="{FF2B5EF4-FFF2-40B4-BE49-F238E27FC236}">
                    <a16:creationId xmlns:a16="http://schemas.microsoft.com/office/drawing/2014/main" id="{C2450B49-EEBA-44E1-A402-CDDFAA21BC9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2" name="Freeform: Shape 281">
                <a:extLst>
                  <a:ext uri="{FF2B5EF4-FFF2-40B4-BE49-F238E27FC236}">
                    <a16:creationId xmlns:a16="http://schemas.microsoft.com/office/drawing/2014/main" id="{A588BB7B-0B7E-44B5-BFD9-EA98377B0B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3" name="Freeform: Shape 282">
                <a:extLst>
                  <a:ext uri="{FF2B5EF4-FFF2-40B4-BE49-F238E27FC236}">
                    <a16:creationId xmlns:a16="http://schemas.microsoft.com/office/drawing/2014/main" id="{69A29819-A120-4DE3-9885-6C9ABDEBF91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4" name="Freeform: Shape 283">
                <a:extLst>
                  <a:ext uri="{FF2B5EF4-FFF2-40B4-BE49-F238E27FC236}">
                    <a16:creationId xmlns:a16="http://schemas.microsoft.com/office/drawing/2014/main" id="{5A47B4D1-A1E7-440C-9756-62F1319981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5" name="Freeform: Shape 284">
                <a:extLst>
                  <a:ext uri="{FF2B5EF4-FFF2-40B4-BE49-F238E27FC236}">
                    <a16:creationId xmlns:a16="http://schemas.microsoft.com/office/drawing/2014/main" id="{6E37264B-D746-4A84-A8D8-C8BB60C5F4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363074"/>
                <a:ext cx="14192" cy="14097"/>
              </a:xfrm>
              <a:custGeom>
                <a:avLst/>
                <a:gdLst>
                  <a:gd name="connsiteX0" fmla="*/ 14192 w 14192"/>
                  <a:gd name="connsiteY0" fmla="*/ 7048 h 14097"/>
                  <a:gd name="connsiteX1" fmla="*/ 7144 w 14192"/>
                  <a:gd name="connsiteY1" fmla="*/ 14097 h 14097"/>
                  <a:gd name="connsiteX2" fmla="*/ 0 w 14192"/>
                  <a:gd name="connsiteY2" fmla="*/ 7048 h 14097"/>
                  <a:gd name="connsiteX3" fmla="*/ 7049 w 14192"/>
                  <a:gd name="connsiteY3" fmla="*/ 0 h 14097"/>
                  <a:gd name="connsiteX4" fmla="*/ 14192 w 14192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6" name="Freeform: Shape 285">
                <a:extLst>
                  <a:ext uri="{FF2B5EF4-FFF2-40B4-BE49-F238E27FC236}">
                    <a16:creationId xmlns:a16="http://schemas.microsoft.com/office/drawing/2014/main" id="{4A6A55C8-81FC-4BC1-8D9D-989098291E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36307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7" name="Freeform: Shape 286">
                <a:extLst>
                  <a:ext uri="{FF2B5EF4-FFF2-40B4-BE49-F238E27FC236}">
                    <a16:creationId xmlns:a16="http://schemas.microsoft.com/office/drawing/2014/main" id="{25BEED62-890A-4F76-8976-0806912852D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8" name="Freeform: Shape 287">
                <a:extLst>
                  <a:ext uri="{FF2B5EF4-FFF2-40B4-BE49-F238E27FC236}">
                    <a16:creationId xmlns:a16="http://schemas.microsoft.com/office/drawing/2014/main" id="{CEDB6363-D238-497C-9F62-70C3794378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9" name="Freeform: Shape 288">
                <a:extLst>
                  <a:ext uri="{FF2B5EF4-FFF2-40B4-BE49-F238E27FC236}">
                    <a16:creationId xmlns:a16="http://schemas.microsoft.com/office/drawing/2014/main" id="{E8AE52A3-EEF4-4363-8348-F0193090BD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0" name="Freeform: Shape 289">
                <a:extLst>
                  <a:ext uri="{FF2B5EF4-FFF2-40B4-BE49-F238E27FC236}">
                    <a16:creationId xmlns:a16="http://schemas.microsoft.com/office/drawing/2014/main" id="{42E43346-6294-4571-8009-00559220AA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363074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8 w 14097"/>
                  <a:gd name="connsiteY1" fmla="*/ 14097 h 14097"/>
                  <a:gd name="connsiteX2" fmla="*/ 0 w 14097"/>
                  <a:gd name="connsiteY2" fmla="*/ 7048 h 14097"/>
                  <a:gd name="connsiteX3" fmla="*/ 7048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1" name="Freeform: Shape 290">
                <a:extLst>
                  <a:ext uri="{FF2B5EF4-FFF2-40B4-BE49-F238E27FC236}">
                    <a16:creationId xmlns:a16="http://schemas.microsoft.com/office/drawing/2014/main" id="{4C9FF21F-0A57-48BD-AFA2-812BDA4AE14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2" name="Freeform: Shape 291">
                <a:extLst>
                  <a:ext uri="{FF2B5EF4-FFF2-40B4-BE49-F238E27FC236}">
                    <a16:creationId xmlns:a16="http://schemas.microsoft.com/office/drawing/2014/main" id="{92CE44D1-4355-4EA0-85D9-46B2BD634E2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422225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3" name="Freeform: Shape 292">
                <a:extLst>
                  <a:ext uri="{FF2B5EF4-FFF2-40B4-BE49-F238E27FC236}">
                    <a16:creationId xmlns:a16="http://schemas.microsoft.com/office/drawing/2014/main" id="{E05932D9-8C08-487C-BE8D-CE8D90DBE2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4" name="Freeform: Shape 293">
                <a:extLst>
                  <a:ext uri="{FF2B5EF4-FFF2-40B4-BE49-F238E27FC236}">
                    <a16:creationId xmlns:a16="http://schemas.microsoft.com/office/drawing/2014/main" id="{1956F062-CFDF-41C0-BF81-910A5939269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5" name="Freeform: Shape 294">
                <a:extLst>
                  <a:ext uri="{FF2B5EF4-FFF2-40B4-BE49-F238E27FC236}">
                    <a16:creationId xmlns:a16="http://schemas.microsoft.com/office/drawing/2014/main" id="{6EE30713-2557-4E2C-B23E-A4335296BD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6" name="Freeform: Shape 295">
                <a:extLst>
                  <a:ext uri="{FF2B5EF4-FFF2-40B4-BE49-F238E27FC236}">
                    <a16:creationId xmlns:a16="http://schemas.microsoft.com/office/drawing/2014/main" id="{713ADC1F-8ACA-4FC6-923D-A7D07F151E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7" name="Freeform: Shape 296">
                <a:extLst>
                  <a:ext uri="{FF2B5EF4-FFF2-40B4-BE49-F238E27FC236}">
                    <a16:creationId xmlns:a16="http://schemas.microsoft.com/office/drawing/2014/main" id="{9516A6B3-73B6-4736-BAD3-1BA9B19BBD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8" name="Freeform: Shape 297">
                <a:extLst>
                  <a:ext uri="{FF2B5EF4-FFF2-40B4-BE49-F238E27FC236}">
                    <a16:creationId xmlns:a16="http://schemas.microsoft.com/office/drawing/2014/main" id="{66C9B3A2-34F8-463A-8F26-2DB41BC486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9" name="Freeform: Shape 298">
                <a:extLst>
                  <a:ext uri="{FF2B5EF4-FFF2-40B4-BE49-F238E27FC236}">
                    <a16:creationId xmlns:a16="http://schemas.microsoft.com/office/drawing/2014/main" id="{D2681A1B-C5B4-4180-B839-F42F15609F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6953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0" name="Freeform: Shape 299">
                <a:extLst>
                  <a:ext uri="{FF2B5EF4-FFF2-40B4-BE49-F238E27FC236}">
                    <a16:creationId xmlns:a16="http://schemas.microsoft.com/office/drawing/2014/main" id="{09B73E73-CAF5-466C-B476-F442DA3F69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1" name="Freeform: Shape 300">
                <a:extLst>
                  <a:ext uri="{FF2B5EF4-FFF2-40B4-BE49-F238E27FC236}">
                    <a16:creationId xmlns:a16="http://schemas.microsoft.com/office/drawing/2014/main" id="{47DE2FFA-2AEC-4E3C-9BB5-0B4FA9B13C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9 w 14096"/>
                  <a:gd name="connsiteY1" fmla="*/ 14097 h 14097"/>
                  <a:gd name="connsiteX2" fmla="*/ 0 w 14096"/>
                  <a:gd name="connsiteY2" fmla="*/ 7049 h 14097"/>
                  <a:gd name="connsiteX3" fmla="*/ 6953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859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2" name="Freeform: Shape 301">
                <a:extLst>
                  <a:ext uri="{FF2B5EF4-FFF2-40B4-BE49-F238E27FC236}">
                    <a16:creationId xmlns:a16="http://schemas.microsoft.com/office/drawing/2014/main" id="{707A7E41-23E9-4C4C-8C40-86AC4A286A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3" name="Freeform: Shape 302">
                <a:extLst>
                  <a:ext uri="{FF2B5EF4-FFF2-40B4-BE49-F238E27FC236}">
                    <a16:creationId xmlns:a16="http://schemas.microsoft.com/office/drawing/2014/main" id="{E0EEF3BF-23B8-4558-9496-3FBC0D450F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6953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858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4" name="Freeform: Shape 303">
                <a:extLst>
                  <a:ext uri="{FF2B5EF4-FFF2-40B4-BE49-F238E27FC236}">
                    <a16:creationId xmlns:a16="http://schemas.microsoft.com/office/drawing/2014/main" id="{F23B0DE3-79D7-4B51-AA85-1D78E1D125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5" name="Freeform: Shape 304">
                <a:extLst>
                  <a:ext uri="{FF2B5EF4-FFF2-40B4-BE49-F238E27FC236}">
                    <a16:creationId xmlns:a16="http://schemas.microsoft.com/office/drawing/2014/main" id="{66A6C48D-B42A-4213-967E-3F0F31F368C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126281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6" name="Freeform: Shape 305">
                <a:extLst>
                  <a:ext uri="{FF2B5EF4-FFF2-40B4-BE49-F238E27FC236}">
                    <a16:creationId xmlns:a16="http://schemas.microsoft.com/office/drawing/2014/main" id="{460D8262-916E-4A41-9DA7-0416B07C170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7" name="Freeform: Shape 306">
                <a:extLst>
                  <a:ext uri="{FF2B5EF4-FFF2-40B4-BE49-F238E27FC236}">
                    <a16:creationId xmlns:a16="http://schemas.microsoft.com/office/drawing/2014/main" id="{BDA74C8E-A290-4214-9CDC-7C81E2D300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8" name="Freeform: Shape 307">
                <a:extLst>
                  <a:ext uri="{FF2B5EF4-FFF2-40B4-BE49-F238E27FC236}">
                    <a16:creationId xmlns:a16="http://schemas.microsoft.com/office/drawing/2014/main" id="{06F0FC8C-B053-49A4-85D1-D02E6ACC09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9" name="Freeform: Shape 308">
                <a:extLst>
                  <a:ext uri="{FF2B5EF4-FFF2-40B4-BE49-F238E27FC236}">
                    <a16:creationId xmlns:a16="http://schemas.microsoft.com/office/drawing/2014/main" id="{EF6E20D1-B75B-4109-9863-CDF7D7B9C4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0" name="Freeform: Shape 309">
                <a:extLst>
                  <a:ext uri="{FF2B5EF4-FFF2-40B4-BE49-F238E27FC236}">
                    <a16:creationId xmlns:a16="http://schemas.microsoft.com/office/drawing/2014/main" id="{CD825563-95D0-4AF8-B76F-C3D9E5B85ED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126283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1" name="Freeform: Shape 310">
                <a:extLst>
                  <a:ext uri="{FF2B5EF4-FFF2-40B4-BE49-F238E27FC236}">
                    <a16:creationId xmlns:a16="http://schemas.microsoft.com/office/drawing/2014/main" id="{E4808768-DD68-41FD-B6C9-92A21F8568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185433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2" name="Freeform: Shape 311">
                <a:extLst>
                  <a:ext uri="{FF2B5EF4-FFF2-40B4-BE49-F238E27FC236}">
                    <a16:creationId xmlns:a16="http://schemas.microsoft.com/office/drawing/2014/main" id="{5443C4E4-B94D-4A0F-91E2-EAEEE4333B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3" name="Freeform: Shape 312">
                <a:extLst>
                  <a:ext uri="{FF2B5EF4-FFF2-40B4-BE49-F238E27FC236}">
                    <a16:creationId xmlns:a16="http://schemas.microsoft.com/office/drawing/2014/main" id="{A7BE49C3-DF3E-40D7-AA79-31FF796D8E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4" name="Freeform: Shape 313">
                <a:extLst>
                  <a:ext uri="{FF2B5EF4-FFF2-40B4-BE49-F238E27FC236}">
                    <a16:creationId xmlns:a16="http://schemas.microsoft.com/office/drawing/2014/main" id="{296FD384-B102-4DC5-B7F8-C9CFCAFEF2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5" name="Freeform: Shape 314">
                <a:extLst>
                  <a:ext uri="{FF2B5EF4-FFF2-40B4-BE49-F238E27FC236}">
                    <a16:creationId xmlns:a16="http://schemas.microsoft.com/office/drawing/2014/main" id="{761B0F50-29B0-4715-89EA-3D67D66E99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6" name="Freeform: Shape 315">
                <a:extLst>
                  <a:ext uri="{FF2B5EF4-FFF2-40B4-BE49-F238E27FC236}">
                    <a16:creationId xmlns:a16="http://schemas.microsoft.com/office/drawing/2014/main" id="{02EE7645-22B2-4AE6-BE83-268CF9FA94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185432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7" name="Freeform: Shape 316">
                <a:extLst>
                  <a:ext uri="{FF2B5EF4-FFF2-40B4-BE49-F238E27FC236}">
                    <a16:creationId xmlns:a16="http://schemas.microsoft.com/office/drawing/2014/main" id="{0FCB045A-2D48-4F00-9BBE-AE4801A711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244676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8" name="Freeform: Shape 317">
                <a:extLst>
                  <a:ext uri="{FF2B5EF4-FFF2-40B4-BE49-F238E27FC236}">
                    <a16:creationId xmlns:a16="http://schemas.microsoft.com/office/drawing/2014/main" id="{64C1897B-BBF3-4B8D-9EFD-B58FB97AD6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9" name="Freeform: Shape 318">
                <a:extLst>
                  <a:ext uri="{FF2B5EF4-FFF2-40B4-BE49-F238E27FC236}">
                    <a16:creationId xmlns:a16="http://schemas.microsoft.com/office/drawing/2014/main" id="{8F33C9FF-51FD-4E01-A7D6-DA07904BC0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0" name="Freeform: Shape 319">
                <a:extLst>
                  <a:ext uri="{FF2B5EF4-FFF2-40B4-BE49-F238E27FC236}">
                    <a16:creationId xmlns:a16="http://schemas.microsoft.com/office/drawing/2014/main" id="{1038A907-28E4-4AC5-A3DF-03B30DDB2D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1" name="Freeform: Shape 320">
                <a:extLst>
                  <a:ext uri="{FF2B5EF4-FFF2-40B4-BE49-F238E27FC236}">
                    <a16:creationId xmlns:a16="http://schemas.microsoft.com/office/drawing/2014/main" id="{E3BE620C-6DA4-4783-88DF-F2554F8E70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2" name="Freeform: Shape 321">
                <a:extLst>
                  <a:ext uri="{FF2B5EF4-FFF2-40B4-BE49-F238E27FC236}">
                    <a16:creationId xmlns:a16="http://schemas.microsoft.com/office/drawing/2014/main" id="{215C33E5-3C0F-413D-955F-910161E8B1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24467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3" name="Freeform: Shape 322">
                <a:extLst>
                  <a:ext uri="{FF2B5EF4-FFF2-40B4-BE49-F238E27FC236}">
                    <a16:creationId xmlns:a16="http://schemas.microsoft.com/office/drawing/2014/main" id="{D326348F-BB03-4656-B017-00439FE3EC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4" name="Freeform: Shape 323">
                <a:extLst>
                  <a:ext uri="{FF2B5EF4-FFF2-40B4-BE49-F238E27FC236}">
                    <a16:creationId xmlns:a16="http://schemas.microsoft.com/office/drawing/2014/main" id="{20055F29-A753-4AFE-AF14-DFDE3DE48E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5" name="Freeform: Shape 324">
                <a:extLst>
                  <a:ext uri="{FF2B5EF4-FFF2-40B4-BE49-F238E27FC236}">
                    <a16:creationId xmlns:a16="http://schemas.microsoft.com/office/drawing/2014/main" id="{657EA5FB-E669-4025-9D5B-6DF78AE480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6" name="Freeform: Shape 325">
                <a:extLst>
                  <a:ext uri="{FF2B5EF4-FFF2-40B4-BE49-F238E27FC236}">
                    <a16:creationId xmlns:a16="http://schemas.microsoft.com/office/drawing/2014/main" id="{CBD49CA9-1E94-44AC-B174-9A93372738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7" name="Freeform: Shape 326">
                <a:extLst>
                  <a:ext uri="{FF2B5EF4-FFF2-40B4-BE49-F238E27FC236}">
                    <a16:creationId xmlns:a16="http://schemas.microsoft.com/office/drawing/2014/main" id="{558FC163-7C80-4AC8-87B6-AD07A9631F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8" name="Freeform: Shape 327">
                <a:extLst>
                  <a:ext uri="{FF2B5EF4-FFF2-40B4-BE49-F238E27FC236}">
                    <a16:creationId xmlns:a16="http://schemas.microsoft.com/office/drawing/2014/main" id="{FB938ED2-0548-468C-AB68-669B0C1572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9" name="Freeform: Shape 328">
                <a:extLst>
                  <a:ext uri="{FF2B5EF4-FFF2-40B4-BE49-F238E27FC236}">
                    <a16:creationId xmlns:a16="http://schemas.microsoft.com/office/drawing/2014/main" id="{4B558214-CC40-4472-A55E-779E4D2AD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36307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0" name="Freeform: Shape 329">
                <a:extLst>
                  <a:ext uri="{FF2B5EF4-FFF2-40B4-BE49-F238E27FC236}">
                    <a16:creationId xmlns:a16="http://schemas.microsoft.com/office/drawing/2014/main" id="{9FA37504-C92A-4150-9A6B-9B980E25CC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1" name="Freeform: Shape 330">
                <a:extLst>
                  <a:ext uri="{FF2B5EF4-FFF2-40B4-BE49-F238E27FC236}">
                    <a16:creationId xmlns:a16="http://schemas.microsoft.com/office/drawing/2014/main" id="{F932921F-34B0-4977-B152-3334098832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2" name="Freeform: Shape 331">
                <a:extLst>
                  <a:ext uri="{FF2B5EF4-FFF2-40B4-BE49-F238E27FC236}">
                    <a16:creationId xmlns:a16="http://schemas.microsoft.com/office/drawing/2014/main" id="{CAA972F9-99BB-44A2-8161-84EC4C4E1B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3" name="Freeform: Shape 332">
                <a:extLst>
                  <a:ext uri="{FF2B5EF4-FFF2-40B4-BE49-F238E27FC236}">
                    <a16:creationId xmlns:a16="http://schemas.microsoft.com/office/drawing/2014/main" id="{B070033F-E82A-4F69-8BE0-33B88CB6C4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4" name="Freeform: Shape 333">
                <a:extLst>
                  <a:ext uri="{FF2B5EF4-FFF2-40B4-BE49-F238E27FC236}">
                    <a16:creationId xmlns:a16="http://schemas.microsoft.com/office/drawing/2014/main" id="{5B8CB3D3-5CC3-46BA-B938-EFE5283D5C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363074"/>
                <a:ext cx="14096" cy="14097"/>
              </a:xfrm>
              <a:custGeom>
                <a:avLst/>
                <a:gdLst>
                  <a:gd name="connsiteX0" fmla="*/ 14097 w 14096"/>
                  <a:gd name="connsiteY0" fmla="*/ 7048 h 14097"/>
                  <a:gd name="connsiteX1" fmla="*/ 7048 w 14096"/>
                  <a:gd name="connsiteY1" fmla="*/ 14097 h 14097"/>
                  <a:gd name="connsiteX2" fmla="*/ 0 w 14096"/>
                  <a:gd name="connsiteY2" fmla="*/ 7048 h 14097"/>
                  <a:gd name="connsiteX3" fmla="*/ 7048 w 14096"/>
                  <a:gd name="connsiteY3" fmla="*/ 0 h 14097"/>
                  <a:gd name="connsiteX4" fmla="*/ 14097 w 14096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5" name="Freeform: Shape 334">
                <a:extLst>
                  <a:ext uri="{FF2B5EF4-FFF2-40B4-BE49-F238E27FC236}">
                    <a16:creationId xmlns:a16="http://schemas.microsoft.com/office/drawing/2014/main" id="{C4515117-6988-4803-B47E-D964DC19FE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6" name="Freeform: Shape 335">
                <a:extLst>
                  <a:ext uri="{FF2B5EF4-FFF2-40B4-BE49-F238E27FC236}">
                    <a16:creationId xmlns:a16="http://schemas.microsoft.com/office/drawing/2014/main" id="{0FFD108F-3434-4F6A-B5DF-B216E81021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7" name="Freeform: Shape 336">
                <a:extLst>
                  <a:ext uri="{FF2B5EF4-FFF2-40B4-BE49-F238E27FC236}">
                    <a16:creationId xmlns:a16="http://schemas.microsoft.com/office/drawing/2014/main" id="{A74122B8-F9B6-4E3A-81B2-48070B698FE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8" name="Freeform: Shape 337">
                <a:extLst>
                  <a:ext uri="{FF2B5EF4-FFF2-40B4-BE49-F238E27FC236}">
                    <a16:creationId xmlns:a16="http://schemas.microsoft.com/office/drawing/2014/main" id="{8CCA48B6-1BF9-443C-B83F-BA73DC92E7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9" name="Freeform: Shape 338">
                <a:extLst>
                  <a:ext uri="{FF2B5EF4-FFF2-40B4-BE49-F238E27FC236}">
                    <a16:creationId xmlns:a16="http://schemas.microsoft.com/office/drawing/2014/main" id="{BF6BF308-DD11-454B-9506-CB8767656D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0" name="Freeform: Shape 339">
                <a:extLst>
                  <a:ext uri="{FF2B5EF4-FFF2-40B4-BE49-F238E27FC236}">
                    <a16:creationId xmlns:a16="http://schemas.microsoft.com/office/drawing/2014/main" id="{FD69DFD3-74B3-4FFE-A6B0-2785452F6F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42222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1" name="Freeform: Shape 340">
                <a:extLst>
                  <a:ext uri="{FF2B5EF4-FFF2-40B4-BE49-F238E27FC236}">
                    <a16:creationId xmlns:a16="http://schemas.microsoft.com/office/drawing/2014/main" id="{70235D33-B714-484D-A828-A1C2B9DA2D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481374"/>
                <a:ext cx="14192" cy="14096"/>
              </a:xfrm>
              <a:custGeom>
                <a:avLst/>
                <a:gdLst>
                  <a:gd name="connsiteX0" fmla="*/ 14192 w 14192"/>
                  <a:gd name="connsiteY0" fmla="*/ 7049 h 14096"/>
                  <a:gd name="connsiteX1" fmla="*/ 7144 w 14192"/>
                  <a:gd name="connsiteY1" fmla="*/ 14097 h 14096"/>
                  <a:gd name="connsiteX2" fmla="*/ 0 w 14192"/>
                  <a:gd name="connsiteY2" fmla="*/ 7049 h 14096"/>
                  <a:gd name="connsiteX3" fmla="*/ 7049 w 14192"/>
                  <a:gd name="connsiteY3" fmla="*/ 0 h 14096"/>
                  <a:gd name="connsiteX4" fmla="*/ 14192 w 14192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1049"/>
                      <a:pt x="0" y="7049"/>
                    </a:cubicBezTo>
                    <a:cubicBezTo>
                      <a:pt x="0" y="3048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2" name="Freeform: Shape 341">
                <a:extLst>
                  <a:ext uri="{FF2B5EF4-FFF2-40B4-BE49-F238E27FC236}">
                    <a16:creationId xmlns:a16="http://schemas.microsoft.com/office/drawing/2014/main" id="{1B39A86E-3D93-4519-8339-AF2E16F48A1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48137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3" name="Freeform: Shape 342">
                <a:extLst>
                  <a:ext uri="{FF2B5EF4-FFF2-40B4-BE49-F238E27FC236}">
                    <a16:creationId xmlns:a16="http://schemas.microsoft.com/office/drawing/2014/main" id="{A473D478-5749-4AB9-84D3-B6FD2F7E3E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4" name="Freeform: Shape 343">
                <a:extLst>
                  <a:ext uri="{FF2B5EF4-FFF2-40B4-BE49-F238E27FC236}">
                    <a16:creationId xmlns:a16="http://schemas.microsoft.com/office/drawing/2014/main" id="{CD8CFC12-D4F6-4413-A980-9555DB05F9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5" name="Freeform: Shape 344">
                <a:extLst>
                  <a:ext uri="{FF2B5EF4-FFF2-40B4-BE49-F238E27FC236}">
                    <a16:creationId xmlns:a16="http://schemas.microsoft.com/office/drawing/2014/main" id="{D22FB6AD-7251-460C-8F68-EC9A30FE14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6" name="Freeform: Shape 345">
                <a:extLst>
                  <a:ext uri="{FF2B5EF4-FFF2-40B4-BE49-F238E27FC236}">
                    <a16:creationId xmlns:a16="http://schemas.microsoft.com/office/drawing/2014/main" id="{196CEA23-5605-4C36-BCE1-43F7BC7E62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48137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7" name="Freeform: Shape 346">
                <a:extLst>
                  <a:ext uri="{FF2B5EF4-FFF2-40B4-BE49-F238E27FC236}">
                    <a16:creationId xmlns:a16="http://schemas.microsoft.com/office/drawing/2014/main" id="{F1F2BD5B-1A74-4E54-8D22-8B01306D286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8" name="Freeform: Shape 347">
                <a:extLst>
                  <a:ext uri="{FF2B5EF4-FFF2-40B4-BE49-F238E27FC236}">
                    <a16:creationId xmlns:a16="http://schemas.microsoft.com/office/drawing/2014/main" id="{2CB5096C-92D4-4D92-BE5E-DC9F8CE875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54062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9" name="Freeform: Shape 348">
                <a:extLst>
                  <a:ext uri="{FF2B5EF4-FFF2-40B4-BE49-F238E27FC236}">
                    <a16:creationId xmlns:a16="http://schemas.microsoft.com/office/drawing/2014/main" id="{4E952EA9-6EEB-4188-8280-B5941B54B2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540620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9 w 14097"/>
                  <a:gd name="connsiteY1" fmla="*/ 14097 h 14097"/>
                  <a:gd name="connsiteX2" fmla="*/ 0 w 14097"/>
                  <a:gd name="connsiteY2" fmla="*/ 7048 h 14097"/>
                  <a:gd name="connsiteX3" fmla="*/ 7049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0" name="Freeform: Shape 349">
                <a:extLst>
                  <a:ext uri="{FF2B5EF4-FFF2-40B4-BE49-F238E27FC236}">
                    <a16:creationId xmlns:a16="http://schemas.microsoft.com/office/drawing/2014/main" id="{CAF3A5A9-96B1-4099-A611-0343087806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1" name="Freeform: Shape 350">
                <a:extLst>
                  <a:ext uri="{FF2B5EF4-FFF2-40B4-BE49-F238E27FC236}">
                    <a16:creationId xmlns:a16="http://schemas.microsoft.com/office/drawing/2014/main" id="{4690DDC6-840C-4039-A44E-2C9D11454E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2" name="Freeform: Shape 351">
                <a:extLst>
                  <a:ext uri="{FF2B5EF4-FFF2-40B4-BE49-F238E27FC236}">
                    <a16:creationId xmlns:a16="http://schemas.microsoft.com/office/drawing/2014/main" id="{00445CEA-D59C-477B-84A8-7163839581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3" name="Freeform: Shape 352">
                <a:extLst>
                  <a:ext uri="{FF2B5EF4-FFF2-40B4-BE49-F238E27FC236}">
                    <a16:creationId xmlns:a16="http://schemas.microsoft.com/office/drawing/2014/main" id="{1D84F960-F314-41FE-8E0C-9B8DE8B5C3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540620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9 w 14097"/>
                  <a:gd name="connsiteY1" fmla="*/ 14097 h 14097"/>
                  <a:gd name="connsiteX2" fmla="*/ 0 w 14097"/>
                  <a:gd name="connsiteY2" fmla="*/ 7048 h 14097"/>
                  <a:gd name="connsiteX3" fmla="*/ 7049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4" name="Freeform: Shape 353">
                <a:extLst>
                  <a:ext uri="{FF2B5EF4-FFF2-40B4-BE49-F238E27FC236}">
                    <a16:creationId xmlns:a16="http://schemas.microsoft.com/office/drawing/2014/main" id="{F23074B2-0A5D-42D1-914E-A60316556F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5" name="Freeform: Shape 354">
                <a:extLst>
                  <a:ext uri="{FF2B5EF4-FFF2-40B4-BE49-F238E27FC236}">
                    <a16:creationId xmlns:a16="http://schemas.microsoft.com/office/drawing/2014/main" id="{6ACE5B8D-E475-4895-896B-97717639DC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59977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6" name="Freeform: Shape 355">
                <a:extLst>
                  <a:ext uri="{FF2B5EF4-FFF2-40B4-BE49-F238E27FC236}">
                    <a16:creationId xmlns:a16="http://schemas.microsoft.com/office/drawing/2014/main" id="{D63AD73B-CAD9-48E0-89E1-1F531A9F72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59977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7" name="Freeform: Shape 356">
                <a:extLst>
                  <a:ext uri="{FF2B5EF4-FFF2-40B4-BE49-F238E27FC236}">
                    <a16:creationId xmlns:a16="http://schemas.microsoft.com/office/drawing/2014/main" id="{8F67E191-9D6E-46DA-982D-34D686BF6C8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8" name="Freeform: Shape 357">
                <a:extLst>
                  <a:ext uri="{FF2B5EF4-FFF2-40B4-BE49-F238E27FC236}">
                    <a16:creationId xmlns:a16="http://schemas.microsoft.com/office/drawing/2014/main" id="{A3B9058F-A876-4D14-994D-2999554CF7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9" name="Freeform: Shape 358">
                <a:extLst>
                  <a:ext uri="{FF2B5EF4-FFF2-40B4-BE49-F238E27FC236}">
                    <a16:creationId xmlns:a16="http://schemas.microsoft.com/office/drawing/2014/main" id="{930DC04D-63F7-4A8B-8BA0-EBB37FBCE1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0" name="Freeform: Shape 359">
                <a:extLst>
                  <a:ext uri="{FF2B5EF4-FFF2-40B4-BE49-F238E27FC236}">
                    <a16:creationId xmlns:a16="http://schemas.microsoft.com/office/drawing/2014/main" id="{DCAA7B2F-CAA7-487C-B9C3-550DCBD496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59977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1" name="Freeform: Shape 360">
                <a:extLst>
                  <a:ext uri="{FF2B5EF4-FFF2-40B4-BE49-F238E27FC236}">
                    <a16:creationId xmlns:a16="http://schemas.microsoft.com/office/drawing/2014/main" id="{A51E6295-56F4-4B47-9703-8B5C833054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2" name="Freeform: Shape 361">
                <a:extLst>
                  <a:ext uri="{FF2B5EF4-FFF2-40B4-BE49-F238E27FC236}">
                    <a16:creationId xmlns:a16="http://schemas.microsoft.com/office/drawing/2014/main" id="{FC66FAB9-F717-484C-9F47-ABFBC94A72C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7" y="3659014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3" name="Freeform: Shape 362">
                <a:extLst>
                  <a:ext uri="{FF2B5EF4-FFF2-40B4-BE49-F238E27FC236}">
                    <a16:creationId xmlns:a16="http://schemas.microsoft.com/office/drawing/2014/main" id="{DA704F57-9070-4439-B6BB-136279857C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2" y="3659014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4" name="Freeform: Shape 363">
                <a:extLst>
                  <a:ext uri="{FF2B5EF4-FFF2-40B4-BE49-F238E27FC236}">
                    <a16:creationId xmlns:a16="http://schemas.microsoft.com/office/drawing/2014/main" id="{66BD4C2A-A544-4628-B9B4-BC803609CB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2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5" name="Freeform: Shape 364">
                <a:extLst>
                  <a:ext uri="{FF2B5EF4-FFF2-40B4-BE49-F238E27FC236}">
                    <a16:creationId xmlns:a16="http://schemas.microsoft.com/office/drawing/2014/main" id="{CE9A844C-1080-4183-A980-8E298215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6" name="Freeform: Shape 365">
                <a:extLst>
                  <a:ext uri="{FF2B5EF4-FFF2-40B4-BE49-F238E27FC236}">
                    <a16:creationId xmlns:a16="http://schemas.microsoft.com/office/drawing/2014/main" id="{92348B29-40E9-4CE2-A23C-9360144735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7" name="Freeform: Shape 366">
                <a:extLst>
                  <a:ext uri="{FF2B5EF4-FFF2-40B4-BE49-F238E27FC236}">
                    <a16:creationId xmlns:a16="http://schemas.microsoft.com/office/drawing/2014/main" id="{9BB11EDA-F6E1-45BA-B49F-7ABDD656E9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659014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8" name="Freeform: Shape 367">
                <a:extLst>
                  <a:ext uri="{FF2B5EF4-FFF2-40B4-BE49-F238E27FC236}">
                    <a16:creationId xmlns:a16="http://schemas.microsoft.com/office/drawing/2014/main" id="{F441DFD2-327A-4071-9249-BCAEF800DA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9" name="Freeform: Shape 368">
                <a:extLst>
                  <a:ext uri="{FF2B5EF4-FFF2-40B4-BE49-F238E27FC236}">
                    <a16:creationId xmlns:a16="http://schemas.microsoft.com/office/drawing/2014/main" id="{304F0367-9F6D-4C5F-9818-3CC35C87A4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9" y="3718165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0" name="Freeform: Shape 369">
                <a:extLst>
                  <a:ext uri="{FF2B5EF4-FFF2-40B4-BE49-F238E27FC236}">
                    <a16:creationId xmlns:a16="http://schemas.microsoft.com/office/drawing/2014/main" id="{C967B7DB-7330-4692-AA81-CAFC51606A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4" y="371816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1" name="Freeform: Shape 370">
                <a:extLst>
                  <a:ext uri="{FF2B5EF4-FFF2-40B4-BE49-F238E27FC236}">
                    <a16:creationId xmlns:a16="http://schemas.microsoft.com/office/drawing/2014/main" id="{57F65263-2AFD-44AD-AD61-23EC3085CD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4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2" name="Freeform: Shape 371">
                <a:extLst>
                  <a:ext uri="{FF2B5EF4-FFF2-40B4-BE49-F238E27FC236}">
                    <a16:creationId xmlns:a16="http://schemas.microsoft.com/office/drawing/2014/main" id="{BD4C27B8-A29B-4575-9EC4-A1B7DC079A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9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3" name="Freeform: Shape 372">
                <a:extLst>
                  <a:ext uri="{FF2B5EF4-FFF2-40B4-BE49-F238E27FC236}">
                    <a16:creationId xmlns:a16="http://schemas.microsoft.com/office/drawing/2014/main" id="{69107FDD-0652-42DE-97A0-264223E6D9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9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4" name="Freeform: Shape 373">
                <a:extLst>
                  <a:ext uri="{FF2B5EF4-FFF2-40B4-BE49-F238E27FC236}">
                    <a16:creationId xmlns:a16="http://schemas.microsoft.com/office/drawing/2014/main" id="{13688F79-032F-4291-869C-3C26B5E9F9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71816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5" name="Freeform: Shape 374">
                <a:extLst>
                  <a:ext uri="{FF2B5EF4-FFF2-40B4-BE49-F238E27FC236}">
                    <a16:creationId xmlns:a16="http://schemas.microsoft.com/office/drawing/2014/main" id="{661A607F-AD34-4B38-87EF-D0AFBDDF3A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5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6" name="Freeform: Shape 375">
                <a:extLst>
                  <a:ext uri="{FF2B5EF4-FFF2-40B4-BE49-F238E27FC236}">
                    <a16:creationId xmlns:a16="http://schemas.microsoft.com/office/drawing/2014/main" id="{5694E08C-39BB-4792-B645-37D3E63B7D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40" y="377741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7" name="Freeform: Shape 376">
                <a:extLst>
                  <a:ext uri="{FF2B5EF4-FFF2-40B4-BE49-F238E27FC236}">
                    <a16:creationId xmlns:a16="http://schemas.microsoft.com/office/drawing/2014/main" id="{0167048B-FB7B-4B7A-B679-D7974FF515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5" y="377741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8" name="Freeform: Shape 377">
                <a:extLst>
                  <a:ext uri="{FF2B5EF4-FFF2-40B4-BE49-F238E27FC236}">
                    <a16:creationId xmlns:a16="http://schemas.microsoft.com/office/drawing/2014/main" id="{4926B316-063E-4D72-AC12-F0953B3204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6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9" name="Freeform: Shape 378">
                <a:extLst>
                  <a:ext uri="{FF2B5EF4-FFF2-40B4-BE49-F238E27FC236}">
                    <a16:creationId xmlns:a16="http://schemas.microsoft.com/office/drawing/2014/main" id="{9772A1FC-2C0F-47A6-83D6-9A4A7973D1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83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0" name="Freeform: Shape 379">
                <a:extLst>
                  <a:ext uri="{FF2B5EF4-FFF2-40B4-BE49-F238E27FC236}">
                    <a16:creationId xmlns:a16="http://schemas.microsoft.com/office/drawing/2014/main" id="{4DF32C85-4E56-4356-AE0F-2C8D278F01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35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1" name="Freeform: Shape 380">
                <a:extLst>
                  <a:ext uri="{FF2B5EF4-FFF2-40B4-BE49-F238E27FC236}">
                    <a16:creationId xmlns:a16="http://schemas.microsoft.com/office/drawing/2014/main" id="{80ACC557-85EF-41DC-B9EC-B0C63F4520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82" y="377741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2" name="Freeform: Shape 381">
                <a:extLst>
                  <a:ext uri="{FF2B5EF4-FFF2-40B4-BE49-F238E27FC236}">
                    <a16:creationId xmlns:a16="http://schemas.microsoft.com/office/drawing/2014/main" id="{13640E5B-764E-4718-975F-3E620288A8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31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3" name="Freeform: Shape 382">
                <a:extLst>
                  <a:ext uri="{FF2B5EF4-FFF2-40B4-BE49-F238E27FC236}">
                    <a16:creationId xmlns:a16="http://schemas.microsoft.com/office/drawing/2014/main" id="{16A2EF26-7944-4D17-96AE-ABC43243A3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481374"/>
                <a:ext cx="14097" cy="14096"/>
              </a:xfrm>
              <a:custGeom>
                <a:avLst/>
                <a:gdLst>
                  <a:gd name="connsiteX0" fmla="*/ 14097 w 14097"/>
                  <a:gd name="connsiteY0" fmla="*/ 7049 h 14096"/>
                  <a:gd name="connsiteX1" fmla="*/ 7049 w 14097"/>
                  <a:gd name="connsiteY1" fmla="*/ 14097 h 14096"/>
                  <a:gd name="connsiteX2" fmla="*/ 0 w 14097"/>
                  <a:gd name="connsiteY2" fmla="*/ 7049 h 14096"/>
                  <a:gd name="connsiteX3" fmla="*/ 7049 w 14097"/>
                  <a:gd name="connsiteY3" fmla="*/ 0 h 14096"/>
                  <a:gd name="connsiteX4" fmla="*/ 14097 w 14097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4" name="Freeform: Shape 383">
                <a:extLst>
                  <a:ext uri="{FF2B5EF4-FFF2-40B4-BE49-F238E27FC236}">
                    <a16:creationId xmlns:a16="http://schemas.microsoft.com/office/drawing/2014/main" id="{5A1A1B38-0AEF-44DE-B6A5-0B60A59FC4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5" name="Freeform: Shape 384">
                <a:extLst>
                  <a:ext uri="{FF2B5EF4-FFF2-40B4-BE49-F238E27FC236}">
                    <a16:creationId xmlns:a16="http://schemas.microsoft.com/office/drawing/2014/main" id="{B94D0D12-8DCC-41BF-9225-D72CF3DF56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9 w 14096"/>
                  <a:gd name="connsiteY1" fmla="*/ 14097 h 14096"/>
                  <a:gd name="connsiteX2" fmla="*/ 0 w 14096"/>
                  <a:gd name="connsiteY2" fmla="*/ 7049 h 14096"/>
                  <a:gd name="connsiteX3" fmla="*/ 7049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6" name="Freeform: Shape 385">
                <a:extLst>
                  <a:ext uri="{FF2B5EF4-FFF2-40B4-BE49-F238E27FC236}">
                    <a16:creationId xmlns:a16="http://schemas.microsoft.com/office/drawing/2014/main" id="{B9E43D6F-7890-4F99-B7CE-C30DBDEA2D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7" name="Freeform: Shape 386">
                <a:extLst>
                  <a:ext uri="{FF2B5EF4-FFF2-40B4-BE49-F238E27FC236}">
                    <a16:creationId xmlns:a16="http://schemas.microsoft.com/office/drawing/2014/main" id="{82E7692B-A0A5-4B63-9E78-B255FCBAD1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8" name="Freeform: Shape 387">
                <a:extLst>
                  <a:ext uri="{FF2B5EF4-FFF2-40B4-BE49-F238E27FC236}">
                    <a16:creationId xmlns:a16="http://schemas.microsoft.com/office/drawing/2014/main" id="{D947BA6F-304B-47B9-913C-6EF6D22B1B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481373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9" name="Freeform: Shape 388">
                <a:extLst>
                  <a:ext uri="{FF2B5EF4-FFF2-40B4-BE49-F238E27FC236}">
                    <a16:creationId xmlns:a16="http://schemas.microsoft.com/office/drawing/2014/main" id="{73AA783A-6086-4C47-8151-6085EADB0F6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540622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90" name="Freeform: Shape 389">
                <a:extLst>
                  <a:ext uri="{FF2B5EF4-FFF2-40B4-BE49-F238E27FC236}">
                    <a16:creationId xmlns:a16="http://schemas.microsoft.com/office/drawing/2014/main" id="{CCB3DC39-E9B5-49ED-B30E-2FB5651CE6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54062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91" name="Freeform: Shape 390">
                <a:extLst>
                  <a:ext uri="{FF2B5EF4-FFF2-40B4-BE49-F238E27FC236}">
                    <a16:creationId xmlns:a16="http://schemas.microsoft.com/office/drawing/2014/main" id="{F1AB56F4-B1CC-4680-ACEF-B87EAA7DDD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5406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92" name="Freeform: Shape 391">
                <a:extLst>
                  <a:ext uri="{FF2B5EF4-FFF2-40B4-BE49-F238E27FC236}">
                    <a16:creationId xmlns:a16="http://schemas.microsoft.com/office/drawing/2014/main" id="{433FE7BD-2D20-45C5-A447-5F0E933734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54062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93" name="Freeform: Shape 392">
                <a:extLst>
                  <a:ext uri="{FF2B5EF4-FFF2-40B4-BE49-F238E27FC236}">
                    <a16:creationId xmlns:a16="http://schemas.microsoft.com/office/drawing/2014/main" id="{59D9EB2A-0CB8-463E-8313-3470C29C4B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54063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94" name="Freeform: Shape 393">
                <a:extLst>
                  <a:ext uri="{FF2B5EF4-FFF2-40B4-BE49-F238E27FC236}">
                    <a16:creationId xmlns:a16="http://schemas.microsoft.com/office/drawing/2014/main" id="{6AE0C53E-D056-4795-A700-7EBC6C9AE3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540631"/>
                <a:ext cx="14096" cy="14097"/>
              </a:xfrm>
              <a:custGeom>
                <a:avLst/>
                <a:gdLst>
                  <a:gd name="connsiteX0" fmla="*/ 14097 w 14096"/>
                  <a:gd name="connsiteY0" fmla="*/ 7048 h 14097"/>
                  <a:gd name="connsiteX1" fmla="*/ 7048 w 14096"/>
                  <a:gd name="connsiteY1" fmla="*/ 14097 h 14097"/>
                  <a:gd name="connsiteX2" fmla="*/ 0 w 14096"/>
                  <a:gd name="connsiteY2" fmla="*/ 7048 h 14097"/>
                  <a:gd name="connsiteX3" fmla="*/ 7048 w 14096"/>
                  <a:gd name="connsiteY3" fmla="*/ 0 h 14097"/>
                  <a:gd name="connsiteX4" fmla="*/ 14097 w 14096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95" name="Freeform: Shape 394">
                <a:extLst>
                  <a:ext uri="{FF2B5EF4-FFF2-40B4-BE49-F238E27FC236}">
                    <a16:creationId xmlns:a16="http://schemas.microsoft.com/office/drawing/2014/main" id="{A93FCCD7-1DE2-4D8D-9071-88B245ED52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599781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96" name="Freeform: Shape 395">
                <a:extLst>
                  <a:ext uri="{FF2B5EF4-FFF2-40B4-BE49-F238E27FC236}">
                    <a16:creationId xmlns:a16="http://schemas.microsoft.com/office/drawing/2014/main" id="{8A140C86-8820-4678-B15E-7AECBF59A8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97" name="Freeform: Shape 396">
                <a:extLst>
                  <a:ext uri="{FF2B5EF4-FFF2-40B4-BE49-F238E27FC236}">
                    <a16:creationId xmlns:a16="http://schemas.microsoft.com/office/drawing/2014/main" id="{0BC8E0EB-69E1-484B-AE06-E57C908595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98" name="Freeform: Shape 397">
                <a:extLst>
                  <a:ext uri="{FF2B5EF4-FFF2-40B4-BE49-F238E27FC236}">
                    <a16:creationId xmlns:a16="http://schemas.microsoft.com/office/drawing/2014/main" id="{FBC0FD0C-82A7-44BF-A997-0A9CA418AF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99" name="Freeform: Shape 398">
                <a:extLst>
                  <a:ext uri="{FF2B5EF4-FFF2-40B4-BE49-F238E27FC236}">
                    <a16:creationId xmlns:a16="http://schemas.microsoft.com/office/drawing/2014/main" id="{A7390762-8393-4F33-80E6-21BA751334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59978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00" name="Freeform: Shape 399">
                <a:extLst>
                  <a:ext uri="{FF2B5EF4-FFF2-40B4-BE49-F238E27FC236}">
                    <a16:creationId xmlns:a16="http://schemas.microsoft.com/office/drawing/2014/main" id="{81B7B85A-833F-464A-939B-149F84E40E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599782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01" name="Freeform: Shape 400">
                <a:extLst>
                  <a:ext uri="{FF2B5EF4-FFF2-40B4-BE49-F238E27FC236}">
                    <a16:creationId xmlns:a16="http://schemas.microsoft.com/office/drawing/2014/main" id="{F485BF70-0F08-4E17-AFD1-6C5C7B258BB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659026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02" name="Freeform: Shape 401">
                <a:extLst>
                  <a:ext uri="{FF2B5EF4-FFF2-40B4-BE49-F238E27FC236}">
                    <a16:creationId xmlns:a16="http://schemas.microsoft.com/office/drawing/2014/main" id="{13C387DD-897C-4282-BEED-6E0BE32860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03" name="Freeform: Shape 402">
                <a:extLst>
                  <a:ext uri="{FF2B5EF4-FFF2-40B4-BE49-F238E27FC236}">
                    <a16:creationId xmlns:a16="http://schemas.microsoft.com/office/drawing/2014/main" id="{1C79F195-D52B-4E48-A9FF-F074256119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04" name="Freeform: Shape 403">
                <a:extLst>
                  <a:ext uri="{FF2B5EF4-FFF2-40B4-BE49-F238E27FC236}">
                    <a16:creationId xmlns:a16="http://schemas.microsoft.com/office/drawing/2014/main" id="{F445D0FA-966F-400A-AC8D-8CAAF02E6A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05" name="Freeform: Shape 404">
                <a:extLst>
                  <a:ext uri="{FF2B5EF4-FFF2-40B4-BE49-F238E27FC236}">
                    <a16:creationId xmlns:a16="http://schemas.microsoft.com/office/drawing/2014/main" id="{376ECD94-6896-441C-AA44-A4F57F0219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06" name="Freeform: Shape 405">
                <a:extLst>
                  <a:ext uri="{FF2B5EF4-FFF2-40B4-BE49-F238E27FC236}">
                    <a16:creationId xmlns:a16="http://schemas.microsoft.com/office/drawing/2014/main" id="{FC92C350-CAD6-4C2E-A65E-E94F58C3728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07" name="Freeform: Shape 406">
                <a:extLst>
                  <a:ext uri="{FF2B5EF4-FFF2-40B4-BE49-F238E27FC236}">
                    <a16:creationId xmlns:a16="http://schemas.microsoft.com/office/drawing/2014/main" id="{E71598A5-7F8D-4836-B6FC-F1D1582785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718177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08" name="Freeform: Shape 407">
                <a:extLst>
                  <a:ext uri="{FF2B5EF4-FFF2-40B4-BE49-F238E27FC236}">
                    <a16:creationId xmlns:a16="http://schemas.microsoft.com/office/drawing/2014/main" id="{BDCB0F85-A6C5-4E65-8F0A-52671EB3D5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09" name="Freeform: Shape 408">
                <a:extLst>
                  <a:ext uri="{FF2B5EF4-FFF2-40B4-BE49-F238E27FC236}">
                    <a16:creationId xmlns:a16="http://schemas.microsoft.com/office/drawing/2014/main" id="{87FFBD54-2EF4-448F-96C7-157A3C6AD3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10" name="Freeform: Shape 409">
                <a:extLst>
                  <a:ext uri="{FF2B5EF4-FFF2-40B4-BE49-F238E27FC236}">
                    <a16:creationId xmlns:a16="http://schemas.microsoft.com/office/drawing/2014/main" id="{CAEA2FD7-C9B8-45B4-BEFC-977053FBB2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11" name="Freeform: Shape 410">
                <a:extLst>
                  <a:ext uri="{FF2B5EF4-FFF2-40B4-BE49-F238E27FC236}">
                    <a16:creationId xmlns:a16="http://schemas.microsoft.com/office/drawing/2014/main" id="{FF912821-388F-422F-B692-31B5E6DE7E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718172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12" name="Freeform: Shape 411">
                <a:extLst>
                  <a:ext uri="{FF2B5EF4-FFF2-40B4-BE49-F238E27FC236}">
                    <a16:creationId xmlns:a16="http://schemas.microsoft.com/office/drawing/2014/main" id="{F263D211-562D-46EA-AE01-7B1EDBF713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71817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13" name="Freeform: Shape 412">
                <a:extLst>
                  <a:ext uri="{FF2B5EF4-FFF2-40B4-BE49-F238E27FC236}">
                    <a16:creationId xmlns:a16="http://schemas.microsoft.com/office/drawing/2014/main" id="{800610A8-10E1-40B1-ABDE-A9D3EEADD1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2" y="3777419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14" name="Freeform: Shape 413">
                <a:extLst>
                  <a:ext uri="{FF2B5EF4-FFF2-40B4-BE49-F238E27FC236}">
                    <a16:creationId xmlns:a16="http://schemas.microsoft.com/office/drawing/2014/main" id="{764A3047-3F92-4E69-A680-416CC114BCC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2" y="377741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15" name="Freeform: Shape 414">
                <a:extLst>
                  <a:ext uri="{FF2B5EF4-FFF2-40B4-BE49-F238E27FC236}">
                    <a16:creationId xmlns:a16="http://schemas.microsoft.com/office/drawing/2014/main" id="{7F1FA955-903A-430D-A1DA-7E6E303A1B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8" y="377741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16" name="Freeform: Shape 415">
                <a:extLst>
                  <a:ext uri="{FF2B5EF4-FFF2-40B4-BE49-F238E27FC236}">
                    <a16:creationId xmlns:a16="http://schemas.microsoft.com/office/drawing/2014/main" id="{6BC0288C-46CF-46BB-BF88-CFA8B1D85F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4" y="3777383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17" name="Freeform: Shape 416">
                <a:extLst>
                  <a:ext uri="{FF2B5EF4-FFF2-40B4-BE49-F238E27FC236}">
                    <a16:creationId xmlns:a16="http://schemas.microsoft.com/office/drawing/2014/main" id="{2867B317-CCCD-4EC7-8406-314DB7830CC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87" y="377742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18" name="Freeform: Shape 417">
                <a:extLst>
                  <a:ext uri="{FF2B5EF4-FFF2-40B4-BE49-F238E27FC236}">
                    <a16:creationId xmlns:a16="http://schemas.microsoft.com/office/drawing/2014/main" id="{3CEEC945-6738-47C2-88E6-DB29BE3EBE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24" y="377742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  <p:grpSp>
          <p:nvGrpSpPr>
            <p:cNvPr id="428" name="Graphic 4">
              <a:extLst>
                <a:ext uri="{FF2B5EF4-FFF2-40B4-BE49-F238E27FC236}">
                  <a16:creationId xmlns:a16="http://schemas.microsoft.com/office/drawing/2014/main" id="{620CB8D1-CE41-4A5C-8FD5-DACED65531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0154385" y="4452524"/>
              <a:ext cx="1443404" cy="1443428"/>
              <a:chOff x="5734037" y="3067039"/>
              <a:chExt cx="724483" cy="724489"/>
            </a:xfrm>
            <a:grpFill/>
          </p:grpSpPr>
          <p:sp>
            <p:nvSpPr>
              <p:cNvPr id="81" name="Freeform: Shape 80">
                <a:extLst>
                  <a:ext uri="{FF2B5EF4-FFF2-40B4-BE49-F238E27FC236}">
                    <a16:creationId xmlns:a16="http://schemas.microsoft.com/office/drawing/2014/main" id="{EA5E2DDF-06EC-428F-9085-5AE5B2F33E5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067039"/>
                <a:ext cx="14192" cy="14097"/>
              </a:xfrm>
              <a:custGeom>
                <a:avLst/>
                <a:gdLst>
                  <a:gd name="connsiteX0" fmla="*/ 14192 w 14192"/>
                  <a:gd name="connsiteY0" fmla="*/ 7049 h 14097"/>
                  <a:gd name="connsiteX1" fmla="*/ 7144 w 14192"/>
                  <a:gd name="connsiteY1" fmla="*/ 14097 h 14097"/>
                  <a:gd name="connsiteX2" fmla="*/ 0 w 14192"/>
                  <a:gd name="connsiteY2" fmla="*/ 7049 h 14097"/>
                  <a:gd name="connsiteX3" fmla="*/ 7049 w 14192"/>
                  <a:gd name="connsiteY3" fmla="*/ 0 h 14097"/>
                  <a:gd name="connsiteX4" fmla="*/ 14192 w 14192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29" name="Freeform: Shape 81">
                <a:extLst>
                  <a:ext uri="{FF2B5EF4-FFF2-40B4-BE49-F238E27FC236}">
                    <a16:creationId xmlns:a16="http://schemas.microsoft.com/office/drawing/2014/main" id="{6579F314-5DE2-47CC-A508-6E15B3B879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" name="Freeform: Shape 82">
                <a:extLst>
                  <a:ext uri="{FF2B5EF4-FFF2-40B4-BE49-F238E27FC236}">
                    <a16:creationId xmlns:a16="http://schemas.microsoft.com/office/drawing/2014/main" id="{C969A4AD-8589-4A96-8118-DE73000C47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4" name="Freeform: Shape 83">
                <a:extLst>
                  <a:ext uri="{FF2B5EF4-FFF2-40B4-BE49-F238E27FC236}">
                    <a16:creationId xmlns:a16="http://schemas.microsoft.com/office/drawing/2014/main" id="{20A98F31-9A68-46C2-A001-8011DF7C49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5" name="Freeform: Shape 84">
                <a:extLst>
                  <a:ext uri="{FF2B5EF4-FFF2-40B4-BE49-F238E27FC236}">
                    <a16:creationId xmlns:a16="http://schemas.microsoft.com/office/drawing/2014/main" id="{9B442335-3E37-40C9-9E08-8D7931CC99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6" name="Freeform: Shape 85">
                <a:extLst>
                  <a:ext uri="{FF2B5EF4-FFF2-40B4-BE49-F238E27FC236}">
                    <a16:creationId xmlns:a16="http://schemas.microsoft.com/office/drawing/2014/main" id="{E846DFE3-FEC9-4DBF-9290-F60816F8A2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7" name="Freeform: Shape 86">
                <a:extLst>
                  <a:ext uri="{FF2B5EF4-FFF2-40B4-BE49-F238E27FC236}">
                    <a16:creationId xmlns:a16="http://schemas.microsoft.com/office/drawing/2014/main" id="{9BD31C12-2164-410B-9A3A-6C1BEEA5BD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8" name="Freeform: Shape 87">
                <a:extLst>
                  <a:ext uri="{FF2B5EF4-FFF2-40B4-BE49-F238E27FC236}">
                    <a16:creationId xmlns:a16="http://schemas.microsoft.com/office/drawing/2014/main" id="{DF87D878-021F-4966-9031-5203868AA4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126284"/>
                <a:ext cx="14192" cy="14097"/>
              </a:xfrm>
              <a:custGeom>
                <a:avLst/>
                <a:gdLst>
                  <a:gd name="connsiteX0" fmla="*/ 14192 w 14192"/>
                  <a:gd name="connsiteY0" fmla="*/ 7049 h 14097"/>
                  <a:gd name="connsiteX1" fmla="*/ 7144 w 14192"/>
                  <a:gd name="connsiteY1" fmla="*/ 14097 h 14097"/>
                  <a:gd name="connsiteX2" fmla="*/ 0 w 14192"/>
                  <a:gd name="connsiteY2" fmla="*/ 7049 h 14097"/>
                  <a:gd name="connsiteX3" fmla="*/ 7049 w 14192"/>
                  <a:gd name="connsiteY3" fmla="*/ 0 h 14097"/>
                  <a:gd name="connsiteX4" fmla="*/ 14192 w 14192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9" name="Freeform: Shape 88">
                <a:extLst>
                  <a:ext uri="{FF2B5EF4-FFF2-40B4-BE49-F238E27FC236}">
                    <a16:creationId xmlns:a16="http://schemas.microsoft.com/office/drawing/2014/main" id="{A1927FB0-8581-4B00-B542-1426415D58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12628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0" name="Freeform: Shape 89">
                <a:extLst>
                  <a:ext uri="{FF2B5EF4-FFF2-40B4-BE49-F238E27FC236}">
                    <a16:creationId xmlns:a16="http://schemas.microsoft.com/office/drawing/2014/main" id="{F11076EE-3A40-4B54-B1F7-555E6831B64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1" name="Freeform: Shape 90">
                <a:extLst>
                  <a:ext uri="{FF2B5EF4-FFF2-40B4-BE49-F238E27FC236}">
                    <a16:creationId xmlns:a16="http://schemas.microsoft.com/office/drawing/2014/main" id="{4315A147-8A55-4B74-8F80-58B50585E0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2" name="Freeform: Shape 91">
                <a:extLst>
                  <a:ext uri="{FF2B5EF4-FFF2-40B4-BE49-F238E27FC236}">
                    <a16:creationId xmlns:a16="http://schemas.microsoft.com/office/drawing/2014/main" id="{C918AFBC-933F-4220-A164-BA4B40B4DF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3" name="Freeform: Shape 92">
                <a:extLst>
                  <a:ext uri="{FF2B5EF4-FFF2-40B4-BE49-F238E27FC236}">
                    <a16:creationId xmlns:a16="http://schemas.microsoft.com/office/drawing/2014/main" id="{53814E64-DB41-47BE-9E6E-F40AC4A82F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12628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8 w 14097"/>
                  <a:gd name="connsiteY1" fmla="*/ 14097 h 14097"/>
                  <a:gd name="connsiteX2" fmla="*/ 0 w 14097"/>
                  <a:gd name="connsiteY2" fmla="*/ 7049 h 14097"/>
                  <a:gd name="connsiteX3" fmla="*/ 7048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4" name="Freeform: Shape 93">
                <a:extLst>
                  <a:ext uri="{FF2B5EF4-FFF2-40B4-BE49-F238E27FC236}">
                    <a16:creationId xmlns:a16="http://schemas.microsoft.com/office/drawing/2014/main" id="{6DC1BF4C-B973-4D6F-AF0E-EA5838A1DB1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5" name="Freeform: Shape 94">
                <a:extLst>
                  <a:ext uri="{FF2B5EF4-FFF2-40B4-BE49-F238E27FC236}">
                    <a16:creationId xmlns:a16="http://schemas.microsoft.com/office/drawing/2014/main" id="{8F9E73A9-D8DE-4FB2-BCA9-D07DD7A2E1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185434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6" name="Freeform: Shape 95">
                <a:extLst>
                  <a:ext uri="{FF2B5EF4-FFF2-40B4-BE49-F238E27FC236}">
                    <a16:creationId xmlns:a16="http://schemas.microsoft.com/office/drawing/2014/main" id="{0B2FF232-F7ED-4A4E-A36D-94E7B24F370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18543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7" name="Freeform: Shape 96">
                <a:extLst>
                  <a:ext uri="{FF2B5EF4-FFF2-40B4-BE49-F238E27FC236}">
                    <a16:creationId xmlns:a16="http://schemas.microsoft.com/office/drawing/2014/main" id="{E058CFC5-FAB0-40DD-9B58-D7A64EF01F9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8" name="Freeform: Shape 97">
                <a:extLst>
                  <a:ext uri="{FF2B5EF4-FFF2-40B4-BE49-F238E27FC236}">
                    <a16:creationId xmlns:a16="http://schemas.microsoft.com/office/drawing/2014/main" id="{B7C79FDB-284E-41FB-A93C-3A6A4F9488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9" name="Freeform: Shape 98">
                <a:extLst>
                  <a:ext uri="{FF2B5EF4-FFF2-40B4-BE49-F238E27FC236}">
                    <a16:creationId xmlns:a16="http://schemas.microsoft.com/office/drawing/2014/main" id="{706A4151-1369-4294-824A-70C8F929FC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0" name="Freeform: Shape 99">
                <a:extLst>
                  <a:ext uri="{FF2B5EF4-FFF2-40B4-BE49-F238E27FC236}">
                    <a16:creationId xmlns:a16="http://schemas.microsoft.com/office/drawing/2014/main" id="{BB9396E5-7245-48DA-AA32-5AB0842B7E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18543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1" name="Freeform: Shape 100">
                <a:extLst>
                  <a:ext uri="{FF2B5EF4-FFF2-40B4-BE49-F238E27FC236}">
                    <a16:creationId xmlns:a16="http://schemas.microsoft.com/office/drawing/2014/main" id="{066EB7EE-D151-4B68-B14C-1C54DF2B18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2" name="Freeform: Shape 101">
                <a:extLst>
                  <a:ext uri="{FF2B5EF4-FFF2-40B4-BE49-F238E27FC236}">
                    <a16:creationId xmlns:a16="http://schemas.microsoft.com/office/drawing/2014/main" id="{FF4EDA4A-9471-4A70-9A00-B1A66B5E1B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244679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3" name="Freeform: Shape 102">
                <a:extLst>
                  <a:ext uri="{FF2B5EF4-FFF2-40B4-BE49-F238E27FC236}">
                    <a16:creationId xmlns:a16="http://schemas.microsoft.com/office/drawing/2014/main" id="{04799963-01EB-401F-8BFD-6CDF641B5C2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244677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4" name="Freeform: Shape 103">
                <a:extLst>
                  <a:ext uri="{FF2B5EF4-FFF2-40B4-BE49-F238E27FC236}">
                    <a16:creationId xmlns:a16="http://schemas.microsoft.com/office/drawing/2014/main" id="{04CB3DF6-6D3D-40C5-B741-F2D83DD79EE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5" name="Freeform: Shape 104">
                <a:extLst>
                  <a:ext uri="{FF2B5EF4-FFF2-40B4-BE49-F238E27FC236}">
                    <a16:creationId xmlns:a16="http://schemas.microsoft.com/office/drawing/2014/main" id="{CA7B3897-3CBB-49E3-90EC-96E63DD9A8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6" name="Freeform: Shape 105">
                <a:extLst>
                  <a:ext uri="{FF2B5EF4-FFF2-40B4-BE49-F238E27FC236}">
                    <a16:creationId xmlns:a16="http://schemas.microsoft.com/office/drawing/2014/main" id="{E37DB1E2-1825-47B1-9E89-634473EF505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7" name="Freeform: Shape 106">
                <a:extLst>
                  <a:ext uri="{FF2B5EF4-FFF2-40B4-BE49-F238E27FC236}">
                    <a16:creationId xmlns:a16="http://schemas.microsoft.com/office/drawing/2014/main" id="{D2052410-9234-4B80-B825-7F91A5D615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24467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8" name="Freeform: Shape 107">
                <a:extLst>
                  <a:ext uri="{FF2B5EF4-FFF2-40B4-BE49-F238E27FC236}">
                    <a16:creationId xmlns:a16="http://schemas.microsoft.com/office/drawing/2014/main" id="{08E7CB48-0744-4DF2-86B6-3335F38E6A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9" name="Freeform: Shape 108">
                <a:extLst>
                  <a:ext uri="{FF2B5EF4-FFF2-40B4-BE49-F238E27FC236}">
                    <a16:creationId xmlns:a16="http://schemas.microsoft.com/office/drawing/2014/main" id="{CEB74DCF-332B-4BD3-B036-4A133327A2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303829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0" name="Freeform: Shape 109">
                <a:extLst>
                  <a:ext uri="{FF2B5EF4-FFF2-40B4-BE49-F238E27FC236}">
                    <a16:creationId xmlns:a16="http://schemas.microsoft.com/office/drawing/2014/main" id="{91B69718-3DD4-4F38-81E1-2342692AFF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1" name="Freeform: Shape 110">
                <a:extLst>
                  <a:ext uri="{FF2B5EF4-FFF2-40B4-BE49-F238E27FC236}">
                    <a16:creationId xmlns:a16="http://schemas.microsoft.com/office/drawing/2014/main" id="{D5CE2490-5C33-412B-B444-D335E3AE8D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2" name="Freeform: Shape 111">
                <a:extLst>
                  <a:ext uri="{FF2B5EF4-FFF2-40B4-BE49-F238E27FC236}">
                    <a16:creationId xmlns:a16="http://schemas.microsoft.com/office/drawing/2014/main" id="{3328ABF3-0C84-459E-B986-7DCD455B6C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3" name="Freeform: Shape 112">
                <a:extLst>
                  <a:ext uri="{FF2B5EF4-FFF2-40B4-BE49-F238E27FC236}">
                    <a16:creationId xmlns:a16="http://schemas.microsoft.com/office/drawing/2014/main" id="{37381077-83CF-4050-A5F3-8C33C6E707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4" name="Freeform: Shape 113">
                <a:extLst>
                  <a:ext uri="{FF2B5EF4-FFF2-40B4-BE49-F238E27FC236}">
                    <a16:creationId xmlns:a16="http://schemas.microsoft.com/office/drawing/2014/main" id="{920C082F-B414-4A4B-82AB-CE86C925CA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5" name="Freeform: Shape 114">
                <a:extLst>
                  <a:ext uri="{FF2B5EF4-FFF2-40B4-BE49-F238E27FC236}">
                    <a16:creationId xmlns:a16="http://schemas.microsoft.com/office/drawing/2014/main" id="{0B3086F2-6938-4EB0-9EC8-B829D1E9F2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6" name="Freeform: Shape 115">
                <a:extLst>
                  <a:ext uri="{FF2B5EF4-FFF2-40B4-BE49-F238E27FC236}">
                    <a16:creationId xmlns:a16="http://schemas.microsoft.com/office/drawing/2014/main" id="{5E9F8385-761F-44AF-8AC6-CDBA79A52DE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363074"/>
                <a:ext cx="14192" cy="14097"/>
              </a:xfrm>
              <a:custGeom>
                <a:avLst/>
                <a:gdLst>
                  <a:gd name="connsiteX0" fmla="*/ 14192 w 14192"/>
                  <a:gd name="connsiteY0" fmla="*/ 7048 h 14097"/>
                  <a:gd name="connsiteX1" fmla="*/ 7144 w 14192"/>
                  <a:gd name="connsiteY1" fmla="*/ 14097 h 14097"/>
                  <a:gd name="connsiteX2" fmla="*/ 0 w 14192"/>
                  <a:gd name="connsiteY2" fmla="*/ 7048 h 14097"/>
                  <a:gd name="connsiteX3" fmla="*/ 7049 w 14192"/>
                  <a:gd name="connsiteY3" fmla="*/ 0 h 14097"/>
                  <a:gd name="connsiteX4" fmla="*/ 14192 w 14192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7" name="Freeform: Shape 116">
                <a:extLst>
                  <a:ext uri="{FF2B5EF4-FFF2-40B4-BE49-F238E27FC236}">
                    <a16:creationId xmlns:a16="http://schemas.microsoft.com/office/drawing/2014/main" id="{09AADCB5-90F3-4C5F-97B2-73CFF780AE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36307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8" name="Freeform: Shape 117">
                <a:extLst>
                  <a:ext uri="{FF2B5EF4-FFF2-40B4-BE49-F238E27FC236}">
                    <a16:creationId xmlns:a16="http://schemas.microsoft.com/office/drawing/2014/main" id="{ABB6628B-E9D0-4651-8570-CF1E5DB026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9" name="Freeform: Shape 118">
                <a:extLst>
                  <a:ext uri="{FF2B5EF4-FFF2-40B4-BE49-F238E27FC236}">
                    <a16:creationId xmlns:a16="http://schemas.microsoft.com/office/drawing/2014/main" id="{34C9E771-C0D9-4027-96D7-651E8B7361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0" name="Freeform: Shape 119">
                <a:extLst>
                  <a:ext uri="{FF2B5EF4-FFF2-40B4-BE49-F238E27FC236}">
                    <a16:creationId xmlns:a16="http://schemas.microsoft.com/office/drawing/2014/main" id="{380B5730-FEEA-409B-9D23-066B99E31B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1" name="Freeform: Shape 120">
                <a:extLst>
                  <a:ext uri="{FF2B5EF4-FFF2-40B4-BE49-F238E27FC236}">
                    <a16:creationId xmlns:a16="http://schemas.microsoft.com/office/drawing/2014/main" id="{B4A9FBAD-235A-4A0F-8C54-15633CCAFF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363074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8 w 14097"/>
                  <a:gd name="connsiteY1" fmla="*/ 14097 h 14097"/>
                  <a:gd name="connsiteX2" fmla="*/ 0 w 14097"/>
                  <a:gd name="connsiteY2" fmla="*/ 7048 h 14097"/>
                  <a:gd name="connsiteX3" fmla="*/ 7048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2" name="Freeform: Shape 121">
                <a:extLst>
                  <a:ext uri="{FF2B5EF4-FFF2-40B4-BE49-F238E27FC236}">
                    <a16:creationId xmlns:a16="http://schemas.microsoft.com/office/drawing/2014/main" id="{BF2F6746-8E16-406D-835E-5FCE6D4F07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3" name="Freeform: Shape 122">
                <a:extLst>
                  <a:ext uri="{FF2B5EF4-FFF2-40B4-BE49-F238E27FC236}">
                    <a16:creationId xmlns:a16="http://schemas.microsoft.com/office/drawing/2014/main" id="{4FADF2DF-4564-4627-AA45-85EFB708291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422225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4" name="Freeform: Shape 123">
                <a:extLst>
                  <a:ext uri="{FF2B5EF4-FFF2-40B4-BE49-F238E27FC236}">
                    <a16:creationId xmlns:a16="http://schemas.microsoft.com/office/drawing/2014/main" id="{3D4185DD-65EF-442E-935F-90BDEB5E82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5" name="Freeform: Shape 124">
                <a:extLst>
                  <a:ext uri="{FF2B5EF4-FFF2-40B4-BE49-F238E27FC236}">
                    <a16:creationId xmlns:a16="http://schemas.microsoft.com/office/drawing/2014/main" id="{0B30569E-CF14-4DF4-AE71-046DC42001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6" name="Freeform: Shape 125">
                <a:extLst>
                  <a:ext uri="{FF2B5EF4-FFF2-40B4-BE49-F238E27FC236}">
                    <a16:creationId xmlns:a16="http://schemas.microsoft.com/office/drawing/2014/main" id="{ADC6272B-8E87-4AF5-A668-16EC7F3C4E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7" name="Freeform: Shape 126">
                <a:extLst>
                  <a:ext uri="{FF2B5EF4-FFF2-40B4-BE49-F238E27FC236}">
                    <a16:creationId xmlns:a16="http://schemas.microsoft.com/office/drawing/2014/main" id="{95404AC5-86D6-4864-BE91-84B6F66D57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8" name="Freeform: Shape 127">
                <a:extLst>
                  <a:ext uri="{FF2B5EF4-FFF2-40B4-BE49-F238E27FC236}">
                    <a16:creationId xmlns:a16="http://schemas.microsoft.com/office/drawing/2014/main" id="{0283DF22-5559-4FAB-A06F-CDB1F9C996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9" name="Freeform: Shape 128">
                <a:extLst>
                  <a:ext uri="{FF2B5EF4-FFF2-40B4-BE49-F238E27FC236}">
                    <a16:creationId xmlns:a16="http://schemas.microsoft.com/office/drawing/2014/main" id="{F82E770A-E6CC-441E-A6A9-47A33BF503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0" name="Freeform: Shape 129">
                <a:extLst>
                  <a:ext uri="{FF2B5EF4-FFF2-40B4-BE49-F238E27FC236}">
                    <a16:creationId xmlns:a16="http://schemas.microsoft.com/office/drawing/2014/main" id="{32C89056-2DB3-4565-8418-63EE598E0C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6953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1" name="Freeform: Shape 130">
                <a:extLst>
                  <a:ext uri="{FF2B5EF4-FFF2-40B4-BE49-F238E27FC236}">
                    <a16:creationId xmlns:a16="http://schemas.microsoft.com/office/drawing/2014/main" id="{A81C1B01-00CC-4C39-A005-8544974B93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2" name="Freeform: Shape 131">
                <a:extLst>
                  <a:ext uri="{FF2B5EF4-FFF2-40B4-BE49-F238E27FC236}">
                    <a16:creationId xmlns:a16="http://schemas.microsoft.com/office/drawing/2014/main" id="{EC8F3F3D-5E7B-4168-BA7B-09B22C878A5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9 w 14096"/>
                  <a:gd name="connsiteY1" fmla="*/ 14097 h 14097"/>
                  <a:gd name="connsiteX2" fmla="*/ 0 w 14096"/>
                  <a:gd name="connsiteY2" fmla="*/ 7049 h 14097"/>
                  <a:gd name="connsiteX3" fmla="*/ 6953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859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3" name="Freeform: Shape 132">
                <a:extLst>
                  <a:ext uri="{FF2B5EF4-FFF2-40B4-BE49-F238E27FC236}">
                    <a16:creationId xmlns:a16="http://schemas.microsoft.com/office/drawing/2014/main" id="{BB09AD41-8582-44F1-A4DB-8C4ECC1D6A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4" name="Freeform: Shape 133">
                <a:extLst>
                  <a:ext uri="{FF2B5EF4-FFF2-40B4-BE49-F238E27FC236}">
                    <a16:creationId xmlns:a16="http://schemas.microsoft.com/office/drawing/2014/main" id="{EEF98626-AA8E-4ABF-A29A-89C159D70B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6953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858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5" name="Freeform: Shape 134">
                <a:extLst>
                  <a:ext uri="{FF2B5EF4-FFF2-40B4-BE49-F238E27FC236}">
                    <a16:creationId xmlns:a16="http://schemas.microsoft.com/office/drawing/2014/main" id="{8A910E73-8115-449D-91BC-4BFD85100B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6" name="Freeform: Shape 135">
                <a:extLst>
                  <a:ext uri="{FF2B5EF4-FFF2-40B4-BE49-F238E27FC236}">
                    <a16:creationId xmlns:a16="http://schemas.microsoft.com/office/drawing/2014/main" id="{2BA84EC5-ADB4-412B-9D7F-785CA24046B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126281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7" name="Freeform: Shape 136">
                <a:extLst>
                  <a:ext uri="{FF2B5EF4-FFF2-40B4-BE49-F238E27FC236}">
                    <a16:creationId xmlns:a16="http://schemas.microsoft.com/office/drawing/2014/main" id="{1EAEE025-D974-498D-B276-E887588BFB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8" name="Freeform: Shape 137">
                <a:extLst>
                  <a:ext uri="{FF2B5EF4-FFF2-40B4-BE49-F238E27FC236}">
                    <a16:creationId xmlns:a16="http://schemas.microsoft.com/office/drawing/2014/main" id="{C0A6777F-C322-4CFA-B4FA-C98FF4CBF6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9" name="Freeform: Shape 138">
                <a:extLst>
                  <a:ext uri="{FF2B5EF4-FFF2-40B4-BE49-F238E27FC236}">
                    <a16:creationId xmlns:a16="http://schemas.microsoft.com/office/drawing/2014/main" id="{6C45B00F-D649-44DC-9CB3-04C5A6CB86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0" name="Freeform: Shape 139">
                <a:extLst>
                  <a:ext uri="{FF2B5EF4-FFF2-40B4-BE49-F238E27FC236}">
                    <a16:creationId xmlns:a16="http://schemas.microsoft.com/office/drawing/2014/main" id="{14D681DB-7395-46C8-A277-8D5478BA84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1" name="Freeform: Shape 140">
                <a:extLst>
                  <a:ext uri="{FF2B5EF4-FFF2-40B4-BE49-F238E27FC236}">
                    <a16:creationId xmlns:a16="http://schemas.microsoft.com/office/drawing/2014/main" id="{2FF0C982-758E-46DD-88BE-0B1087F201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126283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2" name="Freeform: Shape 141">
                <a:extLst>
                  <a:ext uri="{FF2B5EF4-FFF2-40B4-BE49-F238E27FC236}">
                    <a16:creationId xmlns:a16="http://schemas.microsoft.com/office/drawing/2014/main" id="{3AC91889-4175-4937-A495-37094F3EEB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185433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3" name="Freeform: Shape 142">
                <a:extLst>
                  <a:ext uri="{FF2B5EF4-FFF2-40B4-BE49-F238E27FC236}">
                    <a16:creationId xmlns:a16="http://schemas.microsoft.com/office/drawing/2014/main" id="{79B67AE9-E5D6-4FA2-AFB6-73EB860099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4" name="Freeform: Shape 143">
                <a:extLst>
                  <a:ext uri="{FF2B5EF4-FFF2-40B4-BE49-F238E27FC236}">
                    <a16:creationId xmlns:a16="http://schemas.microsoft.com/office/drawing/2014/main" id="{DA158CC5-EE56-492A-A095-77324472D8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5" name="Freeform: Shape 144">
                <a:extLst>
                  <a:ext uri="{FF2B5EF4-FFF2-40B4-BE49-F238E27FC236}">
                    <a16:creationId xmlns:a16="http://schemas.microsoft.com/office/drawing/2014/main" id="{2547278D-FC88-4AB6-8C3C-EEF9282F3E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6" name="Freeform: Shape 145">
                <a:extLst>
                  <a:ext uri="{FF2B5EF4-FFF2-40B4-BE49-F238E27FC236}">
                    <a16:creationId xmlns:a16="http://schemas.microsoft.com/office/drawing/2014/main" id="{D0EC49A0-0827-49E5-89C4-F56299A5DF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7" name="Freeform: Shape 146">
                <a:extLst>
                  <a:ext uri="{FF2B5EF4-FFF2-40B4-BE49-F238E27FC236}">
                    <a16:creationId xmlns:a16="http://schemas.microsoft.com/office/drawing/2014/main" id="{9B2514B8-CBE5-40F8-85F8-8B9D514F53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185432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8" name="Freeform: Shape 147">
                <a:extLst>
                  <a:ext uri="{FF2B5EF4-FFF2-40B4-BE49-F238E27FC236}">
                    <a16:creationId xmlns:a16="http://schemas.microsoft.com/office/drawing/2014/main" id="{89206225-1385-42CD-A435-03C6731B51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244676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9" name="Freeform: Shape 148">
                <a:extLst>
                  <a:ext uri="{FF2B5EF4-FFF2-40B4-BE49-F238E27FC236}">
                    <a16:creationId xmlns:a16="http://schemas.microsoft.com/office/drawing/2014/main" id="{516C97D0-ECDA-4BE7-B7B0-104FBAC6E4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0" name="Freeform: Shape 149">
                <a:extLst>
                  <a:ext uri="{FF2B5EF4-FFF2-40B4-BE49-F238E27FC236}">
                    <a16:creationId xmlns:a16="http://schemas.microsoft.com/office/drawing/2014/main" id="{79F18E51-9DC0-4458-85F4-8DB85B23C1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1" name="Freeform: Shape 150">
                <a:extLst>
                  <a:ext uri="{FF2B5EF4-FFF2-40B4-BE49-F238E27FC236}">
                    <a16:creationId xmlns:a16="http://schemas.microsoft.com/office/drawing/2014/main" id="{18150D47-30EF-4F80-A28C-F206A8E152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2" name="Freeform: Shape 151">
                <a:extLst>
                  <a:ext uri="{FF2B5EF4-FFF2-40B4-BE49-F238E27FC236}">
                    <a16:creationId xmlns:a16="http://schemas.microsoft.com/office/drawing/2014/main" id="{9146AF03-B828-49EB-A7CE-81D57EA9BB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3" name="Freeform: Shape 152">
                <a:extLst>
                  <a:ext uri="{FF2B5EF4-FFF2-40B4-BE49-F238E27FC236}">
                    <a16:creationId xmlns:a16="http://schemas.microsoft.com/office/drawing/2014/main" id="{7CD96A2B-A3CD-4992-97C7-7F47A2A399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24467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4" name="Freeform: Shape 153">
                <a:extLst>
                  <a:ext uri="{FF2B5EF4-FFF2-40B4-BE49-F238E27FC236}">
                    <a16:creationId xmlns:a16="http://schemas.microsoft.com/office/drawing/2014/main" id="{D0A0D10A-D5BB-4580-91C6-15338B079CC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5" name="Freeform: Shape 154">
                <a:extLst>
                  <a:ext uri="{FF2B5EF4-FFF2-40B4-BE49-F238E27FC236}">
                    <a16:creationId xmlns:a16="http://schemas.microsoft.com/office/drawing/2014/main" id="{2B73C84D-0C6C-4AF8-9DAB-89DF1E4F892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6" name="Freeform: Shape 155">
                <a:extLst>
                  <a:ext uri="{FF2B5EF4-FFF2-40B4-BE49-F238E27FC236}">
                    <a16:creationId xmlns:a16="http://schemas.microsoft.com/office/drawing/2014/main" id="{DD66FFFF-5665-44A0-AA5E-7220E985AC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7" name="Freeform: Shape 156">
                <a:extLst>
                  <a:ext uri="{FF2B5EF4-FFF2-40B4-BE49-F238E27FC236}">
                    <a16:creationId xmlns:a16="http://schemas.microsoft.com/office/drawing/2014/main" id="{477FB038-24D7-43B0-955A-DCC0332B5D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8" name="Freeform: Shape 157">
                <a:extLst>
                  <a:ext uri="{FF2B5EF4-FFF2-40B4-BE49-F238E27FC236}">
                    <a16:creationId xmlns:a16="http://schemas.microsoft.com/office/drawing/2014/main" id="{BA17227F-E9D3-4A51-9DF0-DFD909AB3F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9" name="Freeform: Shape 158">
                <a:extLst>
                  <a:ext uri="{FF2B5EF4-FFF2-40B4-BE49-F238E27FC236}">
                    <a16:creationId xmlns:a16="http://schemas.microsoft.com/office/drawing/2014/main" id="{55E6B883-1C1C-40DF-A620-22CC48A9A19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0" name="Freeform: Shape 159">
                <a:extLst>
                  <a:ext uri="{FF2B5EF4-FFF2-40B4-BE49-F238E27FC236}">
                    <a16:creationId xmlns:a16="http://schemas.microsoft.com/office/drawing/2014/main" id="{07EC08BD-662A-486F-BA39-0A9F368A63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36307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1" name="Freeform: Shape 160">
                <a:extLst>
                  <a:ext uri="{FF2B5EF4-FFF2-40B4-BE49-F238E27FC236}">
                    <a16:creationId xmlns:a16="http://schemas.microsoft.com/office/drawing/2014/main" id="{31A6E4DA-A497-400B-ADFB-11B80E5E0D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2" name="Freeform: Shape 161">
                <a:extLst>
                  <a:ext uri="{FF2B5EF4-FFF2-40B4-BE49-F238E27FC236}">
                    <a16:creationId xmlns:a16="http://schemas.microsoft.com/office/drawing/2014/main" id="{CDD443E5-430F-4F57-A4ED-2BCF8E0C7C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3" name="Freeform: Shape 162">
                <a:extLst>
                  <a:ext uri="{FF2B5EF4-FFF2-40B4-BE49-F238E27FC236}">
                    <a16:creationId xmlns:a16="http://schemas.microsoft.com/office/drawing/2014/main" id="{F736045A-DB37-4982-96ED-70BEEEC7CF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4" name="Freeform: Shape 163">
                <a:extLst>
                  <a:ext uri="{FF2B5EF4-FFF2-40B4-BE49-F238E27FC236}">
                    <a16:creationId xmlns:a16="http://schemas.microsoft.com/office/drawing/2014/main" id="{C1805AD9-942F-480F-A92D-B71F17B653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5" name="Freeform: Shape 164">
                <a:extLst>
                  <a:ext uri="{FF2B5EF4-FFF2-40B4-BE49-F238E27FC236}">
                    <a16:creationId xmlns:a16="http://schemas.microsoft.com/office/drawing/2014/main" id="{F35A6E50-B827-447C-A1E3-243CB09BB1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363074"/>
                <a:ext cx="14096" cy="14097"/>
              </a:xfrm>
              <a:custGeom>
                <a:avLst/>
                <a:gdLst>
                  <a:gd name="connsiteX0" fmla="*/ 14097 w 14096"/>
                  <a:gd name="connsiteY0" fmla="*/ 7048 h 14097"/>
                  <a:gd name="connsiteX1" fmla="*/ 7048 w 14096"/>
                  <a:gd name="connsiteY1" fmla="*/ 14097 h 14097"/>
                  <a:gd name="connsiteX2" fmla="*/ 0 w 14096"/>
                  <a:gd name="connsiteY2" fmla="*/ 7048 h 14097"/>
                  <a:gd name="connsiteX3" fmla="*/ 7048 w 14096"/>
                  <a:gd name="connsiteY3" fmla="*/ 0 h 14097"/>
                  <a:gd name="connsiteX4" fmla="*/ 14097 w 14096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6" name="Freeform: Shape 165">
                <a:extLst>
                  <a:ext uri="{FF2B5EF4-FFF2-40B4-BE49-F238E27FC236}">
                    <a16:creationId xmlns:a16="http://schemas.microsoft.com/office/drawing/2014/main" id="{8A99C9B0-BE26-498B-BF80-39E5CC621E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7" name="Freeform: Shape 166">
                <a:extLst>
                  <a:ext uri="{FF2B5EF4-FFF2-40B4-BE49-F238E27FC236}">
                    <a16:creationId xmlns:a16="http://schemas.microsoft.com/office/drawing/2014/main" id="{3699857B-7AC7-4686-91B1-0F634DB5A0B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8" name="Freeform: Shape 167">
                <a:extLst>
                  <a:ext uri="{FF2B5EF4-FFF2-40B4-BE49-F238E27FC236}">
                    <a16:creationId xmlns:a16="http://schemas.microsoft.com/office/drawing/2014/main" id="{EAD66306-06A7-4198-B997-F9B8B8AF84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9" name="Freeform: Shape 168">
                <a:extLst>
                  <a:ext uri="{FF2B5EF4-FFF2-40B4-BE49-F238E27FC236}">
                    <a16:creationId xmlns:a16="http://schemas.microsoft.com/office/drawing/2014/main" id="{173378AC-6515-495C-A818-4A41463E45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0" name="Freeform: Shape 169">
                <a:extLst>
                  <a:ext uri="{FF2B5EF4-FFF2-40B4-BE49-F238E27FC236}">
                    <a16:creationId xmlns:a16="http://schemas.microsoft.com/office/drawing/2014/main" id="{A9203926-2967-431A-9A3A-80ADDF9A2D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1" name="Freeform: Shape 170">
                <a:extLst>
                  <a:ext uri="{FF2B5EF4-FFF2-40B4-BE49-F238E27FC236}">
                    <a16:creationId xmlns:a16="http://schemas.microsoft.com/office/drawing/2014/main" id="{C0F60567-9012-4A1A-81DF-87B661B62F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42222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2" name="Freeform: Shape 171">
                <a:extLst>
                  <a:ext uri="{FF2B5EF4-FFF2-40B4-BE49-F238E27FC236}">
                    <a16:creationId xmlns:a16="http://schemas.microsoft.com/office/drawing/2014/main" id="{0C1BE4E4-B943-411F-A103-BCDC29AF0E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481374"/>
                <a:ext cx="14192" cy="14096"/>
              </a:xfrm>
              <a:custGeom>
                <a:avLst/>
                <a:gdLst>
                  <a:gd name="connsiteX0" fmla="*/ 14192 w 14192"/>
                  <a:gd name="connsiteY0" fmla="*/ 7049 h 14096"/>
                  <a:gd name="connsiteX1" fmla="*/ 7144 w 14192"/>
                  <a:gd name="connsiteY1" fmla="*/ 14097 h 14096"/>
                  <a:gd name="connsiteX2" fmla="*/ 0 w 14192"/>
                  <a:gd name="connsiteY2" fmla="*/ 7049 h 14096"/>
                  <a:gd name="connsiteX3" fmla="*/ 7049 w 14192"/>
                  <a:gd name="connsiteY3" fmla="*/ 0 h 14096"/>
                  <a:gd name="connsiteX4" fmla="*/ 14192 w 14192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1049"/>
                      <a:pt x="0" y="7049"/>
                    </a:cubicBezTo>
                    <a:cubicBezTo>
                      <a:pt x="0" y="3048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3" name="Freeform: Shape 172">
                <a:extLst>
                  <a:ext uri="{FF2B5EF4-FFF2-40B4-BE49-F238E27FC236}">
                    <a16:creationId xmlns:a16="http://schemas.microsoft.com/office/drawing/2014/main" id="{8F230BF9-4B8A-4479-B197-83AA90D84C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48137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4" name="Freeform: Shape 173">
                <a:extLst>
                  <a:ext uri="{FF2B5EF4-FFF2-40B4-BE49-F238E27FC236}">
                    <a16:creationId xmlns:a16="http://schemas.microsoft.com/office/drawing/2014/main" id="{F64D3FA3-2702-4732-A545-29A65184DD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5" name="Freeform: Shape 174">
                <a:extLst>
                  <a:ext uri="{FF2B5EF4-FFF2-40B4-BE49-F238E27FC236}">
                    <a16:creationId xmlns:a16="http://schemas.microsoft.com/office/drawing/2014/main" id="{59DE7572-DB33-4A77-B082-96E36A6196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6" name="Freeform: Shape 175">
                <a:extLst>
                  <a:ext uri="{FF2B5EF4-FFF2-40B4-BE49-F238E27FC236}">
                    <a16:creationId xmlns:a16="http://schemas.microsoft.com/office/drawing/2014/main" id="{A2B8418A-24D1-4998-949F-BAEBE54CA3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7" name="Freeform: Shape 176">
                <a:extLst>
                  <a:ext uri="{FF2B5EF4-FFF2-40B4-BE49-F238E27FC236}">
                    <a16:creationId xmlns:a16="http://schemas.microsoft.com/office/drawing/2014/main" id="{596AFA95-4288-45C6-8385-D30F8C82217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48137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8" name="Freeform: Shape 177">
                <a:extLst>
                  <a:ext uri="{FF2B5EF4-FFF2-40B4-BE49-F238E27FC236}">
                    <a16:creationId xmlns:a16="http://schemas.microsoft.com/office/drawing/2014/main" id="{061C74E7-2DA4-47FE-A604-4CAE7426A2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9" name="Freeform: Shape 178">
                <a:extLst>
                  <a:ext uri="{FF2B5EF4-FFF2-40B4-BE49-F238E27FC236}">
                    <a16:creationId xmlns:a16="http://schemas.microsoft.com/office/drawing/2014/main" id="{49948CD9-6639-4D61-84AD-9888621969D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54062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0" name="Freeform: Shape 179">
                <a:extLst>
                  <a:ext uri="{FF2B5EF4-FFF2-40B4-BE49-F238E27FC236}">
                    <a16:creationId xmlns:a16="http://schemas.microsoft.com/office/drawing/2014/main" id="{E50D3989-13DF-4E94-9702-7CA27CE585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540620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9 w 14097"/>
                  <a:gd name="connsiteY1" fmla="*/ 14097 h 14097"/>
                  <a:gd name="connsiteX2" fmla="*/ 0 w 14097"/>
                  <a:gd name="connsiteY2" fmla="*/ 7048 h 14097"/>
                  <a:gd name="connsiteX3" fmla="*/ 7049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1" name="Freeform: Shape 180">
                <a:extLst>
                  <a:ext uri="{FF2B5EF4-FFF2-40B4-BE49-F238E27FC236}">
                    <a16:creationId xmlns:a16="http://schemas.microsoft.com/office/drawing/2014/main" id="{DBA4DD0C-2E69-4365-8750-37BF2BD8A2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2" name="Freeform: Shape 181">
                <a:extLst>
                  <a:ext uri="{FF2B5EF4-FFF2-40B4-BE49-F238E27FC236}">
                    <a16:creationId xmlns:a16="http://schemas.microsoft.com/office/drawing/2014/main" id="{38B2F783-8850-437D-AD52-62F4EFE8689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3" name="Freeform: Shape 182">
                <a:extLst>
                  <a:ext uri="{FF2B5EF4-FFF2-40B4-BE49-F238E27FC236}">
                    <a16:creationId xmlns:a16="http://schemas.microsoft.com/office/drawing/2014/main" id="{6C32D6E8-869E-4CBF-9409-124D3FAD39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4" name="Freeform: Shape 183">
                <a:extLst>
                  <a:ext uri="{FF2B5EF4-FFF2-40B4-BE49-F238E27FC236}">
                    <a16:creationId xmlns:a16="http://schemas.microsoft.com/office/drawing/2014/main" id="{28C44847-ACE1-4D0D-B2B1-5E433166E3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540620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9 w 14097"/>
                  <a:gd name="connsiteY1" fmla="*/ 14097 h 14097"/>
                  <a:gd name="connsiteX2" fmla="*/ 0 w 14097"/>
                  <a:gd name="connsiteY2" fmla="*/ 7048 h 14097"/>
                  <a:gd name="connsiteX3" fmla="*/ 7049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5" name="Freeform: Shape 184">
                <a:extLst>
                  <a:ext uri="{FF2B5EF4-FFF2-40B4-BE49-F238E27FC236}">
                    <a16:creationId xmlns:a16="http://schemas.microsoft.com/office/drawing/2014/main" id="{400A772C-C03A-42DC-B0A7-F0DFC7F83DB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6" name="Freeform: Shape 185">
                <a:extLst>
                  <a:ext uri="{FF2B5EF4-FFF2-40B4-BE49-F238E27FC236}">
                    <a16:creationId xmlns:a16="http://schemas.microsoft.com/office/drawing/2014/main" id="{BF55ACF2-1DAF-4BAD-98D9-7B74114067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59977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7" name="Freeform: Shape 186">
                <a:extLst>
                  <a:ext uri="{FF2B5EF4-FFF2-40B4-BE49-F238E27FC236}">
                    <a16:creationId xmlns:a16="http://schemas.microsoft.com/office/drawing/2014/main" id="{B8457AE1-96AA-479D-B76B-E62113204B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59977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8" name="Freeform: Shape 187">
                <a:extLst>
                  <a:ext uri="{FF2B5EF4-FFF2-40B4-BE49-F238E27FC236}">
                    <a16:creationId xmlns:a16="http://schemas.microsoft.com/office/drawing/2014/main" id="{1C4F22AD-9264-4746-9908-F88858B7FA0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9" name="Freeform: Shape 188">
                <a:extLst>
                  <a:ext uri="{FF2B5EF4-FFF2-40B4-BE49-F238E27FC236}">
                    <a16:creationId xmlns:a16="http://schemas.microsoft.com/office/drawing/2014/main" id="{9B25671A-8A56-49F6-802A-1CBA58FF87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0" name="Freeform: Shape 189">
                <a:extLst>
                  <a:ext uri="{FF2B5EF4-FFF2-40B4-BE49-F238E27FC236}">
                    <a16:creationId xmlns:a16="http://schemas.microsoft.com/office/drawing/2014/main" id="{A8875C06-A53D-4C2E-AAB0-2FBC5A1678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1" name="Freeform: Shape 190">
                <a:extLst>
                  <a:ext uri="{FF2B5EF4-FFF2-40B4-BE49-F238E27FC236}">
                    <a16:creationId xmlns:a16="http://schemas.microsoft.com/office/drawing/2014/main" id="{6F5F71D6-3D74-4013-8BD6-7E52F6DE50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59977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2" name="Freeform: Shape 191">
                <a:extLst>
                  <a:ext uri="{FF2B5EF4-FFF2-40B4-BE49-F238E27FC236}">
                    <a16:creationId xmlns:a16="http://schemas.microsoft.com/office/drawing/2014/main" id="{B41736BF-619F-402B-B70E-089811060A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3" name="Freeform: Shape 192">
                <a:extLst>
                  <a:ext uri="{FF2B5EF4-FFF2-40B4-BE49-F238E27FC236}">
                    <a16:creationId xmlns:a16="http://schemas.microsoft.com/office/drawing/2014/main" id="{51A1F261-EEC0-4F95-B854-1454E3CF37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7" y="3659014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4" name="Freeform: Shape 193">
                <a:extLst>
                  <a:ext uri="{FF2B5EF4-FFF2-40B4-BE49-F238E27FC236}">
                    <a16:creationId xmlns:a16="http://schemas.microsoft.com/office/drawing/2014/main" id="{F7DE06E0-C362-485D-8F89-44FDBBAFF8C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2" y="3659014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5" name="Freeform: Shape 194">
                <a:extLst>
                  <a:ext uri="{FF2B5EF4-FFF2-40B4-BE49-F238E27FC236}">
                    <a16:creationId xmlns:a16="http://schemas.microsoft.com/office/drawing/2014/main" id="{54822EF5-4772-42F0-A59B-04AB882D75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2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6" name="Freeform: Shape 195">
                <a:extLst>
                  <a:ext uri="{FF2B5EF4-FFF2-40B4-BE49-F238E27FC236}">
                    <a16:creationId xmlns:a16="http://schemas.microsoft.com/office/drawing/2014/main" id="{712CE3F4-4BC0-495F-9973-C58EC6CD6A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7" name="Freeform: Shape 196">
                <a:extLst>
                  <a:ext uri="{FF2B5EF4-FFF2-40B4-BE49-F238E27FC236}">
                    <a16:creationId xmlns:a16="http://schemas.microsoft.com/office/drawing/2014/main" id="{11274400-B083-4CEF-804B-9EBF7CCAAD4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8" name="Freeform: Shape 197">
                <a:extLst>
                  <a:ext uri="{FF2B5EF4-FFF2-40B4-BE49-F238E27FC236}">
                    <a16:creationId xmlns:a16="http://schemas.microsoft.com/office/drawing/2014/main" id="{9945F450-B42E-4DA2-9C76-BA1F38AF31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659014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9" name="Freeform: Shape 198">
                <a:extLst>
                  <a:ext uri="{FF2B5EF4-FFF2-40B4-BE49-F238E27FC236}">
                    <a16:creationId xmlns:a16="http://schemas.microsoft.com/office/drawing/2014/main" id="{A853A096-C1AB-4E3C-8B35-D682A008A5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0" name="Freeform: Shape 199">
                <a:extLst>
                  <a:ext uri="{FF2B5EF4-FFF2-40B4-BE49-F238E27FC236}">
                    <a16:creationId xmlns:a16="http://schemas.microsoft.com/office/drawing/2014/main" id="{75F8D171-62A5-4073-97CB-4E59015698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9" y="3718165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1" name="Freeform: Shape 200">
                <a:extLst>
                  <a:ext uri="{FF2B5EF4-FFF2-40B4-BE49-F238E27FC236}">
                    <a16:creationId xmlns:a16="http://schemas.microsoft.com/office/drawing/2014/main" id="{DC99FCCD-BBB6-40F1-B331-659509ED7C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4" y="371816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2" name="Freeform: Shape 201">
                <a:extLst>
                  <a:ext uri="{FF2B5EF4-FFF2-40B4-BE49-F238E27FC236}">
                    <a16:creationId xmlns:a16="http://schemas.microsoft.com/office/drawing/2014/main" id="{60E3381B-598B-490B-8F81-584CB96089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4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3" name="Freeform: Shape 202">
                <a:extLst>
                  <a:ext uri="{FF2B5EF4-FFF2-40B4-BE49-F238E27FC236}">
                    <a16:creationId xmlns:a16="http://schemas.microsoft.com/office/drawing/2014/main" id="{5B8A6BEE-872E-41B4-AAF7-121594E0545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9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4" name="Freeform: Shape 203">
                <a:extLst>
                  <a:ext uri="{FF2B5EF4-FFF2-40B4-BE49-F238E27FC236}">
                    <a16:creationId xmlns:a16="http://schemas.microsoft.com/office/drawing/2014/main" id="{BF66EF2A-00A9-46F3-9710-6ADBD3D544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9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5" name="Freeform: Shape 204">
                <a:extLst>
                  <a:ext uri="{FF2B5EF4-FFF2-40B4-BE49-F238E27FC236}">
                    <a16:creationId xmlns:a16="http://schemas.microsoft.com/office/drawing/2014/main" id="{A0432490-5DE8-4D81-B39C-B44CE1C47C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71816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6" name="Freeform: Shape 205">
                <a:extLst>
                  <a:ext uri="{FF2B5EF4-FFF2-40B4-BE49-F238E27FC236}">
                    <a16:creationId xmlns:a16="http://schemas.microsoft.com/office/drawing/2014/main" id="{D48F6BC8-EABA-4287-8FCC-8BC7CD06DF1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5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7" name="Freeform: Shape 206">
                <a:extLst>
                  <a:ext uri="{FF2B5EF4-FFF2-40B4-BE49-F238E27FC236}">
                    <a16:creationId xmlns:a16="http://schemas.microsoft.com/office/drawing/2014/main" id="{623E8D30-1C78-41D4-97C9-63646BD99E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40" y="377741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8" name="Freeform: Shape 207">
                <a:extLst>
                  <a:ext uri="{FF2B5EF4-FFF2-40B4-BE49-F238E27FC236}">
                    <a16:creationId xmlns:a16="http://schemas.microsoft.com/office/drawing/2014/main" id="{C3167F67-0621-408A-A29A-A4536450C3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5" y="377741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9" name="Freeform: Shape 208">
                <a:extLst>
                  <a:ext uri="{FF2B5EF4-FFF2-40B4-BE49-F238E27FC236}">
                    <a16:creationId xmlns:a16="http://schemas.microsoft.com/office/drawing/2014/main" id="{9A19AC3E-362D-4172-97EF-45598CB5FF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6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0" name="Freeform: Shape 209">
                <a:extLst>
                  <a:ext uri="{FF2B5EF4-FFF2-40B4-BE49-F238E27FC236}">
                    <a16:creationId xmlns:a16="http://schemas.microsoft.com/office/drawing/2014/main" id="{5B76F033-FB8A-48DB-8951-F527972A6E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83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1" name="Freeform: Shape 210">
                <a:extLst>
                  <a:ext uri="{FF2B5EF4-FFF2-40B4-BE49-F238E27FC236}">
                    <a16:creationId xmlns:a16="http://schemas.microsoft.com/office/drawing/2014/main" id="{E832F524-84B7-44E4-9494-0969759A2D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35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2" name="Freeform: Shape 211">
                <a:extLst>
                  <a:ext uri="{FF2B5EF4-FFF2-40B4-BE49-F238E27FC236}">
                    <a16:creationId xmlns:a16="http://schemas.microsoft.com/office/drawing/2014/main" id="{05782180-F16A-4A8B-A276-5E38F741B7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82" y="377741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3" name="Freeform: Shape 212">
                <a:extLst>
                  <a:ext uri="{FF2B5EF4-FFF2-40B4-BE49-F238E27FC236}">
                    <a16:creationId xmlns:a16="http://schemas.microsoft.com/office/drawing/2014/main" id="{34157406-E447-440D-9BCB-CA3D365A009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31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4" name="Freeform: Shape 213">
                <a:extLst>
                  <a:ext uri="{FF2B5EF4-FFF2-40B4-BE49-F238E27FC236}">
                    <a16:creationId xmlns:a16="http://schemas.microsoft.com/office/drawing/2014/main" id="{36D42F35-9B1B-469C-999F-7CEB42F4C8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481374"/>
                <a:ext cx="14097" cy="14096"/>
              </a:xfrm>
              <a:custGeom>
                <a:avLst/>
                <a:gdLst>
                  <a:gd name="connsiteX0" fmla="*/ 14097 w 14097"/>
                  <a:gd name="connsiteY0" fmla="*/ 7049 h 14096"/>
                  <a:gd name="connsiteX1" fmla="*/ 7049 w 14097"/>
                  <a:gd name="connsiteY1" fmla="*/ 14097 h 14096"/>
                  <a:gd name="connsiteX2" fmla="*/ 0 w 14097"/>
                  <a:gd name="connsiteY2" fmla="*/ 7049 h 14096"/>
                  <a:gd name="connsiteX3" fmla="*/ 7049 w 14097"/>
                  <a:gd name="connsiteY3" fmla="*/ 0 h 14096"/>
                  <a:gd name="connsiteX4" fmla="*/ 14097 w 14097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5" name="Freeform: Shape 214">
                <a:extLst>
                  <a:ext uri="{FF2B5EF4-FFF2-40B4-BE49-F238E27FC236}">
                    <a16:creationId xmlns:a16="http://schemas.microsoft.com/office/drawing/2014/main" id="{8A4EEFF2-05CF-4C27-B386-A0E5DCD63A2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6" name="Freeform: Shape 215">
                <a:extLst>
                  <a:ext uri="{FF2B5EF4-FFF2-40B4-BE49-F238E27FC236}">
                    <a16:creationId xmlns:a16="http://schemas.microsoft.com/office/drawing/2014/main" id="{ED3EEF5A-B20A-42C7-A575-5E2655BA88B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9 w 14096"/>
                  <a:gd name="connsiteY1" fmla="*/ 14097 h 14096"/>
                  <a:gd name="connsiteX2" fmla="*/ 0 w 14096"/>
                  <a:gd name="connsiteY2" fmla="*/ 7049 h 14096"/>
                  <a:gd name="connsiteX3" fmla="*/ 7049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7" name="Freeform: Shape 216">
                <a:extLst>
                  <a:ext uri="{FF2B5EF4-FFF2-40B4-BE49-F238E27FC236}">
                    <a16:creationId xmlns:a16="http://schemas.microsoft.com/office/drawing/2014/main" id="{A46A893E-1A0C-40BF-AB34-831A41DDCA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8" name="Freeform: Shape 217">
                <a:extLst>
                  <a:ext uri="{FF2B5EF4-FFF2-40B4-BE49-F238E27FC236}">
                    <a16:creationId xmlns:a16="http://schemas.microsoft.com/office/drawing/2014/main" id="{6157AAD3-7E95-41BF-8073-F6F78BA164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9" name="Freeform: Shape 218">
                <a:extLst>
                  <a:ext uri="{FF2B5EF4-FFF2-40B4-BE49-F238E27FC236}">
                    <a16:creationId xmlns:a16="http://schemas.microsoft.com/office/drawing/2014/main" id="{24E5F5D2-D8B5-4D70-B617-B5029CA641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481373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0" name="Freeform: Shape 219">
                <a:extLst>
                  <a:ext uri="{FF2B5EF4-FFF2-40B4-BE49-F238E27FC236}">
                    <a16:creationId xmlns:a16="http://schemas.microsoft.com/office/drawing/2014/main" id="{E04ECE8A-8657-4D32-AD7E-B1058D0F7F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540622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1" name="Freeform: Shape 220">
                <a:extLst>
                  <a:ext uri="{FF2B5EF4-FFF2-40B4-BE49-F238E27FC236}">
                    <a16:creationId xmlns:a16="http://schemas.microsoft.com/office/drawing/2014/main" id="{57990A80-1E83-4C43-B61D-4CB71B2CD7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54062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2" name="Freeform: Shape 221">
                <a:extLst>
                  <a:ext uri="{FF2B5EF4-FFF2-40B4-BE49-F238E27FC236}">
                    <a16:creationId xmlns:a16="http://schemas.microsoft.com/office/drawing/2014/main" id="{82226514-799A-43F7-A5A3-6753D7BE8C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5406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3" name="Freeform: Shape 222">
                <a:extLst>
                  <a:ext uri="{FF2B5EF4-FFF2-40B4-BE49-F238E27FC236}">
                    <a16:creationId xmlns:a16="http://schemas.microsoft.com/office/drawing/2014/main" id="{092572FA-6D1F-42B1-BEE7-46DC341D2B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54062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4" name="Freeform: Shape 223">
                <a:extLst>
                  <a:ext uri="{FF2B5EF4-FFF2-40B4-BE49-F238E27FC236}">
                    <a16:creationId xmlns:a16="http://schemas.microsoft.com/office/drawing/2014/main" id="{F7870CB6-417E-416A-8307-E48C0A6A25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54063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5" name="Freeform: Shape 224">
                <a:extLst>
                  <a:ext uri="{FF2B5EF4-FFF2-40B4-BE49-F238E27FC236}">
                    <a16:creationId xmlns:a16="http://schemas.microsoft.com/office/drawing/2014/main" id="{F1EFCC94-4633-4464-8D4C-2EF4454D932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540631"/>
                <a:ext cx="14096" cy="14097"/>
              </a:xfrm>
              <a:custGeom>
                <a:avLst/>
                <a:gdLst>
                  <a:gd name="connsiteX0" fmla="*/ 14097 w 14096"/>
                  <a:gd name="connsiteY0" fmla="*/ 7048 h 14097"/>
                  <a:gd name="connsiteX1" fmla="*/ 7048 w 14096"/>
                  <a:gd name="connsiteY1" fmla="*/ 14097 h 14097"/>
                  <a:gd name="connsiteX2" fmla="*/ 0 w 14096"/>
                  <a:gd name="connsiteY2" fmla="*/ 7048 h 14097"/>
                  <a:gd name="connsiteX3" fmla="*/ 7048 w 14096"/>
                  <a:gd name="connsiteY3" fmla="*/ 0 h 14097"/>
                  <a:gd name="connsiteX4" fmla="*/ 14097 w 14096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6" name="Freeform: Shape 225">
                <a:extLst>
                  <a:ext uri="{FF2B5EF4-FFF2-40B4-BE49-F238E27FC236}">
                    <a16:creationId xmlns:a16="http://schemas.microsoft.com/office/drawing/2014/main" id="{37B2F8A5-8637-4CCA-B44D-8844E60191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599781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7" name="Freeform: Shape 226">
                <a:extLst>
                  <a:ext uri="{FF2B5EF4-FFF2-40B4-BE49-F238E27FC236}">
                    <a16:creationId xmlns:a16="http://schemas.microsoft.com/office/drawing/2014/main" id="{B0EA5452-15FD-43AB-8AC3-3C5C9BB2D5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8" name="Freeform: Shape 227">
                <a:extLst>
                  <a:ext uri="{FF2B5EF4-FFF2-40B4-BE49-F238E27FC236}">
                    <a16:creationId xmlns:a16="http://schemas.microsoft.com/office/drawing/2014/main" id="{0CFF3735-E718-4E54-A53D-B56B16207B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9" name="Freeform: Shape 228">
                <a:extLst>
                  <a:ext uri="{FF2B5EF4-FFF2-40B4-BE49-F238E27FC236}">
                    <a16:creationId xmlns:a16="http://schemas.microsoft.com/office/drawing/2014/main" id="{C6087547-39E2-4056-8173-171D1B1D7C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0" name="Freeform: Shape 229">
                <a:extLst>
                  <a:ext uri="{FF2B5EF4-FFF2-40B4-BE49-F238E27FC236}">
                    <a16:creationId xmlns:a16="http://schemas.microsoft.com/office/drawing/2014/main" id="{B5C5BAD6-F152-46DD-87A7-62F3BDB9D45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59978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1" name="Freeform: Shape 230">
                <a:extLst>
                  <a:ext uri="{FF2B5EF4-FFF2-40B4-BE49-F238E27FC236}">
                    <a16:creationId xmlns:a16="http://schemas.microsoft.com/office/drawing/2014/main" id="{3B07F977-B52E-43E1-8030-6B46F7E807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599782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2" name="Freeform: Shape 231">
                <a:extLst>
                  <a:ext uri="{FF2B5EF4-FFF2-40B4-BE49-F238E27FC236}">
                    <a16:creationId xmlns:a16="http://schemas.microsoft.com/office/drawing/2014/main" id="{3120570F-B852-4D3C-8E2C-965B514435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659026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3" name="Freeform: Shape 232">
                <a:extLst>
                  <a:ext uri="{FF2B5EF4-FFF2-40B4-BE49-F238E27FC236}">
                    <a16:creationId xmlns:a16="http://schemas.microsoft.com/office/drawing/2014/main" id="{019A7E82-47E0-4A90-BB03-E662E4F828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4" name="Freeform: Shape 233">
                <a:extLst>
                  <a:ext uri="{FF2B5EF4-FFF2-40B4-BE49-F238E27FC236}">
                    <a16:creationId xmlns:a16="http://schemas.microsoft.com/office/drawing/2014/main" id="{623437BB-CD62-411D-B155-CF1B830F05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5" name="Freeform: Shape 234">
                <a:extLst>
                  <a:ext uri="{FF2B5EF4-FFF2-40B4-BE49-F238E27FC236}">
                    <a16:creationId xmlns:a16="http://schemas.microsoft.com/office/drawing/2014/main" id="{3DC4DD6A-A1ED-41B9-99FB-4D75C409AB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6" name="Freeform: Shape 235">
                <a:extLst>
                  <a:ext uri="{FF2B5EF4-FFF2-40B4-BE49-F238E27FC236}">
                    <a16:creationId xmlns:a16="http://schemas.microsoft.com/office/drawing/2014/main" id="{E6F33FC1-BFE0-4A5D-9675-2DAFE11277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7" name="Freeform: Shape 236">
                <a:extLst>
                  <a:ext uri="{FF2B5EF4-FFF2-40B4-BE49-F238E27FC236}">
                    <a16:creationId xmlns:a16="http://schemas.microsoft.com/office/drawing/2014/main" id="{CC7BBB4D-B45F-4D85-ADB0-AE2D0E8441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8" name="Freeform: Shape 237">
                <a:extLst>
                  <a:ext uri="{FF2B5EF4-FFF2-40B4-BE49-F238E27FC236}">
                    <a16:creationId xmlns:a16="http://schemas.microsoft.com/office/drawing/2014/main" id="{BF25838A-853B-4F5F-A10F-CD54217F02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718177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9" name="Freeform: Shape 238">
                <a:extLst>
                  <a:ext uri="{FF2B5EF4-FFF2-40B4-BE49-F238E27FC236}">
                    <a16:creationId xmlns:a16="http://schemas.microsoft.com/office/drawing/2014/main" id="{C471161E-04D5-495C-9104-22CF3ED824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0" name="Freeform: Shape 239">
                <a:extLst>
                  <a:ext uri="{FF2B5EF4-FFF2-40B4-BE49-F238E27FC236}">
                    <a16:creationId xmlns:a16="http://schemas.microsoft.com/office/drawing/2014/main" id="{DFDFEF08-9D16-47C5-B413-C7BA090E9F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1" name="Freeform: Shape 240">
                <a:extLst>
                  <a:ext uri="{FF2B5EF4-FFF2-40B4-BE49-F238E27FC236}">
                    <a16:creationId xmlns:a16="http://schemas.microsoft.com/office/drawing/2014/main" id="{254CA655-0F8E-46A3-AE85-F020BB071F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2" name="Freeform: Shape 241">
                <a:extLst>
                  <a:ext uri="{FF2B5EF4-FFF2-40B4-BE49-F238E27FC236}">
                    <a16:creationId xmlns:a16="http://schemas.microsoft.com/office/drawing/2014/main" id="{A631A92A-3002-4BD3-B9AF-B0D7EF77E6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718172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3" name="Freeform: Shape 242">
                <a:extLst>
                  <a:ext uri="{FF2B5EF4-FFF2-40B4-BE49-F238E27FC236}">
                    <a16:creationId xmlns:a16="http://schemas.microsoft.com/office/drawing/2014/main" id="{FCB0D363-B41D-4BB8-8F85-D183BF85BF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71817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4" name="Freeform: Shape 243">
                <a:extLst>
                  <a:ext uri="{FF2B5EF4-FFF2-40B4-BE49-F238E27FC236}">
                    <a16:creationId xmlns:a16="http://schemas.microsoft.com/office/drawing/2014/main" id="{097B2CE1-2117-42A1-B721-1FD442E686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2" y="3777419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5" name="Freeform: Shape 244">
                <a:extLst>
                  <a:ext uri="{FF2B5EF4-FFF2-40B4-BE49-F238E27FC236}">
                    <a16:creationId xmlns:a16="http://schemas.microsoft.com/office/drawing/2014/main" id="{300878E3-A086-4922-AD6A-2D2A94CA2F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2" y="377741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6" name="Freeform: Shape 245">
                <a:extLst>
                  <a:ext uri="{FF2B5EF4-FFF2-40B4-BE49-F238E27FC236}">
                    <a16:creationId xmlns:a16="http://schemas.microsoft.com/office/drawing/2014/main" id="{73F37BA0-1202-4528-973C-06E260C8B7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8" y="377741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7" name="Freeform: Shape 246">
                <a:extLst>
                  <a:ext uri="{FF2B5EF4-FFF2-40B4-BE49-F238E27FC236}">
                    <a16:creationId xmlns:a16="http://schemas.microsoft.com/office/drawing/2014/main" id="{98FCD65C-13F5-4B2B-B39B-7153A0F64C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4" y="3777383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8" name="Freeform: Shape 247">
                <a:extLst>
                  <a:ext uri="{FF2B5EF4-FFF2-40B4-BE49-F238E27FC236}">
                    <a16:creationId xmlns:a16="http://schemas.microsoft.com/office/drawing/2014/main" id="{AED6E0B7-C4E5-47DB-B2F4-A6130DA93F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87" y="377742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9" name="Freeform: Shape 248">
                <a:extLst>
                  <a:ext uri="{FF2B5EF4-FFF2-40B4-BE49-F238E27FC236}">
                    <a16:creationId xmlns:a16="http://schemas.microsoft.com/office/drawing/2014/main" id="{F6A91E1B-7F17-409B-8020-6F9E259D1C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24" y="377742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749421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A57EACD-61CA-4775-9551-2078FC0BC7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31107" y="5203828"/>
            <a:ext cx="1861478" cy="1557272"/>
            <a:chOff x="9731107" y="5203828"/>
            <a:chExt cx="1861478" cy="1557272"/>
          </a:xfrm>
          <a:solidFill>
            <a:schemeClr val="bg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EA9CEFA-65DF-4773-AB16-4E0811348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203828"/>
              <a:ext cx="36465" cy="36221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A5B46568-197D-4462-A2AB-B32016E07D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203828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A310550-C5D3-4B44-A74F-CA522D3EA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4320944-CB85-404B-ACEB-4C621A2DE0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F09ADAE-8ED7-4349-9F53-C9846B34AC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4A30888-D632-4303-AD63-F9F6425F6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5" y="5203828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494E026-3245-4E27-8FA4-B5E5039893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0980A2D-E8F8-4D53-96BD-549B6E43C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203828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9B2DDE9-70F9-46DE-A98D-A9E6A15B0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D6359C0-FED2-4F38-AF2C-D2CCB137C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731DFD6-7643-4367-B357-419597215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D5AD929-BDD1-4C17-B069-7F26DA2398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A89B223-AC6D-428A-ADA0-A8107F132C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55AE910-CDA0-467B-91F1-30022FC702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356051"/>
              <a:ext cx="36465" cy="36221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280BBB4-49D0-40C7-949B-CE40E918B3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356046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5A691FB-DA8E-4CB6-B2CB-43996A8A62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3560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6ABC7EF-0297-4356-A5FE-85B70C226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3560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E2A4C124-2BE2-47A7-88BD-0D0E70225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3560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77B5782-F97B-49E6-B4CF-05080D43F7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5356051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8B45F28A-82A7-4E2A-AC1D-A9080F5F5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3560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04D3904-C2B3-4481-9AD0-4F4B97BF79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356044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7E99BD2-8425-452F-BBC9-DA271A4D4B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356044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26826B2E-CE5F-4751-AB16-2F5D38E0D5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356044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73D69C59-2023-4CEC-BA7C-5EE1834EC6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356044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CB90D7BC-1D4E-4E24-B1E4-700CFE90C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356041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79425F03-8DA8-4B30-8D52-0F823F557C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356046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5042418-2AFD-437C-BDFE-95057749D1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508030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F7247EC-FBD7-42B0-89E1-981401897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508030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C642B17A-8F41-4932-B0D0-CAA198A36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5080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0BC09251-BDF7-47DB-8213-2FD24431C9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5080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0F3F5D47-FD51-41B4-B385-72FB1B83FD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5080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5FEDA36F-4DFB-4CF9-AFCB-DF2830797B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5" y="5508030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74B82A4E-24F2-4AF9-ACD9-032004D5C7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5080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948A1B0D-4A06-45BC-B4BC-CFC5300FB0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508025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5FAD49E-FD72-4576-A940-2428587BC1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50802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50C5050F-FCF4-41AE-A014-DA0E79C9D0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50802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C05C37E2-39BD-41F3-A48B-0D6656AFD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50802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AADE8E63-21C2-4361-9759-81558A67FB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50802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1BB2F91E-6261-407E-AB8B-BC2971C5E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508025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51B8D98F-3287-4463-9C66-4D5562880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660254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94B4DF75-5954-4360-BD08-C0F14F07B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660248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D9646D91-7334-4EF7-854E-31229C0EBD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6602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6B52D0D3-BAB6-4E87-A7E3-042FE194E0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6602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7C99FAD0-CAF0-416B-A5C2-BF67795C5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6602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0E22E26C-C150-4D82-9949-7CBE6C6E37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5660254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D072F62D-B9FA-4CBD-8427-DCDAE97240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6602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4A5E7E19-8DF1-4E35-B975-14DB353C5C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660246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F29CC129-69D0-48B1-969C-406A8EC16C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6602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0863A762-C2BE-4B7F-8F77-FB38598FD6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6602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875ED5B7-A269-4716-8A91-60C4640BC4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6602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B53D700F-89B5-47C3-88CF-F491CCA23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6602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A60B6165-C5E0-4495-B9AC-5D3FAA17C3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66025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72C06BE7-B255-49E8-AFD7-16EA0DEED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812233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A62BAA60-4FD3-4ED5-85B8-FA1AEBB543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812233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7D285C5F-B15D-4C99-876E-11EA0EDDB8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31D3315B-6CF6-4B8A-9AD6-15E8ED774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22316A1B-DF30-4B08-A25E-634088C3A8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13B9824C-F3A0-4BB5-BA2D-E7B2C8739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5812233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E74AA607-331A-4D12-9628-01D4184C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BC5FC238-AD32-4501-B2D5-55A3F14093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812233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92651C95-EE88-4D97-A4BD-842E093F04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DD800BB2-C68A-40A6-8CD4-A733BD0DBA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697780E-7DCF-4651-9953-FE1A7062C3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6B417FEE-0006-405F-A3EF-741EC0C6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ED2CA75D-333A-4FC0-A35C-150218932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8122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71FE7FEB-856E-4B91-9524-7CB608A04D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964459"/>
              <a:ext cx="36465" cy="36221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B815A820-71A2-4F06-909A-802956FCD9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964453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4135222E-6463-4F37-A52D-8E5F48B17D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964453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34C684AC-F7CB-4096-BD97-E024A2203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964453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2AEB483C-20AB-4095-912D-AB52A7C32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964453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2D1625C5-4D6F-4AF0-8F52-3E430AD86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5964459"/>
              <a:ext cx="36221" cy="36221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BE6AC22C-25A4-400A-8E40-0DA9119C5D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964453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B4586291-7B87-4844-A3C7-1B10E7070A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964451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7E6C849B-AC63-4611-9425-9677632806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964451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D3DD2AB7-F94D-4A1E-8D17-3A8418C7D8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964451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D99CE3DE-A5D3-4CBC-9771-BA0D4A71C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964451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F51F4BCD-DCFB-49C5-AA53-912A2644D5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9644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217BD47A-2F24-467E-A016-650656A35B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964453"/>
              <a:ext cx="36218" cy="36221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260F5B69-D34A-4A38-AC4F-E04BB730A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6116440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36D5DFC6-ED6D-4E93-BBFD-32876861C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6116440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046009FB-3E9E-46F5-9DC9-B225C7B7D6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E10C4A9D-1BAD-4C1A-B643-39CEA7C56A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B3786231-B3C8-45C0-AB76-F0F35D7E1D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8E05DBD8-3FC9-47DE-88E7-849A2BE28C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6116440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F8B45623-D400-48AE-99CB-C50EF8208C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650817F4-286D-4A64-A707-3199641184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6116435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CE2CBB23-BC03-4233-B66D-F3E1BC3612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611643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45B057C8-A242-41ED-B0DB-78B245C078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611643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9CB4C1C0-5F41-4E24-A7CD-AFB1DE7B39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61164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9153209C-5637-4CEC-AB94-73A0EA2C7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611643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F7A55A31-FEC9-482A-B837-9658289139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93BA94A3-F00C-4D17-9254-A955E4414F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6268419"/>
              <a:ext cx="36465" cy="36219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9A2902DE-23EF-49CE-A669-B9096A9D4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6268419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35780746-7CB1-459B-ACF8-EE4C8FA2DA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6EC72100-CCC7-485B-AB73-AFE6263C2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90330226-7157-4C26-8B12-849E7E40B5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F6FC5CE2-A4E9-48A9-A687-9D3CBDF2C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5" y="6268419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971F8A61-039C-4875-ABD2-DDAD0AF611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5E9C48D7-E617-453A-95A7-4CBADCB709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68" y="6268419"/>
              <a:ext cx="36221" cy="36219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6028847A-3236-456C-ABCA-F17FACC740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50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68F10DA-E024-4DFF-B71A-284CE37839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73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5D1258F2-08D2-4674-BB2B-00DA3F0541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54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1CA4E673-ADD3-4C6A-B67D-077CD7F768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80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E8412C5A-7E5C-437B-A36E-FD4ADC57E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57" y="6268417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B56AC8FA-ED34-4749-9A15-E878B40889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6420645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EE8845F-6312-4CB4-8345-10FAA6E91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6420645"/>
              <a:ext cx="36221" cy="36221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B6649974-BABE-465B-934C-798CD398A3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642064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A2E8120-B8AC-4058-AB81-44A99CF53A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42064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EB3ACBEF-904A-4B73-A8B1-3A62AC125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642064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F80CD75B-0C3D-4186-B1D8-E58A7580E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5" y="6420645"/>
              <a:ext cx="36221" cy="36221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C17D40FB-488F-4EFD-9019-8E5802A73E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42064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7089A9FA-C815-459B-8D43-862AC2805A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68" y="6420653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CA360E5B-3ABC-46DD-9DFE-5D8D1D4D21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50" y="642066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DBCC9121-E8F5-49AE-869E-1245398D1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73" y="642066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B190A7C8-B00C-4DCB-929A-328811039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54" y="642066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BC02C4-69CC-4293-9249-E28D9F2C5A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80" y="642067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C4748328-B03B-4EDD-96F0-DAF6527201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57" y="6420679"/>
              <a:ext cx="36218" cy="36221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17E29EF6-5C38-4836-AE46-64215DD78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6572627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333BC27D-A755-4489-B73A-5B0EA4BDD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6572627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E018ADBF-7412-4D0F-BC0F-8710DB9A4D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6572627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370D54CD-D372-4C7F-B2AC-AB600FE52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572627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9BB9398E-F21C-4918-8C5A-90735B80B3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6572627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4A7E3180-5F52-4B48-B3BD-F02177C4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6572627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B657DEC7-1A91-41CA-B3FD-593EFF9427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572627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1F66DBED-0EF0-4BC7-A733-8CEB9301F0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68" y="6572658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327BC7E2-BB50-457E-8D53-CBADC3D0A8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50" y="657265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2E5B2F2A-FBC8-42A5-9305-B5C98A24D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73" y="657265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67BC862E-B59F-4BFB-A777-05409E727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54" y="657265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3FB1571-92E7-4829-BCCD-7DCB0FE981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80" y="657265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E4F917C1-A8BC-4A0E-AE36-F9D0BE981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57" y="657265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76F8931C-3AC8-4029-B30C-5361BFBCAE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07" y="6724848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076E87F7-1BC0-472D-B19E-FFB4942471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3" y="6724848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465149F4-5FFD-4DA3-B387-25DDFF149B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2" y="672484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CC143A2-5B71-45E0-A5DC-1AE44CF27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72484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A29C66E6-99F1-4166-B11B-8C47DD3103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7" y="672484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D782C24-70D1-4DF0-A631-9FA264292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0" y="6724848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204EA4D6-FB90-4EE9-9C94-FACE6D79A1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72484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F71E17C7-CF11-4295-85DA-5237670B3A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68" y="6724881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73AF0AFB-AF22-44B2-B981-AF6098F19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50" y="672488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EC7A3631-6B95-4E40-89A4-0DC231A1A2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73" y="672488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E320EDD3-FA1E-4F06-B5E6-86BA66BFFF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54" y="672488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25CB6263-11E9-4CF8-B171-7C627720C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80" y="672488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19FB7707-C4F1-4107-A1AA-C702870A5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67" y="6724876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9BE4AA5-7003-4C8C-85C8-B15506A5D0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6992" y="1202026"/>
            <a:ext cx="4030132" cy="4406508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Common Features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5C73C-C48E-4D16-96B1-E24B6FFC05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2228" y="1257565"/>
            <a:ext cx="5217173" cy="4351338"/>
          </a:xfrm>
        </p:spPr>
        <p:txBody>
          <a:bodyPr>
            <a:normAutofit/>
          </a:bodyPr>
          <a:lstStyle/>
          <a:p>
            <a:r>
              <a:rPr lang="en-US" sz="2600">
                <a:solidFill>
                  <a:schemeClr val="bg1"/>
                </a:solidFill>
              </a:rPr>
              <a:t>(a)an onset that is invariably during infancy or childhood;</a:t>
            </a:r>
          </a:p>
          <a:p>
            <a:r>
              <a:rPr lang="en-US" sz="2600">
                <a:solidFill>
                  <a:schemeClr val="bg1"/>
                </a:solidFill>
              </a:rPr>
              <a:t> (b)an impairment or delay in the development of functions that are strongly related to biological maturation of the central nervous system; and </a:t>
            </a:r>
          </a:p>
          <a:p>
            <a:r>
              <a:rPr lang="en-US" sz="2600">
                <a:solidFill>
                  <a:schemeClr val="bg1"/>
                </a:solidFill>
              </a:rPr>
              <a:t>(c)a steady course that does not involve the remissions and relapses that tend to be characteristic of many mental disorders. </a:t>
            </a:r>
          </a:p>
        </p:txBody>
      </p:sp>
      <p:grpSp>
        <p:nvGrpSpPr>
          <p:cNvPr id="155" name="Graphic 190">
            <a:extLst>
              <a:ext uri="{FF2B5EF4-FFF2-40B4-BE49-F238E27FC236}">
                <a16:creationId xmlns:a16="http://schemas.microsoft.com/office/drawing/2014/main" id="{55A100E1-E66E-4ED2-A56A-F7A819228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491531" y="725954"/>
            <a:ext cx="1598829" cy="531293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4AB9672F-EB60-4C69-965D-C7AD5217C2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47B9190C-E3A6-476A-9BBD-79CC3E7A0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59" name="Graphic 212">
            <a:extLst>
              <a:ext uri="{FF2B5EF4-FFF2-40B4-BE49-F238E27FC236}">
                <a16:creationId xmlns:a16="http://schemas.microsoft.com/office/drawing/2014/main" id="{CAB9AD4F-A248-4D49-8779-CE40E64C0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1258" y="315927"/>
            <a:ext cx="932200" cy="932200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61" name="Graphic 212">
            <a:extLst>
              <a:ext uri="{FF2B5EF4-FFF2-40B4-BE49-F238E27FC236}">
                <a16:creationId xmlns:a16="http://schemas.microsoft.com/office/drawing/2014/main" id="{3D4C1981-3D8B-446C-BFAE-E7EE5CF2DD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1258" y="315927"/>
            <a:ext cx="932200" cy="932200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72572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09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14848-248A-47DD-88E0-95099D95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301" y="1178924"/>
            <a:ext cx="5089552" cy="4483379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8BDA89-0D2C-4C4E-99F6-D7A220FE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1130846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80" y="5188771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CE9FEDE-1382-4443-967F-F1E7AB401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619"/>
            <a:ext cx="4905401" cy="4042196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Challenges experienced - Autism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9FC5F-A3FD-409A-953B-A6705B57E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US" sz="2600">
                <a:solidFill>
                  <a:schemeClr val="bg1"/>
                </a:solidFill>
              </a:rPr>
              <a:t>Communication impairment/limitation</a:t>
            </a:r>
          </a:p>
          <a:p>
            <a:r>
              <a:rPr lang="en-US" sz="2600">
                <a:solidFill>
                  <a:schemeClr val="bg1"/>
                </a:solidFill>
              </a:rPr>
              <a:t>Limited theory of mind</a:t>
            </a:r>
          </a:p>
          <a:p>
            <a:r>
              <a:rPr lang="en-US" sz="2600">
                <a:solidFill>
                  <a:schemeClr val="bg1"/>
                </a:solidFill>
              </a:rPr>
              <a:t>Hypersensitivity/hyposensitivity – sensory stimulus (sounds, touch)</a:t>
            </a:r>
          </a:p>
          <a:p>
            <a:r>
              <a:rPr lang="en-US" sz="2600">
                <a:solidFill>
                  <a:schemeClr val="bg1"/>
                </a:solidFill>
              </a:rPr>
              <a:t>Changes in terms of social interaction</a:t>
            </a:r>
          </a:p>
          <a:p>
            <a:r>
              <a:rPr lang="en-US" sz="2600">
                <a:solidFill>
                  <a:schemeClr val="bg1"/>
                </a:solidFill>
              </a:rPr>
              <a:t>Limited eye contact</a:t>
            </a:r>
          </a:p>
          <a:p>
            <a:r>
              <a:rPr lang="en-US" sz="2600">
                <a:solidFill>
                  <a:schemeClr val="bg1"/>
                </a:solidFill>
              </a:rPr>
              <a:t>Routine and rigidity in daily functioning </a:t>
            </a:r>
          </a:p>
          <a:p>
            <a:endParaRPr lang="en-US" sz="2600">
              <a:solidFill>
                <a:schemeClr val="bg1"/>
              </a:solidFill>
            </a:endParaRPr>
          </a:p>
          <a:p>
            <a:endParaRPr lang="en-US" sz="26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2460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677BAFB-3BD3-41BB-9107-FAE224AE2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E6823A9B-C188-42D4-847C-3AD928DB1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42784" y="253140"/>
            <a:ext cx="6184555" cy="6184555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34B557F3-1A0C-4749-A6DB-EAC082DF3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4848" y="253140"/>
            <a:ext cx="6184555" cy="6184555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3"/>
              </a:solidFill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55D55AA6-3751-494F-868A-DCEDC5CE82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03723" y="136525"/>
            <a:ext cx="6184555" cy="6184555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F4B260-5FF0-49C5-A599-04D1A8B69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1400" y="965580"/>
            <a:ext cx="5204489" cy="316059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Will someone with Autism be able to function?</a:t>
            </a:r>
          </a:p>
        </p:txBody>
      </p:sp>
      <p:sp>
        <p:nvSpPr>
          <p:cNvPr id="15" name="Graphic 212">
            <a:extLst>
              <a:ext uri="{FF2B5EF4-FFF2-40B4-BE49-F238E27FC236}">
                <a16:creationId xmlns:a16="http://schemas.microsoft.com/office/drawing/2014/main" id="{4D4C00DC-4DC6-4CD2-9E31-F17E6CEBC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56275" y="97597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17" name="Graphic 212">
            <a:extLst>
              <a:ext uri="{FF2B5EF4-FFF2-40B4-BE49-F238E27FC236}">
                <a16:creationId xmlns:a16="http://schemas.microsoft.com/office/drawing/2014/main" id="{D82AB1B2-7970-42CF-8BF5-567C69E9F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56275" y="97597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grpSp>
        <p:nvGrpSpPr>
          <p:cNvPr id="19" name="Graphic 190">
            <a:extLst>
              <a:ext uri="{FF2B5EF4-FFF2-40B4-BE49-F238E27FC236}">
                <a16:creationId xmlns:a16="http://schemas.microsoft.com/office/drawing/2014/main" id="{66FB5A75-BDE2-4F12-A95B-C48788A76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80947" y="1755501"/>
            <a:ext cx="1598829" cy="531293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C86CBC8-A814-4C0C-A287-7C549693D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AA52F4F-14E6-402F-A196-668B9CA9BC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3" name="Oval 22">
            <a:extLst>
              <a:ext uri="{FF2B5EF4-FFF2-40B4-BE49-F238E27FC236}">
                <a16:creationId xmlns:a16="http://schemas.microsoft.com/office/drawing/2014/main" id="{C10FB9CA-E7FA-462C-B537-F1224ED1AC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19820" y="4236107"/>
            <a:ext cx="510988" cy="510988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D8469AE7-A75B-4F37-850B-EF5974ABE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19820" y="4236107"/>
            <a:ext cx="510988" cy="510988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7" name="Graphic 4">
            <a:extLst>
              <a:ext uri="{FF2B5EF4-FFF2-40B4-BE49-F238E27FC236}">
                <a16:creationId xmlns:a16="http://schemas.microsoft.com/office/drawing/2014/main" id="{63301095-70B2-49AA-8DA9-A35629AD6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597506" y="4175798"/>
            <a:ext cx="1861486" cy="1861665"/>
            <a:chOff x="5734053" y="3067000"/>
            <a:chExt cx="724484" cy="724549"/>
          </a:xfrm>
          <a:solidFill>
            <a:schemeClr val="bg1"/>
          </a:solidFill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218E08C-0BEA-45C2-8C09-4141DDDA0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067000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232F6090-14E0-44C6-B9FC-C91047BCD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FDB9402B-335C-4892-9E7C-C400E95BE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E7A4371D-4448-409A-93F3-0C92E3EBD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780149CB-4B8F-4FD1-AC5E-25670C9EA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92D49A1A-35B0-4620-9D1E-A782A0E978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F46F08-B1E4-44C1-BD4A-4191D6EAD9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8DB16610-3D81-4E5C-850D-5D1245C0D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12624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E05501B2-83AC-4299-BE5A-8CA16B408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12624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07CF1B90-3B3A-403E-A94F-8B82945D0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6A1CBA9-4AC1-4C42-9429-3FF31DF282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1318D9B-FD39-402A-ADFA-0E6CC789A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333FB08F-B346-47C0-A7CD-1DE53E6C0D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12624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893AD6F2-6408-4A8E-9749-CB7388EF3D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715D9D2F-1568-4BE3-A54A-69F52492B0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185393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9AB547A7-0D80-491F-98B4-C6B7CC4FC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185393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7E2693CD-DAF5-4B26-9A2F-17673BF3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A96EEE12-952A-4693-B161-D7071D601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F4228DCC-1611-4BDC-90AA-231F67EB11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DA163C3C-D3DF-461F-B6A8-90C7C227D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185393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4D021D29-2980-41C3-AB83-DA93C105BC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AC09C1FA-1A9D-49A7-9D73-8B777140A3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244637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0B8D8CD4-7B9B-48A5-BC59-0CB859354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244635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224D0A27-A8B0-4020-9399-24127726E6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68E8EBA-9F8C-4650-B9BE-38A0A56BCF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6A460BB3-2605-4AA2-AE1D-B9FB61EBF2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1E2E38EE-DBBE-4CC1-9498-E7193E1B2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24463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BF191D5C-7D2A-4408-A8F2-389D2360F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08F7193B-B379-4921-9F17-1841D50611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303786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4C5E53C-6003-4F74-B1CA-C7EA1E4993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CB97B2B1-1CF5-46A5-940D-AB8F57F59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0783F4F1-D8CE-4453-B79B-AD976E272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6A7A4C9-F24F-4F00-A2FA-29E788A09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B694A32-59D6-46E3-8CE4-E4C485C2CB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983EBB4C-28FF-41C6-90D6-5F30FC0868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0707659D-8AE9-49B5-AB29-ECC099F49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363031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5C987ECC-9573-46EA-9C4A-7C3CAE3938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36302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DAF6708-18C2-4082-B024-6CEA32AE0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72CBB5AE-39E2-4D9B-A834-64D31B0032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4592DE98-77BF-4E8E-AEB4-1934207BAE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5AF5D9A0-BA94-4D2B-8479-26C55355B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363031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2CAA6A8E-7ACF-4EF7-AAD6-734A009DC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D3DD3695-F212-4BAD-BBB3-EC1F62474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422181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AB1B3ECB-7594-4C5C-B62B-E686C0A89E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4221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5EE54C3C-D9E5-4782-B8F6-058EB2D63E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EAE78EEE-DC43-44E1-AB47-ACB80F94B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847D67EF-1141-4582-866E-FE02FB236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99ECC931-60A1-4628-A34B-4B68DA3CC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4221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A587D2BE-3417-44AE-BEEF-57F88CECB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FCEB2ED3-A08D-4286-B75D-893289F3F3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7C7DB7BB-8173-4377-85B0-032B7BDAB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93EF69B4-3F48-4509-8BF8-926E23BC1D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C1A86650-1EF5-46E3-885D-96985105A8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47EBBDE2-BD90-481F-A671-34E2186FB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87DAF1CB-838D-4C5C-8FB7-76BF677FEB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64573DA8-D2F3-4644-AC79-83843615C4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12624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41AB53B8-0D5C-44BD-A2A9-ABBF659E1F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29B7FA60-B453-4877-8D47-CA1209DF9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7A6D2414-BCCC-40E8-B990-47642EFE96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B0F37C2B-B7E6-420D-AD39-3AE4A2FBE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12624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F6417E45-D7FC-40B8-AD49-941B28D18C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12624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2A8D1963-0C59-476C-AAFA-A7AF4FF50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18539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6BE777A9-EC29-46FC-AD21-AC7FD89B1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C63BA1CE-93FB-42C7-8381-765E50023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F30F275-ADC8-4FD1-8B4B-673B37517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DB20529C-F2DD-4607-8DEE-19A9329686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B8029A9A-DFF9-49CE-8CEE-95A6695F39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185391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6822C2EC-B05D-4CE6-9D59-164769D0ED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244634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53A0760F-F576-4A97-94AF-8BBE590844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CA76721C-646A-4910-AD1A-BE6B67767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065D4766-CAEC-4074-A9E2-6110A1238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4F1A0AC6-319D-49D8-A4FB-17A70E8E8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79502B48-2B92-45BF-B9AC-1102B38078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24463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6363AFA7-321F-431C-B2FD-ADCB4D24BD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33EDDE1B-7379-4973-8CFD-F3C737104D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1F20B58A-2DB8-46B2-9E93-9C8C817DC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A5A3EF12-3DA1-4505-A44B-1B9634887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5B08812B-9264-47E7-8EC8-1233869F6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2A29F226-A243-410B-BEE4-EBA9DD76F8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30378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9DF57348-F837-475C-A7AA-3C7210041E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363028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1E41B89A-9A45-4947-ADB0-9400400498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6C1F1525-32BC-46E1-84E6-C2BB88730B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C73A8972-BA44-40C6-B045-83E78C4D4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C196E956-03D1-4F79-826A-A2F5E3DEF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36302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ADA7B07B-EAC8-4FA5-B14F-3ABF8BA7A2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363029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93C28672-FF9E-4FE0-AC47-2FDD26CD75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4221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E347BAB3-EA9C-4ADD-AE5E-28F2E3C538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4221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321920C4-EE31-4F03-A0D5-A280D3F4B1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4221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6EBB3D05-4C78-4F10-8D03-8909DBCFB3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42217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FC65F531-84E4-463F-8791-EB6EDFA63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4221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A63BB6A3-D482-43F2-9F5F-20E163CC44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ABDCCD34-EB5D-4194-8A28-1424E98AE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481330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F058544E-163D-4FFF-9A69-0B3A3F2D66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48133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11041486-0577-4F0E-8DD5-5E20E26729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71D11099-C84E-43AC-9F20-92460E1708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E598FB87-8AFF-4C56-9E2C-776F4641E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7701E761-16DE-4350-9718-DD81B37FB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48133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552E747F-E415-4348-A11A-4CABCB64B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C6472F13-E6DE-4469-9563-F478261B6E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54057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5C72FE15-910B-4622-A14C-AFA2DFCC02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540575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BAB8F759-DEFA-4D35-B76E-6D3034FB77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A1BBCEBD-DCE2-4354-B878-49ABEC367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2CBB3A18-0021-403F-8E24-8805829B42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8FDF7AAC-1EC6-4409-90AB-DBB984883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540575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5B9999E8-7D25-4049-8328-685B556DC6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E77FC8A9-DEAE-424D-B460-12E0F3268D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5997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54F9C69A-0DCF-444A-B970-32B412048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5997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8BD94DDA-54FF-48EE-9DAC-C0EA6F91D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E18A6989-0132-4CB7-BB68-EEBC4E0806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A1357332-D19F-4C2B-B474-21D5539B90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295C7590-8B80-428C-95A9-638B265425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5997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CA0E8A31-7520-4726-9D96-43BA87407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9407EEE0-5D8E-4CCC-A91B-0CB523227C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3" y="3658968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3799DFCC-868B-4257-B530-8E8D616CC5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99" y="365896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F7F5EEB5-FE82-45A8-97C4-88460ABAFB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49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CD76E4C7-EB07-499D-9BC3-FF39C8B61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86EFDF8D-E5F7-4EB8-B8DA-3CC7E21D88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5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2CA6506B-EACA-4FB2-81AB-E028F44786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0" y="365896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193E4771-2787-4901-93D8-7E90F3F479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0EA31773-15F1-4605-8787-6891ABB21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718118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1302C213-2CD5-4168-9534-111E6E81A8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71811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B9B36C24-2336-41FD-BAC4-6CD69DFD5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CA3AFAFE-D376-4A7B-928B-833531472D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6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7C685A00-A4F7-4250-BAAA-70978DADE4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E52682F3-EDD5-4BDC-BB19-A4540873A8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71811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C5E1880-CFBA-4547-9C23-6D2C433048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39AAF4F-2AAD-4A02-A7FA-FE28D5286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7" y="3777362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05614144-9309-41ED-8E05-839A6EEFF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1" y="377736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24324D6F-A81D-45F2-BA36-C53F1AB0C6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3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6B00668D-07BC-47CF-9D1E-F94EC7C56F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701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BCF78A89-29F2-4973-8463-DF3C57EFB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54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F5BCB645-FB02-40FC-99A4-06CA3F1B2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102" y="377736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F6115A3A-2FBE-4633-A426-37D05BC071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50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AEFD8D2F-B95A-4C0A-AE85-53171B29F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481330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4DD4F397-1F35-4E06-8EC1-8F58C51912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B031E5E0-C77D-49F7-ADF2-258D23052D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3F044DE9-FE64-4C30-8191-7E1547880C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9B18BCEB-85ED-4077-ACB7-FEB2F6443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00C0927E-2CCF-4F8E-8A54-22B8A93C97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48132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D0C3350E-04F5-4FED-9991-4DD964E099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54057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F43D0338-A6C9-4866-8D0C-072664518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5405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40EA171B-27E2-4100-9D5F-123CF6E7F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54058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22FD540C-F3DF-40F5-B2BE-BBD113EF4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54058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57768D93-FAD4-4236-969B-B8EE8E88F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5405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0F5E0490-21C2-4EF6-950D-38814F32C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540588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8E981C9B-710F-4034-AE82-28B1B07245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59973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CC62C2CC-DBAE-4877-8F55-02FE00AE8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D8F57D8B-1988-441F-9DAE-A525DA5E9D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6715F028-3A13-4D5F-86C4-74C0AD81D6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DC6C9B50-47B3-44E7-B897-43D010A18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59973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F3F602F0-702E-4D5F-A4FC-0E602C02B9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9F379870-B34C-4DFC-9F0A-BDAB8C89F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6589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641092AC-FED1-4D1D-B57C-0AC883CA95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EA8A0B5E-5BB1-46AF-AC31-7D3756F354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1C519384-2192-432B-B768-64B4BC2D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13C77A9D-44F0-4289-A611-D8AF81357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0A54AEDC-E418-4E02-A713-6CE30C0CDD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41" y="36589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4FECFE3-9F31-47B0-B17F-CF2A1CEE85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9" y="371813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68167DF4-8B16-419B-B7BA-2FD5FF6CC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50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A543D24F-44C0-4DDF-A30E-8C8407548F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5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63DEAE3C-3931-41EE-B4A1-F9385602BE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5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B11945CD-32F6-4C09-82AF-551051231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92" y="371812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9109F44F-512F-4792-AED2-ECA80DDE16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40" y="37181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9B9E19B-BC56-46F2-BFFF-1688CEA55A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777375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F573BDDE-4AED-43FB-B8D1-B5F3708931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50" y="377737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EFFDA684-6DFF-4629-830E-6F2ACAB8C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6" y="377737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92E23250-6349-4726-AF61-08A57B3A2E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55" y="377735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8536AAE6-5497-4B0A-9C9F-4EAA1BB322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314" y="377745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52B72898-B9DE-4574-BB20-0C317954D4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93526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D43041-C985-4534-8F70-6BBDC134FE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Signs of Autism - Children</a:t>
            </a: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24249A-AC9E-4AB2-BCCD-13A800AA87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US" sz="2600">
                <a:solidFill>
                  <a:schemeClr val="bg1"/>
                </a:solidFill>
              </a:rPr>
              <a:t>Lack of eye contact</a:t>
            </a:r>
          </a:p>
          <a:p>
            <a:r>
              <a:rPr lang="en-US" sz="2600">
                <a:solidFill>
                  <a:schemeClr val="bg1"/>
                </a:solidFill>
              </a:rPr>
              <a:t>Limited response to sensory cues</a:t>
            </a:r>
          </a:p>
          <a:p>
            <a:r>
              <a:rPr lang="en-US" sz="2600">
                <a:solidFill>
                  <a:schemeClr val="bg1"/>
                </a:solidFill>
              </a:rPr>
              <a:t>May not respond to name</a:t>
            </a:r>
          </a:p>
          <a:p>
            <a:r>
              <a:rPr lang="en-US" sz="2600">
                <a:solidFill>
                  <a:schemeClr val="bg1"/>
                </a:solidFill>
              </a:rPr>
              <a:t>Repetitive behaviors or actions: Flapping, repeating same terms </a:t>
            </a:r>
          </a:p>
          <a:p>
            <a:r>
              <a:rPr lang="en-US" sz="2600">
                <a:solidFill>
                  <a:schemeClr val="bg1"/>
                </a:solidFill>
              </a:rPr>
              <a:t>Limited interactions with other children</a:t>
            </a:r>
          </a:p>
          <a:p>
            <a:r>
              <a:rPr lang="en-US" sz="2600">
                <a:solidFill>
                  <a:schemeClr val="bg1"/>
                </a:solidFill>
              </a:rPr>
              <a:t>Limited emotional responses such as smiling</a:t>
            </a:r>
          </a:p>
        </p:txBody>
      </p:sp>
    </p:spTree>
    <p:extLst>
      <p:ext uri="{BB962C8B-B14F-4D97-AF65-F5344CB8AC3E}">
        <p14:creationId xmlns:p14="http://schemas.microsoft.com/office/powerpoint/2010/main" val="39313371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09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14848-248A-47DD-88E0-95099D95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301" y="1178924"/>
            <a:ext cx="5089552" cy="4483379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8BDA89-0D2C-4C4E-99F6-D7A220FE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1130846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80" y="5188771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74596B6-DB1B-4DF5-B26E-9A864167C0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619"/>
            <a:ext cx="4905401" cy="4042196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Signs of Autism - Adults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E362CA-8A8D-4D8D-946E-052DB6B074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US" sz="2600">
                <a:solidFill>
                  <a:schemeClr val="bg1"/>
                </a:solidFill>
              </a:rPr>
              <a:t>Difficulties in understanding and interpreting social cues</a:t>
            </a:r>
          </a:p>
          <a:p>
            <a:r>
              <a:rPr lang="en-US" sz="2600">
                <a:solidFill>
                  <a:schemeClr val="bg1"/>
                </a:solidFill>
              </a:rPr>
              <a:t>Difficulties in understanding emotions of other individuals </a:t>
            </a:r>
          </a:p>
          <a:p>
            <a:r>
              <a:rPr lang="en-US" sz="2600">
                <a:solidFill>
                  <a:schemeClr val="bg1"/>
                </a:solidFill>
              </a:rPr>
              <a:t>Prefers primarily solitary </a:t>
            </a:r>
          </a:p>
          <a:p>
            <a:r>
              <a:rPr lang="en-US" sz="2600">
                <a:solidFill>
                  <a:schemeClr val="bg1"/>
                </a:solidFill>
              </a:rPr>
              <a:t>Challenges in terms of expressing emotions</a:t>
            </a:r>
          </a:p>
          <a:p>
            <a:r>
              <a:rPr lang="en-US" sz="2600">
                <a:solidFill>
                  <a:schemeClr val="bg1"/>
                </a:solidFill>
              </a:rPr>
              <a:t>Information may be perceived literally</a:t>
            </a:r>
          </a:p>
          <a:p>
            <a:r>
              <a:rPr lang="en-US" sz="2600">
                <a:solidFill>
                  <a:schemeClr val="bg1"/>
                </a:solidFill>
              </a:rPr>
              <a:t>Rigidity in terms of routine</a:t>
            </a:r>
          </a:p>
          <a:p>
            <a:endParaRPr lang="en-US" sz="26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83751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>
            <a:extLst>
              <a:ext uri="{FF2B5EF4-FFF2-40B4-BE49-F238E27FC236}">
                <a16:creationId xmlns:a16="http://schemas.microsoft.com/office/drawing/2014/main" id="{44C92AE2-AADA-4F4C-87F8-102BD7844D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71700" y="12700"/>
            <a:ext cx="7164136" cy="6856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2D598BE-C933-FA49-8423-83D799BA1D70}"/>
              </a:ext>
            </a:extLst>
          </p:cNvPr>
          <p:cNvSpPr txBox="1"/>
          <p:nvPr/>
        </p:nvSpPr>
        <p:spPr>
          <a:xfrm>
            <a:off x="9994900" y="317500"/>
            <a:ext cx="121786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National Autistic Society (2019) </a:t>
            </a:r>
            <a:r>
              <a:rPr lang="en-GB" i="1" dirty="0" err="1"/>
              <a:t>autism.org.uk</a:t>
            </a:r>
            <a:r>
              <a:rPr lang="en-GB" i="1" dirty="0"/>
              <a:t> [online]. Available at </a:t>
            </a:r>
            <a:r>
              <a:rPr lang="en-GB" b="1" i="1" dirty="0">
                <a:hlinkClick r:id="rId3"/>
              </a:rPr>
              <a:t>https://www.autism.org.uk/</a:t>
            </a:r>
            <a:r>
              <a:rPr lang="en-GB" i="1" dirty="0"/>
              <a:t>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96791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A397E3E-B90C-4D82-BAAA-36F7AC6A4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16C8D8F-10E9-4498-ABDB-0F923F8B6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56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E5A83E3-8A11-4492-BB6E-F5F22403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6429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CF5E676-CA04-4CED-9F1E-5026ED66E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782347" cy="2943932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6BA9E676-A8FC-4C2F-8D78-C13ED8ABD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782347" cy="2943932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2B5CBEA-F125-49B6-8335-227C325B1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5207" y="4529611"/>
            <a:ext cx="2426793" cy="2328389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EECD79B5-5FC5-495F-BFD6-346C16E78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5207" y="4529611"/>
            <a:ext cx="2426793" cy="2328389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C1D3151-5F97-4860-B56C-C98BD62CC2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1898" y="819446"/>
            <a:ext cx="8751370" cy="5402463"/>
          </a:xfrm>
          <a:prstGeom prst="rect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2D9D048-3063-435A-8C23-26C1907E9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1898" y="819446"/>
            <a:ext cx="8751370" cy="5402463"/>
          </a:xfrm>
          <a:prstGeom prst="rect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DE96824-E506-4448-8704-5EC7BF7BC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20315" y="727769"/>
            <a:ext cx="8751370" cy="5402463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F4B260-5FF0-49C5-A599-04D1A8B69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1534" y="1344304"/>
            <a:ext cx="7451678" cy="284370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Does Autistic symptoms appear similarly among males and females?</a:t>
            </a: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29446" y="4786746"/>
            <a:ext cx="620727" cy="620727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B6C541AE-9B02-44C0-B8C6-B2DEA7ED3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29446" y="4786746"/>
            <a:ext cx="620727" cy="620727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3639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237C11-0038-8940-A5BF-9F2242481A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</a:rPr>
              <a:t>2-Minute Neuroscience: Autism</a:t>
            </a:r>
            <a:br>
              <a:rPr lang="en-GB">
                <a:solidFill>
                  <a:schemeClr val="bg1"/>
                </a:solidFill>
              </a:rPr>
            </a:br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47F820-6568-BF4C-91AA-3859B4A37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hlinkClick r:id="rId2"/>
              </a:rPr>
              <a:t>https://www.youtube.com/watch?v=tEBsTX2OVgI</a:t>
            </a:r>
            <a:r>
              <a:rPr lang="en-US" dirty="0">
                <a:solidFill>
                  <a:schemeClr val="bg1"/>
                </a:solidFill>
              </a:rPr>
              <a:t> </a:t>
            </a:r>
          </a:p>
          <a:p>
            <a:r>
              <a:rPr lang="en-US" dirty="0">
                <a:solidFill>
                  <a:schemeClr val="bg1"/>
                </a:solidFill>
                <a:hlinkClick r:id="rId3"/>
              </a:rPr>
              <a:t>https://www.youtube.com/watch?v=JPO-uOPK5RI</a:t>
            </a:r>
            <a:r>
              <a:rPr lang="en-US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83690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Parts of the Brain Affected by Autism - PediaSpeech Services">
            <a:extLst>
              <a:ext uri="{FF2B5EF4-FFF2-40B4-BE49-F238E27FC236}">
                <a16:creationId xmlns:a16="http://schemas.microsoft.com/office/drawing/2014/main" id="{7861FD16-2B41-4645-AAEA-F91B1B694B0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6100" y="0"/>
            <a:ext cx="7365206" cy="7365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4197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13D1E1-CFE4-492F-8034-7A57953F53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How to get Diagnosed?</a:t>
            </a: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01BAA2-B858-4CFE-BBF8-C57A49AE5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Speaking to a professional</a:t>
            </a:r>
          </a:p>
          <a:p>
            <a:pPr marL="708660" lvl="1" indent="-34290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Referral through a GP</a:t>
            </a:r>
          </a:p>
          <a:p>
            <a:pPr marL="708660" lvl="1" indent="-34290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Children below the age of 5 maybe assessed by a health visitor </a:t>
            </a:r>
          </a:p>
          <a:p>
            <a:pPr marL="708660" lvl="1" indent="-34290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Other health professionals</a:t>
            </a:r>
          </a:p>
          <a:p>
            <a:pPr marL="708660" lvl="1" indent="-34290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Special Educational Needs (</a:t>
            </a:r>
            <a:r>
              <a:rPr lang="en-US" b="0" i="0">
                <a:solidFill>
                  <a:schemeClr val="bg1"/>
                </a:solidFill>
                <a:effectLst/>
                <a:latin typeface="Frutiger W01"/>
              </a:rPr>
              <a:t>SENCO) staff</a:t>
            </a:r>
            <a:endParaRPr lang="en-US">
              <a:solidFill>
                <a:schemeClr val="bg1"/>
              </a:solidFill>
            </a:endParaRPr>
          </a:p>
          <a:p>
            <a:r>
              <a:rPr lang="en-US">
                <a:solidFill>
                  <a:schemeClr val="bg1"/>
                </a:solidFill>
              </a:rPr>
              <a:t>Autism Assessment </a:t>
            </a:r>
          </a:p>
        </p:txBody>
      </p:sp>
    </p:spTree>
    <p:extLst>
      <p:ext uri="{BB962C8B-B14F-4D97-AF65-F5344CB8AC3E}">
        <p14:creationId xmlns:p14="http://schemas.microsoft.com/office/powerpoint/2010/main" val="27176151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498F8FF6-43B4-494A-AF8F-123A4983E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08103" y="-29673"/>
            <a:ext cx="4902679" cy="4616801"/>
          </a:xfrm>
          <a:custGeom>
            <a:avLst/>
            <a:gdLst>
              <a:gd name="connsiteX0" fmla="*/ 1825048 w 6355652"/>
              <a:gd name="connsiteY0" fmla="*/ 0 h 6050127"/>
              <a:gd name="connsiteX1" fmla="*/ 4530604 w 6355652"/>
              <a:gd name="connsiteY1" fmla="*/ 0 h 6050127"/>
              <a:gd name="connsiteX2" fmla="*/ 4692567 w 6355652"/>
              <a:gd name="connsiteY2" fmla="*/ 78022 h 6050127"/>
              <a:gd name="connsiteX3" fmla="*/ 6355652 w 6355652"/>
              <a:gd name="connsiteY3" fmla="*/ 2872301 h 6050127"/>
              <a:gd name="connsiteX4" fmla="*/ 3177826 w 6355652"/>
              <a:gd name="connsiteY4" fmla="*/ 6050127 h 6050127"/>
              <a:gd name="connsiteX5" fmla="*/ 0 w 6355652"/>
              <a:gd name="connsiteY5" fmla="*/ 2872301 h 6050127"/>
              <a:gd name="connsiteX6" fmla="*/ 1663086 w 6355652"/>
              <a:gd name="connsiteY6" fmla="*/ 78022 h 6050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6050127">
                <a:moveTo>
                  <a:pt x="1825048" y="0"/>
                </a:moveTo>
                <a:lnTo>
                  <a:pt x="4530604" y="0"/>
                </a:lnTo>
                <a:lnTo>
                  <a:pt x="4692567" y="78022"/>
                </a:lnTo>
                <a:cubicBezTo>
                  <a:pt x="5683175" y="616152"/>
                  <a:pt x="6355652" y="1665694"/>
                  <a:pt x="6355652" y="2872301"/>
                </a:cubicBezTo>
                <a:cubicBezTo>
                  <a:pt x="6355652" y="4627366"/>
                  <a:pt x="4932891" y="6050127"/>
                  <a:pt x="3177826" y="6050127"/>
                </a:cubicBezTo>
                <a:cubicBezTo>
                  <a:pt x="1422761" y="6050127"/>
                  <a:pt x="0" y="4627366"/>
                  <a:pt x="0" y="2872301"/>
                </a:cubicBezTo>
                <a:cubicBezTo>
                  <a:pt x="0" y="1665694"/>
                  <a:pt x="672477" y="616152"/>
                  <a:pt x="1663086" y="78022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33574554-84CF-4FF0-B1BF-553245CC65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479558"/>
            <a:ext cx="1861854" cy="717514"/>
            <a:chOff x="0" y="1479558"/>
            <a:chExt cx="1861854" cy="717514"/>
          </a:xfrm>
          <a:solidFill>
            <a:schemeClr val="bg1"/>
          </a:solidFill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16C8D8F-10E9-4498-ABDB-0F923F8B6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47955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E5A83E3-8A11-4492-BB6E-F5F2240316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9192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76C5E6D3-976B-41A7-B008-5BB4ADF44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7246" y="-26707"/>
            <a:ext cx="4902679" cy="4616801"/>
          </a:xfrm>
          <a:custGeom>
            <a:avLst/>
            <a:gdLst>
              <a:gd name="connsiteX0" fmla="*/ 1825048 w 6355652"/>
              <a:gd name="connsiteY0" fmla="*/ 0 h 6050127"/>
              <a:gd name="connsiteX1" fmla="*/ 4530604 w 6355652"/>
              <a:gd name="connsiteY1" fmla="*/ 0 h 6050127"/>
              <a:gd name="connsiteX2" fmla="*/ 4692567 w 6355652"/>
              <a:gd name="connsiteY2" fmla="*/ 78022 h 6050127"/>
              <a:gd name="connsiteX3" fmla="*/ 6355652 w 6355652"/>
              <a:gd name="connsiteY3" fmla="*/ 2872301 h 6050127"/>
              <a:gd name="connsiteX4" fmla="*/ 3177826 w 6355652"/>
              <a:gd name="connsiteY4" fmla="*/ 6050127 h 6050127"/>
              <a:gd name="connsiteX5" fmla="*/ 0 w 6355652"/>
              <a:gd name="connsiteY5" fmla="*/ 2872301 h 6050127"/>
              <a:gd name="connsiteX6" fmla="*/ 1663086 w 6355652"/>
              <a:gd name="connsiteY6" fmla="*/ 78022 h 6050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6050127">
                <a:moveTo>
                  <a:pt x="1825048" y="0"/>
                </a:moveTo>
                <a:lnTo>
                  <a:pt x="4530604" y="0"/>
                </a:lnTo>
                <a:lnTo>
                  <a:pt x="4692567" y="78022"/>
                </a:lnTo>
                <a:cubicBezTo>
                  <a:pt x="5683175" y="616152"/>
                  <a:pt x="6355652" y="1665694"/>
                  <a:pt x="6355652" y="2872301"/>
                </a:cubicBezTo>
                <a:cubicBezTo>
                  <a:pt x="6355652" y="4627366"/>
                  <a:pt x="4932891" y="6050127"/>
                  <a:pt x="3177826" y="6050127"/>
                </a:cubicBezTo>
                <a:cubicBezTo>
                  <a:pt x="1422761" y="6050127"/>
                  <a:pt x="0" y="4627366"/>
                  <a:pt x="0" y="2872301"/>
                </a:cubicBezTo>
                <a:cubicBezTo>
                  <a:pt x="0" y="1665694"/>
                  <a:pt x="672477" y="616152"/>
                  <a:pt x="1663086" y="78022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5AFEC601-A132-47EE-B0C2-B38ACD9FC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5243" y="-26706"/>
            <a:ext cx="4902678" cy="4544235"/>
          </a:xfrm>
          <a:custGeom>
            <a:avLst/>
            <a:gdLst>
              <a:gd name="connsiteX0" fmla="*/ 1529549 w 6355652"/>
              <a:gd name="connsiteY0" fmla="*/ 0 h 5890980"/>
              <a:gd name="connsiteX1" fmla="*/ 4826104 w 6355652"/>
              <a:gd name="connsiteY1" fmla="*/ 0 h 5890980"/>
              <a:gd name="connsiteX2" fmla="*/ 4954579 w 6355652"/>
              <a:gd name="connsiteY2" fmla="*/ 78051 h 5890980"/>
              <a:gd name="connsiteX3" fmla="*/ 6355652 w 6355652"/>
              <a:gd name="connsiteY3" fmla="*/ 2713154 h 5890980"/>
              <a:gd name="connsiteX4" fmla="*/ 3177826 w 6355652"/>
              <a:gd name="connsiteY4" fmla="*/ 5890980 h 5890980"/>
              <a:gd name="connsiteX5" fmla="*/ 0 w 6355652"/>
              <a:gd name="connsiteY5" fmla="*/ 2713154 h 5890980"/>
              <a:gd name="connsiteX6" fmla="*/ 1401073 w 6355652"/>
              <a:gd name="connsiteY6" fmla="*/ 78051 h 5890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5890980">
                <a:moveTo>
                  <a:pt x="1529549" y="0"/>
                </a:moveTo>
                <a:lnTo>
                  <a:pt x="4826104" y="0"/>
                </a:lnTo>
                <a:lnTo>
                  <a:pt x="4954579" y="78051"/>
                </a:lnTo>
                <a:cubicBezTo>
                  <a:pt x="5799886" y="649129"/>
                  <a:pt x="6355652" y="1616239"/>
                  <a:pt x="6355652" y="2713154"/>
                </a:cubicBezTo>
                <a:cubicBezTo>
                  <a:pt x="6355652" y="4468219"/>
                  <a:pt x="4932891" y="5890980"/>
                  <a:pt x="3177826" y="5890980"/>
                </a:cubicBezTo>
                <a:cubicBezTo>
                  <a:pt x="1422761" y="5890980"/>
                  <a:pt x="0" y="4468219"/>
                  <a:pt x="0" y="2713154"/>
                </a:cubicBezTo>
                <a:cubicBezTo>
                  <a:pt x="0" y="1616239"/>
                  <a:pt x="555766" y="649129"/>
                  <a:pt x="1401073" y="78051"/>
                </a:cubicBezTo>
                <a:close/>
              </a:path>
            </a:pathLst>
          </a:cu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CA433D-2EF7-49DC-BAB2-F0E6D70390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60765" y="310423"/>
            <a:ext cx="4024032" cy="2885715"/>
          </a:xfrm>
        </p:spPr>
        <p:txBody>
          <a:bodyPr>
            <a:normAutofit/>
          </a:bodyPr>
          <a:lstStyle/>
          <a:p>
            <a:r>
              <a:rPr lang="en-US" sz="5400">
                <a:solidFill>
                  <a:schemeClr val="bg1"/>
                </a:solidFill>
              </a:rPr>
              <a:t>Treatments</a:t>
            </a:r>
          </a:p>
        </p:txBody>
      </p:sp>
      <p:sp>
        <p:nvSpPr>
          <p:cNvPr id="46" name="Graphic 212">
            <a:extLst>
              <a:ext uri="{FF2B5EF4-FFF2-40B4-BE49-F238E27FC236}">
                <a16:creationId xmlns:a16="http://schemas.microsoft.com/office/drawing/2014/main" id="{279CAF82-0ECF-42BE-8F37-F71941E5D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49933" y="1550555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48" name="Graphic 212">
            <a:extLst>
              <a:ext uri="{FF2B5EF4-FFF2-40B4-BE49-F238E27FC236}">
                <a16:creationId xmlns:a16="http://schemas.microsoft.com/office/drawing/2014/main" id="{2A8D3863-50D5-4235-9082-36776BF4F0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49933" y="1550555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pic>
        <p:nvPicPr>
          <p:cNvPr id="5" name="Picture 4" descr="Stethoscope on flat surface">
            <a:extLst>
              <a:ext uri="{FF2B5EF4-FFF2-40B4-BE49-F238E27FC236}">
                <a16:creationId xmlns:a16="http://schemas.microsoft.com/office/drawing/2014/main" id="{3C51ECF2-0123-D047-BA38-5E2819D2B6B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9890" b="2"/>
          <a:stretch/>
        </p:blipFill>
        <p:spPr>
          <a:xfrm>
            <a:off x="6601854" y="2313765"/>
            <a:ext cx="4773089" cy="4544235"/>
          </a:xfrm>
          <a:custGeom>
            <a:avLst/>
            <a:gdLst/>
            <a:ahLst/>
            <a:cxnLst/>
            <a:rect l="l" t="t" r="r" b="b"/>
            <a:pathLst>
              <a:path w="4773089" h="4544235">
                <a:moveTo>
                  <a:pt x="2386544" y="0"/>
                </a:moveTo>
                <a:cubicBezTo>
                  <a:pt x="3704596" y="0"/>
                  <a:pt x="4773089" y="1068494"/>
                  <a:pt x="4773089" y="2386545"/>
                </a:cubicBezTo>
                <a:cubicBezTo>
                  <a:pt x="4773089" y="3292705"/>
                  <a:pt x="4268059" y="4080910"/>
                  <a:pt x="3524113" y="4485046"/>
                </a:cubicBezTo>
                <a:lnTo>
                  <a:pt x="3401244" y="4544235"/>
                </a:lnTo>
                <a:lnTo>
                  <a:pt x="1371845" y="4544235"/>
                </a:lnTo>
                <a:lnTo>
                  <a:pt x="1248976" y="4485046"/>
                </a:lnTo>
                <a:cubicBezTo>
                  <a:pt x="505030" y="4080910"/>
                  <a:pt x="0" y="3292705"/>
                  <a:pt x="0" y="2386545"/>
                </a:cubicBezTo>
                <a:cubicBezTo>
                  <a:pt x="0" y="1068494"/>
                  <a:pt x="1068494" y="0"/>
                  <a:pt x="2386544" y="0"/>
                </a:cubicBezTo>
                <a:close/>
              </a:path>
            </a:pathLst>
          </a:custGeom>
        </p:spPr>
      </p:pic>
      <p:grpSp>
        <p:nvGrpSpPr>
          <p:cNvPr id="50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549330" y="2740963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57" name="Oval 56">
            <a:extLst>
              <a:ext uri="{FF2B5EF4-FFF2-40B4-BE49-F238E27FC236}">
                <a16:creationId xmlns:a16="http://schemas.microsoft.com/office/drawing/2014/main" id="{033BC44A-0661-43B4-9C14-FD5963C226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69124" y="5424608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59" name="Oval 58">
            <a:extLst>
              <a:ext uri="{FF2B5EF4-FFF2-40B4-BE49-F238E27FC236}">
                <a16:creationId xmlns:a16="http://schemas.microsoft.com/office/drawing/2014/main" id="{E9306212-88FA-45BF-ABA3-1454AC42D9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69124" y="5424608"/>
            <a:ext cx="319941" cy="31994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8232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09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14848-248A-47DD-88E0-95099D95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301" y="1178924"/>
            <a:ext cx="5089552" cy="4483379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8BDA89-0D2C-4C4E-99F6-D7A220FE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1130846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80" y="5188771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26B76D1-5377-4B13-BC43-C01D1CCBF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619"/>
            <a:ext cx="4905401" cy="4042196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Harmful/ineffective Treatments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D08539-DC86-4699-8018-0CDCC1FD9F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Special Diets </a:t>
            </a:r>
            <a:r>
              <a:rPr lang="en-US">
                <a:solidFill>
                  <a:schemeClr val="bg1"/>
                </a:solidFill>
              </a:rPr>
              <a:t>Eg</a:t>
            </a:r>
            <a:r>
              <a:rPr lang="en-US" dirty="0">
                <a:solidFill>
                  <a:schemeClr val="bg1"/>
                </a:solidFill>
              </a:rPr>
              <a:t>: Keto</a:t>
            </a:r>
          </a:p>
          <a:p>
            <a:r>
              <a:rPr lang="en-US" dirty="0">
                <a:solidFill>
                  <a:schemeClr val="bg1"/>
                </a:solidFill>
              </a:rPr>
              <a:t>Vitamins or other supplements</a:t>
            </a:r>
          </a:p>
          <a:p>
            <a:r>
              <a:rPr lang="en-US" b="0" i="0">
                <a:solidFill>
                  <a:schemeClr val="bg1"/>
                </a:solidFill>
                <a:effectLst/>
                <a:latin typeface="Frutiger W01"/>
              </a:rPr>
              <a:t>GcMAF</a:t>
            </a:r>
            <a:r>
              <a:rPr lang="en-US" b="0" i="0" dirty="0">
                <a:solidFill>
                  <a:schemeClr val="bg1"/>
                </a:solidFill>
                <a:effectLst/>
                <a:latin typeface="Frutiger W01"/>
              </a:rPr>
              <a:t> – an injection made from blood cells</a:t>
            </a:r>
          </a:p>
          <a:p>
            <a:r>
              <a:rPr lang="en-US" dirty="0">
                <a:solidFill>
                  <a:schemeClr val="bg1"/>
                </a:solidFill>
              </a:rPr>
              <a:t>Specific medications (targeted towards memory and/hormones</a:t>
            </a:r>
          </a:p>
          <a:p>
            <a:r>
              <a:rPr lang="en-US" dirty="0">
                <a:solidFill>
                  <a:schemeClr val="bg1"/>
                </a:solidFill>
              </a:rPr>
              <a:t>Neurofeedback</a:t>
            </a:r>
          </a:p>
          <a:p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40160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Graphic 212">
            <a:extLst>
              <a:ext uri="{FF2B5EF4-FFF2-40B4-BE49-F238E27FC236}">
                <a16:creationId xmlns:a16="http://schemas.microsoft.com/office/drawing/2014/main" id="{55C61911-45B2-48BF-AC7A-1EB579B42C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02373" y="798490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2" name="Graphic 212">
            <a:extLst>
              <a:ext uri="{FF2B5EF4-FFF2-40B4-BE49-F238E27FC236}">
                <a16:creationId xmlns:a16="http://schemas.microsoft.com/office/drawing/2014/main" id="{2DE4D4CE-6DAE-4A05-BE5B-6BCE3F4EC7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02373" y="798490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302769-6F89-48C3-894C-14A6C17883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7" y="1264801"/>
            <a:ext cx="4114571" cy="4296387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Autism Team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8CB1D39-68D4-4372-BF3B-2A33A7495E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8" name="Oval 17">
            <a:extLst>
              <a:ext uri="{FF2B5EF4-FFF2-40B4-BE49-F238E27FC236}">
                <a16:creationId xmlns:a16="http://schemas.microsoft.com/office/drawing/2014/main" id="{10C23D31-5B0A-4956-A59F-A24F57D2A9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988" y="4604761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F4C6FC6E-4AAF-4628-B7E5-85DF9D323B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988" y="4604761"/>
            <a:ext cx="319941" cy="31994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AD90C-B33B-4C16-9E8B-0FDFB7C92A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345827"/>
            <a:ext cx="5217173" cy="4351338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  <a:latin typeface="Lato"/>
              </a:rPr>
              <a:t>P</a:t>
            </a:r>
            <a:r>
              <a:rPr lang="en-US" b="0" i="0">
                <a:solidFill>
                  <a:schemeClr val="bg1"/>
                </a:solidFill>
                <a:effectLst/>
                <a:latin typeface="Lato"/>
              </a:rPr>
              <a:t>aediatrician</a:t>
            </a:r>
          </a:p>
          <a:p>
            <a:r>
              <a:rPr lang="en-US">
                <a:solidFill>
                  <a:schemeClr val="bg1"/>
                </a:solidFill>
                <a:latin typeface="Lato"/>
              </a:rPr>
              <a:t>Psychologist (appropriate based on age)</a:t>
            </a:r>
          </a:p>
          <a:p>
            <a:r>
              <a:rPr lang="en-US">
                <a:solidFill>
                  <a:schemeClr val="bg1"/>
                </a:solidFill>
                <a:latin typeface="Lato"/>
              </a:rPr>
              <a:t>Educational Psychologist </a:t>
            </a:r>
          </a:p>
          <a:p>
            <a:r>
              <a:rPr lang="en-US">
                <a:solidFill>
                  <a:schemeClr val="bg1"/>
                </a:solidFill>
                <a:latin typeface="Lato"/>
              </a:rPr>
              <a:t>Clinical Psychologist</a:t>
            </a:r>
          </a:p>
          <a:p>
            <a:r>
              <a:rPr lang="en-US">
                <a:solidFill>
                  <a:schemeClr val="bg1"/>
                </a:solidFill>
                <a:latin typeface="Lato"/>
              </a:rPr>
              <a:t>Occupational Therapist </a:t>
            </a:r>
          </a:p>
        </p:txBody>
      </p:sp>
      <p:grpSp>
        <p:nvGrpSpPr>
          <p:cNvPr id="22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4913726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3871489" cy="4096327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1CE7A08-2184-4B99-ABC0-B40CD1D3F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71489" cy="4096327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D40CE9-3512-4E35-A204-4344E0BE6B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3306515"/>
            <a:ext cx="3826286" cy="3215373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Interventions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79558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919293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00654" y="4275786"/>
            <a:ext cx="2691346" cy="2582214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552FC29-9118-466F-940E-80C84EFDF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00654" y="4275786"/>
            <a:ext cx="2691346" cy="2582214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7E29EE-CEA5-46D8-B10E-F0752B97C5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1448" y="706508"/>
            <a:ext cx="5217173" cy="4351338"/>
          </a:xfrm>
        </p:spPr>
        <p:txBody>
          <a:bodyPr>
            <a:normAutofit/>
          </a:bodyPr>
          <a:lstStyle/>
          <a:p>
            <a:r>
              <a:rPr lang="en-US" sz="2200">
                <a:solidFill>
                  <a:schemeClr val="bg1"/>
                </a:solidFill>
              </a:rPr>
              <a:t>Interventions maybe helpful in managing symptoms/distress experienced</a:t>
            </a:r>
          </a:p>
          <a:p>
            <a:r>
              <a:rPr lang="en-GB" sz="2200">
                <a:solidFill>
                  <a:schemeClr val="bg1"/>
                </a:solidFill>
              </a:rPr>
              <a:t>PECS (Picture Exchange Communication System) </a:t>
            </a:r>
          </a:p>
          <a:p>
            <a:r>
              <a:rPr lang="en-GB" sz="2200">
                <a:solidFill>
                  <a:schemeClr val="bg1"/>
                </a:solidFill>
              </a:rPr>
              <a:t>SPELL (Structure, Positive, Empathy, Low arousal, Links) </a:t>
            </a:r>
          </a:p>
          <a:p>
            <a:r>
              <a:rPr lang="en-GB" sz="2200">
                <a:solidFill>
                  <a:schemeClr val="bg1"/>
                </a:solidFill>
              </a:rPr>
              <a:t>TEACCH (Treatment of Autistic and Communication Handicapped Children) </a:t>
            </a:r>
          </a:p>
          <a:p>
            <a:r>
              <a:rPr lang="en-GB" sz="2200">
                <a:solidFill>
                  <a:schemeClr val="bg1"/>
                </a:solidFill>
              </a:rPr>
              <a:t>Social Stories </a:t>
            </a:r>
          </a:p>
          <a:p>
            <a:r>
              <a:rPr lang="en-GB" sz="2200">
                <a:solidFill>
                  <a:schemeClr val="bg1"/>
                </a:solidFill>
              </a:rPr>
              <a:t>speech and language therapy.</a:t>
            </a:r>
          </a:p>
          <a:p>
            <a:endParaRPr lang="en-US" sz="2200">
              <a:solidFill>
                <a:schemeClr val="bg1"/>
              </a:solidFill>
            </a:endParaRPr>
          </a:p>
        </p:txBody>
      </p:sp>
      <p:grpSp>
        <p:nvGrpSpPr>
          <p:cNvPr id="22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86525443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98F8FF6-43B4-494A-AF8F-123A4983E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08103" y="-29673"/>
            <a:ext cx="4902679" cy="4616801"/>
          </a:xfrm>
          <a:custGeom>
            <a:avLst/>
            <a:gdLst>
              <a:gd name="connsiteX0" fmla="*/ 1825048 w 6355652"/>
              <a:gd name="connsiteY0" fmla="*/ 0 h 6050127"/>
              <a:gd name="connsiteX1" fmla="*/ 4530604 w 6355652"/>
              <a:gd name="connsiteY1" fmla="*/ 0 h 6050127"/>
              <a:gd name="connsiteX2" fmla="*/ 4692567 w 6355652"/>
              <a:gd name="connsiteY2" fmla="*/ 78022 h 6050127"/>
              <a:gd name="connsiteX3" fmla="*/ 6355652 w 6355652"/>
              <a:gd name="connsiteY3" fmla="*/ 2872301 h 6050127"/>
              <a:gd name="connsiteX4" fmla="*/ 3177826 w 6355652"/>
              <a:gd name="connsiteY4" fmla="*/ 6050127 h 6050127"/>
              <a:gd name="connsiteX5" fmla="*/ 0 w 6355652"/>
              <a:gd name="connsiteY5" fmla="*/ 2872301 h 6050127"/>
              <a:gd name="connsiteX6" fmla="*/ 1663086 w 6355652"/>
              <a:gd name="connsiteY6" fmla="*/ 78022 h 6050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6050127">
                <a:moveTo>
                  <a:pt x="1825048" y="0"/>
                </a:moveTo>
                <a:lnTo>
                  <a:pt x="4530604" y="0"/>
                </a:lnTo>
                <a:lnTo>
                  <a:pt x="4692567" y="78022"/>
                </a:lnTo>
                <a:cubicBezTo>
                  <a:pt x="5683175" y="616152"/>
                  <a:pt x="6355652" y="1665694"/>
                  <a:pt x="6355652" y="2872301"/>
                </a:cubicBezTo>
                <a:cubicBezTo>
                  <a:pt x="6355652" y="4627366"/>
                  <a:pt x="4932891" y="6050127"/>
                  <a:pt x="3177826" y="6050127"/>
                </a:cubicBezTo>
                <a:cubicBezTo>
                  <a:pt x="1422761" y="6050127"/>
                  <a:pt x="0" y="4627366"/>
                  <a:pt x="0" y="2872301"/>
                </a:cubicBezTo>
                <a:cubicBezTo>
                  <a:pt x="0" y="1665694"/>
                  <a:pt x="672477" y="616152"/>
                  <a:pt x="1663086" y="78022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3574554-84CF-4FF0-B1BF-553245CC65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479558"/>
            <a:ext cx="1861854" cy="717514"/>
            <a:chOff x="0" y="1479558"/>
            <a:chExt cx="1861854" cy="717514"/>
          </a:xfrm>
          <a:solidFill>
            <a:schemeClr val="bg1"/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6C8D8F-10E9-4498-ABDB-0F923F8B6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47955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E5A83E3-8A11-4492-BB6E-F5F2240316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9192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6C5E6D3-976B-41A7-B008-5BB4ADF44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7246" y="-26707"/>
            <a:ext cx="4902679" cy="4616801"/>
          </a:xfrm>
          <a:custGeom>
            <a:avLst/>
            <a:gdLst>
              <a:gd name="connsiteX0" fmla="*/ 1825048 w 6355652"/>
              <a:gd name="connsiteY0" fmla="*/ 0 h 6050127"/>
              <a:gd name="connsiteX1" fmla="*/ 4530604 w 6355652"/>
              <a:gd name="connsiteY1" fmla="*/ 0 h 6050127"/>
              <a:gd name="connsiteX2" fmla="*/ 4692567 w 6355652"/>
              <a:gd name="connsiteY2" fmla="*/ 78022 h 6050127"/>
              <a:gd name="connsiteX3" fmla="*/ 6355652 w 6355652"/>
              <a:gd name="connsiteY3" fmla="*/ 2872301 h 6050127"/>
              <a:gd name="connsiteX4" fmla="*/ 3177826 w 6355652"/>
              <a:gd name="connsiteY4" fmla="*/ 6050127 h 6050127"/>
              <a:gd name="connsiteX5" fmla="*/ 0 w 6355652"/>
              <a:gd name="connsiteY5" fmla="*/ 2872301 h 6050127"/>
              <a:gd name="connsiteX6" fmla="*/ 1663086 w 6355652"/>
              <a:gd name="connsiteY6" fmla="*/ 78022 h 6050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6050127">
                <a:moveTo>
                  <a:pt x="1825048" y="0"/>
                </a:moveTo>
                <a:lnTo>
                  <a:pt x="4530604" y="0"/>
                </a:lnTo>
                <a:lnTo>
                  <a:pt x="4692567" y="78022"/>
                </a:lnTo>
                <a:cubicBezTo>
                  <a:pt x="5683175" y="616152"/>
                  <a:pt x="6355652" y="1665694"/>
                  <a:pt x="6355652" y="2872301"/>
                </a:cubicBezTo>
                <a:cubicBezTo>
                  <a:pt x="6355652" y="4627366"/>
                  <a:pt x="4932891" y="6050127"/>
                  <a:pt x="3177826" y="6050127"/>
                </a:cubicBezTo>
                <a:cubicBezTo>
                  <a:pt x="1422761" y="6050127"/>
                  <a:pt x="0" y="4627366"/>
                  <a:pt x="0" y="2872301"/>
                </a:cubicBezTo>
                <a:cubicBezTo>
                  <a:pt x="0" y="1665694"/>
                  <a:pt x="672477" y="616152"/>
                  <a:pt x="1663086" y="78022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AFEC601-A132-47EE-B0C2-B38ACD9FC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5243" y="-26706"/>
            <a:ext cx="4902678" cy="4544235"/>
          </a:xfrm>
          <a:custGeom>
            <a:avLst/>
            <a:gdLst>
              <a:gd name="connsiteX0" fmla="*/ 1529549 w 6355652"/>
              <a:gd name="connsiteY0" fmla="*/ 0 h 5890980"/>
              <a:gd name="connsiteX1" fmla="*/ 4826104 w 6355652"/>
              <a:gd name="connsiteY1" fmla="*/ 0 h 5890980"/>
              <a:gd name="connsiteX2" fmla="*/ 4954579 w 6355652"/>
              <a:gd name="connsiteY2" fmla="*/ 78051 h 5890980"/>
              <a:gd name="connsiteX3" fmla="*/ 6355652 w 6355652"/>
              <a:gd name="connsiteY3" fmla="*/ 2713154 h 5890980"/>
              <a:gd name="connsiteX4" fmla="*/ 3177826 w 6355652"/>
              <a:gd name="connsiteY4" fmla="*/ 5890980 h 5890980"/>
              <a:gd name="connsiteX5" fmla="*/ 0 w 6355652"/>
              <a:gd name="connsiteY5" fmla="*/ 2713154 h 5890980"/>
              <a:gd name="connsiteX6" fmla="*/ 1401073 w 6355652"/>
              <a:gd name="connsiteY6" fmla="*/ 78051 h 5890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5890980">
                <a:moveTo>
                  <a:pt x="1529549" y="0"/>
                </a:moveTo>
                <a:lnTo>
                  <a:pt x="4826104" y="0"/>
                </a:lnTo>
                <a:lnTo>
                  <a:pt x="4954579" y="78051"/>
                </a:lnTo>
                <a:cubicBezTo>
                  <a:pt x="5799886" y="649129"/>
                  <a:pt x="6355652" y="1616239"/>
                  <a:pt x="6355652" y="2713154"/>
                </a:cubicBezTo>
                <a:cubicBezTo>
                  <a:pt x="6355652" y="4468219"/>
                  <a:pt x="4932891" y="5890980"/>
                  <a:pt x="3177826" y="5890980"/>
                </a:cubicBezTo>
                <a:cubicBezTo>
                  <a:pt x="1422761" y="5890980"/>
                  <a:pt x="0" y="4468219"/>
                  <a:pt x="0" y="2713154"/>
                </a:cubicBezTo>
                <a:cubicBezTo>
                  <a:pt x="0" y="1616239"/>
                  <a:pt x="555766" y="649129"/>
                  <a:pt x="1401073" y="78051"/>
                </a:cubicBezTo>
                <a:close/>
              </a:path>
            </a:pathLst>
          </a:cu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CA433D-2EF7-49DC-BAB2-F0E6D70390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60765" y="310423"/>
            <a:ext cx="4024032" cy="2885715"/>
          </a:xfrm>
        </p:spPr>
        <p:txBody>
          <a:bodyPr>
            <a:normAutofit/>
          </a:bodyPr>
          <a:lstStyle/>
          <a:p>
            <a:r>
              <a:rPr lang="en-US" sz="4600">
                <a:solidFill>
                  <a:schemeClr val="bg1"/>
                </a:solidFill>
              </a:rPr>
              <a:t>Measurements</a:t>
            </a: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279CAF82-0ECF-42BE-8F37-F71941E5D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49933" y="1550555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Graphic 212">
            <a:extLst>
              <a:ext uri="{FF2B5EF4-FFF2-40B4-BE49-F238E27FC236}">
                <a16:creationId xmlns:a16="http://schemas.microsoft.com/office/drawing/2014/main" id="{2A8D3863-50D5-4235-9082-36776BF4F0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49933" y="1550555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pic>
        <p:nvPicPr>
          <p:cNvPr id="5" name="Picture 4" descr="Doughnut and measuring tape">
            <a:extLst>
              <a:ext uri="{FF2B5EF4-FFF2-40B4-BE49-F238E27FC236}">
                <a16:creationId xmlns:a16="http://schemas.microsoft.com/office/drawing/2014/main" id="{81E85D57-E20C-2245-A8A7-A314632E4A2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88" r="17002" b="2"/>
          <a:stretch/>
        </p:blipFill>
        <p:spPr>
          <a:xfrm>
            <a:off x="6601854" y="2313765"/>
            <a:ext cx="4773089" cy="4544235"/>
          </a:xfrm>
          <a:custGeom>
            <a:avLst/>
            <a:gdLst/>
            <a:ahLst/>
            <a:cxnLst/>
            <a:rect l="l" t="t" r="r" b="b"/>
            <a:pathLst>
              <a:path w="4773089" h="4544235">
                <a:moveTo>
                  <a:pt x="2386544" y="0"/>
                </a:moveTo>
                <a:cubicBezTo>
                  <a:pt x="3704596" y="0"/>
                  <a:pt x="4773089" y="1068494"/>
                  <a:pt x="4773089" y="2386545"/>
                </a:cubicBezTo>
                <a:cubicBezTo>
                  <a:pt x="4773089" y="3292705"/>
                  <a:pt x="4268059" y="4080910"/>
                  <a:pt x="3524113" y="4485046"/>
                </a:cubicBezTo>
                <a:lnTo>
                  <a:pt x="3401244" y="4544235"/>
                </a:lnTo>
                <a:lnTo>
                  <a:pt x="1371845" y="4544235"/>
                </a:lnTo>
                <a:lnTo>
                  <a:pt x="1248976" y="4485046"/>
                </a:lnTo>
                <a:cubicBezTo>
                  <a:pt x="505030" y="4080910"/>
                  <a:pt x="0" y="3292705"/>
                  <a:pt x="0" y="2386545"/>
                </a:cubicBezTo>
                <a:cubicBezTo>
                  <a:pt x="0" y="1068494"/>
                  <a:pt x="1068494" y="0"/>
                  <a:pt x="2386544" y="0"/>
                </a:cubicBezTo>
                <a:close/>
              </a:path>
            </a:pathLst>
          </a:custGeom>
        </p:spPr>
      </p:pic>
      <p:grpSp>
        <p:nvGrpSpPr>
          <p:cNvPr id="26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549330" y="2740963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3" name="Oval 32">
            <a:extLst>
              <a:ext uri="{FF2B5EF4-FFF2-40B4-BE49-F238E27FC236}">
                <a16:creationId xmlns:a16="http://schemas.microsoft.com/office/drawing/2014/main" id="{033BC44A-0661-43B4-9C14-FD5963C226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69124" y="5424608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E9306212-88FA-45BF-ABA3-1454AC42D9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69124" y="5424608"/>
            <a:ext cx="319941" cy="31994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327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7BB95F-99F6-4F28-ACC9-235A428D2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694268"/>
            <a:ext cx="3553510" cy="5477932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Autism Assessment </a:t>
            </a:r>
            <a:br>
              <a:rPr lang="en-US">
                <a:solidFill>
                  <a:schemeClr val="bg1"/>
                </a:solidFill>
              </a:rPr>
            </a:br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0" name="Graphic 38">
            <a:extLst>
              <a:ext uri="{FF2B5EF4-FFF2-40B4-BE49-F238E27FC236}">
                <a16:creationId xmlns:a16="http://schemas.microsoft.com/office/drawing/2014/main" id="{1E8369D0-2C3B-4E27-AC6C-A246AC28C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A3D5586F-4573-4C57-9793-1EBFDC8963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EED35EF-93A0-4921-941C-ECC67AE2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4" name="Graphic 4">
            <a:extLst>
              <a:ext uri="{FF2B5EF4-FFF2-40B4-BE49-F238E27FC236}">
                <a16:creationId xmlns:a16="http://schemas.microsoft.com/office/drawing/2014/main" id="{C6F74901-2A71-43C3-837C-27CCD6B6D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37426" y="2203010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92DF49A-063A-4F60-BE30-D26826492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0DCBBE0-7DEE-43ED-BEE3-ABB179CFC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39FE8DF-D1B2-4074-9BDF-C458EA012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1C143B5-6E24-417D-A035-65747A8E9D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331ED8C-8819-4FFB-BF3C-FDA6A90D4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A39574D-5ECC-4A94-9CB6-646D90DA5A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A73D6F7-977D-4026-8F68-CA63C162C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6348370-4FD9-4A99-BB05-944D5B0B0E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1146D46-43DB-4487-A191-0970511C3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17B7142-9D64-4D34-B23C-9471326AD6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8EB71CD-AB26-440E-A0D5-E1081DB55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4423BD2-7458-4680-AF49-5013C9D30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5547DC8-8B87-4446-9CC9-65AF04A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9" name="Oval 28">
            <a:extLst>
              <a:ext uri="{FF2B5EF4-FFF2-40B4-BE49-F238E27FC236}">
                <a16:creationId xmlns:a16="http://schemas.microsoft.com/office/drawing/2014/main" id="{EC11F68A-CC71-4196-BBF3-20CDCD75D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502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085F9950-F10E-4E64-962B-F7034578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502" y="4752208"/>
            <a:ext cx="365021" cy="36502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E8C9DB-CC18-4AF9-BAC6-612D4DDDAE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Team of autism related professionals would be assessing the child in terms of</a:t>
            </a:r>
          </a:p>
          <a:p>
            <a:pPr lvl="1"/>
            <a:r>
              <a:rPr lang="en-US">
                <a:solidFill>
                  <a:schemeClr val="bg1"/>
                </a:solidFill>
              </a:rPr>
              <a:t>	Challenges experienced by the child</a:t>
            </a:r>
          </a:p>
          <a:p>
            <a:pPr lvl="1"/>
            <a:r>
              <a:rPr lang="en-US">
                <a:solidFill>
                  <a:schemeClr val="bg1"/>
                </a:solidFill>
              </a:rPr>
              <a:t>	Social interaction of the child</a:t>
            </a:r>
          </a:p>
          <a:p>
            <a:pPr lvl="1"/>
            <a:r>
              <a:rPr lang="en-US">
                <a:solidFill>
                  <a:schemeClr val="bg1"/>
                </a:solidFill>
              </a:rPr>
              <a:t>	Assessing information based on the other individuals (parents, 	teachers and GP)</a:t>
            </a:r>
          </a:p>
          <a:p>
            <a:pPr lvl="1"/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4435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09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14848-248A-47DD-88E0-95099D95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301" y="1178924"/>
            <a:ext cx="5089552" cy="4483379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8BDA89-0D2C-4C4E-99F6-D7A220FE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1130846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80" y="5188771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D61E059-0111-427F-A86B-A943400C95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619"/>
            <a:ext cx="4905401" cy="4042196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Factors to consider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D74B2F-DB75-4DF6-AFDA-B763C273FE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3 months of Referral </a:t>
            </a:r>
          </a:p>
          <a:p>
            <a:r>
              <a:rPr lang="en-US">
                <a:solidFill>
                  <a:schemeClr val="bg1"/>
                </a:solidFill>
              </a:rPr>
              <a:t>Presence of case coordinated for each client </a:t>
            </a:r>
          </a:p>
          <a:p>
            <a:r>
              <a:rPr lang="en-US">
                <a:solidFill>
                  <a:schemeClr val="bg1"/>
                </a:solidFill>
              </a:rPr>
              <a:t>Assess how information will be shared with the client </a:t>
            </a:r>
          </a:p>
          <a:p>
            <a:r>
              <a:rPr lang="en-US">
                <a:solidFill>
                  <a:schemeClr val="bg1"/>
                </a:solidFill>
              </a:rPr>
              <a:t>Assess client’s ability to consent </a:t>
            </a:r>
          </a:p>
          <a:p>
            <a:r>
              <a:rPr lang="en-US">
                <a:solidFill>
                  <a:schemeClr val="bg1"/>
                </a:solidFill>
              </a:rPr>
              <a:t>Physical Diagnosis </a:t>
            </a:r>
          </a:p>
          <a:p>
            <a:r>
              <a:rPr lang="en-US">
                <a:solidFill>
                  <a:schemeClr val="bg1"/>
                </a:solidFill>
              </a:rPr>
              <a:t>Differential Diagnosis</a:t>
            </a:r>
          </a:p>
        </p:txBody>
      </p:sp>
    </p:spTree>
    <p:extLst>
      <p:ext uri="{BB962C8B-B14F-4D97-AF65-F5344CB8AC3E}">
        <p14:creationId xmlns:p14="http://schemas.microsoft.com/office/powerpoint/2010/main" val="417634311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AC078E-8EEF-43C8-AFB8-2AAA48E08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ADOS – Autisms Diagnostic Observation Schedule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77750E-CF43-4134-9CC6-857E4CC010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Response to names</a:t>
            </a:r>
          </a:p>
          <a:p>
            <a:r>
              <a:rPr lang="en-US">
                <a:solidFill>
                  <a:schemeClr val="bg1"/>
                </a:solidFill>
              </a:rPr>
              <a:t>Playing (free play vs social, pretend play)</a:t>
            </a:r>
          </a:p>
          <a:p>
            <a:r>
              <a:rPr lang="en-US">
                <a:solidFill>
                  <a:schemeClr val="bg1"/>
                </a:solidFill>
              </a:rPr>
              <a:t>Social interactions</a:t>
            </a:r>
          </a:p>
          <a:p>
            <a:r>
              <a:rPr lang="en-US">
                <a:solidFill>
                  <a:schemeClr val="bg1"/>
                </a:solidFill>
              </a:rPr>
              <a:t>Conversations about emotions</a:t>
            </a:r>
          </a:p>
          <a:p>
            <a:r>
              <a:rPr lang="en-US">
                <a:solidFill>
                  <a:schemeClr val="bg1"/>
                </a:solidFill>
              </a:rPr>
              <a:t>Smile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30074539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80277A-919E-4AB9-A6D2-34C010A2D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ADOS – Components Assessed</a:t>
            </a: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CD055B-9F09-45D9-9C14-88897F0E35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Communication</a:t>
            </a:r>
          </a:p>
          <a:p>
            <a:r>
              <a:rPr lang="en-US">
                <a:solidFill>
                  <a:schemeClr val="bg1"/>
                </a:solidFill>
              </a:rPr>
              <a:t>Social Interactions</a:t>
            </a:r>
          </a:p>
          <a:p>
            <a:r>
              <a:rPr lang="en-US">
                <a:solidFill>
                  <a:schemeClr val="bg1"/>
                </a:solidFill>
              </a:rPr>
              <a:t>Behaviors </a:t>
            </a:r>
          </a:p>
          <a:p>
            <a:r>
              <a:rPr lang="en-US">
                <a:solidFill>
                  <a:schemeClr val="bg1"/>
                </a:solidFill>
              </a:rPr>
              <a:t>Emotion (Positives and Negatives)</a:t>
            </a:r>
          </a:p>
        </p:txBody>
      </p:sp>
    </p:spTree>
    <p:extLst>
      <p:ext uri="{BB962C8B-B14F-4D97-AF65-F5344CB8AC3E}">
        <p14:creationId xmlns:p14="http://schemas.microsoft.com/office/powerpoint/2010/main" val="1406610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706</TotalTime>
  <Words>1397</Words>
  <Application>Microsoft Macintosh PowerPoint</Application>
  <PresentationFormat>Widescreen</PresentationFormat>
  <Paragraphs>167</Paragraphs>
  <Slides>29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5" baseType="lpstr">
      <vt:lpstr>Arial</vt:lpstr>
      <vt:lpstr>Calibri</vt:lpstr>
      <vt:lpstr>Calibri Light</vt:lpstr>
      <vt:lpstr>Frutiger W01</vt:lpstr>
      <vt:lpstr>Lato</vt:lpstr>
      <vt:lpstr>Office Theme</vt:lpstr>
      <vt:lpstr>Autism</vt:lpstr>
      <vt:lpstr>What do you think Autism means? </vt:lpstr>
      <vt:lpstr>Definition of Autism </vt:lpstr>
      <vt:lpstr>Is Intellectual disability and Autism the same?</vt:lpstr>
      <vt:lpstr>Levels of Intellectual Disability </vt:lpstr>
      <vt:lpstr>Levels of Intellectual Disability continued </vt:lpstr>
      <vt:lpstr>Are they the same?</vt:lpstr>
      <vt:lpstr>Classification</vt:lpstr>
      <vt:lpstr>ICD-10</vt:lpstr>
      <vt:lpstr>Diagnostic Criteria</vt:lpstr>
      <vt:lpstr>Common Features </vt:lpstr>
      <vt:lpstr>Challenges experienced - Autism</vt:lpstr>
      <vt:lpstr>Will someone with Autism be able to function?</vt:lpstr>
      <vt:lpstr>Signs of Autism - Children</vt:lpstr>
      <vt:lpstr>Signs of Autism - Adults</vt:lpstr>
      <vt:lpstr>PowerPoint Presentation</vt:lpstr>
      <vt:lpstr>Does Autistic symptoms appear similarly among males and females?</vt:lpstr>
      <vt:lpstr>2-Minute Neuroscience: Autism </vt:lpstr>
      <vt:lpstr>PowerPoint Presentation</vt:lpstr>
      <vt:lpstr>How to get Diagnosed?</vt:lpstr>
      <vt:lpstr>Treatments</vt:lpstr>
      <vt:lpstr>Harmful/ineffective Treatments</vt:lpstr>
      <vt:lpstr>Autism Team </vt:lpstr>
      <vt:lpstr>Interventions</vt:lpstr>
      <vt:lpstr>Measurements</vt:lpstr>
      <vt:lpstr>Autism Assessment  </vt:lpstr>
      <vt:lpstr>Factors to consider </vt:lpstr>
      <vt:lpstr>ADOS – Autisms Diagnostic Observation Schedule</vt:lpstr>
      <vt:lpstr>ADOS – Components Assessed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Autism</dc:title>
  <dc:creator>Dushika Rajan</dc:creator>
  <cp:lastModifiedBy>Chloe Anna Harries (1802908)</cp:lastModifiedBy>
  <cp:revision>9</cp:revision>
  <dcterms:created xsi:type="dcterms:W3CDTF">2021-03-15T01:30:54Z</dcterms:created>
  <dcterms:modified xsi:type="dcterms:W3CDTF">2022-02-07T09:35:22Z</dcterms:modified>
</cp:coreProperties>
</file>