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4"/>
  </p:sldMasterIdLst>
  <p:notesMasterIdLst>
    <p:notesMasterId r:id="rId14"/>
  </p:notesMasterIdLst>
  <p:sldIdLst>
    <p:sldId id="256" r:id="rId5"/>
    <p:sldId id="257" r:id="rId6"/>
    <p:sldId id="263" r:id="rId7"/>
    <p:sldId id="264" r:id="rId8"/>
    <p:sldId id="269" r:id="rId9"/>
    <p:sldId id="268" r:id="rId10"/>
    <p:sldId id="258" r:id="rId11"/>
    <p:sldId id="266" r:id="rId12"/>
    <p:sldId id="25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aire Gunter (Aneurin Bevan UHB - Family and Therapies)" initials="CG(BUFaT" lastIdx="1" clrIdx="0">
    <p:extLst>
      <p:ext uri="{19B8F6BF-5375-455C-9EA6-DF929625EA0E}">
        <p15:presenceInfo xmlns:p15="http://schemas.microsoft.com/office/powerpoint/2012/main" userId="S::Claire.Gunter@wales.nhs.uk::1c490ace-4409-4585-90ec-0cdb791be90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3792" autoAdjust="0"/>
  </p:normalViewPr>
  <p:slideViewPr>
    <p:cSldViewPr snapToGrid="0">
      <p:cViewPr varScale="1">
        <p:scale>
          <a:sx n="62" d="100"/>
          <a:sy n="62" d="100"/>
        </p:scale>
        <p:origin x="64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Gunter (Aneurin Bevan UHB - Family and Therapies)" userId="1c490ace-4409-4585-90ec-0cdb791be903" providerId="ADAL" clId="{3F2F5F88-09E3-4E0F-B6EE-2E68EF6F8BAC}"/>
    <pc:docChg chg="undo custSel modSld">
      <pc:chgData name="Claire Gunter (Aneurin Bevan UHB - Family and Therapies)" userId="1c490ace-4409-4585-90ec-0cdb791be903" providerId="ADAL" clId="{3F2F5F88-09E3-4E0F-B6EE-2E68EF6F8BAC}" dt="2023-12-07T16:38:31.535" v="880" actId="14100"/>
      <pc:docMkLst>
        <pc:docMk/>
      </pc:docMkLst>
      <pc:sldChg chg="addSp modSp mod modNotesTx">
        <pc:chgData name="Claire Gunter (Aneurin Bevan UHB - Family and Therapies)" userId="1c490ace-4409-4585-90ec-0cdb791be903" providerId="ADAL" clId="{3F2F5F88-09E3-4E0F-B6EE-2E68EF6F8BAC}" dt="2023-12-07T16:05:43.586" v="704" actId="20577"/>
        <pc:sldMkLst>
          <pc:docMk/>
          <pc:sldMk cId="109857222" sldId="256"/>
        </pc:sldMkLst>
        <pc:spChg chg="mod">
          <ac:chgData name="Claire Gunter (Aneurin Bevan UHB - Family and Therapies)" userId="1c490ace-4409-4585-90ec-0cdb791be903" providerId="ADAL" clId="{3F2F5F88-09E3-4E0F-B6EE-2E68EF6F8BAC}" dt="2023-12-07T15:54:53.235" v="308" actId="1076"/>
          <ac:spMkLst>
            <pc:docMk/>
            <pc:sldMk cId="109857222" sldId="256"/>
            <ac:spMk id="2" creationId="{00000000-0000-0000-0000-000000000000}"/>
          </ac:spMkLst>
        </pc:spChg>
        <pc:spChg chg="mod">
          <ac:chgData name="Claire Gunter (Aneurin Bevan UHB - Family and Therapies)" userId="1c490ace-4409-4585-90ec-0cdb791be903" providerId="ADAL" clId="{3F2F5F88-09E3-4E0F-B6EE-2E68EF6F8BAC}" dt="2023-12-07T16:01:57.194" v="533" actId="1076"/>
          <ac:spMkLst>
            <pc:docMk/>
            <pc:sldMk cId="109857222" sldId="256"/>
            <ac:spMk id="3" creationId="{00000000-0000-0000-0000-000000000000}"/>
          </ac:spMkLst>
        </pc:spChg>
        <pc:spChg chg="add mod">
          <ac:chgData name="Claire Gunter (Aneurin Bevan UHB - Family and Therapies)" userId="1c490ace-4409-4585-90ec-0cdb791be903" providerId="ADAL" clId="{3F2F5F88-09E3-4E0F-B6EE-2E68EF6F8BAC}" dt="2023-12-07T16:01:55.923" v="532" actId="1076"/>
          <ac:spMkLst>
            <pc:docMk/>
            <pc:sldMk cId="109857222" sldId="256"/>
            <ac:spMk id="5" creationId="{A3080E4F-848A-E87F-FC17-1520523B0480}"/>
          </ac:spMkLst>
        </pc:spChg>
      </pc:sldChg>
      <pc:sldChg chg="addSp delSp modSp mod modTransition modAnim">
        <pc:chgData name="Claire Gunter (Aneurin Bevan UHB - Family and Therapies)" userId="1c490ace-4409-4585-90ec-0cdb791be903" providerId="ADAL" clId="{3F2F5F88-09E3-4E0F-B6EE-2E68EF6F8BAC}" dt="2023-12-07T16:38:31.535" v="880" actId="14100"/>
        <pc:sldMkLst>
          <pc:docMk/>
          <pc:sldMk cId="4026340500" sldId="257"/>
        </pc:sldMkLst>
        <pc:spChg chg="mod">
          <ac:chgData name="Claire Gunter (Aneurin Bevan UHB - Family and Therapies)" userId="1c490ace-4409-4585-90ec-0cdb791be903" providerId="ADAL" clId="{3F2F5F88-09E3-4E0F-B6EE-2E68EF6F8BAC}" dt="2023-12-07T15:58:57.167" v="509" actId="27636"/>
          <ac:spMkLst>
            <pc:docMk/>
            <pc:sldMk cId="4026340500" sldId="257"/>
            <ac:spMk id="2" creationId="{F434360E-5F42-A8ED-BCCD-4B1F0CAF7247}"/>
          </ac:spMkLst>
        </pc:spChg>
        <pc:spChg chg="mod">
          <ac:chgData name="Claire Gunter (Aneurin Bevan UHB - Family and Therapies)" userId="1c490ace-4409-4585-90ec-0cdb791be903" providerId="ADAL" clId="{3F2F5F88-09E3-4E0F-B6EE-2E68EF6F8BAC}" dt="2023-12-07T15:58:54.390" v="507" actId="21"/>
          <ac:spMkLst>
            <pc:docMk/>
            <pc:sldMk cId="4026340500" sldId="257"/>
            <ac:spMk id="3" creationId="{3E4701E0-E409-B5B5-0815-4DD91E930E67}"/>
          </ac:spMkLst>
        </pc:spChg>
        <pc:picChg chg="add del mod modCrop">
          <ac:chgData name="Claire Gunter (Aneurin Bevan UHB - Family and Therapies)" userId="1c490ace-4409-4585-90ec-0cdb791be903" providerId="ADAL" clId="{3F2F5F88-09E3-4E0F-B6EE-2E68EF6F8BAC}" dt="2023-12-07T15:48:00.151" v="3" actId="21"/>
          <ac:picMkLst>
            <pc:docMk/>
            <pc:sldMk cId="4026340500" sldId="257"/>
            <ac:picMk id="4" creationId="{7E95F0AD-A0DF-2CC4-A48F-6C466FD05E45}"/>
          </ac:picMkLst>
        </pc:picChg>
        <pc:picChg chg="add mod">
          <ac:chgData name="Claire Gunter (Aneurin Bevan UHB - Family and Therapies)" userId="1c490ace-4409-4585-90ec-0cdb791be903" providerId="ADAL" clId="{3F2F5F88-09E3-4E0F-B6EE-2E68EF6F8BAC}" dt="2023-12-07T16:38:14.273" v="877" actId="14100"/>
          <ac:picMkLst>
            <pc:docMk/>
            <pc:sldMk cId="4026340500" sldId="257"/>
            <ac:picMk id="4" creationId="{91B843FA-6123-CE81-D768-27C834FD58BD}"/>
          </ac:picMkLst>
        </pc:picChg>
        <pc:picChg chg="add mod">
          <ac:chgData name="Claire Gunter (Aneurin Bevan UHB - Family and Therapies)" userId="1c490ace-4409-4585-90ec-0cdb791be903" providerId="ADAL" clId="{3F2F5F88-09E3-4E0F-B6EE-2E68EF6F8BAC}" dt="2023-12-07T16:36:02.811" v="842" actId="1076"/>
          <ac:picMkLst>
            <pc:docMk/>
            <pc:sldMk cId="4026340500" sldId="257"/>
            <ac:picMk id="5" creationId="{A2E28293-7A85-A91A-8BA3-A13E6BA48B50}"/>
          </ac:picMkLst>
        </pc:picChg>
        <pc:picChg chg="add mod">
          <ac:chgData name="Claire Gunter (Aneurin Bevan UHB - Family and Therapies)" userId="1c490ace-4409-4585-90ec-0cdb791be903" providerId="ADAL" clId="{3F2F5F88-09E3-4E0F-B6EE-2E68EF6F8BAC}" dt="2023-12-07T16:36:01.277" v="841" actId="1076"/>
          <ac:picMkLst>
            <pc:docMk/>
            <pc:sldMk cId="4026340500" sldId="257"/>
            <ac:picMk id="6" creationId="{1F1635F5-E10B-051D-0E98-55909ABB5205}"/>
          </ac:picMkLst>
        </pc:picChg>
        <pc:picChg chg="add mod">
          <ac:chgData name="Claire Gunter (Aneurin Bevan UHB - Family and Therapies)" userId="1c490ace-4409-4585-90ec-0cdb791be903" providerId="ADAL" clId="{3F2F5F88-09E3-4E0F-B6EE-2E68EF6F8BAC}" dt="2023-12-07T16:36:04.379" v="844" actId="1076"/>
          <ac:picMkLst>
            <pc:docMk/>
            <pc:sldMk cId="4026340500" sldId="257"/>
            <ac:picMk id="7" creationId="{B447D3C3-0D3E-8904-C354-7BFF58FCA5CB}"/>
          </ac:picMkLst>
        </pc:picChg>
        <pc:picChg chg="add mod">
          <ac:chgData name="Claire Gunter (Aneurin Bevan UHB - Family and Therapies)" userId="1c490ace-4409-4585-90ec-0cdb791be903" providerId="ADAL" clId="{3F2F5F88-09E3-4E0F-B6EE-2E68EF6F8BAC}" dt="2023-12-07T16:38:31.535" v="880" actId="14100"/>
          <ac:picMkLst>
            <pc:docMk/>
            <pc:sldMk cId="4026340500" sldId="257"/>
            <ac:picMk id="8" creationId="{B5EAC74B-F2DF-CA51-F7D2-99AFB87368D4}"/>
          </ac:picMkLst>
        </pc:picChg>
        <pc:picChg chg="add mod">
          <ac:chgData name="Claire Gunter (Aneurin Bevan UHB - Family and Therapies)" userId="1c490ace-4409-4585-90ec-0cdb791be903" providerId="ADAL" clId="{3F2F5F88-09E3-4E0F-B6EE-2E68EF6F8BAC}" dt="2023-12-07T16:37:40.656" v="870" actId="14100"/>
          <ac:picMkLst>
            <pc:docMk/>
            <pc:sldMk cId="4026340500" sldId="257"/>
            <ac:picMk id="9" creationId="{D0922009-853B-D932-CB59-78A1F9813222}"/>
          </ac:picMkLst>
        </pc:picChg>
        <pc:picChg chg="add mod">
          <ac:chgData name="Claire Gunter (Aneurin Bevan UHB - Family and Therapies)" userId="1c490ace-4409-4585-90ec-0cdb791be903" providerId="ADAL" clId="{3F2F5F88-09E3-4E0F-B6EE-2E68EF6F8BAC}" dt="2023-12-07T16:38:26.534" v="879" actId="14100"/>
          <ac:picMkLst>
            <pc:docMk/>
            <pc:sldMk cId="4026340500" sldId="257"/>
            <ac:picMk id="10" creationId="{53208D1C-8332-AB43-29FD-3A7A88418158}"/>
          </ac:picMkLst>
        </pc:picChg>
        <pc:picChg chg="add mod">
          <ac:chgData name="Claire Gunter (Aneurin Bevan UHB - Family and Therapies)" userId="1c490ace-4409-4585-90ec-0cdb791be903" providerId="ADAL" clId="{3F2F5F88-09E3-4E0F-B6EE-2E68EF6F8BAC}" dt="2023-12-07T16:36:03.550" v="843" actId="1076"/>
          <ac:picMkLst>
            <pc:docMk/>
            <pc:sldMk cId="4026340500" sldId="257"/>
            <ac:picMk id="1026" creationId="{F86230D8-9C38-9248-54B8-E11AE7C78890}"/>
          </ac:picMkLst>
        </pc:picChg>
      </pc:sldChg>
      <pc:sldChg chg="addSp delSp modSp">
        <pc:chgData name="Claire Gunter (Aneurin Bevan UHB - Family and Therapies)" userId="1c490ace-4409-4585-90ec-0cdb791be903" providerId="ADAL" clId="{3F2F5F88-09E3-4E0F-B6EE-2E68EF6F8BAC}" dt="2023-12-07T16:35:57.220" v="839" actId="21"/>
        <pc:sldMkLst>
          <pc:docMk/>
          <pc:sldMk cId="1791142103" sldId="258"/>
        </pc:sldMkLst>
        <pc:spChg chg="mod">
          <ac:chgData name="Claire Gunter (Aneurin Bevan UHB - Family and Therapies)" userId="1c490ace-4409-4585-90ec-0cdb791be903" providerId="ADAL" clId="{3F2F5F88-09E3-4E0F-B6EE-2E68EF6F8BAC}" dt="2023-12-07T15:58:09.353" v="501"/>
          <ac:spMkLst>
            <pc:docMk/>
            <pc:sldMk cId="1791142103" sldId="258"/>
            <ac:spMk id="2" creationId="{4B2C7C1B-BC64-4D4B-B745-BD78ABCB0DEB}"/>
          </ac:spMkLst>
        </pc:spChg>
        <pc:spChg chg="mod">
          <ac:chgData name="Claire Gunter (Aneurin Bevan UHB - Family and Therapies)" userId="1c490ace-4409-4585-90ec-0cdb791be903" providerId="ADAL" clId="{3F2F5F88-09E3-4E0F-B6EE-2E68EF6F8BAC}" dt="2023-12-07T15:58:09.353" v="501"/>
          <ac:spMkLst>
            <pc:docMk/>
            <pc:sldMk cId="1791142103" sldId="258"/>
            <ac:spMk id="3" creationId="{0C7F1EFB-CAD2-148E-1F04-491A85A8F25F}"/>
          </ac:spMkLst>
        </pc:spChg>
        <pc:picChg chg="add del mod">
          <ac:chgData name="Claire Gunter (Aneurin Bevan UHB - Family and Therapies)" userId="1c490ace-4409-4585-90ec-0cdb791be903" providerId="ADAL" clId="{3F2F5F88-09E3-4E0F-B6EE-2E68EF6F8BAC}" dt="2023-12-07T16:35:49.619" v="837" actId="21"/>
          <ac:picMkLst>
            <pc:docMk/>
            <pc:sldMk cId="1791142103" sldId="258"/>
            <ac:picMk id="4" creationId="{23555602-6358-05C9-EC17-BEB9FD9DD396}"/>
          </ac:picMkLst>
        </pc:picChg>
        <pc:picChg chg="add del mod">
          <ac:chgData name="Claire Gunter (Aneurin Bevan UHB - Family and Therapies)" userId="1c490ace-4409-4585-90ec-0cdb791be903" providerId="ADAL" clId="{3F2F5F88-09E3-4E0F-B6EE-2E68EF6F8BAC}" dt="2023-12-07T16:35:57.220" v="839" actId="21"/>
          <ac:picMkLst>
            <pc:docMk/>
            <pc:sldMk cId="1791142103" sldId="258"/>
            <ac:picMk id="5" creationId="{38ABC106-6BD6-28BA-7F19-CFE4EFFDD38D}"/>
          </ac:picMkLst>
        </pc:picChg>
        <pc:picChg chg="add del mod">
          <ac:chgData name="Claire Gunter (Aneurin Bevan UHB - Family and Therapies)" userId="1c490ace-4409-4585-90ec-0cdb791be903" providerId="ADAL" clId="{3F2F5F88-09E3-4E0F-B6EE-2E68EF6F8BAC}" dt="2023-12-07T16:35:36.107" v="833" actId="21"/>
          <ac:picMkLst>
            <pc:docMk/>
            <pc:sldMk cId="1791142103" sldId="258"/>
            <ac:picMk id="6" creationId="{73E88031-ECE4-E008-7795-92903A07B2DE}"/>
          </ac:picMkLst>
        </pc:picChg>
        <pc:picChg chg="add del mod">
          <ac:chgData name="Claire Gunter (Aneurin Bevan UHB - Family and Therapies)" userId="1c490ace-4409-4585-90ec-0cdb791be903" providerId="ADAL" clId="{3F2F5F88-09E3-4E0F-B6EE-2E68EF6F8BAC}" dt="2023-12-07T16:35:42.907" v="835" actId="21"/>
          <ac:picMkLst>
            <pc:docMk/>
            <pc:sldMk cId="1791142103" sldId="258"/>
            <ac:picMk id="1026" creationId="{8DDBB658-FFB3-A868-ED5C-7FFAC18E4CC8}"/>
          </ac:picMkLst>
        </pc:picChg>
      </pc:sldChg>
      <pc:sldChg chg="modSp mod modNotesTx">
        <pc:chgData name="Claire Gunter (Aneurin Bevan UHB - Family and Therapies)" userId="1c490ace-4409-4585-90ec-0cdb791be903" providerId="ADAL" clId="{3F2F5F88-09E3-4E0F-B6EE-2E68EF6F8BAC}" dt="2023-12-07T16:08:16.500" v="780" actId="20577"/>
        <pc:sldMkLst>
          <pc:docMk/>
          <pc:sldMk cId="3241125696" sldId="259"/>
        </pc:sldMkLst>
        <pc:spChg chg="mod">
          <ac:chgData name="Claire Gunter (Aneurin Bevan UHB - Family and Therapies)" userId="1c490ace-4409-4585-90ec-0cdb791be903" providerId="ADAL" clId="{3F2F5F88-09E3-4E0F-B6EE-2E68EF6F8BAC}" dt="2023-12-07T16:06:48.109" v="722" actId="20577"/>
          <ac:spMkLst>
            <pc:docMk/>
            <pc:sldMk cId="3241125696" sldId="259"/>
            <ac:spMk id="2" creationId="{C4F64F5D-3544-28C4-AA78-A3D57454C79E}"/>
          </ac:spMkLst>
        </pc:spChg>
        <pc:spChg chg="mod">
          <ac:chgData name="Claire Gunter (Aneurin Bevan UHB - Family and Therapies)" userId="1c490ace-4409-4585-90ec-0cdb791be903" providerId="ADAL" clId="{3F2F5F88-09E3-4E0F-B6EE-2E68EF6F8BAC}" dt="2023-12-07T16:06:58.925" v="723" actId="21"/>
          <ac:spMkLst>
            <pc:docMk/>
            <pc:sldMk cId="3241125696" sldId="259"/>
            <ac:spMk id="3" creationId="{634F4A6E-1CC2-3599-4E21-CAC2A9C4AE3F}"/>
          </ac:spMkLst>
        </pc:spChg>
      </pc:sldChg>
      <pc:sldChg chg="addSp delSp modSp mod setBg delDesignElem">
        <pc:chgData name="Claire Gunter (Aneurin Bevan UHB - Family and Therapies)" userId="1c490ace-4409-4585-90ec-0cdb791be903" providerId="ADAL" clId="{3F2F5F88-09E3-4E0F-B6EE-2E68EF6F8BAC}" dt="2023-12-07T15:58:13.951" v="502" actId="26606"/>
        <pc:sldMkLst>
          <pc:docMk/>
          <pc:sldMk cId="1067522478" sldId="260"/>
        </pc:sldMkLst>
        <pc:spChg chg="mod">
          <ac:chgData name="Claire Gunter (Aneurin Bevan UHB - Family and Therapies)" userId="1c490ace-4409-4585-90ec-0cdb791be903" providerId="ADAL" clId="{3F2F5F88-09E3-4E0F-B6EE-2E68EF6F8BAC}" dt="2023-12-07T15:58:13.951" v="502" actId="26606"/>
          <ac:spMkLst>
            <pc:docMk/>
            <pc:sldMk cId="1067522478" sldId="260"/>
            <ac:spMk id="2" creationId="{F97B1E85-5111-4249-8138-70E3510B8CE4}"/>
          </ac:spMkLst>
        </pc:spChg>
        <pc:spChg chg="add del">
          <ac:chgData name="Claire Gunter (Aneurin Bevan UHB - Family and Therapies)" userId="1c490ace-4409-4585-90ec-0cdb791be903" providerId="ADAL" clId="{3F2F5F88-09E3-4E0F-B6EE-2E68EF6F8BAC}" dt="2023-12-07T15:50:58.811" v="27" actId="26606"/>
          <ac:spMkLst>
            <pc:docMk/>
            <pc:sldMk cId="1067522478" sldId="260"/>
            <ac:spMk id="3" creationId="{B8ACD963-572F-DC25-DD7B-86D3B2AF09F0}"/>
          </ac:spMkLst>
        </pc:spChg>
        <pc:spChg chg="add del">
          <ac:chgData name="Claire Gunter (Aneurin Bevan UHB - Family and Therapies)" userId="1c490ace-4409-4585-90ec-0cdb791be903" providerId="ADAL" clId="{3F2F5F88-09E3-4E0F-B6EE-2E68EF6F8BAC}" dt="2023-12-07T15:57:42.527" v="490"/>
          <ac:spMkLst>
            <pc:docMk/>
            <pc:sldMk cId="1067522478" sldId="260"/>
            <ac:spMk id="9" creationId="{BACC6370-2D7E-4714-9D71-7542949D7D5D}"/>
          </ac:spMkLst>
        </pc:spChg>
        <pc:spChg chg="add del">
          <ac:chgData name="Claire Gunter (Aneurin Bevan UHB - Family and Therapies)" userId="1c490ace-4409-4585-90ec-0cdb791be903" providerId="ADAL" clId="{3F2F5F88-09E3-4E0F-B6EE-2E68EF6F8BAC}" dt="2023-12-07T15:50:58.779" v="26" actId="26606"/>
          <ac:spMkLst>
            <pc:docMk/>
            <pc:sldMk cId="1067522478" sldId="260"/>
            <ac:spMk id="10" creationId="{B50AB553-2A96-4A92-96F2-93548E096954}"/>
          </ac:spMkLst>
        </pc:spChg>
        <pc:spChg chg="add del">
          <ac:chgData name="Claire Gunter (Aneurin Bevan UHB - Family and Therapies)" userId="1c490ace-4409-4585-90ec-0cdb791be903" providerId="ADAL" clId="{3F2F5F88-09E3-4E0F-B6EE-2E68EF6F8BAC}" dt="2023-12-07T15:57:42.527" v="490"/>
          <ac:spMkLst>
            <pc:docMk/>
            <pc:sldMk cId="1067522478" sldId="260"/>
            <ac:spMk id="11" creationId="{256B2C21-A230-48C0-8DF1-C46611373C44}"/>
          </ac:spMkLst>
        </pc:spChg>
        <pc:spChg chg="add del">
          <ac:chgData name="Claire Gunter (Aneurin Bevan UHB - Family and Therapies)" userId="1c490ace-4409-4585-90ec-0cdb791be903" providerId="ADAL" clId="{3F2F5F88-09E3-4E0F-B6EE-2E68EF6F8BAC}" dt="2023-12-07T15:57:42.527" v="490"/>
          <ac:spMkLst>
            <pc:docMk/>
            <pc:sldMk cId="1067522478" sldId="260"/>
            <ac:spMk id="13" creationId="{3847E18C-932D-4C95-AABA-FEC7C9499AD7}"/>
          </ac:spMkLst>
        </pc:spChg>
        <pc:spChg chg="add">
          <ac:chgData name="Claire Gunter (Aneurin Bevan UHB - Family and Therapies)" userId="1c490ace-4409-4585-90ec-0cdb791be903" providerId="ADAL" clId="{3F2F5F88-09E3-4E0F-B6EE-2E68EF6F8BAC}" dt="2023-12-07T15:58:13.951" v="502" actId="26606"/>
          <ac:spMkLst>
            <pc:docMk/>
            <pc:sldMk cId="1067522478" sldId="260"/>
            <ac:spMk id="14" creationId="{57D13521-EAD4-4B23-AE18-3B70AAE67207}"/>
          </ac:spMkLst>
        </pc:spChg>
        <pc:spChg chg="add del">
          <ac:chgData name="Claire Gunter (Aneurin Bevan UHB - Family and Therapies)" userId="1c490ace-4409-4585-90ec-0cdb791be903" providerId="ADAL" clId="{3F2F5F88-09E3-4E0F-B6EE-2E68EF6F8BAC}" dt="2023-12-07T15:57:42.527" v="490"/>
          <ac:spMkLst>
            <pc:docMk/>
            <pc:sldMk cId="1067522478" sldId="260"/>
            <ac:spMk id="15" creationId="{3150CB11-0C61-439E-910F-5787759E72A0}"/>
          </ac:spMkLst>
        </pc:spChg>
        <pc:spChg chg="add del">
          <ac:chgData name="Claire Gunter (Aneurin Bevan UHB - Family and Therapies)" userId="1c490ace-4409-4585-90ec-0cdb791be903" providerId="ADAL" clId="{3F2F5F88-09E3-4E0F-B6EE-2E68EF6F8BAC}" dt="2023-12-07T15:57:42.527" v="490"/>
          <ac:spMkLst>
            <pc:docMk/>
            <pc:sldMk cId="1067522478" sldId="260"/>
            <ac:spMk id="17" creationId="{43F8A58B-5155-44CE-A5FF-7647B47D0A7A}"/>
          </ac:spMkLst>
        </pc:spChg>
        <pc:spChg chg="add del">
          <ac:chgData name="Claire Gunter (Aneurin Bevan UHB - Family and Therapies)" userId="1c490ace-4409-4585-90ec-0cdb791be903" providerId="ADAL" clId="{3F2F5F88-09E3-4E0F-B6EE-2E68EF6F8BAC}" dt="2023-12-07T15:57:42.527" v="490"/>
          <ac:spMkLst>
            <pc:docMk/>
            <pc:sldMk cId="1067522478" sldId="260"/>
            <ac:spMk id="19" creationId="{443F2ACA-E6D6-4028-82DD-F03C262D5DE6}"/>
          </ac:spMkLst>
        </pc:spChg>
        <pc:spChg chg="add">
          <ac:chgData name="Claire Gunter (Aneurin Bevan UHB - Family and Therapies)" userId="1c490ace-4409-4585-90ec-0cdb791be903" providerId="ADAL" clId="{3F2F5F88-09E3-4E0F-B6EE-2E68EF6F8BAC}" dt="2023-12-07T15:58:13.951" v="502" actId="26606"/>
          <ac:spMkLst>
            <pc:docMk/>
            <pc:sldMk cId="1067522478" sldId="260"/>
            <ac:spMk id="21" creationId="{2632991A-5881-4C0B-BE55-86E6541DB583}"/>
          </ac:spMkLst>
        </pc:spChg>
        <pc:spChg chg="add">
          <ac:chgData name="Claire Gunter (Aneurin Bevan UHB - Family and Therapies)" userId="1c490ace-4409-4585-90ec-0cdb791be903" providerId="ADAL" clId="{3F2F5F88-09E3-4E0F-B6EE-2E68EF6F8BAC}" dt="2023-12-07T15:58:13.951" v="502" actId="26606"/>
          <ac:spMkLst>
            <pc:docMk/>
            <pc:sldMk cId="1067522478" sldId="260"/>
            <ac:spMk id="25" creationId="{65AB5407-0F8D-4F52-80FD-7B7BCB7DB59E}"/>
          </ac:spMkLst>
        </pc:spChg>
        <pc:graphicFrameChg chg="add del">
          <ac:chgData name="Claire Gunter (Aneurin Bevan UHB - Family and Therapies)" userId="1c490ace-4409-4585-90ec-0cdb791be903" providerId="ADAL" clId="{3F2F5F88-09E3-4E0F-B6EE-2E68EF6F8BAC}" dt="2023-12-07T15:50:58.779" v="26" actId="26606"/>
          <ac:graphicFrameMkLst>
            <pc:docMk/>
            <pc:sldMk cId="1067522478" sldId="260"/>
            <ac:graphicFrameMk id="7" creationId="{C17CA749-A39E-3D12-4ABF-F43B41C652F1}"/>
          </ac:graphicFrameMkLst>
        </pc:graphicFrameChg>
        <pc:graphicFrameChg chg="add mod modGraphic">
          <ac:chgData name="Claire Gunter (Aneurin Bevan UHB - Family and Therapies)" userId="1c490ace-4409-4585-90ec-0cdb791be903" providerId="ADAL" clId="{3F2F5F88-09E3-4E0F-B6EE-2E68EF6F8BAC}" dt="2023-12-07T15:58:13.951" v="502" actId="26606"/>
          <ac:graphicFrameMkLst>
            <pc:docMk/>
            <pc:sldMk cId="1067522478" sldId="260"/>
            <ac:graphicFrameMk id="12" creationId="{D4DCB94A-25B9-0310-6A49-3FAA37F296FB}"/>
          </ac:graphicFrameMkLst>
        </pc:graphicFrameChg>
        <pc:picChg chg="add del">
          <ac:chgData name="Claire Gunter (Aneurin Bevan UHB - Family and Therapies)" userId="1c490ace-4409-4585-90ec-0cdb791be903" providerId="ADAL" clId="{3F2F5F88-09E3-4E0F-B6EE-2E68EF6F8BAC}" dt="2023-12-07T15:50:58.779" v="26" actId="26606"/>
          <ac:picMkLst>
            <pc:docMk/>
            <pc:sldMk cId="1067522478" sldId="260"/>
            <ac:picMk id="6" creationId="{EFD88F47-2312-09C3-C139-A6A5D60BA877}"/>
          </ac:picMkLst>
        </pc:picChg>
        <pc:picChg chg="add">
          <ac:chgData name="Claire Gunter (Aneurin Bevan UHB - Family and Therapies)" userId="1c490ace-4409-4585-90ec-0cdb791be903" providerId="ADAL" clId="{3F2F5F88-09E3-4E0F-B6EE-2E68EF6F8BAC}" dt="2023-12-07T15:58:13.951" v="502" actId="26606"/>
          <ac:picMkLst>
            <pc:docMk/>
            <pc:sldMk cId="1067522478" sldId="260"/>
            <ac:picMk id="16" creationId="{A2EAC6A1-B9AD-4F52-8BFC-D974236C5213}"/>
          </ac:picMkLst>
        </pc:picChg>
        <pc:picChg chg="add">
          <ac:chgData name="Claire Gunter (Aneurin Bevan UHB - Family and Therapies)" userId="1c490ace-4409-4585-90ec-0cdb791be903" providerId="ADAL" clId="{3F2F5F88-09E3-4E0F-B6EE-2E68EF6F8BAC}" dt="2023-12-07T15:58:13.951" v="502" actId="26606"/>
          <ac:picMkLst>
            <pc:docMk/>
            <pc:sldMk cId="1067522478" sldId="260"/>
            <ac:picMk id="23" creationId="{4FF107A9-A609-4BE3-AC8C-8A7ABC2E5C35}"/>
          </ac:picMkLst>
        </pc:picChg>
      </pc:sldChg>
      <pc:sldChg chg="addSp delSp modSp mod">
        <pc:chgData name="Claire Gunter (Aneurin Bevan UHB - Family and Therapies)" userId="1c490ace-4409-4585-90ec-0cdb791be903" providerId="ADAL" clId="{3F2F5F88-09E3-4E0F-B6EE-2E68EF6F8BAC}" dt="2023-12-07T16:06:10.727" v="707" actId="21"/>
        <pc:sldMkLst>
          <pc:docMk/>
          <pc:sldMk cId="2479362919" sldId="261"/>
        </pc:sldMkLst>
        <pc:picChg chg="del">
          <ac:chgData name="Claire Gunter (Aneurin Bevan UHB - Family and Therapies)" userId="1c490ace-4409-4585-90ec-0cdb791be903" providerId="ADAL" clId="{3F2F5F88-09E3-4E0F-B6EE-2E68EF6F8BAC}" dt="2023-12-07T16:06:06.888" v="705" actId="21"/>
          <ac:picMkLst>
            <pc:docMk/>
            <pc:sldMk cId="2479362919" sldId="261"/>
            <ac:picMk id="2" creationId="{09B350A8-6649-AD1A-A02D-44AF052B032F}"/>
          </ac:picMkLst>
        </pc:picChg>
        <pc:picChg chg="add del mod">
          <ac:chgData name="Claire Gunter (Aneurin Bevan UHB - Family and Therapies)" userId="1c490ace-4409-4585-90ec-0cdb791be903" providerId="ADAL" clId="{3F2F5F88-09E3-4E0F-B6EE-2E68EF6F8BAC}" dt="2023-12-07T16:06:10.727" v="707" actId="21"/>
          <ac:picMkLst>
            <pc:docMk/>
            <pc:sldMk cId="2479362919" sldId="261"/>
            <ac:picMk id="3" creationId="{DFA212C5-ABAF-52D3-BB79-098D6F200633}"/>
          </ac:picMkLst>
        </pc:picChg>
      </pc:sldChg>
      <pc:sldChg chg="delSp mod">
        <pc:chgData name="Claire Gunter (Aneurin Bevan UHB - Family and Therapies)" userId="1c490ace-4409-4585-90ec-0cdb791be903" providerId="ADAL" clId="{3F2F5F88-09E3-4E0F-B6EE-2E68EF6F8BAC}" dt="2023-12-07T16:06:13.903" v="708" actId="21"/>
        <pc:sldMkLst>
          <pc:docMk/>
          <pc:sldMk cId="96433185" sldId="262"/>
        </pc:sldMkLst>
        <pc:picChg chg="del">
          <ac:chgData name="Claire Gunter (Aneurin Bevan UHB - Family and Therapies)" userId="1c490ace-4409-4585-90ec-0cdb791be903" providerId="ADAL" clId="{3F2F5F88-09E3-4E0F-B6EE-2E68EF6F8BAC}" dt="2023-12-07T16:06:13.903" v="708" actId="21"/>
          <ac:picMkLst>
            <pc:docMk/>
            <pc:sldMk cId="96433185" sldId="262"/>
            <ac:picMk id="3" creationId="{1838CFDC-EDDA-1D4A-E2BD-D6B7740D888A}"/>
          </ac:picMkLst>
        </pc:picChg>
      </pc:sldChg>
    </pc:docChg>
  </pc:docChgLst>
  <pc:docChgLst>
    <pc:chgData name="Claire Gunter (Aneurin Bevan UHB - Family and Therapies)" userId="S::claire.gunter@wales.nhs.uk::1c490ace-4409-4585-90ec-0cdb791be903" providerId="AD" clId="Web-{AF58F0C1-35F7-FC5E-DAC5-9E5448043492}"/>
    <pc:docChg chg="modSld">
      <pc:chgData name="Claire Gunter (Aneurin Bevan UHB - Family and Therapies)" userId="S::claire.gunter@wales.nhs.uk::1c490ace-4409-4585-90ec-0cdb791be903" providerId="AD" clId="Web-{AF58F0C1-35F7-FC5E-DAC5-9E5448043492}" dt="2023-12-22T15:04:20.585" v="34"/>
      <pc:docMkLst>
        <pc:docMk/>
      </pc:docMkLst>
      <pc:sldChg chg="modNotes">
        <pc:chgData name="Claire Gunter (Aneurin Bevan UHB - Family and Therapies)" userId="S::claire.gunter@wales.nhs.uk::1c490ace-4409-4585-90ec-0cdb791be903" providerId="AD" clId="Web-{AF58F0C1-35F7-FC5E-DAC5-9E5448043492}" dt="2023-12-22T15:04:20.585" v="34"/>
        <pc:sldMkLst>
          <pc:docMk/>
          <pc:sldMk cId="3000380595" sldId="266"/>
        </pc:sldMkLst>
      </pc:sldChg>
    </pc:docChg>
  </pc:docChgLst>
  <pc:docChgLst>
    <pc:chgData name="Claire Gunter (Aneurin Bevan UHB - Family and Therapies)" userId="1c490ace-4409-4585-90ec-0cdb791be903" providerId="ADAL" clId="{4ABA490E-D389-4BC9-BC31-8451697E6B7B}"/>
    <pc:docChg chg="undo custSel addSld modSld">
      <pc:chgData name="Claire Gunter (Aneurin Bevan UHB - Family and Therapies)" userId="1c490ace-4409-4585-90ec-0cdb791be903" providerId="ADAL" clId="{4ABA490E-D389-4BC9-BC31-8451697E6B7B}" dt="2023-12-04T16:16:15.522" v="585" actId="1076"/>
      <pc:docMkLst>
        <pc:docMk/>
      </pc:docMkLst>
      <pc:sldChg chg="modSp mod">
        <pc:chgData name="Claire Gunter (Aneurin Bevan UHB - Family and Therapies)" userId="1c490ace-4409-4585-90ec-0cdb791be903" providerId="ADAL" clId="{4ABA490E-D389-4BC9-BC31-8451697E6B7B}" dt="2023-12-04T16:00:59.390" v="4" actId="27636"/>
        <pc:sldMkLst>
          <pc:docMk/>
          <pc:sldMk cId="109857222" sldId="256"/>
        </pc:sldMkLst>
        <pc:spChg chg="mod">
          <ac:chgData name="Claire Gunter (Aneurin Bevan UHB - Family and Therapies)" userId="1c490ace-4409-4585-90ec-0cdb791be903" providerId="ADAL" clId="{4ABA490E-D389-4BC9-BC31-8451697E6B7B}" dt="2023-12-04T16:00:59.390" v="4" actId="27636"/>
          <ac:spMkLst>
            <pc:docMk/>
            <pc:sldMk cId="109857222" sldId="256"/>
            <ac:spMk id="2" creationId="{00000000-0000-0000-0000-000000000000}"/>
          </ac:spMkLst>
        </pc:spChg>
      </pc:sldChg>
      <pc:sldChg chg="modSp new mod">
        <pc:chgData name="Claire Gunter (Aneurin Bevan UHB - Family and Therapies)" userId="1c490ace-4409-4585-90ec-0cdb791be903" providerId="ADAL" clId="{4ABA490E-D389-4BC9-BC31-8451697E6B7B}" dt="2023-12-04T16:01:18.203" v="10" actId="21"/>
        <pc:sldMkLst>
          <pc:docMk/>
          <pc:sldMk cId="4026340500" sldId="257"/>
        </pc:sldMkLst>
        <pc:spChg chg="mod">
          <ac:chgData name="Claire Gunter (Aneurin Bevan UHB - Family and Therapies)" userId="1c490ace-4409-4585-90ec-0cdb791be903" providerId="ADAL" clId="{4ABA490E-D389-4BC9-BC31-8451697E6B7B}" dt="2023-12-04T16:01:05.627" v="7"/>
          <ac:spMkLst>
            <pc:docMk/>
            <pc:sldMk cId="4026340500" sldId="257"/>
            <ac:spMk id="2" creationId="{F434360E-5F42-A8ED-BCCD-4B1F0CAF7247}"/>
          </ac:spMkLst>
        </pc:spChg>
        <pc:spChg chg="mod">
          <ac:chgData name="Claire Gunter (Aneurin Bevan UHB - Family and Therapies)" userId="1c490ace-4409-4585-90ec-0cdb791be903" providerId="ADAL" clId="{4ABA490E-D389-4BC9-BC31-8451697E6B7B}" dt="2023-12-04T16:01:18.203" v="10" actId="21"/>
          <ac:spMkLst>
            <pc:docMk/>
            <pc:sldMk cId="4026340500" sldId="257"/>
            <ac:spMk id="3" creationId="{3E4701E0-E409-B5B5-0815-4DD91E930E67}"/>
          </ac:spMkLst>
        </pc:spChg>
      </pc:sldChg>
      <pc:sldChg chg="modSp new mod">
        <pc:chgData name="Claire Gunter (Aneurin Bevan UHB - Family and Therapies)" userId="1c490ace-4409-4585-90ec-0cdb791be903" providerId="ADAL" clId="{4ABA490E-D389-4BC9-BC31-8451697E6B7B}" dt="2023-12-04T16:01:39.793" v="13" actId="21"/>
        <pc:sldMkLst>
          <pc:docMk/>
          <pc:sldMk cId="1791142103" sldId="258"/>
        </pc:sldMkLst>
        <pc:spChg chg="mod">
          <ac:chgData name="Claire Gunter (Aneurin Bevan UHB - Family and Therapies)" userId="1c490ace-4409-4585-90ec-0cdb791be903" providerId="ADAL" clId="{4ABA490E-D389-4BC9-BC31-8451697E6B7B}" dt="2023-12-04T16:01:39.793" v="13" actId="21"/>
          <ac:spMkLst>
            <pc:docMk/>
            <pc:sldMk cId="1791142103" sldId="258"/>
            <ac:spMk id="3" creationId="{0C7F1EFB-CAD2-148E-1F04-491A85A8F25F}"/>
          </ac:spMkLst>
        </pc:spChg>
      </pc:sldChg>
      <pc:sldChg chg="addSp delSp modSp new mod">
        <pc:chgData name="Claire Gunter (Aneurin Bevan UHB - Family and Therapies)" userId="1c490ace-4409-4585-90ec-0cdb791be903" providerId="ADAL" clId="{4ABA490E-D389-4BC9-BC31-8451697E6B7B}" dt="2023-12-04T16:14:54.018" v="574" actId="21"/>
        <pc:sldMkLst>
          <pc:docMk/>
          <pc:sldMk cId="3241125696" sldId="259"/>
        </pc:sldMkLst>
        <pc:spChg chg="mod">
          <ac:chgData name="Claire Gunter (Aneurin Bevan UHB - Family and Therapies)" userId="1c490ace-4409-4585-90ec-0cdb791be903" providerId="ADAL" clId="{4ABA490E-D389-4BC9-BC31-8451697E6B7B}" dt="2023-12-04T16:01:42.976" v="14"/>
          <ac:spMkLst>
            <pc:docMk/>
            <pc:sldMk cId="3241125696" sldId="259"/>
            <ac:spMk id="3" creationId="{634F4A6E-1CC2-3599-4E21-CAC2A9C4AE3F}"/>
          </ac:spMkLst>
        </pc:spChg>
        <pc:picChg chg="add del mod">
          <ac:chgData name="Claire Gunter (Aneurin Bevan UHB - Family and Therapies)" userId="1c490ace-4409-4585-90ec-0cdb791be903" providerId="ADAL" clId="{4ABA490E-D389-4BC9-BC31-8451697E6B7B}" dt="2023-12-04T16:14:54.018" v="574" actId="21"/>
          <ac:picMkLst>
            <pc:docMk/>
            <pc:sldMk cId="3241125696" sldId="259"/>
            <ac:picMk id="4" creationId="{04866C41-E9F8-7D2B-614F-CC6099281368}"/>
          </ac:picMkLst>
        </pc:picChg>
      </pc:sldChg>
      <pc:sldChg chg="addSp delSp modSp new mod modNotesTx">
        <pc:chgData name="Claire Gunter (Aneurin Bevan UHB - Family and Therapies)" userId="1c490ace-4409-4585-90ec-0cdb791be903" providerId="ADAL" clId="{4ABA490E-D389-4BC9-BC31-8451697E6B7B}" dt="2023-12-04T16:14:28.916" v="567" actId="21"/>
        <pc:sldMkLst>
          <pc:docMk/>
          <pc:sldMk cId="1067522478" sldId="260"/>
        </pc:sldMkLst>
        <pc:spChg chg="mod">
          <ac:chgData name="Claire Gunter (Aneurin Bevan UHB - Family and Therapies)" userId="1c490ace-4409-4585-90ec-0cdb791be903" providerId="ADAL" clId="{4ABA490E-D389-4BC9-BC31-8451697E6B7B}" dt="2023-12-04T16:13:02.739" v="561" actId="5793"/>
          <ac:spMkLst>
            <pc:docMk/>
            <pc:sldMk cId="1067522478" sldId="260"/>
            <ac:spMk id="2" creationId="{F97B1E85-5111-4249-8138-70E3510B8CE4}"/>
          </ac:spMkLst>
        </pc:spChg>
        <pc:spChg chg="mod">
          <ac:chgData name="Claire Gunter (Aneurin Bevan UHB - Family and Therapies)" userId="1c490ace-4409-4585-90ec-0cdb791be903" providerId="ADAL" clId="{4ABA490E-D389-4BC9-BC31-8451697E6B7B}" dt="2023-12-04T16:12:47.883" v="523" actId="20577"/>
          <ac:spMkLst>
            <pc:docMk/>
            <pc:sldMk cId="1067522478" sldId="260"/>
            <ac:spMk id="3" creationId="{B8ACD963-572F-DC25-DD7B-86D3B2AF09F0}"/>
          </ac:spMkLst>
        </pc:spChg>
        <pc:picChg chg="add del mod modCrop">
          <ac:chgData name="Claire Gunter (Aneurin Bevan UHB - Family and Therapies)" userId="1c490ace-4409-4585-90ec-0cdb791be903" providerId="ADAL" clId="{4ABA490E-D389-4BC9-BC31-8451697E6B7B}" dt="2023-12-04T16:14:28.916" v="567" actId="21"/>
          <ac:picMkLst>
            <pc:docMk/>
            <pc:sldMk cId="1067522478" sldId="260"/>
            <ac:picMk id="5" creationId="{770E1AE0-2D21-2975-0F96-34FE9280D683}"/>
          </ac:picMkLst>
        </pc:picChg>
      </pc:sldChg>
      <pc:sldChg chg="addSp modSp new mod">
        <pc:chgData name="Claire Gunter (Aneurin Bevan UHB - Family and Therapies)" userId="1c490ace-4409-4585-90ec-0cdb791be903" providerId="ADAL" clId="{4ABA490E-D389-4BC9-BC31-8451697E6B7B}" dt="2023-12-04T16:15:03.322" v="578" actId="14100"/>
        <pc:sldMkLst>
          <pc:docMk/>
          <pc:sldMk cId="2479362919" sldId="261"/>
        </pc:sldMkLst>
        <pc:picChg chg="add mod">
          <ac:chgData name="Claire Gunter (Aneurin Bevan UHB - Family and Therapies)" userId="1c490ace-4409-4585-90ec-0cdb791be903" providerId="ADAL" clId="{4ABA490E-D389-4BC9-BC31-8451697E6B7B}" dt="2023-12-04T16:15:03.322" v="578" actId="14100"/>
          <ac:picMkLst>
            <pc:docMk/>
            <pc:sldMk cId="2479362919" sldId="261"/>
            <ac:picMk id="2" creationId="{09B350A8-6649-AD1A-A02D-44AF052B032F}"/>
          </ac:picMkLst>
        </pc:picChg>
      </pc:sldChg>
      <pc:sldChg chg="addSp modSp new mod">
        <pc:chgData name="Claire Gunter (Aneurin Bevan UHB - Family and Therapies)" userId="1c490ace-4409-4585-90ec-0cdb791be903" providerId="ADAL" clId="{4ABA490E-D389-4BC9-BC31-8451697E6B7B}" dt="2023-12-04T16:16:15.522" v="585" actId="1076"/>
        <pc:sldMkLst>
          <pc:docMk/>
          <pc:sldMk cId="96433185" sldId="262"/>
        </pc:sldMkLst>
        <pc:picChg chg="add mod modCrop">
          <ac:chgData name="Claire Gunter (Aneurin Bevan UHB - Family and Therapies)" userId="1c490ace-4409-4585-90ec-0cdb791be903" providerId="ADAL" clId="{4ABA490E-D389-4BC9-BC31-8451697E6B7B}" dt="2023-12-04T16:16:15.522" v="585" actId="1076"/>
          <ac:picMkLst>
            <pc:docMk/>
            <pc:sldMk cId="96433185" sldId="262"/>
            <ac:picMk id="3" creationId="{1838CFDC-EDDA-1D4A-E2BD-D6B7740D888A}"/>
          </ac:picMkLst>
        </pc:picChg>
      </pc:sldChg>
    </pc:docChg>
  </pc:docChgLst>
  <pc:docChgLst>
    <pc:chgData name="Claire Gunter (Aneurin Bevan UHB - Family and Therapies)" userId="S::claire.gunter@wales.nhs.uk::1c490ace-4409-4585-90ec-0cdb791be903" providerId="AD" clId="Web-{2C8A9477-D0BA-B5BC-ADA0-860C5DD27918}"/>
    <pc:docChg chg="modSld">
      <pc:chgData name="Claire Gunter (Aneurin Bevan UHB - Family and Therapies)" userId="S::claire.gunter@wales.nhs.uk::1c490ace-4409-4585-90ec-0cdb791be903" providerId="AD" clId="Web-{2C8A9477-D0BA-B5BC-ADA0-860C5DD27918}" dt="2023-12-22T14:40:40.074" v="1"/>
      <pc:docMkLst>
        <pc:docMk/>
      </pc:docMkLst>
      <pc:sldChg chg="addSp delSp modSp">
        <pc:chgData name="Claire Gunter (Aneurin Bevan UHB - Family and Therapies)" userId="S::claire.gunter@wales.nhs.uk::1c490ace-4409-4585-90ec-0cdb791be903" providerId="AD" clId="Web-{2C8A9477-D0BA-B5BC-ADA0-860C5DD27918}" dt="2023-12-22T14:40:40.074" v="1"/>
        <pc:sldMkLst>
          <pc:docMk/>
          <pc:sldMk cId="109857222" sldId="256"/>
        </pc:sldMkLst>
        <pc:picChg chg="add del mod">
          <ac:chgData name="Claire Gunter (Aneurin Bevan UHB - Family and Therapies)" userId="S::claire.gunter@wales.nhs.uk::1c490ace-4409-4585-90ec-0cdb791be903" providerId="AD" clId="Web-{2C8A9477-D0BA-B5BC-ADA0-860C5DD27918}" dt="2023-12-22T14:40:40.074" v="1"/>
          <ac:picMkLst>
            <pc:docMk/>
            <pc:sldMk cId="109857222" sldId="256"/>
            <ac:picMk id="4" creationId="{FC9DD451-325B-6CB3-E083-87141AD47B4E}"/>
          </ac:picMkLst>
        </pc:picChg>
      </pc:sldChg>
    </pc:docChg>
  </pc:docChgLst>
  <pc:docChgLst>
    <pc:chgData name="Claire Gunter (Aneurin Bevan UHB - Family and Therapies)" userId="S::claire.gunter@wales.nhs.uk::1c490ace-4409-4585-90ec-0cdb791be903" providerId="AD" clId="Web-{8E8F6CB8-5AF4-4911-46DE-68DFB2E2D780}"/>
    <pc:docChg chg="modSld">
      <pc:chgData name="Claire Gunter (Aneurin Bevan UHB - Family and Therapies)" userId="S::claire.gunter@wales.nhs.uk::1c490ace-4409-4585-90ec-0cdb791be903" providerId="AD" clId="Web-{8E8F6CB8-5AF4-4911-46DE-68DFB2E2D780}" dt="2023-12-16T15:15:33.676" v="257"/>
      <pc:docMkLst>
        <pc:docMk/>
      </pc:docMkLst>
      <pc:sldChg chg="modNotes">
        <pc:chgData name="Claire Gunter (Aneurin Bevan UHB - Family and Therapies)" userId="S::claire.gunter@wales.nhs.uk::1c490ace-4409-4585-90ec-0cdb791be903" providerId="AD" clId="Web-{8E8F6CB8-5AF4-4911-46DE-68DFB2E2D780}" dt="2023-12-16T15:11:48.535" v="64"/>
        <pc:sldMkLst>
          <pc:docMk/>
          <pc:sldMk cId="109857222" sldId="256"/>
        </pc:sldMkLst>
      </pc:sldChg>
      <pc:sldChg chg="modNotes">
        <pc:chgData name="Claire Gunter (Aneurin Bevan UHB - Family and Therapies)" userId="S::claire.gunter@wales.nhs.uk::1c490ace-4409-4585-90ec-0cdb791be903" providerId="AD" clId="Web-{8E8F6CB8-5AF4-4911-46DE-68DFB2E2D780}" dt="2023-12-16T15:15:33.676" v="257"/>
        <pc:sldMkLst>
          <pc:docMk/>
          <pc:sldMk cId="4026340500" sldId="257"/>
        </pc:sldMkLst>
      </pc:sldChg>
    </pc:docChg>
  </pc:docChgLst>
  <pc:docChgLst>
    <pc:chgData name="Claire Gunter (Aneurin Bevan UHB - Family and Therapies)" userId="S::claire.gunter@wales.nhs.uk::1c490ace-4409-4585-90ec-0cdb791be903" providerId="AD" clId="Web-{B4F6BB2F-B396-8F13-E499-620517F7EEE0}"/>
    <pc:docChg chg="modSld">
      <pc:chgData name="Claire Gunter (Aneurin Bevan UHB - Family and Therapies)" userId="S::claire.gunter@wales.nhs.uk::1c490ace-4409-4585-90ec-0cdb791be903" providerId="AD" clId="Web-{B4F6BB2F-B396-8F13-E499-620517F7EEE0}" dt="2023-12-14T16:41:13.230" v="30"/>
      <pc:docMkLst>
        <pc:docMk/>
      </pc:docMkLst>
      <pc:sldChg chg="modNotes">
        <pc:chgData name="Claire Gunter (Aneurin Bevan UHB - Family and Therapies)" userId="S::claire.gunter@wales.nhs.uk::1c490ace-4409-4585-90ec-0cdb791be903" providerId="AD" clId="Web-{B4F6BB2F-B396-8F13-E499-620517F7EEE0}" dt="2023-12-14T16:38:07.335" v="19"/>
        <pc:sldMkLst>
          <pc:docMk/>
          <pc:sldMk cId="109857222" sldId="256"/>
        </pc:sldMkLst>
      </pc:sldChg>
      <pc:sldChg chg="modNotes">
        <pc:chgData name="Claire Gunter (Aneurin Bevan UHB - Family and Therapies)" userId="S::claire.gunter@wales.nhs.uk::1c490ace-4409-4585-90ec-0cdb791be903" providerId="AD" clId="Web-{B4F6BB2F-B396-8F13-E499-620517F7EEE0}" dt="2023-12-14T16:41:13.230" v="30"/>
        <pc:sldMkLst>
          <pc:docMk/>
          <pc:sldMk cId="4026340500" sldId="257"/>
        </pc:sldMkLst>
      </pc:sldChg>
      <pc:sldChg chg="modNotes">
        <pc:chgData name="Claire Gunter (Aneurin Bevan UHB - Family and Therapies)" userId="S::claire.gunter@wales.nhs.uk::1c490ace-4409-4585-90ec-0cdb791be903" providerId="AD" clId="Web-{B4F6BB2F-B396-8F13-E499-620517F7EEE0}" dt="2023-12-14T15:22:33.208" v="18"/>
        <pc:sldMkLst>
          <pc:docMk/>
          <pc:sldMk cId="1001637410" sldId="265"/>
        </pc:sldMkLst>
      </pc:sldChg>
    </pc:docChg>
  </pc:docChgLst>
  <pc:docChgLst>
    <pc:chgData name="Claire Gunter (Aneurin Bevan UHB - Family and Therapies)" userId="S::claire.gunter@wales.nhs.uk::1c490ace-4409-4585-90ec-0cdb791be903" providerId="AD" clId="Web-{29434F2C-F6F4-384C-948B-107F121C2759}"/>
    <pc:docChg chg="modSld">
      <pc:chgData name="Claire Gunter (Aneurin Bevan UHB - Family and Therapies)" userId="S::claire.gunter@wales.nhs.uk::1c490ace-4409-4585-90ec-0cdb791be903" providerId="AD" clId="Web-{29434F2C-F6F4-384C-948B-107F121C2759}" dt="2024-01-18T11:50:31.268" v="256" actId="14100"/>
      <pc:docMkLst>
        <pc:docMk/>
      </pc:docMkLst>
      <pc:sldChg chg="modSp">
        <pc:chgData name="Claire Gunter (Aneurin Bevan UHB - Family and Therapies)" userId="S::claire.gunter@wales.nhs.uk::1c490ace-4409-4585-90ec-0cdb791be903" providerId="AD" clId="Web-{29434F2C-F6F4-384C-948B-107F121C2759}" dt="2024-01-18T11:50:31.268" v="256" actId="14100"/>
        <pc:sldMkLst>
          <pc:docMk/>
          <pc:sldMk cId="109857222" sldId="256"/>
        </pc:sldMkLst>
        <pc:picChg chg="mod">
          <ac:chgData name="Claire Gunter (Aneurin Bevan UHB - Family and Therapies)" userId="S::claire.gunter@wales.nhs.uk::1c490ace-4409-4585-90ec-0cdb791be903" providerId="AD" clId="Web-{29434F2C-F6F4-384C-948B-107F121C2759}" dt="2024-01-18T11:50:31.268" v="256" actId="14100"/>
          <ac:picMkLst>
            <pc:docMk/>
            <pc:sldMk cId="109857222" sldId="256"/>
            <ac:picMk id="15" creationId="{43C614FF-512C-0392-D234-5BF76F8D76CA}"/>
          </ac:picMkLst>
        </pc:picChg>
      </pc:sldChg>
      <pc:sldChg chg="modNotes">
        <pc:chgData name="Claire Gunter (Aneurin Bevan UHB - Family and Therapies)" userId="S::claire.gunter@wales.nhs.uk::1c490ace-4409-4585-90ec-0cdb791be903" providerId="AD" clId="Web-{29434F2C-F6F4-384C-948B-107F121C2759}" dt="2024-01-18T11:50:23.596" v="254"/>
        <pc:sldMkLst>
          <pc:docMk/>
          <pc:sldMk cId="4026340500" sldId="257"/>
        </pc:sldMkLst>
      </pc:sldChg>
    </pc:docChg>
  </pc:docChgLst>
  <pc:docChgLst>
    <pc:chgData name="Claire Gunter (Aneurin Bevan UHB - Family and Therapies)" userId="1c490ace-4409-4585-90ec-0cdb791be903" providerId="ADAL" clId="{74ED5F87-2CD9-48D4-835C-25790880ED60}"/>
    <pc:docChg chg="undo custSel addSld delSld modSld sldOrd">
      <pc:chgData name="Claire Gunter (Aneurin Bevan UHB - Family and Therapies)" userId="1c490ace-4409-4585-90ec-0cdb791be903" providerId="ADAL" clId="{74ED5F87-2CD9-48D4-835C-25790880ED60}" dt="2024-01-25T14:10:18.042" v="8352" actId="1076"/>
      <pc:docMkLst>
        <pc:docMk/>
      </pc:docMkLst>
      <pc:sldChg chg="addSp delSp modSp mod modAnim modNotesTx">
        <pc:chgData name="Claire Gunter (Aneurin Bevan UHB - Family and Therapies)" userId="1c490ace-4409-4585-90ec-0cdb791be903" providerId="ADAL" clId="{74ED5F87-2CD9-48D4-835C-25790880ED60}" dt="2024-01-25T14:01:53.322" v="8343" actId="20577"/>
        <pc:sldMkLst>
          <pc:docMk/>
          <pc:sldMk cId="109857222" sldId="256"/>
        </pc:sldMkLst>
        <pc:spChg chg="del">
          <ac:chgData name="Claire Gunter (Aneurin Bevan UHB - Family and Therapies)" userId="1c490ace-4409-4585-90ec-0cdb791be903" providerId="ADAL" clId="{74ED5F87-2CD9-48D4-835C-25790880ED60}" dt="2024-01-11T14:18:28.535" v="1328" actId="21"/>
          <ac:spMkLst>
            <pc:docMk/>
            <pc:sldMk cId="109857222" sldId="256"/>
            <ac:spMk id="3" creationId="{00000000-0000-0000-0000-000000000000}"/>
          </ac:spMkLst>
        </pc:spChg>
        <pc:spChg chg="mod">
          <ac:chgData name="Claire Gunter (Aneurin Bevan UHB - Family and Therapies)" userId="1c490ace-4409-4585-90ec-0cdb791be903" providerId="ADAL" clId="{74ED5F87-2CD9-48D4-835C-25790880ED60}" dt="2024-01-18T11:52:46.631" v="2671" actId="20577"/>
          <ac:spMkLst>
            <pc:docMk/>
            <pc:sldMk cId="109857222" sldId="256"/>
            <ac:spMk id="5" creationId="{A3080E4F-848A-E87F-FC17-1520523B0480}"/>
          </ac:spMkLst>
        </pc:spChg>
        <pc:spChg chg="add del mod">
          <ac:chgData name="Claire Gunter (Aneurin Bevan UHB - Family and Therapies)" userId="1c490ace-4409-4585-90ec-0cdb791be903" providerId="ADAL" clId="{74ED5F87-2CD9-48D4-835C-25790880ED60}" dt="2024-01-11T14:18:33.413" v="1329" actId="21"/>
          <ac:spMkLst>
            <pc:docMk/>
            <pc:sldMk cId="109857222" sldId="256"/>
            <ac:spMk id="10" creationId="{0432DA39-77A7-9CB3-A577-4A65F3125DD7}"/>
          </ac:spMkLst>
        </pc:spChg>
        <pc:spChg chg="add del mod">
          <ac:chgData name="Claire Gunter (Aneurin Bevan UHB - Family and Therapies)" userId="1c490ace-4409-4585-90ec-0cdb791be903" providerId="ADAL" clId="{74ED5F87-2CD9-48D4-835C-25790880ED60}" dt="2024-01-11T14:19:33.078" v="1333"/>
          <ac:spMkLst>
            <pc:docMk/>
            <pc:sldMk cId="109857222" sldId="256"/>
            <ac:spMk id="11" creationId="{5D704107-945F-4BDD-C52B-0C583AC8D198}"/>
          </ac:spMkLst>
        </pc:spChg>
        <pc:spChg chg="add mod">
          <ac:chgData name="Claire Gunter (Aneurin Bevan UHB - Family and Therapies)" userId="1c490ace-4409-4585-90ec-0cdb791be903" providerId="ADAL" clId="{74ED5F87-2CD9-48D4-835C-25790880ED60}" dt="2024-01-18T11:51:37.470" v="2580" actId="1076"/>
          <ac:spMkLst>
            <pc:docMk/>
            <pc:sldMk cId="109857222" sldId="256"/>
            <ac:spMk id="16" creationId="{1FCBFC69-D7A9-4CF9-2876-28A0755466D3}"/>
          </ac:spMkLst>
        </pc:spChg>
        <pc:picChg chg="add del mod modCrop">
          <ac:chgData name="Claire Gunter (Aneurin Bevan UHB - Family and Therapies)" userId="1c490ace-4409-4585-90ec-0cdb791be903" providerId="ADAL" clId="{74ED5F87-2CD9-48D4-835C-25790880ED60}" dt="2024-01-11T14:20:05.845" v="1337" actId="21"/>
          <ac:picMkLst>
            <pc:docMk/>
            <pc:sldMk cId="109857222" sldId="256"/>
            <ac:picMk id="6" creationId="{F0FE0D0D-9617-E180-40B7-ED60F5C94B22}"/>
          </ac:picMkLst>
        </pc:picChg>
        <pc:picChg chg="add del mod modCrop">
          <ac:chgData name="Claire Gunter (Aneurin Bevan UHB - Family and Therapies)" userId="1c490ace-4409-4585-90ec-0cdb791be903" providerId="ADAL" clId="{74ED5F87-2CD9-48D4-835C-25790880ED60}" dt="2024-01-11T14:20:08.083" v="1338" actId="21"/>
          <ac:picMkLst>
            <pc:docMk/>
            <pc:sldMk cId="109857222" sldId="256"/>
            <ac:picMk id="8" creationId="{49568293-DB7A-A6CE-0FB6-3EA984EB29E5}"/>
          </ac:picMkLst>
        </pc:picChg>
        <pc:picChg chg="add mod modCrop">
          <ac:chgData name="Claire Gunter (Aneurin Bevan UHB - Family and Therapies)" userId="1c490ace-4409-4585-90ec-0cdb791be903" providerId="ADAL" clId="{74ED5F87-2CD9-48D4-835C-25790880ED60}" dt="2024-01-11T14:21:12.311" v="1353" actId="14100"/>
          <ac:picMkLst>
            <pc:docMk/>
            <pc:sldMk cId="109857222" sldId="256"/>
            <ac:picMk id="13" creationId="{9BB52E83-2F42-DC3B-84DF-DCBAE1431804}"/>
          </ac:picMkLst>
        </pc:picChg>
        <pc:picChg chg="add mod modCrop">
          <ac:chgData name="Claire Gunter (Aneurin Bevan UHB - Family and Therapies)" userId="1c490ace-4409-4585-90ec-0cdb791be903" providerId="ADAL" clId="{74ED5F87-2CD9-48D4-835C-25790880ED60}" dt="2024-01-18T11:51:25.669" v="2578" actId="14100"/>
          <ac:picMkLst>
            <pc:docMk/>
            <pc:sldMk cId="109857222" sldId="256"/>
            <ac:picMk id="15" creationId="{43C614FF-512C-0392-D234-5BF76F8D76CA}"/>
          </ac:picMkLst>
        </pc:picChg>
      </pc:sldChg>
      <pc:sldChg chg="addSp delSp modSp mod modAnim modNotesTx">
        <pc:chgData name="Claire Gunter (Aneurin Bevan UHB - Family and Therapies)" userId="1c490ace-4409-4585-90ec-0cdb791be903" providerId="ADAL" clId="{74ED5F87-2CD9-48D4-835C-25790880ED60}" dt="2024-01-25T14:10:18.042" v="8352" actId="1076"/>
        <pc:sldMkLst>
          <pc:docMk/>
          <pc:sldMk cId="4026340500" sldId="257"/>
        </pc:sldMkLst>
        <pc:spChg chg="mod">
          <ac:chgData name="Claire Gunter (Aneurin Bevan UHB - Family and Therapies)" userId="1c490ace-4409-4585-90ec-0cdb791be903" providerId="ADAL" clId="{74ED5F87-2CD9-48D4-835C-25790880ED60}" dt="2024-01-11T14:31:01.498" v="1830" actId="27636"/>
          <ac:spMkLst>
            <pc:docMk/>
            <pc:sldMk cId="4026340500" sldId="257"/>
            <ac:spMk id="2" creationId="{F434360E-5F42-A8ED-BCCD-4B1F0CAF7247}"/>
          </ac:spMkLst>
        </pc:spChg>
        <pc:spChg chg="add del mod">
          <ac:chgData name="Claire Gunter (Aneurin Bevan UHB - Family and Therapies)" userId="1c490ace-4409-4585-90ec-0cdb791be903" providerId="ADAL" clId="{74ED5F87-2CD9-48D4-835C-25790880ED60}" dt="2024-01-18T12:10:03.404" v="3195"/>
          <ac:spMkLst>
            <pc:docMk/>
            <pc:sldMk cId="4026340500" sldId="257"/>
            <ac:spMk id="5" creationId="{F01E9CB9-A883-9D0C-67F4-D80246529A8B}"/>
          </ac:spMkLst>
        </pc:spChg>
        <pc:spChg chg="add mod">
          <ac:chgData name="Claire Gunter (Aneurin Bevan UHB - Family and Therapies)" userId="1c490ace-4409-4585-90ec-0cdb791be903" providerId="ADAL" clId="{74ED5F87-2CD9-48D4-835C-25790880ED60}" dt="2024-01-25T14:10:18.042" v="8352" actId="1076"/>
          <ac:spMkLst>
            <pc:docMk/>
            <pc:sldMk cId="4026340500" sldId="257"/>
            <ac:spMk id="6" creationId="{D4B19E94-47A3-1CE9-74F8-83E73EF60296}"/>
          </ac:spMkLst>
        </pc:spChg>
        <pc:picChg chg="add mod">
          <ac:chgData name="Claire Gunter (Aneurin Bevan UHB - Family and Therapies)" userId="1c490ace-4409-4585-90ec-0cdb791be903" providerId="ADAL" clId="{74ED5F87-2CD9-48D4-835C-25790880ED60}" dt="2024-01-18T11:54:18.958" v="2804"/>
          <ac:picMkLst>
            <pc:docMk/>
            <pc:sldMk cId="4026340500" sldId="257"/>
            <ac:picMk id="4" creationId="{47F41B2D-E046-6C46-A677-099577831633}"/>
          </ac:picMkLst>
        </pc:picChg>
      </pc:sldChg>
      <pc:sldChg chg="addSp delSp modSp mod ord modAnim modNotesTx">
        <pc:chgData name="Claire Gunter (Aneurin Bevan UHB - Family and Therapies)" userId="1c490ace-4409-4585-90ec-0cdb791be903" providerId="ADAL" clId="{74ED5F87-2CD9-48D4-835C-25790880ED60}" dt="2024-01-25T13:35:02.084" v="7833" actId="20577"/>
        <pc:sldMkLst>
          <pc:docMk/>
          <pc:sldMk cId="1791142103" sldId="258"/>
        </pc:sldMkLst>
        <pc:spChg chg="mod">
          <ac:chgData name="Claire Gunter (Aneurin Bevan UHB - Family and Therapies)" userId="1c490ace-4409-4585-90ec-0cdb791be903" providerId="ADAL" clId="{74ED5F87-2CD9-48D4-835C-25790880ED60}" dt="2024-01-25T13:35:02.084" v="7833" actId="20577"/>
          <ac:spMkLst>
            <pc:docMk/>
            <pc:sldMk cId="1791142103" sldId="258"/>
            <ac:spMk id="2" creationId="{4B2C7C1B-BC64-4D4B-B745-BD78ABCB0DEB}"/>
          </ac:spMkLst>
        </pc:spChg>
        <pc:spChg chg="mod">
          <ac:chgData name="Claire Gunter (Aneurin Bevan UHB - Family and Therapies)" userId="1c490ace-4409-4585-90ec-0cdb791be903" providerId="ADAL" clId="{74ED5F87-2CD9-48D4-835C-25790880ED60}" dt="2024-01-18T14:27:30.570" v="4389" actId="14100"/>
          <ac:spMkLst>
            <pc:docMk/>
            <pc:sldMk cId="1791142103" sldId="258"/>
            <ac:spMk id="8" creationId="{3A31B985-2C5B-4DC6-B4E4-9ED9CE680809}"/>
          </ac:spMkLst>
        </pc:spChg>
        <pc:spChg chg="mod">
          <ac:chgData name="Claire Gunter (Aneurin Bevan UHB - Family and Therapies)" userId="1c490ace-4409-4585-90ec-0cdb791be903" providerId="ADAL" clId="{74ED5F87-2CD9-48D4-835C-25790880ED60}" dt="2024-01-18T14:27:50.018" v="4395" actId="1076"/>
          <ac:spMkLst>
            <pc:docMk/>
            <pc:sldMk cId="1791142103" sldId="258"/>
            <ac:spMk id="9" creationId="{0172B5F4-AC25-46DA-B7DE-50695E6C71AB}"/>
          </ac:spMkLst>
        </pc:spChg>
        <pc:spChg chg="mod">
          <ac:chgData name="Claire Gunter (Aneurin Bevan UHB - Family and Therapies)" userId="1c490ace-4409-4585-90ec-0cdb791be903" providerId="ADAL" clId="{74ED5F87-2CD9-48D4-835C-25790880ED60}" dt="2024-01-18T14:27:53.794" v="4396" actId="14100"/>
          <ac:spMkLst>
            <pc:docMk/>
            <pc:sldMk cId="1791142103" sldId="258"/>
            <ac:spMk id="10" creationId="{F6A904C1-353E-452F-B0D0-A702CB301729}"/>
          </ac:spMkLst>
        </pc:spChg>
        <pc:spChg chg="mod">
          <ac:chgData name="Claire Gunter (Aneurin Bevan UHB - Family and Therapies)" userId="1c490ace-4409-4585-90ec-0cdb791be903" providerId="ADAL" clId="{74ED5F87-2CD9-48D4-835C-25790880ED60}" dt="2024-01-18T14:27:47.769" v="4394" actId="1076"/>
          <ac:spMkLst>
            <pc:docMk/>
            <pc:sldMk cId="1791142103" sldId="258"/>
            <ac:spMk id="11" creationId="{B6E8E652-AD1E-4EA9-9DE3-252155E04E45}"/>
          </ac:spMkLst>
        </pc:spChg>
        <pc:picChg chg="del">
          <ac:chgData name="Claire Gunter (Aneurin Bevan UHB - Family and Therapies)" userId="1c490ace-4409-4585-90ec-0cdb791be903" providerId="ADAL" clId="{74ED5F87-2CD9-48D4-835C-25790880ED60}" dt="2024-01-18T14:11:44.881" v="4241" actId="21"/>
          <ac:picMkLst>
            <pc:docMk/>
            <pc:sldMk cId="1791142103" sldId="258"/>
            <ac:picMk id="4" creationId="{7928B052-D6D9-4627-A8E9-C34A1ECE91D6}"/>
          </ac:picMkLst>
        </pc:picChg>
        <pc:picChg chg="add mod">
          <ac:chgData name="Claire Gunter (Aneurin Bevan UHB - Family and Therapies)" userId="1c490ace-4409-4585-90ec-0cdb791be903" providerId="ADAL" clId="{74ED5F87-2CD9-48D4-835C-25790880ED60}" dt="2024-01-18T14:12:18.316" v="4244"/>
          <ac:picMkLst>
            <pc:docMk/>
            <pc:sldMk cId="1791142103" sldId="258"/>
            <ac:picMk id="6" creationId="{182C1A45-933B-B4F4-927F-057333FA71C9}"/>
          </ac:picMkLst>
        </pc:picChg>
      </pc:sldChg>
      <pc:sldChg chg="modSp mod modNotesTx">
        <pc:chgData name="Claire Gunter (Aneurin Bevan UHB - Family and Therapies)" userId="1c490ace-4409-4585-90ec-0cdb791be903" providerId="ADAL" clId="{74ED5F87-2CD9-48D4-835C-25790880ED60}" dt="2024-01-25T13:58:28.144" v="8183" actId="255"/>
        <pc:sldMkLst>
          <pc:docMk/>
          <pc:sldMk cId="3241125696" sldId="259"/>
        </pc:sldMkLst>
        <pc:spChg chg="mod">
          <ac:chgData name="Claire Gunter (Aneurin Bevan UHB - Family and Therapies)" userId="1c490ace-4409-4585-90ec-0cdb791be903" providerId="ADAL" clId="{74ED5F87-2CD9-48D4-835C-25790880ED60}" dt="2024-01-25T13:58:28.144" v="8183" actId="255"/>
          <ac:spMkLst>
            <pc:docMk/>
            <pc:sldMk cId="3241125696" sldId="259"/>
            <ac:spMk id="3" creationId="{634F4A6E-1CC2-3599-4E21-CAC2A9C4AE3F}"/>
          </ac:spMkLst>
        </pc:spChg>
      </pc:sldChg>
      <pc:sldChg chg="ord modAnim modNotesTx">
        <pc:chgData name="Claire Gunter (Aneurin Bevan UHB - Family and Therapies)" userId="1c490ace-4409-4585-90ec-0cdb791be903" providerId="ADAL" clId="{74ED5F87-2CD9-48D4-835C-25790880ED60}" dt="2024-01-25T13:21:58.778" v="7302" actId="20577"/>
        <pc:sldMkLst>
          <pc:docMk/>
          <pc:sldMk cId="2668956445" sldId="263"/>
        </pc:sldMkLst>
      </pc:sldChg>
      <pc:sldChg chg="addSp modSp modAnim modNotesTx">
        <pc:chgData name="Claire Gunter (Aneurin Bevan UHB - Family and Therapies)" userId="1c490ace-4409-4585-90ec-0cdb791be903" providerId="ADAL" clId="{74ED5F87-2CD9-48D4-835C-25790880ED60}" dt="2024-01-25T13:25:02.509" v="7410" actId="20577"/>
        <pc:sldMkLst>
          <pc:docMk/>
          <pc:sldMk cId="2380891736" sldId="264"/>
        </pc:sldMkLst>
        <pc:picChg chg="add mod">
          <ac:chgData name="Claire Gunter (Aneurin Bevan UHB - Family and Therapies)" userId="1c490ace-4409-4585-90ec-0cdb791be903" providerId="ADAL" clId="{74ED5F87-2CD9-48D4-835C-25790880ED60}" dt="2024-01-18T14:11:51.627" v="4242"/>
          <ac:picMkLst>
            <pc:docMk/>
            <pc:sldMk cId="2380891736" sldId="264"/>
            <ac:picMk id="5" creationId="{A7478BF1-9606-0961-8328-255B7ABA6686}"/>
          </ac:picMkLst>
        </pc:picChg>
      </pc:sldChg>
      <pc:sldChg chg="addSp modSp mod modAnim modNotesTx">
        <pc:chgData name="Claire Gunter (Aneurin Bevan UHB - Family and Therapies)" userId="1c490ace-4409-4585-90ec-0cdb791be903" providerId="ADAL" clId="{74ED5F87-2CD9-48D4-835C-25790880ED60}" dt="2024-01-25T13:36:04.403" v="7864" actId="20577"/>
        <pc:sldMkLst>
          <pc:docMk/>
          <pc:sldMk cId="3000380595" sldId="266"/>
        </pc:sldMkLst>
        <pc:spChg chg="mod">
          <ac:chgData name="Claire Gunter (Aneurin Bevan UHB - Family and Therapies)" userId="1c490ace-4409-4585-90ec-0cdb791be903" providerId="ADAL" clId="{74ED5F87-2CD9-48D4-835C-25790880ED60}" dt="2024-01-18T15:31:27.998" v="5169" actId="20577"/>
          <ac:spMkLst>
            <pc:docMk/>
            <pc:sldMk cId="3000380595" sldId="266"/>
            <ac:spMk id="2" creationId="{4B2C7C1B-BC64-4D4B-B745-BD78ABCB0DEB}"/>
          </ac:spMkLst>
        </pc:spChg>
        <pc:picChg chg="add mod">
          <ac:chgData name="Claire Gunter (Aneurin Bevan UHB - Family and Therapies)" userId="1c490ace-4409-4585-90ec-0cdb791be903" providerId="ADAL" clId="{74ED5F87-2CD9-48D4-835C-25790880ED60}" dt="2024-01-18T14:09:33.276" v="4240"/>
          <ac:picMkLst>
            <pc:docMk/>
            <pc:sldMk cId="3000380595" sldId="266"/>
            <ac:picMk id="4" creationId="{E849CAE5-B5BB-94B8-BDD0-B29D0FF3CAE4}"/>
          </ac:picMkLst>
        </pc:picChg>
      </pc:sldChg>
      <pc:sldChg chg="modSp del mod modShow modNotesTx">
        <pc:chgData name="Claire Gunter (Aneurin Bevan UHB - Family and Therapies)" userId="1c490ace-4409-4585-90ec-0cdb791be903" providerId="ADAL" clId="{74ED5F87-2CD9-48D4-835C-25790880ED60}" dt="2024-01-25T13:33:59.106" v="7789" actId="2696"/>
        <pc:sldMkLst>
          <pc:docMk/>
          <pc:sldMk cId="3261806286" sldId="267"/>
        </pc:sldMkLst>
        <pc:graphicFrameChg chg="mod">
          <ac:chgData name="Claire Gunter (Aneurin Bevan UHB - Family and Therapies)" userId="1c490ace-4409-4585-90ec-0cdb791be903" providerId="ADAL" clId="{74ED5F87-2CD9-48D4-835C-25790880ED60}" dt="2024-01-11T15:42:42.622" v="2575" actId="14100"/>
          <ac:graphicFrameMkLst>
            <pc:docMk/>
            <pc:sldMk cId="3261806286" sldId="267"/>
            <ac:graphicFrameMk id="5" creationId="{B1A914FA-DBD7-37C8-EEA3-8F77B158E784}"/>
          </ac:graphicFrameMkLst>
        </pc:graphicFrameChg>
        <pc:graphicFrameChg chg="mod">
          <ac:chgData name="Claire Gunter (Aneurin Bevan UHB - Family and Therapies)" userId="1c490ace-4409-4585-90ec-0cdb791be903" providerId="ADAL" clId="{74ED5F87-2CD9-48D4-835C-25790880ED60}" dt="2024-01-11T15:42:47.103" v="2576" actId="14100"/>
          <ac:graphicFrameMkLst>
            <pc:docMk/>
            <pc:sldMk cId="3261806286" sldId="267"/>
            <ac:graphicFrameMk id="8" creationId="{D18D85C2-3210-4595-88B1-DE867EF3AAED}"/>
          </ac:graphicFrameMkLst>
        </pc:graphicFrameChg>
      </pc:sldChg>
      <pc:sldChg chg="addSp delSp modSp mod modAnim modNotesTx">
        <pc:chgData name="Claire Gunter (Aneurin Bevan UHB - Family and Therapies)" userId="1c490ace-4409-4585-90ec-0cdb791be903" providerId="ADAL" clId="{74ED5F87-2CD9-48D4-835C-25790880ED60}" dt="2024-01-25T13:33:46.927" v="7788" actId="20577"/>
        <pc:sldMkLst>
          <pc:docMk/>
          <pc:sldMk cId="1815654837" sldId="268"/>
        </pc:sldMkLst>
        <pc:spChg chg="add mod">
          <ac:chgData name="Claire Gunter (Aneurin Bevan UHB - Family and Therapies)" userId="1c490ace-4409-4585-90ec-0cdb791be903" providerId="ADAL" clId="{74ED5F87-2CD9-48D4-835C-25790880ED60}" dt="2024-01-18T12:47:31.590" v="4053" actId="20577"/>
          <ac:spMkLst>
            <pc:docMk/>
            <pc:sldMk cId="1815654837" sldId="268"/>
            <ac:spMk id="4" creationId="{6BF7F0DC-2CF1-B1B3-6E6F-C8ECD4EDA540}"/>
          </ac:spMkLst>
        </pc:spChg>
        <pc:spChg chg="mod">
          <ac:chgData name="Claire Gunter (Aneurin Bevan UHB - Family and Therapies)" userId="1c490ace-4409-4585-90ec-0cdb791be903" providerId="ADAL" clId="{74ED5F87-2CD9-48D4-835C-25790880ED60}" dt="2024-01-18T12:47:50.690" v="4062" actId="20577"/>
          <ac:spMkLst>
            <pc:docMk/>
            <pc:sldMk cId="1815654837" sldId="268"/>
            <ac:spMk id="6" creationId="{B3EB1D3D-3689-90B0-3B81-57E5A0E7288D}"/>
          </ac:spMkLst>
        </pc:spChg>
        <pc:spChg chg="add del mod">
          <ac:chgData name="Claire Gunter (Aneurin Bevan UHB - Family and Therapies)" userId="1c490ace-4409-4585-90ec-0cdb791be903" providerId="ADAL" clId="{74ED5F87-2CD9-48D4-835C-25790880ED60}" dt="2024-01-18T13:46:34.076" v="4066" actId="21"/>
          <ac:spMkLst>
            <pc:docMk/>
            <pc:sldMk cId="1815654837" sldId="268"/>
            <ac:spMk id="9" creationId="{C930E066-2757-28E2-9EE9-81E426E67D8E}"/>
          </ac:spMkLst>
        </pc:spChg>
        <pc:picChg chg="add del mod modCrop">
          <ac:chgData name="Claire Gunter (Aneurin Bevan UHB - Family and Therapies)" userId="1c490ace-4409-4585-90ec-0cdb791be903" providerId="ADAL" clId="{74ED5F87-2CD9-48D4-835C-25790880ED60}" dt="2024-01-18T12:46:52.990" v="4043" actId="21"/>
          <ac:picMkLst>
            <pc:docMk/>
            <pc:sldMk cId="1815654837" sldId="268"/>
            <ac:picMk id="3" creationId="{4966BE2D-999E-E2EF-91AE-94AECE935F70}"/>
          </ac:picMkLst>
        </pc:picChg>
        <pc:picChg chg="add mod modCrop">
          <ac:chgData name="Claire Gunter (Aneurin Bevan UHB - Family and Therapies)" userId="1c490ace-4409-4585-90ec-0cdb791be903" providerId="ADAL" clId="{74ED5F87-2CD9-48D4-835C-25790880ED60}" dt="2024-01-18T13:47:15.531" v="4073" actId="14100"/>
          <ac:picMkLst>
            <pc:docMk/>
            <pc:sldMk cId="1815654837" sldId="268"/>
            <ac:picMk id="5" creationId="{BA7A344F-97D1-D73F-6093-16ECCCA43610}"/>
          </ac:picMkLst>
        </pc:picChg>
        <pc:picChg chg="add mod modCrop">
          <ac:chgData name="Claire Gunter (Aneurin Bevan UHB - Family and Therapies)" userId="1c490ace-4409-4585-90ec-0cdb791be903" providerId="ADAL" clId="{74ED5F87-2CD9-48D4-835C-25790880ED60}" dt="2024-01-18T13:47:34.621" v="4075" actId="14100"/>
          <ac:picMkLst>
            <pc:docMk/>
            <pc:sldMk cId="1815654837" sldId="268"/>
            <ac:picMk id="7" creationId="{884D32B7-CA81-3D13-4A52-E9ED09B01E8F}"/>
          </ac:picMkLst>
        </pc:picChg>
        <pc:picChg chg="del mod modCrop">
          <ac:chgData name="Claire Gunter (Aneurin Bevan UHB - Family and Therapies)" userId="1c490ace-4409-4585-90ec-0cdb791be903" providerId="ADAL" clId="{74ED5F87-2CD9-48D4-835C-25790880ED60}" dt="2024-01-18T12:47:10.671" v="4046" actId="21"/>
          <ac:picMkLst>
            <pc:docMk/>
            <pc:sldMk cId="1815654837" sldId="268"/>
            <ac:picMk id="13" creationId="{92BF6F36-EE85-C495-A916-F68797E2DB13}"/>
          </ac:picMkLst>
        </pc:picChg>
        <pc:picChg chg="del mod">
          <ac:chgData name="Claire Gunter (Aneurin Bevan UHB - Family and Therapies)" userId="1c490ace-4409-4585-90ec-0cdb791be903" providerId="ADAL" clId="{74ED5F87-2CD9-48D4-835C-25790880ED60}" dt="2024-01-18T12:40:55.146" v="4003" actId="21"/>
          <ac:picMkLst>
            <pc:docMk/>
            <pc:sldMk cId="1815654837" sldId="268"/>
            <ac:picMk id="15" creationId="{91A5F386-FF38-C003-CB19-BAABEC612845}"/>
          </ac:picMkLst>
        </pc:picChg>
      </pc:sldChg>
      <pc:sldChg chg="del">
        <pc:chgData name="Claire Gunter (Aneurin Bevan UHB - Family and Therapies)" userId="1c490ace-4409-4585-90ec-0cdb791be903" providerId="ADAL" clId="{74ED5F87-2CD9-48D4-835C-25790880ED60}" dt="2024-01-11T10:23:35.271" v="326" actId="2696"/>
        <pc:sldMkLst>
          <pc:docMk/>
          <pc:sldMk cId="1132136306" sldId="269"/>
        </pc:sldMkLst>
      </pc:sldChg>
      <pc:sldChg chg="addSp delSp modSp new mod ord setBg modAnim modNotesTx">
        <pc:chgData name="Claire Gunter (Aneurin Bevan UHB - Family and Therapies)" userId="1c490ace-4409-4585-90ec-0cdb791be903" providerId="ADAL" clId="{74ED5F87-2CD9-48D4-835C-25790880ED60}" dt="2024-01-25T13:46:47.354" v="8088" actId="20577"/>
        <pc:sldMkLst>
          <pc:docMk/>
          <pc:sldMk cId="1826695275" sldId="269"/>
        </pc:sldMkLst>
        <pc:spChg chg="mod">
          <ac:chgData name="Claire Gunter (Aneurin Bevan UHB - Family and Therapies)" userId="1c490ace-4409-4585-90ec-0cdb791be903" providerId="ADAL" clId="{74ED5F87-2CD9-48D4-835C-25790880ED60}" dt="2024-01-18T13:58:47.859" v="4153" actId="20577"/>
          <ac:spMkLst>
            <pc:docMk/>
            <pc:sldMk cId="1826695275" sldId="269"/>
            <ac:spMk id="2" creationId="{D1B43BBF-36F2-D576-B113-1C7D58850140}"/>
          </ac:spMkLst>
        </pc:spChg>
        <pc:spChg chg="add del">
          <ac:chgData name="Claire Gunter (Aneurin Bevan UHB - Family and Therapies)" userId="1c490ace-4409-4585-90ec-0cdb791be903" providerId="ADAL" clId="{74ED5F87-2CD9-48D4-835C-25790880ED60}" dt="2024-01-18T13:51:17.047" v="4079" actId="26606"/>
          <ac:spMkLst>
            <pc:docMk/>
            <pc:sldMk cId="1826695275" sldId="269"/>
            <ac:spMk id="14" creationId="{6A23D1B2-B408-4913-9A1D-051C9DB38D55}"/>
          </ac:spMkLst>
        </pc:spChg>
        <pc:spChg chg="add del">
          <ac:chgData name="Claire Gunter (Aneurin Bevan UHB - Family and Therapies)" userId="1c490ace-4409-4585-90ec-0cdb791be903" providerId="ADAL" clId="{74ED5F87-2CD9-48D4-835C-25790880ED60}" dt="2024-01-18T13:51:17.047" v="4079" actId="26606"/>
          <ac:spMkLst>
            <pc:docMk/>
            <pc:sldMk cId="1826695275" sldId="269"/>
            <ac:spMk id="16" creationId="{0189E329-C38B-4230-A181-B6B8BB9E1430}"/>
          </ac:spMkLst>
        </pc:spChg>
        <pc:spChg chg="add del">
          <ac:chgData name="Claire Gunter (Aneurin Bevan UHB - Family and Therapies)" userId="1c490ace-4409-4585-90ec-0cdb791be903" providerId="ADAL" clId="{74ED5F87-2CD9-48D4-835C-25790880ED60}" dt="2024-01-18T13:51:17.047" v="4079" actId="26606"/>
          <ac:spMkLst>
            <pc:docMk/>
            <pc:sldMk cId="1826695275" sldId="269"/>
            <ac:spMk id="18" creationId="{726A8C7E-12D1-447F-829D-B336EBB893B6}"/>
          </ac:spMkLst>
        </pc:spChg>
        <pc:spChg chg="add del">
          <ac:chgData name="Claire Gunter (Aneurin Bevan UHB - Family and Therapies)" userId="1c490ace-4409-4585-90ec-0cdb791be903" providerId="ADAL" clId="{74ED5F87-2CD9-48D4-835C-25790880ED60}" dt="2024-01-18T13:51:17.047" v="4079" actId="26606"/>
          <ac:spMkLst>
            <pc:docMk/>
            <pc:sldMk cId="1826695275" sldId="269"/>
            <ac:spMk id="22" creationId="{B93F7C68-08F9-4957-BCAA-5800D5C8F584}"/>
          </ac:spMkLst>
        </pc:spChg>
        <pc:spChg chg="add del">
          <ac:chgData name="Claire Gunter (Aneurin Bevan UHB - Family and Therapies)" userId="1c490ace-4409-4585-90ec-0cdb791be903" providerId="ADAL" clId="{74ED5F87-2CD9-48D4-835C-25790880ED60}" dt="2024-01-18T13:51:17.047" v="4079" actId="26606"/>
          <ac:spMkLst>
            <pc:docMk/>
            <pc:sldMk cId="1826695275" sldId="269"/>
            <ac:spMk id="26" creationId="{31E849FD-7543-435B-80FB-5D79643E0D6B}"/>
          </ac:spMkLst>
        </pc:spChg>
        <pc:spChg chg="add del">
          <ac:chgData name="Claire Gunter (Aneurin Bevan UHB - Family and Therapies)" userId="1c490ace-4409-4585-90ec-0cdb791be903" providerId="ADAL" clId="{74ED5F87-2CD9-48D4-835C-25790880ED60}" dt="2024-01-18T13:51:18.591" v="4081" actId="26606"/>
          <ac:spMkLst>
            <pc:docMk/>
            <pc:sldMk cId="1826695275" sldId="269"/>
            <ac:spMk id="28" creationId="{82C99F9B-A896-444C-9249-095841AA9F60}"/>
          </ac:spMkLst>
        </pc:spChg>
        <pc:spChg chg="add del">
          <ac:chgData name="Claire Gunter (Aneurin Bevan UHB - Family and Therapies)" userId="1c490ace-4409-4585-90ec-0cdb791be903" providerId="ADAL" clId="{74ED5F87-2CD9-48D4-835C-25790880ED60}" dt="2024-01-18T13:51:18.591" v="4081" actId="26606"/>
          <ac:spMkLst>
            <pc:docMk/>
            <pc:sldMk cId="1826695275" sldId="269"/>
            <ac:spMk id="32" creationId="{6A23D1B2-B408-4913-9A1D-051C9DB38D55}"/>
          </ac:spMkLst>
        </pc:spChg>
        <pc:spChg chg="add del">
          <ac:chgData name="Claire Gunter (Aneurin Bevan UHB - Family and Therapies)" userId="1c490ace-4409-4585-90ec-0cdb791be903" providerId="ADAL" clId="{74ED5F87-2CD9-48D4-835C-25790880ED60}" dt="2024-01-18T13:51:18.591" v="4081" actId="26606"/>
          <ac:spMkLst>
            <pc:docMk/>
            <pc:sldMk cId="1826695275" sldId="269"/>
            <ac:spMk id="33" creationId="{0189E329-C38B-4230-A181-B6B8BB9E1430}"/>
          </ac:spMkLst>
        </pc:spChg>
        <pc:spChg chg="add del">
          <ac:chgData name="Claire Gunter (Aneurin Bevan UHB - Family and Therapies)" userId="1c490ace-4409-4585-90ec-0cdb791be903" providerId="ADAL" clId="{74ED5F87-2CD9-48D4-835C-25790880ED60}" dt="2024-01-18T13:51:18.591" v="4081" actId="26606"/>
          <ac:spMkLst>
            <pc:docMk/>
            <pc:sldMk cId="1826695275" sldId="269"/>
            <ac:spMk id="34" creationId="{A1520F41-4E59-4391-80D1-86E3FA07381B}"/>
          </ac:spMkLst>
        </pc:spChg>
        <pc:spChg chg="add del">
          <ac:chgData name="Claire Gunter (Aneurin Bevan UHB - Family and Therapies)" userId="1c490ace-4409-4585-90ec-0cdb791be903" providerId="ADAL" clId="{74ED5F87-2CD9-48D4-835C-25790880ED60}" dt="2024-01-18T13:51:18.591" v="4081" actId="26606"/>
          <ac:spMkLst>
            <pc:docMk/>
            <pc:sldMk cId="1826695275" sldId="269"/>
            <ac:spMk id="36" creationId="{00E49CCE-5D65-4F89-B0A4-8F0B7AF0A833}"/>
          </ac:spMkLst>
        </pc:spChg>
        <pc:spChg chg="add del">
          <ac:chgData name="Claire Gunter (Aneurin Bevan UHB - Family and Therapies)" userId="1c490ace-4409-4585-90ec-0cdb791be903" providerId="ADAL" clId="{74ED5F87-2CD9-48D4-835C-25790880ED60}" dt="2024-01-18T13:51:18.591" v="4081" actId="26606"/>
          <ac:spMkLst>
            <pc:docMk/>
            <pc:sldMk cId="1826695275" sldId="269"/>
            <ac:spMk id="37" creationId="{16FA9F12-96B4-4424-8CEA-1846F8C038EC}"/>
          </ac:spMkLst>
        </pc:spChg>
        <pc:spChg chg="add del">
          <ac:chgData name="Claire Gunter (Aneurin Bevan UHB - Family and Therapies)" userId="1c490ace-4409-4585-90ec-0cdb791be903" providerId="ADAL" clId="{74ED5F87-2CD9-48D4-835C-25790880ED60}" dt="2024-01-18T13:51:18.591" v="4081" actId="26606"/>
          <ac:spMkLst>
            <pc:docMk/>
            <pc:sldMk cId="1826695275" sldId="269"/>
            <ac:spMk id="38" creationId="{A65C3239-1F1F-4503-993F-7C60C9EF492B}"/>
          </ac:spMkLst>
        </pc:spChg>
        <pc:spChg chg="add del">
          <ac:chgData name="Claire Gunter (Aneurin Bevan UHB - Family and Therapies)" userId="1c490ace-4409-4585-90ec-0cdb791be903" providerId="ADAL" clId="{74ED5F87-2CD9-48D4-835C-25790880ED60}" dt="2024-01-18T13:51:37.620" v="4083" actId="26606"/>
          <ac:spMkLst>
            <pc:docMk/>
            <pc:sldMk cId="1826695275" sldId="269"/>
            <ac:spMk id="43" creationId="{6A23D1B2-B408-4913-9A1D-051C9DB38D55}"/>
          </ac:spMkLst>
        </pc:spChg>
        <pc:spChg chg="add del">
          <ac:chgData name="Claire Gunter (Aneurin Bevan UHB - Family and Therapies)" userId="1c490ace-4409-4585-90ec-0cdb791be903" providerId="ADAL" clId="{74ED5F87-2CD9-48D4-835C-25790880ED60}" dt="2024-01-18T13:51:37.620" v="4083" actId="26606"/>
          <ac:spMkLst>
            <pc:docMk/>
            <pc:sldMk cId="1826695275" sldId="269"/>
            <ac:spMk id="44" creationId="{0189E329-C38B-4230-A181-B6B8BB9E1430}"/>
          </ac:spMkLst>
        </pc:spChg>
        <pc:spChg chg="add del">
          <ac:chgData name="Claire Gunter (Aneurin Bevan UHB - Family and Therapies)" userId="1c490ace-4409-4585-90ec-0cdb791be903" providerId="ADAL" clId="{74ED5F87-2CD9-48D4-835C-25790880ED60}" dt="2024-01-18T13:51:37.620" v="4083" actId="26606"/>
          <ac:spMkLst>
            <pc:docMk/>
            <pc:sldMk cId="1826695275" sldId="269"/>
            <ac:spMk id="45" creationId="{9AECCBA6-7ADB-447D-967C-1D193869DAB8}"/>
          </ac:spMkLst>
        </pc:spChg>
        <pc:spChg chg="add del">
          <ac:chgData name="Claire Gunter (Aneurin Bevan UHB - Family and Therapies)" userId="1c490ace-4409-4585-90ec-0cdb791be903" providerId="ADAL" clId="{74ED5F87-2CD9-48D4-835C-25790880ED60}" dt="2024-01-18T13:51:37.620" v="4083" actId="26606"/>
          <ac:spMkLst>
            <pc:docMk/>
            <pc:sldMk cId="1826695275" sldId="269"/>
            <ac:spMk id="47" creationId="{D8ED7A66-CC0E-455F-86C7-E70EA8E8B129}"/>
          </ac:spMkLst>
        </pc:spChg>
        <pc:spChg chg="add del">
          <ac:chgData name="Claire Gunter (Aneurin Bevan UHB - Family and Therapies)" userId="1c490ace-4409-4585-90ec-0cdb791be903" providerId="ADAL" clId="{74ED5F87-2CD9-48D4-835C-25790880ED60}" dt="2024-01-18T13:51:37.620" v="4083" actId="26606"/>
          <ac:spMkLst>
            <pc:docMk/>
            <pc:sldMk cId="1826695275" sldId="269"/>
            <ac:spMk id="49" creationId="{B59AE4CA-E81E-4F21-A7FA-98CF877F39DE}"/>
          </ac:spMkLst>
        </pc:spChg>
        <pc:spChg chg="add del">
          <ac:chgData name="Claire Gunter (Aneurin Bevan UHB - Family and Therapies)" userId="1c490ace-4409-4585-90ec-0cdb791be903" providerId="ADAL" clId="{74ED5F87-2CD9-48D4-835C-25790880ED60}" dt="2024-01-18T13:51:37.620" v="4083" actId="26606"/>
          <ac:spMkLst>
            <pc:docMk/>
            <pc:sldMk cId="1826695275" sldId="269"/>
            <ac:spMk id="50" creationId="{83949DA1-D816-48F2-A835-EDFF3FE652BD}"/>
          </ac:spMkLst>
        </pc:spChg>
        <pc:graphicFrameChg chg="add del mod">
          <ac:chgData name="Claire Gunter (Aneurin Bevan UHB - Family and Therapies)" userId="1c490ace-4409-4585-90ec-0cdb791be903" providerId="ADAL" clId="{74ED5F87-2CD9-48D4-835C-25790880ED60}" dt="2024-01-18T13:54:31.222" v="4089" actId="21"/>
          <ac:graphicFrameMkLst>
            <pc:docMk/>
            <pc:sldMk cId="1826695275" sldId="269"/>
            <ac:graphicFrameMk id="3" creationId="{D80478D1-AC1A-CD97-A564-6018EEC7C564}"/>
          </ac:graphicFrameMkLst>
        </pc:graphicFrameChg>
        <pc:graphicFrameChg chg="add del mod">
          <ac:chgData name="Claire Gunter (Aneurin Bevan UHB - Family and Therapies)" userId="1c490ace-4409-4585-90ec-0cdb791be903" providerId="ADAL" clId="{74ED5F87-2CD9-48D4-835C-25790880ED60}" dt="2024-01-18T15:20:26.477" v="5135" actId="21"/>
          <ac:graphicFrameMkLst>
            <pc:docMk/>
            <pc:sldMk cId="1826695275" sldId="269"/>
            <ac:graphicFrameMk id="4" creationId="{D80478D1-AC1A-CD97-A564-6018EEC7C564}"/>
          </ac:graphicFrameMkLst>
        </pc:graphicFrameChg>
        <pc:graphicFrameChg chg="add mod">
          <ac:chgData name="Claire Gunter (Aneurin Bevan UHB - Family and Therapies)" userId="1c490ace-4409-4585-90ec-0cdb791be903" providerId="ADAL" clId="{74ED5F87-2CD9-48D4-835C-25790880ED60}" dt="2024-01-18T15:20:45.106" v="5139" actId="1076"/>
          <ac:graphicFrameMkLst>
            <pc:docMk/>
            <pc:sldMk cId="1826695275" sldId="269"/>
            <ac:graphicFrameMk id="6" creationId="{32F87769-65D6-3C73-129F-5B42F880D96A}"/>
          </ac:graphicFrameMkLst>
        </pc:graphicFrameChg>
        <pc:picChg chg="add mod">
          <ac:chgData name="Claire Gunter (Aneurin Bevan UHB - Family and Therapies)" userId="1c490ace-4409-4585-90ec-0cdb791be903" providerId="ADAL" clId="{74ED5F87-2CD9-48D4-835C-25790880ED60}" dt="2024-01-18T14:12:05.035" v="4243"/>
          <ac:picMkLst>
            <pc:docMk/>
            <pc:sldMk cId="1826695275" sldId="269"/>
            <ac:picMk id="5" creationId="{46B02911-02A9-9112-57D8-DD2C35B93989}"/>
          </ac:picMkLst>
        </pc:picChg>
        <pc:picChg chg="add del">
          <ac:chgData name="Claire Gunter (Aneurin Bevan UHB - Family and Therapies)" userId="1c490ace-4409-4585-90ec-0cdb791be903" providerId="ADAL" clId="{74ED5F87-2CD9-48D4-835C-25790880ED60}" dt="2024-01-18T13:51:17.047" v="4079" actId="26606"/>
          <ac:picMkLst>
            <pc:docMk/>
            <pc:sldMk cId="1826695275" sldId="269"/>
            <ac:picMk id="8" creationId="{9B9C2B48-3899-4B1D-B526-C35DFD16BC01}"/>
          </ac:picMkLst>
        </pc:picChg>
        <pc:picChg chg="add del">
          <ac:chgData name="Claire Gunter (Aneurin Bevan UHB - Family and Therapies)" userId="1c490ace-4409-4585-90ec-0cdb791be903" providerId="ADAL" clId="{74ED5F87-2CD9-48D4-835C-25790880ED60}" dt="2024-01-18T13:51:17.047" v="4079" actId="26606"/>
          <ac:picMkLst>
            <pc:docMk/>
            <pc:sldMk cId="1826695275" sldId="269"/>
            <ac:picMk id="10" creationId="{1A89A43D-53DA-411B-94AD-DEEF9B654AF3}"/>
          </ac:picMkLst>
        </pc:picChg>
        <pc:picChg chg="add del">
          <ac:chgData name="Claire Gunter (Aneurin Bevan UHB - Family and Therapies)" userId="1c490ace-4409-4585-90ec-0cdb791be903" providerId="ADAL" clId="{74ED5F87-2CD9-48D4-835C-25790880ED60}" dt="2024-01-18T13:51:17.047" v="4079" actId="26606"/>
          <ac:picMkLst>
            <pc:docMk/>
            <pc:sldMk cId="1826695275" sldId="269"/>
            <ac:picMk id="12" creationId="{5D844A84-2EA4-4FF5-83FD-E14C9E8D7226}"/>
          </ac:picMkLst>
        </pc:picChg>
        <pc:picChg chg="add del">
          <ac:chgData name="Claire Gunter (Aneurin Bevan UHB - Family and Therapies)" userId="1c490ace-4409-4585-90ec-0cdb791be903" providerId="ADAL" clId="{74ED5F87-2CD9-48D4-835C-25790880ED60}" dt="2024-01-18T13:51:17.047" v="4079" actId="26606"/>
          <ac:picMkLst>
            <pc:docMk/>
            <pc:sldMk cId="1826695275" sldId="269"/>
            <ac:picMk id="20" creationId="{20463B2A-917A-4CD1-8F10-EC9191465E4D}"/>
          </ac:picMkLst>
        </pc:picChg>
        <pc:picChg chg="add del">
          <ac:chgData name="Claire Gunter (Aneurin Bevan UHB - Family and Therapies)" userId="1c490ace-4409-4585-90ec-0cdb791be903" providerId="ADAL" clId="{74ED5F87-2CD9-48D4-835C-25790880ED60}" dt="2024-01-18T13:51:17.047" v="4079" actId="26606"/>
          <ac:picMkLst>
            <pc:docMk/>
            <pc:sldMk cId="1826695275" sldId="269"/>
            <ac:picMk id="24" creationId="{6CC1E58F-989C-447B-BE8F-566A07F5089C}"/>
          </ac:picMkLst>
        </pc:picChg>
        <pc:picChg chg="add del">
          <ac:chgData name="Claire Gunter (Aneurin Bevan UHB - Family and Therapies)" userId="1c490ace-4409-4585-90ec-0cdb791be903" providerId="ADAL" clId="{74ED5F87-2CD9-48D4-835C-25790880ED60}" dt="2024-01-18T13:51:18.591" v="4081" actId="26606"/>
          <ac:picMkLst>
            <pc:docMk/>
            <pc:sldMk cId="1826695275" sldId="269"/>
            <ac:picMk id="29" creationId="{9B9C2B48-3899-4B1D-B526-C35DFD16BC01}"/>
          </ac:picMkLst>
        </pc:picChg>
        <pc:picChg chg="add del">
          <ac:chgData name="Claire Gunter (Aneurin Bevan UHB - Family and Therapies)" userId="1c490ace-4409-4585-90ec-0cdb791be903" providerId="ADAL" clId="{74ED5F87-2CD9-48D4-835C-25790880ED60}" dt="2024-01-18T13:51:18.591" v="4081" actId="26606"/>
          <ac:picMkLst>
            <pc:docMk/>
            <pc:sldMk cId="1826695275" sldId="269"/>
            <ac:picMk id="30" creationId="{1A89A43D-53DA-411B-94AD-DEEF9B654AF3}"/>
          </ac:picMkLst>
        </pc:picChg>
        <pc:picChg chg="add del">
          <ac:chgData name="Claire Gunter (Aneurin Bevan UHB - Family and Therapies)" userId="1c490ace-4409-4585-90ec-0cdb791be903" providerId="ADAL" clId="{74ED5F87-2CD9-48D4-835C-25790880ED60}" dt="2024-01-18T13:51:18.591" v="4081" actId="26606"/>
          <ac:picMkLst>
            <pc:docMk/>
            <pc:sldMk cId="1826695275" sldId="269"/>
            <ac:picMk id="31" creationId="{5D844A84-2EA4-4FF5-83FD-E14C9E8D7226}"/>
          </ac:picMkLst>
        </pc:picChg>
        <pc:picChg chg="add del">
          <ac:chgData name="Claire Gunter (Aneurin Bevan UHB - Family and Therapies)" userId="1c490ace-4409-4585-90ec-0cdb791be903" providerId="ADAL" clId="{74ED5F87-2CD9-48D4-835C-25790880ED60}" dt="2024-01-18T13:51:18.591" v="4081" actId="26606"/>
          <ac:picMkLst>
            <pc:docMk/>
            <pc:sldMk cId="1826695275" sldId="269"/>
            <ac:picMk id="35" creationId="{CFED2ABF-8B8C-41EB-AC6C-59F6C2A1139F}"/>
          </ac:picMkLst>
        </pc:picChg>
        <pc:picChg chg="add del">
          <ac:chgData name="Claire Gunter (Aneurin Bevan UHB - Family and Therapies)" userId="1c490ace-4409-4585-90ec-0cdb791be903" providerId="ADAL" clId="{74ED5F87-2CD9-48D4-835C-25790880ED60}" dt="2024-01-18T13:51:37.620" v="4083" actId="26606"/>
          <ac:picMkLst>
            <pc:docMk/>
            <pc:sldMk cId="1826695275" sldId="269"/>
            <ac:picMk id="40" creationId="{9B9C2B48-3899-4B1D-B526-C35DFD16BC01}"/>
          </ac:picMkLst>
        </pc:picChg>
        <pc:picChg chg="add del">
          <ac:chgData name="Claire Gunter (Aneurin Bevan UHB - Family and Therapies)" userId="1c490ace-4409-4585-90ec-0cdb791be903" providerId="ADAL" clId="{74ED5F87-2CD9-48D4-835C-25790880ED60}" dt="2024-01-18T13:51:37.620" v="4083" actId="26606"/>
          <ac:picMkLst>
            <pc:docMk/>
            <pc:sldMk cId="1826695275" sldId="269"/>
            <ac:picMk id="41" creationId="{1A89A43D-53DA-411B-94AD-DEEF9B654AF3}"/>
          </ac:picMkLst>
        </pc:picChg>
        <pc:picChg chg="add del">
          <ac:chgData name="Claire Gunter (Aneurin Bevan UHB - Family and Therapies)" userId="1c490ace-4409-4585-90ec-0cdb791be903" providerId="ADAL" clId="{74ED5F87-2CD9-48D4-835C-25790880ED60}" dt="2024-01-18T13:51:37.620" v="4083" actId="26606"/>
          <ac:picMkLst>
            <pc:docMk/>
            <pc:sldMk cId="1826695275" sldId="269"/>
            <ac:picMk id="42" creationId="{5D844A84-2EA4-4FF5-83FD-E14C9E8D7226}"/>
          </ac:picMkLst>
        </pc:picChg>
        <pc:picChg chg="add del">
          <ac:chgData name="Claire Gunter (Aneurin Bevan UHB - Family and Therapies)" userId="1c490ace-4409-4585-90ec-0cdb791be903" providerId="ADAL" clId="{74ED5F87-2CD9-48D4-835C-25790880ED60}" dt="2024-01-18T13:51:37.620" v="4083" actId="26606"/>
          <ac:picMkLst>
            <pc:docMk/>
            <pc:sldMk cId="1826695275" sldId="269"/>
            <ac:picMk id="46" creationId="{B4C3D555-383C-4449-828F-F08C2CE7EE6B}"/>
          </ac:picMkLst>
        </pc:picChg>
        <pc:picChg chg="add del">
          <ac:chgData name="Claire Gunter (Aneurin Bevan UHB - Family and Therapies)" userId="1c490ace-4409-4585-90ec-0cdb791be903" providerId="ADAL" clId="{74ED5F87-2CD9-48D4-835C-25790880ED60}" dt="2024-01-18T13:51:37.620" v="4083" actId="26606"/>
          <ac:picMkLst>
            <pc:docMk/>
            <pc:sldMk cId="1826695275" sldId="269"/>
            <ac:picMk id="48" creationId="{4FF2C4A3-06D5-42A6-81A3-E7FA660736B8}"/>
          </ac:picMkLst>
        </pc:picChg>
      </pc:sldChg>
    </pc:docChg>
  </pc:docChgLst>
  <pc:docChgLst>
    <pc:chgData name="Claire Gunter (Aneurin Bevan UHB - Family and Therapies)" userId="S::claire.gunter@wales.nhs.uk::1c490ace-4409-4585-90ec-0cdb791be903" providerId="AD" clId="Web-{71FBC3B6-2D9F-89A4-8CF5-93932DE5F292}"/>
    <pc:docChg chg="addSld delSld modSld">
      <pc:chgData name="Claire Gunter (Aneurin Bevan UHB - Family and Therapies)" userId="S::claire.gunter@wales.nhs.uk::1c490ace-4409-4585-90ec-0cdb791be903" providerId="AD" clId="Web-{71FBC3B6-2D9F-89A4-8CF5-93932DE5F292}" dt="2024-01-08T12:04:00.652" v="134" actId="1076"/>
      <pc:docMkLst>
        <pc:docMk/>
      </pc:docMkLst>
      <pc:sldChg chg="del">
        <pc:chgData name="Claire Gunter (Aneurin Bevan UHB - Family and Therapies)" userId="S::claire.gunter@wales.nhs.uk::1c490ace-4409-4585-90ec-0cdb791be903" providerId="AD" clId="Web-{71FBC3B6-2D9F-89A4-8CF5-93932DE5F292}" dt="2024-01-08T11:29:29.957" v="33"/>
        <pc:sldMkLst>
          <pc:docMk/>
          <pc:sldMk cId="1001637410" sldId="265"/>
        </pc:sldMkLst>
      </pc:sldChg>
      <pc:sldChg chg="addSp delSp modSp new">
        <pc:chgData name="Claire Gunter (Aneurin Bevan UHB - Family and Therapies)" userId="S::claire.gunter@wales.nhs.uk::1c490ace-4409-4585-90ec-0cdb791be903" providerId="AD" clId="Web-{71FBC3B6-2D9F-89A4-8CF5-93932DE5F292}" dt="2024-01-08T12:00:24.346" v="107" actId="1076"/>
        <pc:sldMkLst>
          <pc:docMk/>
          <pc:sldMk cId="1815654837" sldId="268"/>
        </pc:sldMkLst>
        <pc:spChg chg="mod">
          <ac:chgData name="Claire Gunter (Aneurin Bevan UHB - Family and Therapies)" userId="S::claire.gunter@wales.nhs.uk::1c490ace-4409-4585-90ec-0cdb791be903" providerId="AD" clId="Web-{71FBC3B6-2D9F-89A4-8CF5-93932DE5F292}" dt="2024-01-08T11:29:34.176" v="35" actId="20577"/>
          <ac:spMkLst>
            <pc:docMk/>
            <pc:sldMk cId="1815654837" sldId="268"/>
            <ac:spMk id="2" creationId="{93E35C83-090F-189F-B47B-CF4B63E1F1BE}"/>
          </ac:spMkLst>
        </pc:spChg>
        <pc:spChg chg="del">
          <ac:chgData name="Claire Gunter (Aneurin Bevan UHB - Family and Therapies)" userId="S::claire.gunter@wales.nhs.uk::1c490ace-4409-4585-90ec-0cdb791be903" providerId="AD" clId="Web-{71FBC3B6-2D9F-89A4-8CF5-93932DE5F292}" dt="2024-01-08T11:27:28.939" v="1"/>
          <ac:spMkLst>
            <pc:docMk/>
            <pc:sldMk cId="1815654837" sldId="268"/>
            <ac:spMk id="3" creationId="{D8CE3DE3-BB81-0E49-2D29-8D0CCF58558B}"/>
          </ac:spMkLst>
        </pc:spChg>
        <pc:spChg chg="add del">
          <ac:chgData name="Claire Gunter (Aneurin Bevan UHB - Family and Therapies)" userId="S::claire.gunter@wales.nhs.uk::1c490ace-4409-4585-90ec-0cdb791be903" providerId="AD" clId="Web-{71FBC3B6-2D9F-89A4-8CF5-93932DE5F292}" dt="2024-01-08T11:27:57.189" v="4"/>
          <ac:spMkLst>
            <pc:docMk/>
            <pc:sldMk cId="1815654837" sldId="268"/>
            <ac:spMk id="5" creationId="{CA0D5F77-A2D4-0479-7E3A-F26A600D8767}"/>
          </ac:spMkLst>
        </pc:spChg>
        <pc:spChg chg="add mod">
          <ac:chgData name="Claire Gunter (Aneurin Bevan UHB - Family and Therapies)" userId="S::claire.gunter@wales.nhs.uk::1c490ace-4409-4585-90ec-0cdb791be903" providerId="AD" clId="Web-{71FBC3B6-2D9F-89A4-8CF5-93932DE5F292}" dt="2024-01-08T11:42:46.144" v="85" actId="1076"/>
          <ac:spMkLst>
            <pc:docMk/>
            <pc:sldMk cId="1815654837" sldId="268"/>
            <ac:spMk id="6" creationId="{B3EB1D3D-3689-90B0-3B81-57E5A0E7288D}"/>
          </ac:spMkLst>
        </pc:spChg>
        <pc:spChg chg="add del mod">
          <ac:chgData name="Claire Gunter (Aneurin Bevan UHB - Family and Therapies)" userId="S::claire.gunter@wales.nhs.uk::1c490ace-4409-4585-90ec-0cdb791be903" providerId="AD" clId="Web-{71FBC3B6-2D9F-89A4-8CF5-93932DE5F292}" dt="2024-01-08T11:39:02.713" v="57"/>
          <ac:spMkLst>
            <pc:docMk/>
            <pc:sldMk cId="1815654837" sldId="268"/>
            <ac:spMk id="7" creationId="{043C60BC-E0C2-7B55-6AD1-CFD224FD29A0}"/>
          </ac:spMkLst>
        </pc:spChg>
        <pc:spChg chg="add del mod">
          <ac:chgData name="Claire Gunter (Aneurin Bevan UHB - Family and Therapies)" userId="S::claire.gunter@wales.nhs.uk::1c490ace-4409-4585-90ec-0cdb791be903" providerId="AD" clId="Web-{71FBC3B6-2D9F-89A4-8CF5-93932DE5F292}" dt="2024-01-08T11:40:53.921" v="62"/>
          <ac:spMkLst>
            <pc:docMk/>
            <pc:sldMk cId="1815654837" sldId="268"/>
            <ac:spMk id="12" creationId="{F53425D1-8485-E2B0-57A7-96D7D679BCB7}"/>
          </ac:spMkLst>
        </pc:spChg>
        <pc:graphicFrameChg chg="add del">
          <ac:chgData name="Claire Gunter (Aneurin Bevan UHB - Family and Therapies)" userId="S::claire.gunter@wales.nhs.uk::1c490ace-4409-4585-90ec-0cdb791be903" providerId="AD" clId="Web-{71FBC3B6-2D9F-89A4-8CF5-93932DE5F292}" dt="2024-01-08T11:37:34.818" v="55"/>
          <ac:graphicFrameMkLst>
            <pc:docMk/>
            <pc:sldMk cId="1815654837" sldId="268"/>
            <ac:graphicFrameMk id="3" creationId="{E6E26712-28CC-B59E-7225-FE07036E89EC}"/>
          </ac:graphicFrameMkLst>
        </pc:graphicFrameChg>
        <pc:graphicFrameChg chg="add del mod">
          <ac:chgData name="Claire Gunter (Aneurin Bevan UHB - Family and Therapies)" userId="S::claire.gunter@wales.nhs.uk::1c490ace-4409-4585-90ec-0cdb791be903" providerId="AD" clId="Web-{71FBC3B6-2D9F-89A4-8CF5-93932DE5F292}" dt="2024-01-08T11:30:43.896" v="48"/>
          <ac:graphicFrameMkLst>
            <pc:docMk/>
            <pc:sldMk cId="1815654837" sldId="268"/>
            <ac:graphicFrameMk id="7" creationId="{B5133F04-EBF9-ABC7-8A4A-F3BC87E07A2E}"/>
          </ac:graphicFrameMkLst>
        </pc:graphicFrameChg>
        <pc:graphicFrameChg chg="add del mod">
          <ac:chgData name="Claire Gunter (Aneurin Bevan UHB - Family and Therapies)" userId="S::claire.gunter@wales.nhs.uk::1c490ace-4409-4585-90ec-0cdb791be903" providerId="AD" clId="Web-{71FBC3B6-2D9F-89A4-8CF5-93932DE5F292}" dt="2024-01-08T11:30:31.052" v="44"/>
          <ac:graphicFrameMkLst>
            <pc:docMk/>
            <pc:sldMk cId="1815654837" sldId="268"/>
            <ac:graphicFrameMk id="8" creationId="{B5133F04-EBF9-ABC7-8A4A-F3BC87E07A2E}"/>
          </ac:graphicFrameMkLst>
        </pc:graphicFrameChg>
        <pc:graphicFrameChg chg="add del mod">
          <ac:chgData name="Claire Gunter (Aneurin Bevan UHB - Family and Therapies)" userId="S::claire.gunter@wales.nhs.uk::1c490ace-4409-4585-90ec-0cdb791be903" providerId="AD" clId="Web-{71FBC3B6-2D9F-89A4-8CF5-93932DE5F292}" dt="2024-01-08T11:39:35.246" v="60"/>
          <ac:graphicFrameMkLst>
            <pc:docMk/>
            <pc:sldMk cId="1815654837" sldId="268"/>
            <ac:graphicFrameMk id="9" creationId="{B5133F04-EBF9-ABC7-8A4A-F3BC87E07A2E}"/>
          </ac:graphicFrameMkLst>
        </pc:graphicFrameChg>
        <pc:graphicFrameChg chg="add del mod">
          <ac:chgData name="Claire Gunter (Aneurin Bevan UHB - Family and Therapies)" userId="S::claire.gunter@wales.nhs.uk::1c490ace-4409-4585-90ec-0cdb791be903" providerId="AD" clId="Web-{71FBC3B6-2D9F-89A4-8CF5-93932DE5F292}" dt="2024-01-08T11:37:27.146" v="54"/>
          <ac:graphicFrameMkLst>
            <pc:docMk/>
            <pc:sldMk cId="1815654837" sldId="268"/>
            <ac:graphicFrameMk id="10" creationId="{B5133F04-EBF9-ABC7-8A4A-F3BC87E07A2E}"/>
          </ac:graphicFrameMkLst>
        </pc:graphicFrameChg>
        <pc:picChg chg="add del mod ord">
          <ac:chgData name="Claire Gunter (Aneurin Bevan UHB - Family and Therapies)" userId="S::claire.gunter@wales.nhs.uk::1c490ace-4409-4585-90ec-0cdb791be903" providerId="AD" clId="Web-{71FBC3B6-2D9F-89A4-8CF5-93932DE5F292}" dt="2024-01-08T11:37:38.256" v="56"/>
          <ac:picMkLst>
            <pc:docMk/>
            <pc:sldMk cId="1815654837" sldId="268"/>
            <ac:picMk id="4" creationId="{76D37807-B8DA-B911-9B1C-1D78FD267027}"/>
          </ac:picMkLst>
        </pc:picChg>
        <pc:picChg chg="add del mod ord">
          <ac:chgData name="Claire Gunter (Aneurin Bevan UHB - Family and Therapies)" userId="S::claire.gunter@wales.nhs.uk::1c490ace-4409-4585-90ec-0cdb791be903" providerId="AD" clId="Web-{71FBC3B6-2D9F-89A4-8CF5-93932DE5F292}" dt="2024-01-08T11:39:37.589" v="61"/>
          <ac:picMkLst>
            <pc:docMk/>
            <pc:sldMk cId="1815654837" sldId="268"/>
            <ac:picMk id="8" creationId="{90A8DF16-95D9-9804-7FE3-DFB43C36B660}"/>
          </ac:picMkLst>
        </pc:picChg>
        <pc:picChg chg="add mod ord modCrop">
          <ac:chgData name="Claire Gunter (Aneurin Bevan UHB - Family and Therapies)" userId="S::claire.gunter@wales.nhs.uk::1c490ace-4409-4585-90ec-0cdb791be903" providerId="AD" clId="Web-{71FBC3B6-2D9F-89A4-8CF5-93932DE5F292}" dt="2024-01-08T11:42:42.113" v="84" actId="1076"/>
          <ac:picMkLst>
            <pc:docMk/>
            <pc:sldMk cId="1815654837" sldId="268"/>
            <ac:picMk id="13" creationId="{92BF6F36-EE85-C495-A916-F68797E2DB13}"/>
          </ac:picMkLst>
        </pc:picChg>
        <pc:picChg chg="add mod modCrop">
          <ac:chgData name="Claire Gunter (Aneurin Bevan UHB - Family and Therapies)" userId="S::claire.gunter@wales.nhs.uk::1c490ace-4409-4585-90ec-0cdb791be903" providerId="AD" clId="Web-{71FBC3B6-2D9F-89A4-8CF5-93932DE5F292}" dt="2024-01-08T12:00:24.346" v="107" actId="1076"/>
          <ac:picMkLst>
            <pc:docMk/>
            <pc:sldMk cId="1815654837" sldId="268"/>
            <ac:picMk id="15" creationId="{91A5F386-FF38-C003-CB19-BAABEC612845}"/>
          </ac:picMkLst>
        </pc:picChg>
        <pc:picChg chg="add">
          <ac:chgData name="Claire Gunter (Aneurin Bevan UHB - Family and Therapies)" userId="S::claire.gunter@wales.nhs.uk::1c490ace-4409-4585-90ec-0cdb791be903" providerId="AD" clId="Web-{71FBC3B6-2D9F-89A4-8CF5-93932DE5F292}" dt="2024-01-08T11:44:43.728" v="106"/>
          <ac:picMkLst>
            <pc:docMk/>
            <pc:sldMk cId="1815654837" sldId="268"/>
            <ac:picMk id="17" creationId="{97FFDBE5-1BDB-E2DE-6A11-7F764C7C79CB}"/>
          </ac:picMkLst>
        </pc:picChg>
      </pc:sldChg>
      <pc:sldChg chg="addSp delSp modSp new del">
        <pc:chgData name="Claire Gunter (Aneurin Bevan UHB - Family and Therapies)" userId="S::claire.gunter@wales.nhs.uk::1c490ace-4409-4585-90ec-0cdb791be903" providerId="AD" clId="Web-{71FBC3B6-2D9F-89A4-8CF5-93932DE5F292}" dt="2024-01-08T12:03:08.915" v="128"/>
        <pc:sldMkLst>
          <pc:docMk/>
          <pc:sldMk cId="86419313" sldId="269"/>
        </pc:sldMkLst>
        <pc:spChg chg="del">
          <ac:chgData name="Claire Gunter (Aneurin Bevan UHB - Family and Therapies)" userId="S::claire.gunter@wales.nhs.uk::1c490ace-4409-4585-90ec-0cdb791be903" providerId="AD" clId="Web-{71FBC3B6-2D9F-89A4-8CF5-93932DE5F292}" dt="2024-01-08T12:01:02.301" v="109"/>
          <ac:spMkLst>
            <pc:docMk/>
            <pc:sldMk cId="86419313" sldId="269"/>
            <ac:spMk id="3" creationId="{083A91B5-30C8-6F2A-94C7-B42EDA80C1C9}"/>
          </ac:spMkLst>
        </pc:spChg>
        <pc:spChg chg="add del mod">
          <ac:chgData name="Claire Gunter (Aneurin Bevan UHB - Family and Therapies)" userId="S::claire.gunter@wales.nhs.uk::1c490ace-4409-4585-90ec-0cdb791be903" providerId="AD" clId="Web-{71FBC3B6-2D9F-89A4-8CF5-93932DE5F292}" dt="2024-01-08T12:01:38.693" v="117"/>
          <ac:spMkLst>
            <pc:docMk/>
            <pc:sldMk cId="86419313" sldId="269"/>
            <ac:spMk id="7" creationId="{F27B2542-0EC6-5232-939D-E00044E9C025}"/>
          </ac:spMkLst>
        </pc:spChg>
        <pc:spChg chg="add del mod">
          <ac:chgData name="Claire Gunter (Aneurin Bevan UHB - Family and Therapies)" userId="S::claire.gunter@wales.nhs.uk::1c490ace-4409-4585-90ec-0cdb791be903" providerId="AD" clId="Web-{71FBC3B6-2D9F-89A4-8CF5-93932DE5F292}" dt="2024-01-08T12:02:07.413" v="119"/>
          <ac:spMkLst>
            <pc:docMk/>
            <pc:sldMk cId="86419313" sldId="269"/>
            <ac:spMk id="10" creationId="{496A1547-5800-F2CA-1F05-6B818A8B05AD}"/>
          </ac:spMkLst>
        </pc:spChg>
        <pc:spChg chg="add mod">
          <ac:chgData name="Claire Gunter (Aneurin Bevan UHB - Family and Therapies)" userId="S::claire.gunter@wales.nhs.uk::1c490ace-4409-4585-90ec-0cdb791be903" providerId="AD" clId="Web-{71FBC3B6-2D9F-89A4-8CF5-93932DE5F292}" dt="2024-01-08T12:02:54.821" v="127"/>
          <ac:spMkLst>
            <pc:docMk/>
            <pc:sldMk cId="86419313" sldId="269"/>
            <ac:spMk id="16" creationId="{F5A4C3A6-04CE-3941-5FA8-F493EC8F7C26}"/>
          </ac:spMkLst>
        </pc:spChg>
        <pc:graphicFrameChg chg="add del mod">
          <ac:chgData name="Claire Gunter (Aneurin Bevan UHB - Family and Therapies)" userId="S::claire.gunter@wales.nhs.uk::1c490ace-4409-4585-90ec-0cdb791be903" providerId="AD" clId="Web-{71FBC3B6-2D9F-89A4-8CF5-93932DE5F292}" dt="2024-01-08T12:01:27.145" v="115"/>
          <ac:graphicFrameMkLst>
            <pc:docMk/>
            <pc:sldMk cId="86419313" sldId="269"/>
            <ac:graphicFrameMk id="5" creationId="{B5133F04-EBF9-ABC7-8A4A-F3BC87E07A2E}"/>
          </ac:graphicFrameMkLst>
        </pc:graphicFrameChg>
        <pc:graphicFrameChg chg="add mod">
          <ac:chgData name="Claire Gunter (Aneurin Bevan UHB - Family and Therapies)" userId="S::claire.gunter@wales.nhs.uk::1c490ace-4409-4585-90ec-0cdb791be903" providerId="AD" clId="Web-{71FBC3B6-2D9F-89A4-8CF5-93932DE5F292}" dt="2024-01-08T12:02:21.257" v="123" actId="1076"/>
          <ac:graphicFrameMkLst>
            <pc:docMk/>
            <pc:sldMk cId="86419313" sldId="269"/>
            <ac:graphicFrameMk id="12" creationId="{B5133F04-EBF9-ABC7-8A4A-F3BC87E07A2E}"/>
          </ac:graphicFrameMkLst>
        </pc:graphicFrameChg>
        <pc:graphicFrameChg chg="add">
          <ac:chgData name="Claire Gunter (Aneurin Bevan UHB - Family and Therapies)" userId="S::claire.gunter@wales.nhs.uk::1c490ace-4409-4585-90ec-0cdb791be903" providerId="AD" clId="Web-{71FBC3B6-2D9F-89A4-8CF5-93932DE5F292}" dt="2024-01-08T12:02:36.102" v="124"/>
          <ac:graphicFrameMkLst>
            <pc:docMk/>
            <pc:sldMk cId="86419313" sldId="269"/>
            <ac:graphicFrameMk id="13" creationId="{B5133F04-EBF9-ABC7-8A4A-F3BC87E07A2E}"/>
          </ac:graphicFrameMkLst>
        </pc:graphicFrameChg>
        <pc:graphicFrameChg chg="add mod">
          <ac:chgData name="Claire Gunter (Aneurin Bevan UHB - Family and Therapies)" userId="S::claire.gunter@wales.nhs.uk::1c490ace-4409-4585-90ec-0cdb791be903" providerId="AD" clId="Web-{71FBC3B6-2D9F-89A4-8CF5-93932DE5F292}" dt="2024-01-08T12:02:49.758" v="126" actId="1076"/>
          <ac:graphicFrameMkLst>
            <pc:docMk/>
            <pc:sldMk cId="86419313" sldId="269"/>
            <ac:graphicFrameMk id="14" creationId="{D5D26788-A3EA-4807-9CED-FF7EE8498982}"/>
          </ac:graphicFrameMkLst>
        </pc:graphicFrameChg>
        <pc:picChg chg="add del mod ord">
          <ac:chgData name="Claire Gunter (Aneurin Bevan UHB - Family and Therapies)" userId="S::claire.gunter@wales.nhs.uk::1c490ace-4409-4585-90ec-0cdb791be903" providerId="AD" clId="Web-{71FBC3B6-2D9F-89A4-8CF5-93932DE5F292}" dt="2024-01-08T12:01:30.255" v="116"/>
          <ac:picMkLst>
            <pc:docMk/>
            <pc:sldMk cId="86419313" sldId="269"/>
            <ac:picMk id="4" creationId="{A514E3EF-6EF5-76E9-163C-CDC428A50CD4}"/>
          </ac:picMkLst>
        </pc:picChg>
        <pc:picChg chg="add del mod ord">
          <ac:chgData name="Claire Gunter (Aneurin Bevan UHB - Family and Therapies)" userId="S::claire.gunter@wales.nhs.uk::1c490ace-4409-4585-90ec-0cdb791be903" providerId="AD" clId="Web-{71FBC3B6-2D9F-89A4-8CF5-93932DE5F292}" dt="2024-01-08T12:01:47.553" v="118"/>
          <ac:picMkLst>
            <pc:docMk/>
            <pc:sldMk cId="86419313" sldId="269"/>
            <ac:picMk id="8" creationId="{8168D8D7-B752-C3B7-05A1-4D88EBC7842C}"/>
          </ac:picMkLst>
        </pc:picChg>
        <pc:picChg chg="add del mod ord">
          <ac:chgData name="Claire Gunter (Aneurin Bevan UHB - Family and Therapies)" userId="S::claire.gunter@wales.nhs.uk::1c490ace-4409-4585-90ec-0cdb791be903" providerId="AD" clId="Web-{71FBC3B6-2D9F-89A4-8CF5-93932DE5F292}" dt="2024-01-08T12:02:54.821" v="127"/>
          <ac:picMkLst>
            <pc:docMk/>
            <pc:sldMk cId="86419313" sldId="269"/>
            <ac:picMk id="11" creationId="{6C47D771-8173-68B2-5B4F-86092780D3B0}"/>
          </ac:picMkLst>
        </pc:picChg>
      </pc:sldChg>
      <pc:sldChg chg="addSp delSp modSp new">
        <pc:chgData name="Claire Gunter (Aneurin Bevan UHB - Family and Therapies)" userId="S::claire.gunter@wales.nhs.uk::1c490ace-4409-4585-90ec-0cdb791be903" providerId="AD" clId="Web-{71FBC3B6-2D9F-89A4-8CF5-93932DE5F292}" dt="2024-01-08T12:04:00.652" v="134" actId="1076"/>
        <pc:sldMkLst>
          <pc:docMk/>
          <pc:sldMk cId="1132136306" sldId="269"/>
        </pc:sldMkLst>
        <pc:spChg chg="del">
          <ac:chgData name="Claire Gunter (Aneurin Bevan UHB - Family and Therapies)" userId="S::claire.gunter@wales.nhs.uk::1c490ace-4409-4585-90ec-0cdb791be903" providerId="AD" clId="Web-{71FBC3B6-2D9F-89A4-8CF5-93932DE5F292}" dt="2024-01-08T12:03:25.963" v="130"/>
          <ac:spMkLst>
            <pc:docMk/>
            <pc:sldMk cId="1132136306" sldId="269"/>
            <ac:spMk id="3" creationId="{6254C7F4-D5FC-9F82-9441-DA3528879ECF}"/>
          </ac:spMkLst>
        </pc:spChg>
        <pc:graphicFrameChg chg="add mod">
          <ac:chgData name="Claire Gunter (Aneurin Bevan UHB - Family and Therapies)" userId="S::claire.gunter@wales.nhs.uk::1c490ace-4409-4585-90ec-0cdb791be903" providerId="AD" clId="Web-{71FBC3B6-2D9F-89A4-8CF5-93932DE5F292}" dt="2024-01-08T12:03:59.543" v="133" actId="1076"/>
          <ac:graphicFrameMkLst>
            <pc:docMk/>
            <pc:sldMk cId="1132136306" sldId="269"/>
            <ac:graphicFrameMk id="5" creationId="{D5D26788-A3EA-4807-9CED-FF7EE8498982}"/>
          </ac:graphicFrameMkLst>
        </pc:graphicFrameChg>
        <pc:picChg chg="add mod ord">
          <ac:chgData name="Claire Gunter (Aneurin Bevan UHB - Family and Therapies)" userId="S::claire.gunter@wales.nhs.uk::1c490ace-4409-4585-90ec-0cdb791be903" providerId="AD" clId="Web-{71FBC3B6-2D9F-89A4-8CF5-93932DE5F292}" dt="2024-01-08T12:04:00.652" v="134" actId="1076"/>
          <ac:picMkLst>
            <pc:docMk/>
            <pc:sldMk cId="1132136306" sldId="269"/>
            <ac:picMk id="4" creationId="{B481D4E3-1EBE-92BF-95D7-55CBAF5425DD}"/>
          </ac:picMkLst>
        </pc:picChg>
      </pc:sldChg>
      <pc:sldChg chg="addSp new del">
        <pc:chgData name="Claire Gunter (Aneurin Bevan UHB - Family and Therapies)" userId="S::claire.gunter@wales.nhs.uk::1c490ace-4409-4585-90ec-0cdb791be903" providerId="AD" clId="Web-{71FBC3B6-2D9F-89A4-8CF5-93932DE5F292}" dt="2024-01-08T11:44:31.321" v="105"/>
        <pc:sldMkLst>
          <pc:docMk/>
          <pc:sldMk cId="4109648455" sldId="269"/>
        </pc:sldMkLst>
        <pc:picChg chg="add">
          <ac:chgData name="Claire Gunter (Aneurin Bevan UHB - Family and Therapies)" userId="S::claire.gunter@wales.nhs.uk::1c490ace-4409-4585-90ec-0cdb791be903" providerId="AD" clId="Web-{71FBC3B6-2D9F-89A4-8CF5-93932DE5F292}" dt="2024-01-08T11:41:35.188" v="72"/>
          <ac:picMkLst>
            <pc:docMk/>
            <pc:sldMk cId="4109648455" sldId="269"/>
            <ac:picMk id="5" creationId="{6D0EB6C4-208F-C25C-10C1-65065BEE2BB5}"/>
          </ac:picMkLst>
        </pc:picChg>
      </pc:sldChg>
    </pc:docChg>
  </pc:docChgLst>
  <pc:docChgLst>
    <pc:chgData name="Claire Gunter (Aneurin Bevan UHB - Family and Therapies)" userId="S::claire.gunter@wales.nhs.uk::1c490ace-4409-4585-90ec-0cdb791be903" providerId="AD" clId="Web-{7161EF4B-4F0E-D89D-7B91-4226BF3DFFA6}"/>
    <pc:docChg chg="addSld modSld">
      <pc:chgData name="Claire Gunter (Aneurin Bevan UHB - Family and Therapies)" userId="S::claire.gunter@wales.nhs.uk::1c490ace-4409-4585-90ec-0cdb791be903" providerId="AD" clId="Web-{7161EF4B-4F0E-D89D-7B91-4226BF3DFFA6}" dt="2023-12-22T14:52:53.264" v="49"/>
      <pc:docMkLst>
        <pc:docMk/>
      </pc:docMkLst>
      <pc:sldChg chg="addSp delSp modSp modNotes">
        <pc:chgData name="Claire Gunter (Aneurin Bevan UHB - Family and Therapies)" userId="S::claire.gunter@wales.nhs.uk::1c490ace-4409-4585-90ec-0cdb791be903" providerId="AD" clId="Web-{7161EF4B-4F0E-D89D-7B91-4226BF3DFFA6}" dt="2023-12-22T14:49:35.736" v="27"/>
        <pc:sldMkLst>
          <pc:docMk/>
          <pc:sldMk cId="1001637410" sldId="265"/>
        </pc:sldMkLst>
        <pc:spChg chg="del mod">
          <ac:chgData name="Claire Gunter (Aneurin Bevan UHB - Family and Therapies)" userId="S::claire.gunter@wales.nhs.uk::1c490ace-4409-4585-90ec-0cdb791be903" providerId="AD" clId="Web-{7161EF4B-4F0E-D89D-7B91-4226BF3DFFA6}" dt="2023-12-22T14:49:09.484" v="8"/>
          <ac:spMkLst>
            <pc:docMk/>
            <pc:sldMk cId="1001637410" sldId="265"/>
            <ac:spMk id="5" creationId="{4531887A-2920-45B5-8141-AAA021A270E8}"/>
          </ac:spMkLst>
        </pc:spChg>
        <pc:picChg chg="add mod">
          <ac:chgData name="Claire Gunter (Aneurin Bevan UHB - Family and Therapies)" userId="S::claire.gunter@wales.nhs.uk::1c490ace-4409-4585-90ec-0cdb791be903" providerId="AD" clId="Web-{7161EF4B-4F0E-D89D-7B91-4226BF3DFFA6}" dt="2023-12-22T14:49:07.859" v="7"/>
          <ac:picMkLst>
            <pc:docMk/>
            <pc:sldMk cId="1001637410" sldId="265"/>
            <ac:picMk id="4" creationId="{DC2F288E-D15E-3274-3752-8EBD8109386E}"/>
          </ac:picMkLst>
        </pc:picChg>
      </pc:sldChg>
      <pc:sldChg chg="addSp delSp modSp add replId modNotes">
        <pc:chgData name="Claire Gunter (Aneurin Bevan UHB - Family and Therapies)" userId="S::claire.gunter@wales.nhs.uk::1c490ace-4409-4585-90ec-0cdb791be903" providerId="AD" clId="Web-{7161EF4B-4F0E-D89D-7B91-4226BF3DFFA6}" dt="2023-12-22T14:52:53.264" v="49"/>
        <pc:sldMkLst>
          <pc:docMk/>
          <pc:sldMk cId="3261806286" sldId="267"/>
        </pc:sldMkLst>
        <pc:graphicFrameChg chg="add mod">
          <ac:chgData name="Claire Gunter (Aneurin Bevan UHB - Family and Therapies)" userId="S::claire.gunter@wales.nhs.uk::1c490ace-4409-4585-90ec-0cdb791be903" providerId="AD" clId="Web-{7161EF4B-4F0E-D89D-7B91-4226BF3DFFA6}" dt="2023-12-22T14:52:34.779" v="46" actId="1076"/>
          <ac:graphicFrameMkLst>
            <pc:docMk/>
            <pc:sldMk cId="3261806286" sldId="267"/>
            <ac:graphicFrameMk id="5" creationId="{B1A914FA-DBD7-37C8-EEA3-8F77B158E784}"/>
          </ac:graphicFrameMkLst>
        </pc:graphicFrameChg>
        <pc:picChg chg="del">
          <ac:chgData name="Claire Gunter (Aneurin Bevan UHB - Family and Therapies)" userId="S::claire.gunter@wales.nhs.uk::1c490ace-4409-4585-90ec-0cdb791be903" providerId="AD" clId="Web-{7161EF4B-4F0E-D89D-7B91-4226BF3DFFA6}" dt="2023-12-22T14:50:11.269" v="44"/>
          <ac:picMkLst>
            <pc:docMk/>
            <pc:sldMk cId="3261806286" sldId="267"/>
            <ac:picMk id="4" creationId="{4330AD71-FDD0-D49F-E5DD-3875C4CA4757}"/>
          </ac:picMkLst>
        </pc:picChg>
      </pc:sldChg>
    </pc:docChg>
  </pc:docChgLst>
  <pc:docChgLst>
    <pc:chgData name="Claire Gunter (Aneurin Bevan UHB - Family and Therapies)" userId="1c490ace-4409-4585-90ec-0cdb791be903" providerId="ADAL" clId="{53C167E8-F66B-4BD7-A676-DFE0C8964776}"/>
    <pc:docChg chg="undo custSel modSld sldOrd">
      <pc:chgData name="Claire Gunter (Aneurin Bevan UHB - Family and Therapies)" userId="1c490ace-4409-4585-90ec-0cdb791be903" providerId="ADAL" clId="{53C167E8-F66B-4BD7-A676-DFE0C8964776}" dt="2023-12-28T15:08:40.420" v="2566" actId="313"/>
      <pc:docMkLst>
        <pc:docMk/>
      </pc:docMkLst>
      <pc:sldChg chg="modNotesTx">
        <pc:chgData name="Claire Gunter (Aneurin Bevan UHB - Family and Therapies)" userId="1c490ace-4409-4585-90ec-0cdb791be903" providerId="ADAL" clId="{53C167E8-F66B-4BD7-A676-DFE0C8964776}" dt="2023-12-28T14:40:39.068" v="542" actId="20577"/>
        <pc:sldMkLst>
          <pc:docMk/>
          <pc:sldMk cId="109857222" sldId="256"/>
        </pc:sldMkLst>
      </pc:sldChg>
      <pc:sldChg chg="modSp mod modNotesTx">
        <pc:chgData name="Claire Gunter (Aneurin Bevan UHB - Family and Therapies)" userId="1c490ace-4409-4585-90ec-0cdb791be903" providerId="ADAL" clId="{53C167E8-F66B-4BD7-A676-DFE0C8964776}" dt="2023-12-28T14:41:34.524" v="576" actId="20577"/>
        <pc:sldMkLst>
          <pc:docMk/>
          <pc:sldMk cId="4026340500" sldId="257"/>
        </pc:sldMkLst>
        <pc:spChg chg="mod">
          <ac:chgData name="Claire Gunter (Aneurin Bevan UHB - Family and Therapies)" userId="1c490ace-4409-4585-90ec-0cdb791be903" providerId="ADAL" clId="{53C167E8-F66B-4BD7-A676-DFE0C8964776}" dt="2023-12-28T14:41:34.524" v="576" actId="20577"/>
          <ac:spMkLst>
            <pc:docMk/>
            <pc:sldMk cId="4026340500" sldId="257"/>
            <ac:spMk id="2" creationId="{F434360E-5F42-A8ED-BCCD-4B1F0CAF7247}"/>
          </ac:spMkLst>
        </pc:spChg>
      </pc:sldChg>
      <pc:sldChg chg="addSp delSp modSp mod addCm delCm modCm modNotesTx">
        <pc:chgData name="Claire Gunter (Aneurin Bevan UHB - Family and Therapies)" userId="1c490ace-4409-4585-90ec-0cdb791be903" providerId="ADAL" clId="{53C167E8-F66B-4BD7-A676-DFE0C8964776}" dt="2023-12-28T15:00:03.540" v="1657" actId="313"/>
        <pc:sldMkLst>
          <pc:docMk/>
          <pc:sldMk cId="1791142103" sldId="258"/>
        </pc:sldMkLst>
        <pc:spChg chg="mod">
          <ac:chgData name="Claire Gunter (Aneurin Bevan UHB - Family and Therapies)" userId="1c490ace-4409-4585-90ec-0cdb791be903" providerId="ADAL" clId="{53C167E8-F66B-4BD7-A676-DFE0C8964776}" dt="2023-12-28T15:00:03.540" v="1657" actId="313"/>
          <ac:spMkLst>
            <pc:docMk/>
            <pc:sldMk cId="1791142103" sldId="258"/>
            <ac:spMk id="2" creationId="{4B2C7C1B-BC64-4D4B-B745-BD78ABCB0DEB}"/>
          </ac:spMkLst>
        </pc:spChg>
        <pc:spChg chg="mod">
          <ac:chgData name="Claire Gunter (Aneurin Bevan UHB - Family and Therapies)" userId="1c490ace-4409-4585-90ec-0cdb791be903" providerId="ADAL" clId="{53C167E8-F66B-4BD7-A676-DFE0C8964776}" dt="2023-12-28T14:58:20.052" v="1548" actId="1076"/>
          <ac:spMkLst>
            <pc:docMk/>
            <pc:sldMk cId="1791142103" sldId="258"/>
            <ac:spMk id="5" creationId="{4531887A-2920-45B5-8141-AAA021A270E8}"/>
          </ac:spMkLst>
        </pc:spChg>
        <pc:spChg chg="add del">
          <ac:chgData name="Claire Gunter (Aneurin Bevan UHB - Family and Therapies)" userId="1c490ace-4409-4585-90ec-0cdb791be903" providerId="ADAL" clId="{53C167E8-F66B-4BD7-A676-DFE0C8964776}" dt="2023-12-28T14:55:29.233" v="1300" actId="767"/>
          <ac:spMkLst>
            <pc:docMk/>
            <pc:sldMk cId="1791142103" sldId="258"/>
            <ac:spMk id="6" creationId="{3A9FA4E6-0ED9-40D9-A88B-B2CA2F323C65}"/>
          </ac:spMkLst>
        </pc:spChg>
        <pc:spChg chg="add del mod">
          <ac:chgData name="Claire Gunter (Aneurin Bevan UHB - Family and Therapies)" userId="1c490ace-4409-4585-90ec-0cdb791be903" providerId="ADAL" clId="{53C167E8-F66B-4BD7-A676-DFE0C8964776}" dt="2023-12-28T14:55:27.983" v="1298" actId="767"/>
          <ac:spMkLst>
            <pc:docMk/>
            <pc:sldMk cId="1791142103" sldId="258"/>
            <ac:spMk id="7" creationId="{10857284-105D-4F7F-AD58-8019B95C5AAC}"/>
          </ac:spMkLst>
        </pc:spChg>
        <pc:spChg chg="add mod">
          <ac:chgData name="Claire Gunter (Aneurin Bevan UHB - Family and Therapies)" userId="1c490ace-4409-4585-90ec-0cdb791be903" providerId="ADAL" clId="{53C167E8-F66B-4BD7-A676-DFE0C8964776}" dt="2023-12-28T14:59:34.447" v="1631" actId="313"/>
          <ac:spMkLst>
            <pc:docMk/>
            <pc:sldMk cId="1791142103" sldId="258"/>
            <ac:spMk id="8" creationId="{3A31B985-2C5B-4DC6-B4E4-9ED9CE680809}"/>
          </ac:spMkLst>
        </pc:spChg>
        <pc:spChg chg="add mod">
          <ac:chgData name="Claire Gunter (Aneurin Bevan UHB - Family and Therapies)" userId="1c490ace-4409-4585-90ec-0cdb791be903" providerId="ADAL" clId="{53C167E8-F66B-4BD7-A676-DFE0C8964776}" dt="2023-12-28T14:58:22.627" v="1549" actId="1076"/>
          <ac:spMkLst>
            <pc:docMk/>
            <pc:sldMk cId="1791142103" sldId="258"/>
            <ac:spMk id="9" creationId="{0172B5F4-AC25-46DA-B7DE-50695E6C71AB}"/>
          </ac:spMkLst>
        </pc:spChg>
        <pc:spChg chg="add mod">
          <ac:chgData name="Claire Gunter (Aneurin Bevan UHB - Family and Therapies)" userId="1c490ace-4409-4585-90ec-0cdb791be903" providerId="ADAL" clId="{53C167E8-F66B-4BD7-A676-DFE0C8964776}" dt="2023-12-28T14:58:18.133" v="1547" actId="1076"/>
          <ac:spMkLst>
            <pc:docMk/>
            <pc:sldMk cId="1791142103" sldId="258"/>
            <ac:spMk id="10" creationId="{F6A904C1-353E-452F-B0D0-A702CB301729}"/>
          </ac:spMkLst>
        </pc:spChg>
        <pc:spChg chg="add mod">
          <ac:chgData name="Claire Gunter (Aneurin Bevan UHB - Family and Therapies)" userId="1c490ace-4409-4585-90ec-0cdb791be903" providerId="ADAL" clId="{53C167E8-F66B-4BD7-A676-DFE0C8964776}" dt="2023-12-28T14:58:25.216" v="1550" actId="1076"/>
          <ac:spMkLst>
            <pc:docMk/>
            <pc:sldMk cId="1791142103" sldId="258"/>
            <ac:spMk id="11" creationId="{B6E8E652-AD1E-4EA9-9DE3-252155E04E45}"/>
          </ac:spMkLst>
        </pc:spChg>
      </pc:sldChg>
      <pc:sldChg chg="ord modNotesTx">
        <pc:chgData name="Claire Gunter (Aneurin Bevan UHB - Family and Therapies)" userId="1c490ace-4409-4585-90ec-0cdb791be903" providerId="ADAL" clId="{53C167E8-F66B-4BD7-A676-DFE0C8964776}" dt="2023-12-28T14:47:31.366" v="1245" actId="20577"/>
        <pc:sldMkLst>
          <pc:docMk/>
          <pc:sldMk cId="2668956445" sldId="263"/>
        </pc:sldMkLst>
      </pc:sldChg>
      <pc:sldChg chg="modNotesTx">
        <pc:chgData name="Claire Gunter (Aneurin Bevan UHB - Family and Therapies)" userId="1c490ace-4409-4585-90ec-0cdb791be903" providerId="ADAL" clId="{53C167E8-F66B-4BD7-A676-DFE0C8964776}" dt="2023-12-28T14:47:48.041" v="1257" actId="20577"/>
        <pc:sldMkLst>
          <pc:docMk/>
          <pc:sldMk cId="2380891736" sldId="264"/>
        </pc:sldMkLst>
      </pc:sldChg>
      <pc:sldChg chg="addSp modSp mod ord modNotesTx">
        <pc:chgData name="Claire Gunter (Aneurin Bevan UHB - Family and Therapies)" userId="1c490ace-4409-4585-90ec-0cdb791be903" providerId="ADAL" clId="{53C167E8-F66B-4BD7-A676-DFE0C8964776}" dt="2023-12-28T15:02:55.939" v="1871" actId="20577"/>
        <pc:sldMkLst>
          <pc:docMk/>
          <pc:sldMk cId="1001637410" sldId="265"/>
        </pc:sldMkLst>
        <pc:picChg chg="mod">
          <ac:chgData name="Claire Gunter (Aneurin Bevan UHB - Family and Therapies)" userId="1c490ace-4409-4585-90ec-0cdb791be903" providerId="ADAL" clId="{53C167E8-F66B-4BD7-A676-DFE0C8964776}" dt="2023-12-28T15:01:59.056" v="1737" actId="1076"/>
          <ac:picMkLst>
            <pc:docMk/>
            <pc:sldMk cId="1001637410" sldId="265"/>
            <ac:picMk id="4" creationId="{DC2F288E-D15E-3274-3752-8EBD8109386E}"/>
          </ac:picMkLst>
        </pc:picChg>
        <pc:picChg chg="add mod">
          <ac:chgData name="Claire Gunter (Aneurin Bevan UHB - Family and Therapies)" userId="1c490ace-4409-4585-90ec-0cdb791be903" providerId="ADAL" clId="{53C167E8-F66B-4BD7-A676-DFE0C8964776}" dt="2023-12-28T15:02:05.841" v="1739" actId="1076"/>
          <ac:picMkLst>
            <pc:docMk/>
            <pc:sldMk cId="1001637410" sldId="265"/>
            <ac:picMk id="7" creationId="{2EBCD395-E92C-421E-9649-93A08634AF1F}"/>
          </ac:picMkLst>
        </pc:picChg>
      </pc:sldChg>
      <pc:sldChg chg="modNotesTx">
        <pc:chgData name="Claire Gunter (Aneurin Bevan UHB - Family and Therapies)" userId="1c490ace-4409-4585-90ec-0cdb791be903" providerId="ADAL" clId="{53C167E8-F66B-4BD7-A676-DFE0C8964776}" dt="2023-12-28T15:08:40.420" v="2566" actId="313"/>
        <pc:sldMkLst>
          <pc:docMk/>
          <pc:sldMk cId="3000380595" sldId="266"/>
        </pc:sldMkLst>
      </pc:sldChg>
      <pc:sldChg chg="addSp delSp modSp mod modNotesTx">
        <pc:chgData name="Claire Gunter (Aneurin Bevan UHB - Family and Therapies)" userId="1c490ace-4409-4585-90ec-0cdb791be903" providerId="ADAL" clId="{53C167E8-F66B-4BD7-A676-DFE0C8964776}" dt="2023-12-28T15:06:51.878" v="2217" actId="20577"/>
        <pc:sldMkLst>
          <pc:docMk/>
          <pc:sldMk cId="3261806286" sldId="267"/>
        </pc:sldMkLst>
        <pc:spChg chg="mod">
          <ac:chgData name="Claire Gunter (Aneurin Bevan UHB - Family and Therapies)" userId="1c490ace-4409-4585-90ec-0cdb791be903" providerId="ADAL" clId="{53C167E8-F66B-4BD7-A676-DFE0C8964776}" dt="2023-12-28T15:00:18.368" v="1684" actId="20577"/>
          <ac:spMkLst>
            <pc:docMk/>
            <pc:sldMk cId="3261806286" sldId="267"/>
            <ac:spMk id="2" creationId="{3506C151-EE08-29CD-F3B5-734EA3CC9B0A}"/>
          </ac:spMkLst>
        </pc:spChg>
        <pc:graphicFrameChg chg="mod">
          <ac:chgData name="Claire Gunter (Aneurin Bevan UHB - Family and Therapies)" userId="1c490ace-4409-4585-90ec-0cdb791be903" providerId="ADAL" clId="{53C167E8-F66B-4BD7-A676-DFE0C8964776}" dt="2023-12-28T15:00:48.220" v="1710" actId="20577"/>
          <ac:graphicFrameMkLst>
            <pc:docMk/>
            <pc:sldMk cId="3261806286" sldId="267"/>
            <ac:graphicFrameMk id="5" creationId="{B1A914FA-DBD7-37C8-EEA3-8F77B158E784}"/>
          </ac:graphicFrameMkLst>
        </pc:graphicFrameChg>
        <pc:graphicFrameChg chg="add del mod">
          <ac:chgData name="Claire Gunter (Aneurin Bevan UHB - Family and Therapies)" userId="1c490ace-4409-4585-90ec-0cdb791be903" providerId="ADAL" clId="{53C167E8-F66B-4BD7-A676-DFE0C8964776}" dt="2023-12-28T15:01:21.924" v="1718"/>
          <ac:graphicFrameMkLst>
            <pc:docMk/>
            <pc:sldMk cId="3261806286" sldId="267"/>
            <ac:graphicFrameMk id="7" creationId="{336BA81E-27A3-4A11-BF50-2ABC5773D999}"/>
          </ac:graphicFrameMkLst>
        </pc:graphicFrameChg>
        <pc:graphicFrameChg chg="add mod">
          <ac:chgData name="Claire Gunter (Aneurin Bevan UHB - Family and Therapies)" userId="1c490ace-4409-4585-90ec-0cdb791be903" providerId="ADAL" clId="{53C167E8-F66B-4BD7-A676-DFE0C8964776}" dt="2023-12-28T15:01:41.874" v="1734" actId="20577"/>
          <ac:graphicFrameMkLst>
            <pc:docMk/>
            <pc:sldMk cId="3261806286" sldId="267"/>
            <ac:graphicFrameMk id="8" creationId="{D18D85C2-3210-4595-88B1-DE867EF3AAED}"/>
          </ac:graphicFrameMkLst>
        </pc:graphicFrameChg>
      </pc:sldChg>
    </pc:docChg>
  </pc:docChgLst>
  <pc:docChgLst>
    <pc:chgData name="Claire Gunter (Aneurin Bevan UHB - Family and Therapies)" userId="S::claire.gunter@wales.nhs.uk::1c490ace-4409-4585-90ec-0cdb791be903" providerId="AD" clId="Web-{9E015787-88A9-D439-1656-82AE802D4D2C}"/>
    <pc:docChg chg="modSld">
      <pc:chgData name="Claire Gunter (Aneurin Bevan UHB - Family and Therapies)" userId="S::claire.gunter@wales.nhs.uk::1c490ace-4409-4585-90ec-0cdb791be903" providerId="AD" clId="Web-{9E015787-88A9-D439-1656-82AE802D4D2C}" dt="2024-01-04T16:43:36.694" v="541"/>
      <pc:docMkLst>
        <pc:docMk/>
      </pc:docMkLst>
      <pc:sldChg chg="modNotes">
        <pc:chgData name="Claire Gunter (Aneurin Bevan UHB - Family and Therapies)" userId="S::claire.gunter@wales.nhs.uk::1c490ace-4409-4585-90ec-0cdb791be903" providerId="AD" clId="Web-{9E015787-88A9-D439-1656-82AE802D4D2C}" dt="2024-01-04T16:32:53.301" v="331"/>
        <pc:sldMkLst>
          <pc:docMk/>
          <pc:sldMk cId="109857222" sldId="256"/>
        </pc:sldMkLst>
      </pc:sldChg>
      <pc:sldChg chg="modNotes">
        <pc:chgData name="Claire Gunter (Aneurin Bevan UHB - Family and Therapies)" userId="S::claire.gunter@wales.nhs.uk::1c490ace-4409-4585-90ec-0cdb791be903" providerId="AD" clId="Web-{9E015787-88A9-D439-1656-82AE802D4D2C}" dt="2024-01-04T16:43:36.694" v="541"/>
        <pc:sldMkLst>
          <pc:docMk/>
          <pc:sldMk cId="4026340500" sldId="257"/>
        </pc:sldMkLst>
      </pc:sldChg>
      <pc:sldChg chg="modNotes">
        <pc:chgData name="Claire Gunter (Aneurin Bevan UHB - Family and Therapies)" userId="S::claire.gunter@wales.nhs.uk::1c490ace-4409-4585-90ec-0cdb791be903" providerId="AD" clId="Web-{9E015787-88A9-D439-1656-82AE802D4D2C}" dt="2024-01-04T16:31:14.548" v="303"/>
        <pc:sldMkLst>
          <pc:docMk/>
          <pc:sldMk cId="1791142103" sldId="258"/>
        </pc:sldMkLst>
      </pc:sldChg>
      <pc:sldChg chg="modNotes">
        <pc:chgData name="Claire Gunter (Aneurin Bevan UHB - Family and Therapies)" userId="S::claire.gunter@wales.nhs.uk::1c490ace-4409-4585-90ec-0cdb791be903" providerId="AD" clId="Web-{9E015787-88A9-D439-1656-82AE802D4D2C}" dt="2024-01-04T16:28:37.575" v="196"/>
        <pc:sldMkLst>
          <pc:docMk/>
          <pc:sldMk cId="3261806286" sldId="267"/>
        </pc:sldMkLst>
      </pc:sldChg>
    </pc:docChg>
  </pc:docChgLst>
  <pc:docChgLst>
    <pc:chgData name="Claire Gunter (Aneurin Bevan UHB - Family and Therapies)" userId="1c490ace-4409-4585-90ec-0cdb791be903" providerId="ADAL" clId="{F79CC333-F54F-4B11-BBF9-83E55EBF482A}"/>
    <pc:docChg chg="undo custSel addSld delSld modSld sldOrd">
      <pc:chgData name="Claire Gunter (Aneurin Bevan UHB - Family and Therapies)" userId="1c490ace-4409-4585-90ec-0cdb791be903" providerId="ADAL" clId="{F79CC333-F54F-4B11-BBF9-83E55EBF482A}" dt="2023-12-12T17:13:54.475" v="2666"/>
      <pc:docMkLst>
        <pc:docMk/>
      </pc:docMkLst>
      <pc:sldChg chg="modSp mod modNotesTx">
        <pc:chgData name="Claire Gunter (Aneurin Bevan UHB - Family and Therapies)" userId="1c490ace-4409-4585-90ec-0cdb791be903" providerId="ADAL" clId="{F79CC333-F54F-4B11-BBF9-83E55EBF482A}" dt="2023-12-12T16:19:52.926" v="180" actId="313"/>
        <pc:sldMkLst>
          <pc:docMk/>
          <pc:sldMk cId="109857222" sldId="256"/>
        </pc:sldMkLst>
        <pc:spChg chg="mod">
          <ac:chgData name="Claire Gunter (Aneurin Bevan UHB - Family and Therapies)" userId="1c490ace-4409-4585-90ec-0cdb791be903" providerId="ADAL" clId="{F79CC333-F54F-4B11-BBF9-83E55EBF482A}" dt="2023-12-12T16:18:55.509" v="17" actId="20577"/>
          <ac:spMkLst>
            <pc:docMk/>
            <pc:sldMk cId="109857222" sldId="256"/>
            <ac:spMk id="3" creationId="{00000000-0000-0000-0000-000000000000}"/>
          </ac:spMkLst>
        </pc:spChg>
      </pc:sldChg>
      <pc:sldChg chg="addSp delSp modSp modAnim modNotesTx">
        <pc:chgData name="Claire Gunter (Aneurin Bevan UHB - Family and Therapies)" userId="1c490ace-4409-4585-90ec-0cdb791be903" providerId="ADAL" clId="{F79CC333-F54F-4B11-BBF9-83E55EBF482A}" dt="2023-12-12T17:13:54.475" v="2666"/>
        <pc:sldMkLst>
          <pc:docMk/>
          <pc:sldMk cId="4026340500" sldId="257"/>
        </pc:sldMkLst>
        <pc:picChg chg="add del mod">
          <ac:chgData name="Claire Gunter (Aneurin Bevan UHB - Family and Therapies)" userId="1c490ace-4409-4585-90ec-0cdb791be903" providerId="ADAL" clId="{F79CC333-F54F-4B11-BBF9-83E55EBF482A}" dt="2023-12-12T16:54:39.121" v="1797" actId="21"/>
          <ac:picMkLst>
            <pc:docMk/>
            <pc:sldMk cId="4026340500" sldId="257"/>
            <ac:picMk id="4" creationId="{91B843FA-6123-CE81-D768-27C834FD58BD}"/>
          </ac:picMkLst>
        </pc:picChg>
        <pc:picChg chg="del">
          <ac:chgData name="Claire Gunter (Aneurin Bevan UHB - Family and Therapies)" userId="1c490ace-4409-4585-90ec-0cdb791be903" providerId="ADAL" clId="{F79CC333-F54F-4B11-BBF9-83E55EBF482A}" dt="2023-12-12T16:18:05.863" v="1" actId="21"/>
          <ac:picMkLst>
            <pc:docMk/>
            <pc:sldMk cId="4026340500" sldId="257"/>
            <ac:picMk id="5" creationId="{A2E28293-7A85-A91A-8BA3-A13E6BA48B50}"/>
          </ac:picMkLst>
        </pc:picChg>
        <pc:picChg chg="del">
          <ac:chgData name="Claire Gunter (Aneurin Bevan UHB - Family and Therapies)" userId="1c490ace-4409-4585-90ec-0cdb791be903" providerId="ADAL" clId="{F79CC333-F54F-4B11-BBF9-83E55EBF482A}" dt="2023-12-12T16:18:04.448" v="0" actId="21"/>
          <ac:picMkLst>
            <pc:docMk/>
            <pc:sldMk cId="4026340500" sldId="257"/>
            <ac:picMk id="6" creationId="{1F1635F5-E10B-051D-0E98-55909ABB5205}"/>
          </ac:picMkLst>
        </pc:picChg>
        <pc:picChg chg="del">
          <ac:chgData name="Claire Gunter (Aneurin Bevan UHB - Family and Therapies)" userId="1c490ace-4409-4585-90ec-0cdb791be903" providerId="ADAL" clId="{F79CC333-F54F-4B11-BBF9-83E55EBF482A}" dt="2023-12-12T16:18:07.102" v="2" actId="21"/>
          <ac:picMkLst>
            <pc:docMk/>
            <pc:sldMk cId="4026340500" sldId="257"/>
            <ac:picMk id="7" creationId="{B447D3C3-0D3E-8904-C354-7BFF58FCA5CB}"/>
          </ac:picMkLst>
        </pc:picChg>
        <pc:picChg chg="add del">
          <ac:chgData name="Claire Gunter (Aneurin Bevan UHB - Family and Therapies)" userId="1c490ace-4409-4585-90ec-0cdb791be903" providerId="ADAL" clId="{F79CC333-F54F-4B11-BBF9-83E55EBF482A}" dt="2023-12-12T16:54:49.528" v="1800" actId="21"/>
          <ac:picMkLst>
            <pc:docMk/>
            <pc:sldMk cId="4026340500" sldId="257"/>
            <ac:picMk id="8" creationId="{B5EAC74B-F2DF-CA51-F7D2-99AFB87368D4}"/>
          </ac:picMkLst>
        </pc:picChg>
        <pc:picChg chg="add del mod">
          <ac:chgData name="Claire Gunter (Aneurin Bevan UHB - Family and Therapies)" userId="1c490ace-4409-4585-90ec-0cdb791be903" providerId="ADAL" clId="{F79CC333-F54F-4B11-BBF9-83E55EBF482A}" dt="2023-12-12T16:53:17.913" v="1795" actId="21"/>
          <ac:picMkLst>
            <pc:docMk/>
            <pc:sldMk cId="4026340500" sldId="257"/>
            <ac:picMk id="9" creationId="{D0922009-853B-D932-CB59-78A1F9813222}"/>
          </ac:picMkLst>
        </pc:picChg>
        <pc:picChg chg="add del mod">
          <ac:chgData name="Claire Gunter (Aneurin Bevan UHB - Family and Therapies)" userId="1c490ace-4409-4585-90ec-0cdb791be903" providerId="ADAL" clId="{F79CC333-F54F-4B11-BBF9-83E55EBF482A}" dt="2023-12-12T16:54:47.992" v="1799" actId="21"/>
          <ac:picMkLst>
            <pc:docMk/>
            <pc:sldMk cId="4026340500" sldId="257"/>
            <ac:picMk id="10" creationId="{53208D1C-8332-AB43-29FD-3A7A88418158}"/>
          </ac:picMkLst>
        </pc:picChg>
        <pc:picChg chg="add del mod">
          <ac:chgData name="Claire Gunter (Aneurin Bevan UHB - Family and Therapies)" userId="1c490ace-4409-4585-90ec-0cdb791be903" providerId="ADAL" clId="{F79CC333-F54F-4B11-BBF9-83E55EBF482A}" dt="2023-12-12T16:49:09.080" v="1772" actId="21"/>
          <ac:picMkLst>
            <pc:docMk/>
            <pc:sldMk cId="4026340500" sldId="257"/>
            <ac:picMk id="11" creationId="{43DC00BF-DE22-4C3C-9776-1C5E401C4308}"/>
          </ac:picMkLst>
        </pc:picChg>
        <pc:picChg chg="del">
          <ac:chgData name="Claire Gunter (Aneurin Bevan UHB - Family and Therapies)" userId="1c490ace-4409-4585-90ec-0cdb791be903" providerId="ADAL" clId="{F79CC333-F54F-4B11-BBF9-83E55EBF482A}" dt="2023-12-12T16:18:08.359" v="3" actId="21"/>
          <ac:picMkLst>
            <pc:docMk/>
            <pc:sldMk cId="4026340500" sldId="257"/>
            <ac:picMk id="1026" creationId="{F86230D8-9C38-9248-54B8-E11AE7C78890}"/>
          </ac:picMkLst>
        </pc:picChg>
        <pc:picChg chg="add del mod">
          <ac:chgData name="Claire Gunter (Aneurin Bevan UHB - Family and Therapies)" userId="1c490ace-4409-4585-90ec-0cdb791be903" providerId="ADAL" clId="{F79CC333-F54F-4B11-BBF9-83E55EBF482A}" dt="2023-12-12T16:52:42.745" v="1778" actId="21"/>
          <ac:picMkLst>
            <pc:docMk/>
            <pc:sldMk cId="4026340500" sldId="257"/>
            <ac:picMk id="1028" creationId="{B0A56BD2-8475-48FB-96AB-4C2ADD5F6DE7}"/>
          </ac:picMkLst>
        </pc:picChg>
        <pc:picChg chg="add mod">
          <ac:chgData name="Claire Gunter (Aneurin Bevan UHB - Family and Therapies)" userId="1c490ace-4409-4585-90ec-0cdb791be903" providerId="ADAL" clId="{F79CC333-F54F-4B11-BBF9-83E55EBF482A}" dt="2023-12-12T16:54:53.878" v="1802" actId="1076"/>
          <ac:picMkLst>
            <pc:docMk/>
            <pc:sldMk cId="4026340500" sldId="257"/>
            <ac:picMk id="1030" creationId="{23AF05D2-AE34-4692-B741-4299B4341E30}"/>
          </ac:picMkLst>
        </pc:picChg>
      </pc:sldChg>
      <pc:sldChg chg="addSp modSp mod modNotesTx">
        <pc:chgData name="Claire Gunter (Aneurin Bevan UHB - Family and Therapies)" userId="1c490ace-4409-4585-90ec-0cdb791be903" providerId="ADAL" clId="{F79CC333-F54F-4B11-BBF9-83E55EBF482A}" dt="2023-12-12T17:00:31.679" v="2183" actId="20577"/>
        <pc:sldMkLst>
          <pc:docMk/>
          <pc:sldMk cId="1791142103" sldId="258"/>
        </pc:sldMkLst>
        <pc:spChg chg="mod">
          <ac:chgData name="Claire Gunter (Aneurin Bevan UHB - Family and Therapies)" userId="1c490ace-4409-4585-90ec-0cdb791be903" providerId="ADAL" clId="{F79CC333-F54F-4B11-BBF9-83E55EBF482A}" dt="2023-12-12T16:59:20.958" v="2103" actId="20577"/>
          <ac:spMkLst>
            <pc:docMk/>
            <pc:sldMk cId="1791142103" sldId="258"/>
            <ac:spMk id="2" creationId="{4B2C7C1B-BC64-4D4B-B745-BD78ABCB0DEB}"/>
          </ac:spMkLst>
        </pc:spChg>
        <pc:spChg chg="mod">
          <ac:chgData name="Claire Gunter (Aneurin Bevan UHB - Family and Therapies)" userId="1c490ace-4409-4585-90ec-0cdb791be903" providerId="ADAL" clId="{F79CC333-F54F-4B11-BBF9-83E55EBF482A}" dt="2023-12-12T16:39:03.978" v="991" actId="20577"/>
          <ac:spMkLst>
            <pc:docMk/>
            <pc:sldMk cId="1791142103" sldId="258"/>
            <ac:spMk id="3" creationId="{0C7F1EFB-CAD2-148E-1F04-491A85A8F25F}"/>
          </ac:spMkLst>
        </pc:spChg>
        <pc:spChg chg="add mod">
          <ac:chgData name="Claire Gunter (Aneurin Bevan UHB - Family and Therapies)" userId="1c490ace-4409-4585-90ec-0cdb791be903" providerId="ADAL" clId="{F79CC333-F54F-4B11-BBF9-83E55EBF482A}" dt="2023-12-12T17:00:31.679" v="2183" actId="20577"/>
          <ac:spMkLst>
            <pc:docMk/>
            <pc:sldMk cId="1791142103" sldId="258"/>
            <ac:spMk id="5" creationId="{4531887A-2920-45B5-8141-AAA021A270E8}"/>
          </ac:spMkLst>
        </pc:spChg>
        <pc:picChg chg="add mod">
          <ac:chgData name="Claire Gunter (Aneurin Bevan UHB - Family and Therapies)" userId="1c490ace-4409-4585-90ec-0cdb791be903" providerId="ADAL" clId="{F79CC333-F54F-4B11-BBF9-83E55EBF482A}" dt="2023-12-12T16:39:21.629" v="996" actId="1076"/>
          <ac:picMkLst>
            <pc:docMk/>
            <pc:sldMk cId="1791142103" sldId="258"/>
            <ac:picMk id="4" creationId="{7928B052-D6D9-4627-A8E9-C34A1ECE91D6}"/>
          </ac:picMkLst>
        </pc:picChg>
      </pc:sldChg>
      <pc:sldChg chg="addSp delSp modSp mod ord">
        <pc:chgData name="Claire Gunter (Aneurin Bevan UHB - Family and Therapies)" userId="1c490ace-4409-4585-90ec-0cdb791be903" providerId="ADAL" clId="{F79CC333-F54F-4B11-BBF9-83E55EBF482A}" dt="2023-12-12T17:01:15.207" v="2194"/>
        <pc:sldMkLst>
          <pc:docMk/>
          <pc:sldMk cId="3241125696" sldId="259"/>
        </pc:sldMkLst>
        <pc:spChg chg="mod">
          <ac:chgData name="Claire Gunter (Aneurin Bevan UHB - Family and Therapies)" userId="1c490ace-4409-4585-90ec-0cdb791be903" providerId="ADAL" clId="{F79CC333-F54F-4B11-BBF9-83E55EBF482A}" dt="2023-12-12T17:00:56.687" v="2188" actId="20577"/>
          <ac:spMkLst>
            <pc:docMk/>
            <pc:sldMk cId="3241125696" sldId="259"/>
            <ac:spMk id="2" creationId="{C4F64F5D-3544-28C4-AA78-A3D57454C79E}"/>
          </ac:spMkLst>
        </pc:spChg>
        <pc:picChg chg="add del mod">
          <ac:chgData name="Claire Gunter (Aneurin Bevan UHB - Family and Therapies)" userId="1c490ace-4409-4585-90ec-0cdb791be903" providerId="ADAL" clId="{F79CC333-F54F-4B11-BBF9-83E55EBF482A}" dt="2023-12-12T17:01:07.392" v="2191" actId="21"/>
          <ac:picMkLst>
            <pc:docMk/>
            <pc:sldMk cId="3241125696" sldId="259"/>
            <ac:picMk id="4" creationId="{5BFD2E0A-B449-443A-BD80-778B43AD021F}"/>
          </ac:picMkLst>
        </pc:picChg>
      </pc:sldChg>
      <pc:sldChg chg="addSp delSp modSp del mod modNotesTx">
        <pc:chgData name="Claire Gunter (Aneurin Bevan UHB - Family and Therapies)" userId="1c490ace-4409-4585-90ec-0cdb791be903" providerId="ADAL" clId="{F79CC333-F54F-4B11-BBF9-83E55EBF482A}" dt="2023-12-12T16:27:56.629" v="597" actId="2696"/>
        <pc:sldMkLst>
          <pc:docMk/>
          <pc:sldMk cId="1067522478" sldId="260"/>
        </pc:sldMkLst>
        <pc:spChg chg="add del mod">
          <ac:chgData name="Claire Gunter (Aneurin Bevan UHB - Family and Therapies)" userId="1c490ace-4409-4585-90ec-0cdb791be903" providerId="ADAL" clId="{F79CC333-F54F-4B11-BBF9-83E55EBF482A}" dt="2023-12-12T16:24:27.308" v="587" actId="21"/>
          <ac:spMkLst>
            <pc:docMk/>
            <pc:sldMk cId="1067522478" sldId="260"/>
            <ac:spMk id="4" creationId="{2CE794CB-B9CE-401E-8D23-2DD185C1A89A}"/>
          </ac:spMkLst>
        </pc:spChg>
        <pc:graphicFrameChg chg="add del">
          <ac:chgData name="Claire Gunter (Aneurin Bevan UHB - Family and Therapies)" userId="1c490ace-4409-4585-90ec-0cdb791be903" providerId="ADAL" clId="{F79CC333-F54F-4B11-BBF9-83E55EBF482A}" dt="2023-12-12T16:24:27.308" v="587" actId="21"/>
          <ac:graphicFrameMkLst>
            <pc:docMk/>
            <pc:sldMk cId="1067522478" sldId="260"/>
            <ac:graphicFrameMk id="12" creationId="{D4DCB94A-25B9-0310-6A49-3FAA37F296FB}"/>
          </ac:graphicFrameMkLst>
        </pc:graphicFrameChg>
      </pc:sldChg>
      <pc:sldChg chg="addSp delSp modSp del">
        <pc:chgData name="Claire Gunter (Aneurin Bevan UHB - Family and Therapies)" userId="1c490ace-4409-4585-90ec-0cdb791be903" providerId="ADAL" clId="{F79CC333-F54F-4B11-BBF9-83E55EBF482A}" dt="2023-12-12T17:02:40.176" v="2268" actId="2696"/>
        <pc:sldMkLst>
          <pc:docMk/>
          <pc:sldMk cId="2479362919" sldId="261"/>
        </pc:sldMkLst>
        <pc:picChg chg="add del mod">
          <ac:chgData name="Claire Gunter (Aneurin Bevan UHB - Family and Therapies)" userId="1c490ace-4409-4585-90ec-0cdb791be903" providerId="ADAL" clId="{F79CC333-F54F-4B11-BBF9-83E55EBF482A}" dt="2023-12-12T17:02:09.975" v="2255" actId="21"/>
          <ac:picMkLst>
            <pc:docMk/>
            <pc:sldMk cId="2479362919" sldId="261"/>
            <ac:picMk id="2" creationId="{B1D74904-203F-43AA-958E-A6DF2C5B18AA}"/>
          </ac:picMkLst>
        </pc:picChg>
      </pc:sldChg>
      <pc:sldChg chg="addSp delSp modSp del ord modNotesTx">
        <pc:chgData name="Claire Gunter (Aneurin Bevan UHB - Family and Therapies)" userId="1c490ace-4409-4585-90ec-0cdb791be903" providerId="ADAL" clId="{F79CC333-F54F-4B11-BBF9-83E55EBF482A}" dt="2023-12-12T17:01:52.174" v="2252" actId="2696"/>
        <pc:sldMkLst>
          <pc:docMk/>
          <pc:sldMk cId="96433185" sldId="262"/>
        </pc:sldMkLst>
        <pc:picChg chg="add del mod">
          <ac:chgData name="Claire Gunter (Aneurin Bevan UHB - Family and Therapies)" userId="1c490ace-4409-4585-90ec-0cdb791be903" providerId="ADAL" clId="{F79CC333-F54F-4B11-BBF9-83E55EBF482A}" dt="2023-12-12T17:01:41.576" v="2248" actId="21"/>
          <ac:picMkLst>
            <pc:docMk/>
            <pc:sldMk cId="96433185" sldId="262"/>
            <ac:picMk id="2" creationId="{12882202-C007-433E-8EAD-5C8CFD98C281}"/>
          </ac:picMkLst>
        </pc:picChg>
      </pc:sldChg>
      <pc:sldChg chg="addSp delSp modSp mod modAnim delDesignElem modNotesTx">
        <pc:chgData name="Claire Gunter (Aneurin Bevan UHB - Family and Therapies)" userId="1c490ace-4409-4585-90ec-0cdb791be903" providerId="ADAL" clId="{F79CC333-F54F-4B11-BBF9-83E55EBF482A}" dt="2023-12-12T16:57:54.671" v="2099" actId="20577"/>
        <pc:sldMkLst>
          <pc:docMk/>
          <pc:sldMk cId="2668956445" sldId="263"/>
        </pc:sldMkLst>
        <pc:graphicFrameChg chg="mod">
          <ac:chgData name="Claire Gunter (Aneurin Bevan UHB - Family and Therapies)" userId="1c490ace-4409-4585-90ec-0cdb791be903" providerId="ADAL" clId="{F79CC333-F54F-4B11-BBF9-83E55EBF482A}" dt="2023-12-12T16:26:00.366" v="594" actId="1076"/>
          <ac:graphicFrameMkLst>
            <pc:docMk/>
            <pc:sldMk cId="2668956445" sldId="263"/>
            <ac:graphicFrameMk id="12" creationId="{D4DCB94A-25B9-0310-6A49-3FAA37F296FB}"/>
          </ac:graphicFrameMkLst>
        </pc:graphicFrameChg>
        <pc:picChg chg="add mod">
          <ac:chgData name="Claire Gunter (Aneurin Bevan UHB - Family and Therapies)" userId="1c490ace-4409-4585-90ec-0cdb791be903" providerId="ADAL" clId="{F79CC333-F54F-4B11-BBF9-83E55EBF482A}" dt="2023-12-12T16:38:48.510" v="990" actId="1076"/>
          <ac:picMkLst>
            <pc:docMk/>
            <pc:sldMk cId="2668956445" sldId="263"/>
            <ac:picMk id="9" creationId="{AE459881-0020-4FEA-8AF5-829448B7720D}"/>
          </ac:picMkLst>
        </pc:picChg>
        <pc:picChg chg="del">
          <ac:chgData name="Claire Gunter (Aneurin Bevan UHB - Family and Therapies)" userId="1c490ace-4409-4585-90ec-0cdb791be903" providerId="ADAL" clId="{F79CC333-F54F-4B11-BBF9-83E55EBF482A}" dt="2023-12-12T16:39:45.367" v="999"/>
          <ac:picMkLst>
            <pc:docMk/>
            <pc:sldMk cId="2668956445" sldId="263"/>
            <ac:picMk id="10" creationId="{E4E099E6-7791-4138-BB88-881118150BEB}"/>
          </ac:picMkLst>
        </pc:picChg>
      </pc:sldChg>
      <pc:sldChg chg="addSp modSp new mod">
        <pc:chgData name="Claire Gunter (Aneurin Bevan UHB - Family and Therapies)" userId="1c490ace-4409-4585-90ec-0cdb791be903" providerId="ADAL" clId="{F79CC333-F54F-4B11-BBF9-83E55EBF482A}" dt="2023-12-12T16:55:48.991" v="1803"/>
        <pc:sldMkLst>
          <pc:docMk/>
          <pc:sldMk cId="2380891736" sldId="264"/>
        </pc:sldMkLst>
        <pc:spChg chg="mod">
          <ac:chgData name="Claire Gunter (Aneurin Bevan UHB - Family and Therapies)" userId="1c490ace-4409-4585-90ec-0cdb791be903" providerId="ADAL" clId="{F79CC333-F54F-4B11-BBF9-83E55EBF482A}" dt="2023-12-12T16:39:52.670" v="1005" actId="20577"/>
          <ac:spMkLst>
            <pc:docMk/>
            <pc:sldMk cId="2380891736" sldId="264"/>
            <ac:spMk id="2" creationId="{3777BB6B-EA95-4BE5-AAAC-1B6911957F5B}"/>
          </ac:spMkLst>
        </pc:spChg>
        <pc:spChg chg="mod">
          <ac:chgData name="Claire Gunter (Aneurin Bevan UHB - Family and Therapies)" userId="1c490ace-4409-4585-90ec-0cdb791be903" providerId="ADAL" clId="{F79CC333-F54F-4B11-BBF9-83E55EBF482A}" dt="2023-12-12T16:40:47.015" v="1144" actId="20577"/>
          <ac:spMkLst>
            <pc:docMk/>
            <pc:sldMk cId="2380891736" sldId="264"/>
            <ac:spMk id="3" creationId="{56610233-03A9-4A31-B013-DCABB01A334B}"/>
          </ac:spMkLst>
        </pc:spChg>
        <pc:picChg chg="add mod">
          <ac:chgData name="Claire Gunter (Aneurin Bevan UHB - Family and Therapies)" userId="1c490ace-4409-4585-90ec-0cdb791be903" providerId="ADAL" clId="{F79CC333-F54F-4B11-BBF9-83E55EBF482A}" dt="2023-12-12T16:55:48.991" v="1803"/>
          <ac:picMkLst>
            <pc:docMk/>
            <pc:sldMk cId="2380891736" sldId="264"/>
            <ac:picMk id="4" creationId="{6B9D75E4-86D6-463C-AFDC-A965A063B5F8}"/>
          </ac:picMkLst>
        </pc:picChg>
      </pc:sldChg>
      <pc:sldChg chg="addSp delSp modSp add">
        <pc:chgData name="Claire Gunter (Aneurin Bevan UHB - Family and Therapies)" userId="1c490ace-4409-4585-90ec-0cdb791be903" providerId="ADAL" clId="{F79CC333-F54F-4B11-BBF9-83E55EBF482A}" dt="2023-12-12T17:01:48.224" v="2251" actId="21"/>
        <pc:sldMkLst>
          <pc:docMk/>
          <pc:sldMk cId="1001637410" sldId="265"/>
        </pc:sldMkLst>
        <pc:picChg chg="del mod">
          <ac:chgData name="Claire Gunter (Aneurin Bevan UHB - Family and Therapies)" userId="1c490ace-4409-4585-90ec-0cdb791be903" providerId="ADAL" clId="{F79CC333-F54F-4B11-BBF9-83E55EBF482A}" dt="2023-12-12T17:01:48.224" v="2251" actId="21"/>
          <ac:picMkLst>
            <pc:docMk/>
            <pc:sldMk cId="1001637410" sldId="265"/>
            <ac:picMk id="4" creationId="{7928B052-D6D9-4627-A8E9-C34A1ECE91D6}"/>
          </ac:picMkLst>
        </pc:picChg>
        <pc:picChg chg="add mod">
          <ac:chgData name="Claire Gunter (Aneurin Bevan UHB - Family and Therapies)" userId="1c490ace-4409-4585-90ec-0cdb791be903" providerId="ADAL" clId="{F79CC333-F54F-4B11-BBF9-83E55EBF482A}" dt="2023-12-12T17:01:46.367" v="2250"/>
          <ac:picMkLst>
            <pc:docMk/>
            <pc:sldMk cId="1001637410" sldId="265"/>
            <ac:picMk id="6" creationId="{3CED6705-1C98-448D-9AB4-80E751C1F9A2}"/>
          </ac:picMkLst>
        </pc:picChg>
      </pc:sldChg>
      <pc:sldChg chg="addSp delSp modSp add mod modNotesTx">
        <pc:chgData name="Claire Gunter (Aneurin Bevan UHB - Family and Therapies)" userId="1c490ace-4409-4585-90ec-0cdb791be903" providerId="ADAL" clId="{F79CC333-F54F-4B11-BBF9-83E55EBF482A}" dt="2023-12-12T17:02:35.773" v="2267" actId="14100"/>
        <pc:sldMkLst>
          <pc:docMk/>
          <pc:sldMk cId="3000380595" sldId="266"/>
        </pc:sldMkLst>
        <pc:spChg chg="mod">
          <ac:chgData name="Claire Gunter (Aneurin Bevan UHB - Family and Therapies)" userId="1c490ace-4409-4585-90ec-0cdb791be903" providerId="ADAL" clId="{F79CC333-F54F-4B11-BBF9-83E55EBF482A}" dt="2023-12-12T17:02:18.801" v="2258" actId="20577"/>
          <ac:spMkLst>
            <pc:docMk/>
            <pc:sldMk cId="3000380595" sldId="266"/>
            <ac:spMk id="5" creationId="{4531887A-2920-45B5-8141-AAA021A270E8}"/>
          </ac:spMkLst>
        </pc:spChg>
        <pc:picChg chg="del">
          <ac:chgData name="Claire Gunter (Aneurin Bevan UHB - Family and Therapies)" userId="1c490ace-4409-4585-90ec-0cdb791be903" providerId="ADAL" clId="{F79CC333-F54F-4B11-BBF9-83E55EBF482A}" dt="2023-12-12T17:02:20.537" v="2259" actId="21"/>
          <ac:picMkLst>
            <pc:docMk/>
            <pc:sldMk cId="3000380595" sldId="266"/>
            <ac:picMk id="6" creationId="{3CED6705-1C98-448D-9AB4-80E751C1F9A2}"/>
          </ac:picMkLst>
        </pc:picChg>
        <pc:picChg chg="add mod">
          <ac:chgData name="Claire Gunter (Aneurin Bevan UHB - Family and Therapies)" userId="1c490ace-4409-4585-90ec-0cdb791be903" providerId="ADAL" clId="{F79CC333-F54F-4B11-BBF9-83E55EBF482A}" dt="2023-12-12T17:02:35.773" v="2267" actId="14100"/>
          <ac:picMkLst>
            <pc:docMk/>
            <pc:sldMk cId="3000380595" sldId="266"/>
            <ac:picMk id="7" creationId="{82839E2A-908F-4829-BA2B-6D200B0B38F6}"/>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DNA</a:t>
            </a:r>
            <a:r>
              <a:rPr lang="en-GB" baseline="0"/>
              <a:t> rate</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'[PDSA Data.xlsx]Sheet1'!$I$30</c:f>
              <c:strCache>
                <c:ptCount val="1"/>
                <c:pt idx="0">
                  <c:v>Control</c:v>
                </c:pt>
              </c:strCache>
            </c:strRef>
          </c:tx>
          <c:spPr>
            <a:solidFill>
              <a:schemeClr val="accent1"/>
            </a:solidFill>
            <a:ln>
              <a:noFill/>
            </a:ln>
            <a:effectLst/>
          </c:spPr>
          <c:invertIfNegative val="0"/>
          <c:val>
            <c:numRef>
              <c:f>'[PDSA Data.xlsx]Sheet1'!$I$31:$I$36</c:f>
              <c:numCache>
                <c:formatCode>General</c:formatCode>
                <c:ptCount val="6"/>
                <c:pt idx="0">
                  <c:v>6</c:v>
                </c:pt>
                <c:pt idx="1">
                  <c:v>5</c:v>
                </c:pt>
                <c:pt idx="2">
                  <c:v>6</c:v>
                </c:pt>
                <c:pt idx="3">
                  <c:v>6</c:v>
                </c:pt>
                <c:pt idx="4">
                  <c:v>6</c:v>
                </c:pt>
                <c:pt idx="5">
                  <c:v>6</c:v>
                </c:pt>
              </c:numCache>
            </c:numRef>
          </c:val>
          <c:extLst>
            <c:ext xmlns:c16="http://schemas.microsoft.com/office/drawing/2014/chart" uri="{C3380CC4-5D6E-409C-BE32-E72D297353CC}">
              <c16:uniqueId val="{00000000-25C2-429E-ADCA-EC9BF027136A}"/>
            </c:ext>
          </c:extLst>
        </c:ser>
        <c:ser>
          <c:idx val="1"/>
          <c:order val="1"/>
          <c:tx>
            <c:strRef>
              <c:f>'[PDSA Data.xlsx]Sheet1'!$J$30</c:f>
              <c:strCache>
                <c:ptCount val="1"/>
                <c:pt idx="0">
                  <c:v>Trial</c:v>
                </c:pt>
              </c:strCache>
            </c:strRef>
          </c:tx>
          <c:spPr>
            <a:solidFill>
              <a:schemeClr val="accent2"/>
            </a:solidFill>
            <a:ln>
              <a:noFill/>
            </a:ln>
            <a:effectLst/>
          </c:spPr>
          <c:invertIfNegative val="0"/>
          <c:val>
            <c:numRef>
              <c:f>'[PDSA Data.xlsx]Sheet1'!$J$31:$J$36</c:f>
              <c:numCache>
                <c:formatCode>General</c:formatCode>
                <c:ptCount val="6"/>
                <c:pt idx="0">
                  <c:v>6</c:v>
                </c:pt>
                <c:pt idx="1">
                  <c:v>5</c:v>
                </c:pt>
                <c:pt idx="2">
                  <c:v>4</c:v>
                </c:pt>
                <c:pt idx="3">
                  <c:v>3</c:v>
                </c:pt>
                <c:pt idx="4">
                  <c:v>5</c:v>
                </c:pt>
                <c:pt idx="5">
                  <c:v>3</c:v>
                </c:pt>
              </c:numCache>
            </c:numRef>
          </c:val>
          <c:extLst>
            <c:ext xmlns:c16="http://schemas.microsoft.com/office/drawing/2014/chart" uri="{C3380CC4-5D6E-409C-BE32-E72D297353CC}">
              <c16:uniqueId val="{00000001-25C2-429E-ADCA-EC9BF027136A}"/>
            </c:ext>
          </c:extLst>
        </c:ser>
        <c:dLbls>
          <c:showLegendKey val="0"/>
          <c:showVal val="0"/>
          <c:showCatName val="0"/>
          <c:showSerName val="0"/>
          <c:showPercent val="0"/>
          <c:showBubbleSize val="0"/>
        </c:dLbls>
        <c:gapWidth val="219"/>
        <c:overlap val="-27"/>
        <c:axId val="1869899999"/>
        <c:axId val="1730806719"/>
      </c:barChart>
      <c:catAx>
        <c:axId val="1869899999"/>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30806719"/>
        <c:crosses val="autoZero"/>
        <c:auto val="1"/>
        <c:lblAlgn val="ctr"/>
        <c:lblOffset val="100"/>
        <c:noMultiLvlLbl val="0"/>
      </c:catAx>
      <c:valAx>
        <c:axId val="173080671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6989999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76E83F-9A5C-4CD7-B288-4A8F3B71A070}" type="doc">
      <dgm:prSet loTypeId="urn:microsoft.com/office/officeart/2005/8/layout/hList6" loCatId="list" qsTypeId="urn:microsoft.com/office/officeart/2005/8/quickstyle/simple1" qsCatId="simple" csTypeId="urn:microsoft.com/office/officeart/2018/5/colors/Iconchunking_neutralbg_colorful1" csCatId="colorful" phldr="1"/>
      <dgm:spPr/>
      <dgm:t>
        <a:bodyPr/>
        <a:lstStyle/>
        <a:p>
          <a:endParaRPr lang="en-US"/>
        </a:p>
      </dgm:t>
    </dgm:pt>
    <dgm:pt modelId="{1E5456C6-6193-4AEA-97A8-3617F9F284AE}">
      <dgm:prSet/>
      <dgm:spPr/>
      <dgm:t>
        <a:bodyPr/>
        <a:lstStyle/>
        <a:p>
          <a:r>
            <a:rPr lang="en-US" dirty="0"/>
            <a:t>1</a:t>
          </a:r>
        </a:p>
      </dgm:t>
    </dgm:pt>
    <dgm:pt modelId="{A7D0DC7D-473A-43C7-8B95-18760BB0E4B2}" type="parTrans" cxnId="{F8DDD1FF-70C0-4954-B709-5E19760F1191}">
      <dgm:prSet/>
      <dgm:spPr/>
      <dgm:t>
        <a:bodyPr/>
        <a:lstStyle/>
        <a:p>
          <a:endParaRPr lang="en-US"/>
        </a:p>
      </dgm:t>
    </dgm:pt>
    <dgm:pt modelId="{DA23F3E4-BE37-4E28-B64E-E645B4672ED7}" type="sibTrans" cxnId="{F8DDD1FF-70C0-4954-B709-5E19760F1191}">
      <dgm:prSet/>
      <dgm:spPr/>
      <dgm:t>
        <a:bodyPr/>
        <a:lstStyle/>
        <a:p>
          <a:endParaRPr lang="en-US"/>
        </a:p>
      </dgm:t>
    </dgm:pt>
    <dgm:pt modelId="{3DCBDC58-6CE5-47BF-B9E1-36542315C931}">
      <dgm:prSet/>
      <dgm:spPr/>
      <dgm:t>
        <a:bodyPr/>
        <a:lstStyle/>
        <a:p>
          <a:r>
            <a:rPr lang="en-US" dirty="0"/>
            <a:t>Attendance </a:t>
          </a:r>
        </a:p>
      </dgm:t>
    </dgm:pt>
    <dgm:pt modelId="{C0522BE4-2D11-4E47-9818-0E330B788916}" type="parTrans" cxnId="{C08737EC-74CC-40C7-B468-EE15D1DC4A27}">
      <dgm:prSet/>
      <dgm:spPr/>
      <dgm:t>
        <a:bodyPr/>
        <a:lstStyle/>
        <a:p>
          <a:endParaRPr lang="en-US"/>
        </a:p>
      </dgm:t>
    </dgm:pt>
    <dgm:pt modelId="{F16B0063-C9AD-4BD3-B746-8A12736828B6}" type="sibTrans" cxnId="{C08737EC-74CC-40C7-B468-EE15D1DC4A27}">
      <dgm:prSet/>
      <dgm:spPr/>
      <dgm:t>
        <a:bodyPr/>
        <a:lstStyle/>
        <a:p>
          <a:endParaRPr lang="en-US"/>
        </a:p>
      </dgm:t>
    </dgm:pt>
    <dgm:pt modelId="{42D9A43B-BBE8-478A-8995-6F1BBE9F3A80}">
      <dgm:prSet/>
      <dgm:spPr/>
      <dgm:t>
        <a:bodyPr/>
        <a:lstStyle/>
        <a:p>
          <a:r>
            <a:rPr lang="en-US" dirty="0"/>
            <a:t>2</a:t>
          </a:r>
        </a:p>
      </dgm:t>
    </dgm:pt>
    <dgm:pt modelId="{505047BF-BFD8-4561-9D0F-17BAD2B29159}" type="parTrans" cxnId="{2CA6FA1A-6D49-4DED-AD66-592FD58F846F}">
      <dgm:prSet/>
      <dgm:spPr/>
      <dgm:t>
        <a:bodyPr/>
        <a:lstStyle/>
        <a:p>
          <a:endParaRPr lang="en-US"/>
        </a:p>
      </dgm:t>
    </dgm:pt>
    <dgm:pt modelId="{5A1C4623-1840-4CC0-9E6F-0B1BBA616FB0}" type="sibTrans" cxnId="{2CA6FA1A-6D49-4DED-AD66-592FD58F846F}">
      <dgm:prSet/>
      <dgm:spPr/>
      <dgm:t>
        <a:bodyPr/>
        <a:lstStyle/>
        <a:p>
          <a:endParaRPr lang="en-US"/>
        </a:p>
      </dgm:t>
    </dgm:pt>
    <dgm:pt modelId="{14DE8320-A7E4-4C38-B863-D9D2B6ADE1F8}">
      <dgm:prSet/>
      <dgm:spPr/>
      <dgm:t>
        <a:bodyPr/>
        <a:lstStyle/>
        <a:p>
          <a:r>
            <a:rPr lang="en-US" dirty="0"/>
            <a:t>Expectations</a:t>
          </a:r>
          <a:r>
            <a:rPr lang="en-US" baseline="0" dirty="0"/>
            <a:t> and anxieties </a:t>
          </a:r>
          <a:endParaRPr lang="en-US" dirty="0"/>
        </a:p>
      </dgm:t>
    </dgm:pt>
    <dgm:pt modelId="{4A5485AC-EC83-4CD7-8BBC-9B8EFDAB4ADA}" type="parTrans" cxnId="{E53EAFEC-D594-47D6-8306-E1C246816823}">
      <dgm:prSet/>
      <dgm:spPr/>
      <dgm:t>
        <a:bodyPr/>
        <a:lstStyle/>
        <a:p>
          <a:endParaRPr lang="en-US"/>
        </a:p>
      </dgm:t>
    </dgm:pt>
    <dgm:pt modelId="{7FEEAB3A-A725-4212-87D3-47AC3FFBFCFD}" type="sibTrans" cxnId="{E53EAFEC-D594-47D6-8306-E1C246816823}">
      <dgm:prSet/>
      <dgm:spPr/>
      <dgm:t>
        <a:bodyPr/>
        <a:lstStyle/>
        <a:p>
          <a:endParaRPr lang="en-US"/>
        </a:p>
      </dgm:t>
    </dgm:pt>
    <dgm:pt modelId="{A869053F-B38B-43EF-936F-26DBE818CCB0}">
      <dgm:prSet/>
      <dgm:spPr/>
      <dgm:t>
        <a:bodyPr/>
        <a:lstStyle/>
        <a:p>
          <a:r>
            <a:rPr lang="en-US" dirty="0"/>
            <a:t>3</a:t>
          </a:r>
        </a:p>
      </dgm:t>
    </dgm:pt>
    <dgm:pt modelId="{0511086D-2D8B-4DBB-A9E5-7CCBBE01EAB7}" type="parTrans" cxnId="{E2587D22-164F-4DF6-AE7A-08A2B55683DD}">
      <dgm:prSet/>
      <dgm:spPr/>
      <dgm:t>
        <a:bodyPr/>
        <a:lstStyle/>
        <a:p>
          <a:endParaRPr lang="en-US"/>
        </a:p>
      </dgm:t>
    </dgm:pt>
    <dgm:pt modelId="{F720A15D-9535-4AC6-9FF8-E0316D21B121}" type="sibTrans" cxnId="{E2587D22-164F-4DF6-AE7A-08A2B55683DD}">
      <dgm:prSet/>
      <dgm:spPr/>
      <dgm:t>
        <a:bodyPr/>
        <a:lstStyle/>
        <a:p>
          <a:endParaRPr lang="en-US"/>
        </a:p>
      </dgm:t>
    </dgm:pt>
    <dgm:pt modelId="{3D311B43-AD6F-4BB6-96BF-235C98EC8AED}">
      <dgm:prSet/>
      <dgm:spPr/>
      <dgm:t>
        <a:bodyPr/>
        <a:lstStyle/>
        <a:p>
          <a:r>
            <a:rPr lang="en-US" dirty="0"/>
            <a:t>Support with technology</a:t>
          </a:r>
        </a:p>
      </dgm:t>
    </dgm:pt>
    <dgm:pt modelId="{B76AF381-00DB-4C43-AD44-57BC194A5055}" type="parTrans" cxnId="{653019D3-1093-4E23-BB1A-22AFA69533C5}">
      <dgm:prSet/>
      <dgm:spPr/>
      <dgm:t>
        <a:bodyPr/>
        <a:lstStyle/>
        <a:p>
          <a:endParaRPr lang="en-US"/>
        </a:p>
      </dgm:t>
    </dgm:pt>
    <dgm:pt modelId="{E718A4FC-1789-4ED2-8439-11381C5107A9}" type="sibTrans" cxnId="{653019D3-1093-4E23-BB1A-22AFA69533C5}">
      <dgm:prSet/>
      <dgm:spPr/>
      <dgm:t>
        <a:bodyPr/>
        <a:lstStyle/>
        <a:p>
          <a:endParaRPr lang="en-US"/>
        </a:p>
      </dgm:t>
    </dgm:pt>
    <dgm:pt modelId="{112DEB55-7D31-4415-BD8E-8ACDADAE9B7E}" type="pres">
      <dgm:prSet presAssocID="{0976E83F-9A5C-4CD7-B288-4A8F3B71A070}" presName="Name0" presStyleCnt="0">
        <dgm:presLayoutVars>
          <dgm:dir/>
          <dgm:resizeHandles val="exact"/>
        </dgm:presLayoutVars>
      </dgm:prSet>
      <dgm:spPr/>
    </dgm:pt>
    <dgm:pt modelId="{EDC1CBA7-9B55-4F7B-B2C3-BC49EEDD68A4}" type="pres">
      <dgm:prSet presAssocID="{1E5456C6-6193-4AEA-97A8-3617F9F284AE}" presName="node" presStyleLbl="node1" presStyleIdx="0" presStyleCnt="3">
        <dgm:presLayoutVars>
          <dgm:bulletEnabled val="1"/>
        </dgm:presLayoutVars>
      </dgm:prSet>
      <dgm:spPr/>
    </dgm:pt>
    <dgm:pt modelId="{685A5B5E-0C16-43ED-BEB8-667A2938E965}" type="pres">
      <dgm:prSet presAssocID="{DA23F3E4-BE37-4E28-B64E-E645B4672ED7}" presName="sibTrans" presStyleCnt="0"/>
      <dgm:spPr/>
    </dgm:pt>
    <dgm:pt modelId="{DC04A2E5-64C1-4306-9D17-C234080B6806}" type="pres">
      <dgm:prSet presAssocID="{42D9A43B-BBE8-478A-8995-6F1BBE9F3A80}" presName="node" presStyleLbl="node1" presStyleIdx="1" presStyleCnt="3">
        <dgm:presLayoutVars>
          <dgm:bulletEnabled val="1"/>
        </dgm:presLayoutVars>
      </dgm:prSet>
      <dgm:spPr/>
    </dgm:pt>
    <dgm:pt modelId="{EE05DD45-4B5F-43CE-BB8A-50AFE6CD66F5}" type="pres">
      <dgm:prSet presAssocID="{5A1C4623-1840-4CC0-9E6F-0B1BBA616FB0}" presName="sibTrans" presStyleCnt="0"/>
      <dgm:spPr/>
    </dgm:pt>
    <dgm:pt modelId="{8E94ADA4-6287-402C-9208-D84DBA113561}" type="pres">
      <dgm:prSet presAssocID="{A869053F-B38B-43EF-936F-26DBE818CCB0}" presName="node" presStyleLbl="node1" presStyleIdx="2" presStyleCnt="3">
        <dgm:presLayoutVars>
          <dgm:bulletEnabled val="1"/>
        </dgm:presLayoutVars>
      </dgm:prSet>
      <dgm:spPr/>
    </dgm:pt>
  </dgm:ptLst>
  <dgm:cxnLst>
    <dgm:cxn modelId="{2CA6FA1A-6D49-4DED-AD66-592FD58F846F}" srcId="{0976E83F-9A5C-4CD7-B288-4A8F3B71A070}" destId="{42D9A43B-BBE8-478A-8995-6F1BBE9F3A80}" srcOrd="1" destOrd="0" parTransId="{505047BF-BFD8-4561-9D0F-17BAD2B29159}" sibTransId="{5A1C4623-1840-4CC0-9E6F-0B1BBA616FB0}"/>
    <dgm:cxn modelId="{E2587D22-164F-4DF6-AE7A-08A2B55683DD}" srcId="{0976E83F-9A5C-4CD7-B288-4A8F3B71A070}" destId="{A869053F-B38B-43EF-936F-26DBE818CCB0}" srcOrd="2" destOrd="0" parTransId="{0511086D-2D8B-4DBB-A9E5-7CCBBE01EAB7}" sibTransId="{F720A15D-9535-4AC6-9FF8-E0316D21B121}"/>
    <dgm:cxn modelId="{011EFC3B-51B0-4B0F-B08B-15867388F045}" type="presOf" srcId="{A869053F-B38B-43EF-936F-26DBE818CCB0}" destId="{8E94ADA4-6287-402C-9208-D84DBA113561}" srcOrd="0" destOrd="0" presId="urn:microsoft.com/office/officeart/2005/8/layout/hList6"/>
    <dgm:cxn modelId="{83D89263-9C57-4AA6-A8AD-576DF3921125}" type="presOf" srcId="{14DE8320-A7E4-4C38-B863-D9D2B6ADE1F8}" destId="{DC04A2E5-64C1-4306-9D17-C234080B6806}" srcOrd="0" destOrd="1" presId="urn:microsoft.com/office/officeart/2005/8/layout/hList6"/>
    <dgm:cxn modelId="{D1F1C14F-7A25-4817-97A4-3A1BC86C3DD7}" type="presOf" srcId="{3DCBDC58-6CE5-47BF-B9E1-36542315C931}" destId="{EDC1CBA7-9B55-4F7B-B2C3-BC49EEDD68A4}" srcOrd="0" destOrd="1" presId="urn:microsoft.com/office/officeart/2005/8/layout/hList6"/>
    <dgm:cxn modelId="{D0DEC653-F1B7-4CBC-9F20-30DA2767CDAE}" type="presOf" srcId="{1E5456C6-6193-4AEA-97A8-3617F9F284AE}" destId="{EDC1CBA7-9B55-4F7B-B2C3-BC49EEDD68A4}" srcOrd="0" destOrd="0" presId="urn:microsoft.com/office/officeart/2005/8/layout/hList6"/>
    <dgm:cxn modelId="{94E69855-8CAC-4CFC-B45E-92CFD72D7C1E}" type="presOf" srcId="{42D9A43B-BBE8-478A-8995-6F1BBE9F3A80}" destId="{DC04A2E5-64C1-4306-9D17-C234080B6806}" srcOrd="0" destOrd="0" presId="urn:microsoft.com/office/officeart/2005/8/layout/hList6"/>
    <dgm:cxn modelId="{6BDAAFAC-3723-4DC7-BF3A-E26235B5C090}" type="presOf" srcId="{0976E83F-9A5C-4CD7-B288-4A8F3B71A070}" destId="{112DEB55-7D31-4415-BD8E-8ACDADAE9B7E}" srcOrd="0" destOrd="0" presId="urn:microsoft.com/office/officeart/2005/8/layout/hList6"/>
    <dgm:cxn modelId="{FD12F8C7-CEEB-4D10-8D60-C9CEB05992A0}" type="presOf" srcId="{3D311B43-AD6F-4BB6-96BF-235C98EC8AED}" destId="{8E94ADA4-6287-402C-9208-D84DBA113561}" srcOrd="0" destOrd="1" presId="urn:microsoft.com/office/officeart/2005/8/layout/hList6"/>
    <dgm:cxn modelId="{653019D3-1093-4E23-BB1A-22AFA69533C5}" srcId="{A869053F-B38B-43EF-936F-26DBE818CCB0}" destId="{3D311B43-AD6F-4BB6-96BF-235C98EC8AED}" srcOrd="0" destOrd="0" parTransId="{B76AF381-00DB-4C43-AD44-57BC194A5055}" sibTransId="{E718A4FC-1789-4ED2-8439-11381C5107A9}"/>
    <dgm:cxn modelId="{C08737EC-74CC-40C7-B468-EE15D1DC4A27}" srcId="{1E5456C6-6193-4AEA-97A8-3617F9F284AE}" destId="{3DCBDC58-6CE5-47BF-B9E1-36542315C931}" srcOrd="0" destOrd="0" parTransId="{C0522BE4-2D11-4E47-9818-0E330B788916}" sibTransId="{F16B0063-C9AD-4BD3-B746-8A12736828B6}"/>
    <dgm:cxn modelId="{E53EAFEC-D594-47D6-8306-E1C246816823}" srcId="{42D9A43B-BBE8-478A-8995-6F1BBE9F3A80}" destId="{14DE8320-A7E4-4C38-B863-D9D2B6ADE1F8}" srcOrd="0" destOrd="0" parTransId="{4A5485AC-EC83-4CD7-8BBC-9B8EFDAB4ADA}" sibTransId="{7FEEAB3A-A725-4212-87D3-47AC3FFBFCFD}"/>
    <dgm:cxn modelId="{F8DDD1FF-70C0-4954-B709-5E19760F1191}" srcId="{0976E83F-9A5C-4CD7-B288-4A8F3B71A070}" destId="{1E5456C6-6193-4AEA-97A8-3617F9F284AE}" srcOrd="0" destOrd="0" parTransId="{A7D0DC7D-473A-43C7-8B95-18760BB0E4B2}" sibTransId="{DA23F3E4-BE37-4E28-B64E-E645B4672ED7}"/>
    <dgm:cxn modelId="{650CF5E5-1931-45D4-898D-C07933B4587F}" type="presParOf" srcId="{112DEB55-7D31-4415-BD8E-8ACDADAE9B7E}" destId="{EDC1CBA7-9B55-4F7B-B2C3-BC49EEDD68A4}" srcOrd="0" destOrd="0" presId="urn:microsoft.com/office/officeart/2005/8/layout/hList6"/>
    <dgm:cxn modelId="{7984F0AB-A2E5-4B00-9578-A47E8731D067}" type="presParOf" srcId="{112DEB55-7D31-4415-BD8E-8ACDADAE9B7E}" destId="{685A5B5E-0C16-43ED-BEB8-667A2938E965}" srcOrd="1" destOrd="0" presId="urn:microsoft.com/office/officeart/2005/8/layout/hList6"/>
    <dgm:cxn modelId="{B008B9D2-360D-4927-A57D-5339AEDC4ED7}" type="presParOf" srcId="{112DEB55-7D31-4415-BD8E-8ACDADAE9B7E}" destId="{DC04A2E5-64C1-4306-9D17-C234080B6806}" srcOrd="2" destOrd="0" presId="urn:microsoft.com/office/officeart/2005/8/layout/hList6"/>
    <dgm:cxn modelId="{E9536CFE-7F59-4144-9F58-F5583A882DE2}" type="presParOf" srcId="{112DEB55-7D31-4415-BD8E-8ACDADAE9B7E}" destId="{EE05DD45-4B5F-43CE-BB8A-50AFE6CD66F5}" srcOrd="3" destOrd="0" presId="urn:microsoft.com/office/officeart/2005/8/layout/hList6"/>
    <dgm:cxn modelId="{FCA07C31-5696-47BA-A5F6-8791D868185B}" type="presParOf" srcId="{112DEB55-7D31-4415-BD8E-8ACDADAE9B7E}" destId="{8E94ADA4-6287-402C-9208-D84DBA113561}"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1CBA7-9B55-4F7B-B2C3-BC49EEDD68A4}">
      <dsp:nvSpPr>
        <dsp:cNvPr id="0" name=""/>
        <dsp:cNvSpPr/>
      </dsp:nvSpPr>
      <dsp:spPr>
        <a:xfrm rot="16200000">
          <a:off x="-1100700" y="1101427"/>
          <a:ext cx="4093078" cy="1890223"/>
        </a:xfrm>
        <a:prstGeom prst="flowChartManualOperation">
          <a:avLst/>
        </a:prstGeom>
        <a:solidFill>
          <a:schemeClr val="accent2">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5161" bIns="0" numCol="1" spcCol="1270" anchor="t" anchorCtr="0">
          <a:noAutofit/>
        </a:bodyPr>
        <a:lstStyle/>
        <a:p>
          <a:pPr marL="0" lvl="0" indent="0" algn="l" defTabSz="1066800">
            <a:lnSpc>
              <a:spcPct val="90000"/>
            </a:lnSpc>
            <a:spcBef>
              <a:spcPct val="0"/>
            </a:spcBef>
            <a:spcAft>
              <a:spcPct val="35000"/>
            </a:spcAft>
            <a:buNone/>
          </a:pPr>
          <a:r>
            <a:rPr lang="en-US" sz="2400" kern="1200" dirty="0"/>
            <a:t>1</a:t>
          </a:r>
        </a:p>
        <a:p>
          <a:pPr marL="171450" lvl="1" indent="-171450" algn="l" defTabSz="844550">
            <a:lnSpc>
              <a:spcPct val="90000"/>
            </a:lnSpc>
            <a:spcBef>
              <a:spcPct val="0"/>
            </a:spcBef>
            <a:spcAft>
              <a:spcPct val="15000"/>
            </a:spcAft>
            <a:buChar char="•"/>
          </a:pPr>
          <a:r>
            <a:rPr lang="en-US" sz="1900" kern="1200" dirty="0"/>
            <a:t>Attendance </a:t>
          </a:r>
        </a:p>
      </dsp:txBody>
      <dsp:txXfrm rot="5400000">
        <a:off x="727" y="818616"/>
        <a:ext cx="1890223" cy="2455846"/>
      </dsp:txXfrm>
    </dsp:sp>
    <dsp:sp modelId="{DC04A2E5-64C1-4306-9D17-C234080B6806}">
      <dsp:nvSpPr>
        <dsp:cNvPr id="0" name=""/>
        <dsp:cNvSpPr/>
      </dsp:nvSpPr>
      <dsp:spPr>
        <a:xfrm rot="16200000">
          <a:off x="931289" y="1101427"/>
          <a:ext cx="4093078" cy="1890223"/>
        </a:xfrm>
        <a:prstGeom prst="flowChartManualOperation">
          <a:avLst/>
        </a:prstGeom>
        <a:solidFill>
          <a:schemeClr val="accent3">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5161" bIns="0" numCol="1" spcCol="1270" anchor="t" anchorCtr="0">
          <a:noAutofit/>
        </a:bodyPr>
        <a:lstStyle/>
        <a:p>
          <a:pPr marL="0" lvl="0" indent="0" algn="l" defTabSz="1066800">
            <a:lnSpc>
              <a:spcPct val="90000"/>
            </a:lnSpc>
            <a:spcBef>
              <a:spcPct val="0"/>
            </a:spcBef>
            <a:spcAft>
              <a:spcPct val="35000"/>
            </a:spcAft>
            <a:buNone/>
          </a:pPr>
          <a:r>
            <a:rPr lang="en-US" sz="2400" kern="1200" dirty="0"/>
            <a:t>2</a:t>
          </a:r>
        </a:p>
        <a:p>
          <a:pPr marL="171450" lvl="1" indent="-171450" algn="l" defTabSz="844550">
            <a:lnSpc>
              <a:spcPct val="90000"/>
            </a:lnSpc>
            <a:spcBef>
              <a:spcPct val="0"/>
            </a:spcBef>
            <a:spcAft>
              <a:spcPct val="15000"/>
            </a:spcAft>
            <a:buChar char="•"/>
          </a:pPr>
          <a:r>
            <a:rPr lang="en-US" sz="1900" kern="1200" dirty="0"/>
            <a:t>Expectations</a:t>
          </a:r>
          <a:r>
            <a:rPr lang="en-US" sz="1900" kern="1200" baseline="0" dirty="0"/>
            <a:t> and anxieties </a:t>
          </a:r>
          <a:endParaRPr lang="en-US" sz="1900" kern="1200" dirty="0"/>
        </a:p>
      </dsp:txBody>
      <dsp:txXfrm rot="5400000">
        <a:off x="2032716" y="818616"/>
        <a:ext cx="1890223" cy="2455846"/>
      </dsp:txXfrm>
    </dsp:sp>
    <dsp:sp modelId="{8E94ADA4-6287-402C-9208-D84DBA113561}">
      <dsp:nvSpPr>
        <dsp:cNvPr id="0" name=""/>
        <dsp:cNvSpPr/>
      </dsp:nvSpPr>
      <dsp:spPr>
        <a:xfrm rot="16200000">
          <a:off x="2963280" y="1101427"/>
          <a:ext cx="4093078" cy="1890223"/>
        </a:xfrm>
        <a:prstGeom prst="flowChartManualOperation">
          <a:avLst/>
        </a:prstGeom>
        <a:solidFill>
          <a:schemeClr val="accent4">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5161" bIns="0" numCol="1" spcCol="1270" anchor="t" anchorCtr="0">
          <a:noAutofit/>
        </a:bodyPr>
        <a:lstStyle/>
        <a:p>
          <a:pPr marL="0" lvl="0" indent="0" algn="l" defTabSz="1066800">
            <a:lnSpc>
              <a:spcPct val="90000"/>
            </a:lnSpc>
            <a:spcBef>
              <a:spcPct val="0"/>
            </a:spcBef>
            <a:spcAft>
              <a:spcPct val="35000"/>
            </a:spcAft>
            <a:buNone/>
          </a:pPr>
          <a:r>
            <a:rPr lang="en-US" sz="2400" kern="1200" dirty="0"/>
            <a:t>3</a:t>
          </a:r>
        </a:p>
        <a:p>
          <a:pPr marL="171450" lvl="1" indent="-171450" algn="l" defTabSz="844550">
            <a:lnSpc>
              <a:spcPct val="90000"/>
            </a:lnSpc>
            <a:spcBef>
              <a:spcPct val="0"/>
            </a:spcBef>
            <a:spcAft>
              <a:spcPct val="15000"/>
            </a:spcAft>
            <a:buChar char="•"/>
          </a:pPr>
          <a:r>
            <a:rPr lang="en-US" sz="1900" kern="1200" dirty="0"/>
            <a:t>Support with technology</a:t>
          </a:r>
        </a:p>
      </dsp:txBody>
      <dsp:txXfrm rot="5400000">
        <a:off x="4064707" y="818616"/>
        <a:ext cx="1890223" cy="2455846"/>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B16925-6A12-49DB-B050-77D5ABDC2645}" type="datetimeFigureOut">
              <a:rPr lang="en-GB" smtClean="0"/>
              <a:t>25/01/2024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5E48B4-E4C8-4CAF-B474-DDACBA033C66}" type="slidenum">
              <a:rPr lang="en-GB" smtClean="0"/>
              <a:t>‹#›</a:t>
            </a:fld>
            <a:endParaRPr lang="en-GB"/>
          </a:p>
        </p:txBody>
      </p:sp>
    </p:spTree>
    <p:extLst>
      <p:ext uri="{BB962C8B-B14F-4D97-AF65-F5344CB8AC3E}">
        <p14:creationId xmlns:p14="http://schemas.microsoft.com/office/powerpoint/2010/main" val="3962621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phw.nhs.wales/topics/overweight-and-obesity/#:~:text=Around%2060%25%20of%20adults%20(16,of%20those%20classified%20as%20obese" TargetMode="External"/><Relationship Id="rId2" Type="http://schemas.openxmlformats.org/officeDocument/2006/relationships/slide" Target="../slides/slide1.xml"/><Relationship Id="rId1" Type="http://schemas.openxmlformats.org/officeDocument/2006/relationships/notesMaster" Target="../notesMasters/notesMaster1.xml"/><Relationship Id="rId4" Type="http://schemas.openxmlformats.org/officeDocument/2006/relationships/hyperlink" Target="https://www.england.nhs.uk/long-read/reducing-did-not-attends-dnas-in-outpatient-services/"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ncbi.nlm.nih.gov/pmc/articles/PMC1279909/"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england.nhs.uk/long-read/reducing-did-not-attends-dnas-in-outpatient-services/"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ukhsa.blog.gov.uk/2018/08/13/what-promotes-uptake-and-retention-in-group-based-weight-management-services/" TargetMode="External"/><Relationship Id="rId5" Type="http://schemas.openxmlformats.org/officeDocument/2006/relationships/hyperlink" Target="https://www.ncbi.nlm.nih.gov/pmc/articles/PMC1279909/" TargetMode="External"/><Relationship Id="rId4" Type="http://schemas.openxmlformats.org/officeDocument/2006/relationships/hyperlink" Target="https://phw.nhs.wales/topics/overweight-and-obesity/#:~:text=Around%2060%25%20of%20adults%20(16,of%20those%20classified%20as%20obes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202A30"/>
                </a:solidFill>
                <a:latin typeface="Roboto"/>
                <a:ea typeface="Calibri" panose="020F0502020204030204" pitchFamily="34" charset="0"/>
                <a:cs typeface="Roboto"/>
              </a:rPr>
              <a:t>Today I</a:t>
            </a:r>
            <a:r>
              <a:rPr lang="en-GB" sz="1800" dirty="0">
                <a:solidFill>
                  <a:srgbClr val="202A30"/>
                </a:solidFill>
                <a:effectLst/>
                <a:latin typeface="Roboto"/>
                <a:ea typeface="Calibri" panose="020F0502020204030204" pitchFamily="34" charset="0"/>
                <a:cs typeface="Roboto"/>
              </a:rPr>
              <a:t> will be </a:t>
            </a:r>
            <a:r>
              <a:rPr lang="en-GB" sz="1800" dirty="0">
                <a:solidFill>
                  <a:srgbClr val="202A30"/>
                </a:solidFill>
                <a:latin typeface="Roboto"/>
                <a:ea typeface="Calibri" panose="020F0502020204030204" pitchFamily="34" charset="0"/>
                <a:cs typeface="Roboto"/>
              </a:rPr>
              <a:t>discussing </a:t>
            </a:r>
            <a:r>
              <a:rPr lang="en-GB" sz="1800" dirty="0">
                <a:solidFill>
                  <a:srgbClr val="202A30"/>
                </a:solidFill>
                <a:effectLst/>
                <a:latin typeface="Roboto"/>
                <a:ea typeface="Calibri" panose="020F0502020204030204" pitchFamily="34" charset="0"/>
                <a:cs typeface="Roboto"/>
              </a:rPr>
              <a:t>a service improvement project in a weight management service. I will be looking at virtual nutrition education sessions and will be using a PDSA cycle.</a:t>
            </a:r>
          </a:p>
          <a:p>
            <a:pPr>
              <a:lnSpc>
                <a:spcPct val="107000"/>
              </a:lnSpc>
              <a:spcAft>
                <a:spcPts val="800"/>
              </a:spcAft>
            </a:pPr>
            <a:endParaRPr lang="en-GB" sz="1800" dirty="0">
              <a:solidFill>
                <a:srgbClr val="202A30"/>
              </a:solidFill>
              <a:effectLst/>
              <a:latin typeface="Roboto"/>
              <a:ea typeface="Calibri" panose="020F0502020204030204" pitchFamily="34" charset="0"/>
              <a:cs typeface="Roboto"/>
            </a:endParaRPr>
          </a:p>
          <a:p>
            <a:pPr>
              <a:lnSpc>
                <a:spcPct val="107000"/>
              </a:lnSpc>
              <a:spcAft>
                <a:spcPts val="800"/>
              </a:spcAft>
            </a:pPr>
            <a:r>
              <a:rPr lang="en-GB" sz="1800" dirty="0">
                <a:solidFill>
                  <a:srgbClr val="202A30"/>
                </a:solidFill>
                <a:effectLst/>
                <a:latin typeface="Roboto"/>
                <a:ea typeface="Calibri" panose="020F0502020204030204" pitchFamily="34" charset="0"/>
                <a:cs typeface="Roboto"/>
              </a:rPr>
              <a:t>The aim of this project is to improve the uptake and retention of weight management group interventions.</a:t>
            </a:r>
            <a:r>
              <a:rPr lang="en-GB" sz="1800" dirty="0">
                <a:solidFill>
                  <a:srgbClr val="202A30"/>
                </a:solidFill>
                <a:latin typeface="Roboto"/>
                <a:ea typeface="Calibri" panose="020F0502020204030204" pitchFamily="34" charset="0"/>
                <a:cs typeface="Roboto"/>
              </a:rPr>
              <a:t> </a:t>
            </a:r>
          </a:p>
          <a:p>
            <a:pPr>
              <a:lnSpc>
                <a:spcPct val="107000"/>
              </a:lnSpc>
              <a:spcAft>
                <a:spcPts val="800"/>
              </a:spcAft>
            </a:pPr>
            <a:endParaRPr lang="en-GB" sz="1800" dirty="0">
              <a:solidFill>
                <a:srgbClr val="202A30"/>
              </a:solidFill>
              <a:effectLst/>
              <a:latin typeface="Roboto"/>
              <a:ea typeface="Calibri" panose="020F0502020204030204" pitchFamily="34" charset="0"/>
              <a:cs typeface="Roboto"/>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solidFill>
                  <a:srgbClr val="212121"/>
                </a:solidFill>
                <a:latin typeface="Cambria"/>
                <a:ea typeface="Cambria"/>
              </a:rPr>
              <a:t>Obesity rates in the UK are growing, with around 1 in 4 adults being obese and rates are rising by around 10,00 per year.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solidFill>
                  <a:srgbClr val="212121"/>
                </a:solidFill>
                <a:hlinkClick r:id="rId3"/>
              </a:rPr>
              <a:t>Overweight and Obesity - Public Health Wales (</a:t>
            </a:r>
            <a:r>
              <a:rPr lang="en-GB" sz="1800" dirty="0" err="1">
                <a:solidFill>
                  <a:srgbClr val="212121"/>
                </a:solidFill>
                <a:hlinkClick r:id="rId3"/>
              </a:rPr>
              <a:t>nhs.wales</a:t>
            </a:r>
            <a:r>
              <a:rPr lang="en-GB" sz="1800" dirty="0">
                <a:solidFill>
                  <a:srgbClr val="212121"/>
                </a:solidFill>
                <a:hlinkClick r:id="rId3"/>
              </a:rPr>
              <a:t>)</a:t>
            </a:r>
            <a:endParaRPr lang="en-US" sz="1800" dirty="0"/>
          </a:p>
          <a:p>
            <a:pPr>
              <a:lnSpc>
                <a:spcPct val="107000"/>
              </a:lnSpc>
              <a:spcAft>
                <a:spcPts val="800"/>
              </a:spcAft>
            </a:pPr>
            <a:endParaRPr lang="en-GB" sz="1800" dirty="0">
              <a:solidFill>
                <a:srgbClr val="202A30"/>
              </a:solidFill>
              <a:effectLst/>
              <a:latin typeface="Roboto" panose="02000000000000000000" pitchFamily="2"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202A30"/>
                </a:solidFill>
                <a:effectLst/>
                <a:latin typeface="Roboto" panose="02000000000000000000" pitchFamily="2" charset="0"/>
                <a:ea typeface="Calibri" panose="020F0502020204030204" pitchFamily="34" charset="0"/>
                <a:cs typeface="Times New Roman" panose="02020603050405020304" pitchFamily="18" charset="0"/>
              </a:rPr>
              <a:t>In addition to that NHS England reports that around 7.65% of out patient appointments result in DNA (Did not attend) every year and the rates in weight management services can be even higher. </a:t>
            </a:r>
          </a:p>
          <a:p>
            <a:pPr>
              <a:lnSpc>
                <a:spcPct val="107000"/>
              </a:lnSpc>
              <a:spcAft>
                <a:spcPts val="800"/>
              </a:spcAft>
            </a:pPr>
            <a:r>
              <a:rPr lang="en-GB" sz="18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NHS England » Reducing did not attends (DNAs) in outpatient service</a:t>
            </a:r>
            <a:endParaRPr lang="en-GB" sz="1800" dirty="0">
              <a:solidFill>
                <a:srgbClr val="202A30"/>
              </a:solidFill>
              <a:effectLst/>
              <a:latin typeface="Roboto" panose="02000000000000000000" pitchFamily="2"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000000"/>
                </a:solidFill>
                <a:latin typeface="Calibri"/>
                <a:cs typeface="Calibri"/>
              </a:rPr>
              <a:t>For</a:t>
            </a:r>
            <a:r>
              <a:rPr lang="en-GB" dirty="0"/>
              <a:t> Aneurin Bevan Health Board our Weight Management Nutrition Group interventions have around a 30% DNA rate, our individual appointments have a 0% rate. </a:t>
            </a:r>
          </a:p>
          <a:p>
            <a:pPr>
              <a:lnSpc>
                <a:spcPct val="107000"/>
              </a:lnSpc>
              <a:spcAft>
                <a:spcPts val="800"/>
              </a:spcAft>
            </a:pPr>
            <a:endParaRPr lang="en-GB" dirty="0"/>
          </a:p>
          <a:p>
            <a:pPr>
              <a:lnSpc>
                <a:spcPct val="107000"/>
              </a:lnSpc>
              <a:spcAft>
                <a:spcPts val="800"/>
              </a:spcAft>
            </a:pPr>
            <a:r>
              <a:rPr lang="en-GB" dirty="0">
                <a:solidFill>
                  <a:srgbClr val="212121"/>
                </a:solidFill>
                <a:latin typeface="Calibri"/>
                <a:ea typeface="Cambria"/>
                <a:cs typeface="Calibri"/>
              </a:rPr>
              <a:t>With increasing levels of obesity and DNA rates higher than the average we need to continually find innovates ways to engage, assess and support our service users</a:t>
            </a:r>
            <a:endParaRPr lang="en-GB" dirty="0"/>
          </a:p>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BA5E48B4-E4C8-4CAF-B474-DDACBA033C66}" type="slidenum">
              <a:rPr lang="en-GB" smtClean="0"/>
              <a:t>1</a:t>
            </a:fld>
            <a:endParaRPr lang="en-GB"/>
          </a:p>
        </p:txBody>
      </p:sp>
    </p:spTree>
    <p:extLst>
      <p:ext uri="{BB962C8B-B14F-4D97-AF65-F5344CB8AC3E}">
        <p14:creationId xmlns:p14="http://schemas.microsoft.com/office/powerpoint/2010/main" val="6374132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rgbClr val="212121"/>
                </a:solidFill>
                <a:latin typeface="Calibri"/>
                <a:ea typeface="Cambria"/>
                <a:cs typeface="Calibri"/>
              </a:rPr>
              <a:t>In the planning phase of my project </a:t>
            </a:r>
            <a:r>
              <a:rPr lang="en-GB" dirty="0">
                <a:solidFill>
                  <a:srgbClr val="212121"/>
                </a:solidFill>
                <a:latin typeface="Calibri"/>
                <a:ea typeface="Cambria"/>
                <a:cs typeface="Calibri"/>
              </a:rPr>
              <a:t>I looked at factors that affect attendance rates for NHS and weight management services. </a:t>
            </a:r>
          </a:p>
          <a:p>
            <a:endParaRPr lang="en-GB" dirty="0">
              <a:solidFill>
                <a:srgbClr val="212121"/>
              </a:solidFill>
              <a:latin typeface="Calibri"/>
              <a:ea typeface="Cambria"/>
              <a:cs typeface="Calibri"/>
            </a:endParaRPr>
          </a:p>
          <a:p>
            <a:r>
              <a:rPr lang="en-GB" dirty="0">
                <a:solidFill>
                  <a:srgbClr val="212121"/>
                </a:solidFill>
                <a:latin typeface="Calibri"/>
                <a:ea typeface="Cambria"/>
                <a:cs typeface="Calibri"/>
              </a:rPr>
              <a:t>Although groups interventions are effective the high drop out rate incurs a cost to the service and a delay in treatment for patients. </a:t>
            </a:r>
            <a:endParaRPr lang="en-GB" dirty="0">
              <a:solidFill>
                <a:srgbClr val="212121"/>
              </a:solidFill>
              <a:ea typeface="Cambria"/>
              <a:cs typeface="Calibri"/>
            </a:endParaRPr>
          </a:p>
          <a:p>
            <a:endParaRPr lang="en-GB" dirty="0">
              <a:solidFill>
                <a:srgbClr val="212121"/>
              </a:solidFill>
              <a:latin typeface="Calibri"/>
              <a:ea typeface="Cambria"/>
              <a:cs typeface="Calibri"/>
            </a:endParaRPr>
          </a:p>
          <a:p>
            <a:pPr>
              <a:defRPr/>
            </a:pPr>
            <a:endParaRPr lang="en-GB" dirty="0">
              <a:solidFill>
                <a:srgbClr val="212121"/>
              </a:solidFill>
              <a:latin typeface="Calibri"/>
              <a:ea typeface="Cambria"/>
              <a:cs typeface="Calibri"/>
            </a:endParaRPr>
          </a:p>
          <a:p>
            <a:pPr>
              <a:defRPr/>
            </a:pPr>
            <a:r>
              <a:rPr lang="en-GB" dirty="0">
                <a:solidFill>
                  <a:srgbClr val="212121"/>
                </a:solidFill>
              </a:rPr>
              <a:t>There may be many reasons why people book appointments and then don’t attend Murdoch et al suggest it is sometimes as simple as patients  forget or mean to cancel but don’t.  The additional pressure of weight  management services are patients motivation to engage with the service and if it’s the right time for them to be focussing on their weight. There may be anxiety about attending an online course, knowledge of technology, fear of being judged or the expectation to share information. </a:t>
            </a:r>
            <a:r>
              <a:rPr lang="en-GB" dirty="0">
                <a:hlinkClick r:id="rId3"/>
              </a:rPr>
              <a:t>Why do patients not keep their appointments? Prospective study in a gastroenterology outpatient clinic - PMC (nih.gov)</a:t>
            </a:r>
            <a:endParaRPr lang="en-GB" dirty="0"/>
          </a:p>
          <a:p>
            <a:pPr>
              <a:defRPr/>
            </a:pPr>
            <a:endParaRPr lang="en-GB" dirty="0">
              <a:solidFill>
                <a:srgbClr val="212121"/>
              </a:solidFill>
              <a:cs typeface="Calibri"/>
            </a:endParaRPr>
          </a:p>
          <a:p>
            <a:pPr>
              <a:defRPr/>
            </a:pPr>
            <a:r>
              <a:rPr lang="en-GB" dirty="0">
                <a:solidFill>
                  <a:srgbClr val="212121"/>
                </a:solidFill>
                <a:cs typeface="Calibri"/>
              </a:rPr>
              <a:t>A recent public health England document on uptake and retention in weight management service suggests that attendance at groups sessions is affected by the method of invitation and booking.</a:t>
            </a:r>
          </a:p>
          <a:p>
            <a:pPr>
              <a:defRPr/>
            </a:pPr>
            <a:r>
              <a:rPr lang="en-GB" dirty="0">
                <a:solidFill>
                  <a:srgbClr val="212121"/>
                </a:solidFill>
                <a:cs typeface="Calibri"/>
              </a:rPr>
              <a:t> </a:t>
            </a:r>
          </a:p>
          <a:p>
            <a:pPr>
              <a:defRPr/>
            </a:pPr>
            <a:r>
              <a:rPr lang="en-GB" dirty="0">
                <a:solidFill>
                  <a:srgbClr val="212121"/>
                </a:solidFill>
                <a:cs typeface="Calibri"/>
              </a:rPr>
              <a:t>and</a:t>
            </a:r>
          </a:p>
          <a:p>
            <a:pPr>
              <a:defRPr/>
            </a:pPr>
            <a:endParaRPr lang="en-GB" dirty="0">
              <a:solidFill>
                <a:srgbClr val="212121"/>
              </a:solidFill>
              <a:latin typeface="Calibri"/>
              <a:ea typeface="Cambria"/>
              <a:cs typeface="Calibri"/>
            </a:endParaRPr>
          </a:p>
          <a:p>
            <a:pPr>
              <a:defRPr/>
            </a:pPr>
            <a:r>
              <a:rPr lang="en-GB" dirty="0">
                <a:solidFill>
                  <a:srgbClr val="212121"/>
                </a:solidFill>
                <a:latin typeface="Calibri"/>
                <a:ea typeface="Cambria"/>
                <a:cs typeface="Calibri"/>
              </a:rPr>
              <a:t>MEND.com advises that in order to increase attendance its important to get patients involved in their care ahead of their appointment. </a:t>
            </a:r>
          </a:p>
          <a:p>
            <a:pPr>
              <a:defRPr/>
            </a:pPr>
            <a:endParaRPr lang="en-GB" dirty="0">
              <a:solidFill>
                <a:srgbClr val="212121"/>
              </a:solidFill>
            </a:endParaRPr>
          </a:p>
          <a:p>
            <a:pPr>
              <a:defRPr/>
            </a:pPr>
            <a:r>
              <a:rPr lang="en-GB" dirty="0"/>
              <a:t>We currently operate a partial booking system for our appointments, which means the only interaction patients have is with booking staff prior to sessions.</a:t>
            </a:r>
          </a:p>
          <a:p>
            <a:pPr>
              <a:defRPr/>
            </a:pPr>
            <a:r>
              <a:rPr lang="en-GB" dirty="0"/>
              <a:t> So I wanted to look at ways of engaging with patients before the sessions and understand the reasons why people are anxious or do not attend appointments,  with a view to mitigating these issues.</a:t>
            </a:r>
          </a:p>
          <a:p>
            <a:pPr>
              <a:defRPr/>
            </a:pPr>
            <a:endParaRPr lang="en-GB" dirty="0"/>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BA5E48B4-E4C8-4CAF-B474-DDACBA033C66}" type="slidenum">
              <a:rPr lang="en-GB" smtClean="0"/>
              <a:t>2</a:t>
            </a:fld>
            <a:endParaRPr lang="en-GB"/>
          </a:p>
        </p:txBody>
      </p:sp>
    </p:spTree>
    <p:extLst>
      <p:ext uri="{BB962C8B-B14F-4D97-AF65-F5344CB8AC3E}">
        <p14:creationId xmlns:p14="http://schemas.microsoft.com/office/powerpoint/2010/main" val="4000039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I decided to trail </a:t>
            </a:r>
          </a:p>
          <a:p>
            <a:r>
              <a:rPr lang="en-GB" dirty="0">
                <a:cs typeface="Calibri"/>
              </a:rPr>
              <a:t>Engagement calls before the sessions Started</a:t>
            </a:r>
          </a:p>
          <a:p>
            <a:endParaRPr lang="en-GB" dirty="0">
              <a:cs typeface="Calibri"/>
            </a:endParaRPr>
          </a:p>
          <a:p>
            <a:r>
              <a:rPr lang="en-GB" dirty="0">
                <a:cs typeface="Calibri"/>
              </a:rPr>
              <a:t>This would involve calling all patients booked on to sessions.</a:t>
            </a:r>
          </a:p>
          <a:p>
            <a:r>
              <a:rPr lang="en-GB" dirty="0">
                <a:cs typeface="Calibri"/>
              </a:rPr>
              <a:t>The aim would be to gather information and hopefully support people and alleviate any concerns that had thus improving attendance and retention. </a:t>
            </a:r>
          </a:p>
          <a:p>
            <a:endParaRPr lang="en-GB" dirty="0"/>
          </a:p>
          <a:p>
            <a:r>
              <a:rPr lang="en-GB" dirty="0"/>
              <a:t>The calls would have 3 aims </a:t>
            </a:r>
          </a:p>
          <a:p>
            <a:r>
              <a:rPr lang="en-GB" dirty="0"/>
              <a:t>1 To check attendance – are they still able to attend or would they like a different group</a:t>
            </a:r>
          </a:p>
          <a:p>
            <a:endParaRPr lang="en-GB" dirty="0"/>
          </a:p>
          <a:p>
            <a:r>
              <a:rPr lang="en-GB" dirty="0"/>
              <a:t>2 Discuss expectations and anxieties about attending the group (being seen on camera, having to talk and share, being different)</a:t>
            </a:r>
          </a:p>
          <a:p>
            <a:endParaRPr lang="en-GB" dirty="0"/>
          </a:p>
          <a:p>
            <a:r>
              <a:rPr lang="en-GB" dirty="0"/>
              <a:t>3 Technology, do they need support accessing Microsoft Teams, can we join a practice session and walk them through the functions.</a:t>
            </a:r>
          </a:p>
          <a:p>
            <a:endParaRPr lang="en-GB" dirty="0">
              <a:cs typeface="Calibri"/>
            </a:endParaRPr>
          </a:p>
          <a:p>
            <a:endParaRPr lang="en-GB" dirty="0">
              <a:cs typeface="Calibri"/>
            </a:endParaRPr>
          </a:p>
          <a:p>
            <a:endParaRPr lang="en-GB" dirty="0">
              <a:cs typeface="Calibri"/>
            </a:endParaRP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A5E48B4-E4C8-4CAF-B474-DDACBA033C66}" type="slidenum">
              <a:rPr lang="en-GB" smtClean="0"/>
              <a:t>3</a:t>
            </a:fld>
            <a:endParaRPr lang="en-GB"/>
          </a:p>
        </p:txBody>
      </p:sp>
    </p:spTree>
    <p:extLst>
      <p:ext uri="{BB962C8B-B14F-4D97-AF65-F5344CB8AC3E}">
        <p14:creationId xmlns:p14="http://schemas.microsoft.com/office/powerpoint/2010/main" val="24816071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decided to look at 12 Nutrition education classes overall and to compare their attendance and DNA rates. The classes are 6 session, I focussed on the first session only </a:t>
            </a:r>
          </a:p>
          <a:p>
            <a:endParaRPr lang="en-GB" dirty="0"/>
          </a:p>
          <a:p>
            <a:endParaRPr lang="en-GB" dirty="0"/>
          </a:p>
          <a:p>
            <a:r>
              <a:rPr lang="en-GB" dirty="0"/>
              <a:t>I choose 6 classes from October 2023 as my Control group – no phone calls </a:t>
            </a:r>
          </a:p>
          <a:p>
            <a:r>
              <a:rPr lang="en-GB" dirty="0"/>
              <a:t>And 6 classes from January 2024 – test group – phone calls</a:t>
            </a:r>
          </a:p>
          <a:p>
            <a:endParaRPr lang="en-GB" dirty="0"/>
          </a:p>
          <a:p>
            <a:r>
              <a:rPr lang="en-GB" dirty="0"/>
              <a:t>Asked 2 other support workers in service to help me with this task and we recorded the data and participants feedback for qualitative data. </a:t>
            </a:r>
          </a:p>
          <a:p>
            <a:endParaRPr lang="en-GB" dirty="0"/>
          </a:p>
          <a:p>
            <a:r>
              <a:rPr lang="en-GB" dirty="0"/>
              <a:t>These call were completed over 2 weeks</a:t>
            </a:r>
          </a:p>
          <a:p>
            <a:endParaRPr lang="en-GB" dirty="0"/>
          </a:p>
          <a:p>
            <a:r>
              <a:rPr lang="en-GB" dirty="0"/>
              <a:t>we were not able to get in touch with every person.</a:t>
            </a:r>
          </a:p>
          <a:p>
            <a:endParaRPr lang="en-GB" dirty="0"/>
          </a:p>
          <a:p>
            <a:r>
              <a:rPr lang="en-GB" dirty="0"/>
              <a:t>They were more time consuming than anticipated</a:t>
            </a:r>
          </a:p>
          <a:p>
            <a:endParaRPr lang="en-GB" dirty="0"/>
          </a:p>
        </p:txBody>
      </p:sp>
      <p:sp>
        <p:nvSpPr>
          <p:cNvPr id="4" name="Slide Number Placeholder 3"/>
          <p:cNvSpPr>
            <a:spLocks noGrp="1"/>
          </p:cNvSpPr>
          <p:nvPr>
            <p:ph type="sldNum" sz="quarter" idx="5"/>
          </p:nvPr>
        </p:nvSpPr>
        <p:spPr/>
        <p:txBody>
          <a:bodyPr/>
          <a:lstStyle/>
          <a:p>
            <a:fld id="{BA5E48B4-E4C8-4CAF-B474-DDACBA033C66}" type="slidenum">
              <a:rPr lang="en-GB" smtClean="0"/>
              <a:t>4</a:t>
            </a:fld>
            <a:endParaRPr lang="en-GB"/>
          </a:p>
        </p:txBody>
      </p:sp>
    </p:spTree>
    <p:extLst>
      <p:ext uri="{BB962C8B-B14F-4D97-AF65-F5344CB8AC3E}">
        <p14:creationId xmlns:p14="http://schemas.microsoft.com/office/powerpoint/2010/main" val="16383342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managed to contact 108 out of the 120 people booked over 2 - 3 weeks.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Most people were grateful for the extra support and information. Some people advised they were no longer able to attend and a few were moved to different courses or pathways in the service.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graph compares the 12 classes, blue is control, green is trail. You can see the calls did reduce the DNA rate and overall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A5E48B4-E4C8-4CAF-B474-DDACBA033C66}" type="slidenum">
              <a:rPr lang="en-GB" smtClean="0"/>
              <a:t>5</a:t>
            </a:fld>
            <a:endParaRPr lang="en-GB"/>
          </a:p>
        </p:txBody>
      </p:sp>
    </p:spTree>
    <p:extLst>
      <p:ext uri="{BB962C8B-B14F-4D97-AF65-F5344CB8AC3E}">
        <p14:creationId xmlns:p14="http://schemas.microsoft.com/office/powerpoint/2010/main" val="21391944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pie charts show the overall attendance and DNA percentages for all the groups.</a:t>
            </a:r>
          </a:p>
          <a:p>
            <a:endParaRPr lang="en-GB" dirty="0"/>
          </a:p>
          <a:p>
            <a:r>
              <a:rPr lang="en-GB" dirty="0"/>
              <a:t>Our DNA’s reduced from 35 to 26. This represents a 9% reduction from 31 – 22%</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cs typeface="Calibri"/>
              </a:rPr>
              <a:t>This data shows that …...calling patients and offering support and information about the group was beneficial in reducing DNA rates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BA5E48B4-E4C8-4CAF-B474-DDACBA033C66}" type="slidenum">
              <a:rPr lang="en-GB" smtClean="0"/>
              <a:t>6</a:t>
            </a:fld>
            <a:endParaRPr lang="en-GB"/>
          </a:p>
        </p:txBody>
      </p:sp>
    </p:spTree>
    <p:extLst>
      <p:ext uri="{BB962C8B-B14F-4D97-AF65-F5344CB8AC3E}">
        <p14:creationId xmlns:p14="http://schemas.microsoft.com/office/powerpoint/2010/main" val="16577249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mn-cs"/>
              </a:rPr>
              <a:t>I have included some </a:t>
            </a:r>
            <a:r>
              <a:rPr lang="en-GB" dirty="0">
                <a:cs typeface="Calibri" panose="020F0502020204030204"/>
              </a:rPr>
              <a:t>Comments from patients, these ranged from the course topics and the practicalities of attending and technical support to confidence, self image and privacy. </a:t>
            </a:r>
          </a:p>
          <a:p>
            <a:endParaRPr lang="en-GB" dirty="0">
              <a:cs typeface="Calibri" panose="020F0502020204030204"/>
            </a:endParaRPr>
          </a:p>
          <a:p>
            <a:r>
              <a:rPr lang="en-GB" dirty="0">
                <a:cs typeface="Calibri" panose="020F0502020204030204"/>
              </a:rPr>
              <a:t>These calls seem to have been beneficial in improving service users knowledge and reducing anxiety about attending groups</a:t>
            </a:r>
          </a:p>
        </p:txBody>
      </p:sp>
      <p:sp>
        <p:nvSpPr>
          <p:cNvPr id="4" name="Slide Number Placeholder 3"/>
          <p:cNvSpPr>
            <a:spLocks noGrp="1"/>
          </p:cNvSpPr>
          <p:nvPr>
            <p:ph type="sldNum" sz="quarter" idx="5"/>
          </p:nvPr>
        </p:nvSpPr>
        <p:spPr/>
        <p:txBody>
          <a:bodyPr/>
          <a:lstStyle/>
          <a:p>
            <a:fld id="{BA5E48B4-E4C8-4CAF-B474-DDACBA033C66}" type="slidenum">
              <a:rPr lang="en-GB" smtClean="0"/>
              <a:t>7</a:t>
            </a:fld>
            <a:endParaRPr lang="en-GB"/>
          </a:p>
        </p:txBody>
      </p:sp>
    </p:spTree>
    <p:extLst>
      <p:ext uri="{BB962C8B-B14F-4D97-AF65-F5344CB8AC3E}">
        <p14:creationId xmlns:p14="http://schemas.microsoft.com/office/powerpoint/2010/main" val="20037444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The engagement calls took up a significant amount of time and did not have as much impact on DNA rates as I was hoping. </a:t>
            </a:r>
          </a:p>
          <a:p>
            <a:endParaRPr lang="en-GB" dirty="0">
              <a:ea typeface="Calibri"/>
              <a:cs typeface="Calibri"/>
            </a:endParaRPr>
          </a:p>
          <a:p>
            <a:r>
              <a:rPr lang="en-GB" dirty="0">
                <a:ea typeface="Calibri"/>
                <a:cs typeface="Calibri"/>
              </a:rPr>
              <a:t>It did improve attendance and It has allowed us to manage group numbers and be more flexible with service users. It also helped us Identify people who were not suitable for the group </a:t>
            </a:r>
          </a:p>
          <a:p>
            <a:endParaRPr lang="en-GB" dirty="0">
              <a:ea typeface="Calibri"/>
              <a:cs typeface="Calibri"/>
            </a:endParaRPr>
          </a:p>
          <a:p>
            <a:r>
              <a:rPr lang="en-GB" dirty="0">
                <a:ea typeface="Calibri"/>
                <a:cs typeface="Calibri"/>
              </a:rPr>
              <a:t>And from the qualitative feedback – it provided more support and reassurance to patients as well as a better understanding of what to expect from the sessions.</a:t>
            </a:r>
          </a:p>
          <a:p>
            <a:endParaRPr lang="en-GB" dirty="0">
              <a:ea typeface="Calibri"/>
              <a:cs typeface="Calibri"/>
            </a:endParaRPr>
          </a:p>
          <a:p>
            <a:r>
              <a:rPr lang="en-GB" dirty="0">
                <a:ea typeface="Calibri"/>
                <a:cs typeface="Calibri"/>
              </a:rPr>
              <a:t>As a team we decided to </a:t>
            </a:r>
            <a:r>
              <a:rPr lang="en-GB" dirty="0" err="1">
                <a:ea typeface="Calibri"/>
                <a:cs typeface="Calibri"/>
              </a:rPr>
              <a:t>contiue</a:t>
            </a:r>
            <a:r>
              <a:rPr lang="en-GB" dirty="0">
                <a:ea typeface="Calibri"/>
                <a:cs typeface="Calibri"/>
              </a:rPr>
              <a:t> to trail this with certain groups, this needs to be factored in to peoples workplans.</a:t>
            </a:r>
          </a:p>
          <a:p>
            <a:endParaRPr lang="en-GB" dirty="0">
              <a:ea typeface="Calibri"/>
              <a:cs typeface="Calibri"/>
            </a:endParaRPr>
          </a:p>
          <a:p>
            <a:r>
              <a:rPr lang="en-GB" dirty="0">
                <a:ea typeface="Calibri"/>
                <a:cs typeface="Calibri"/>
              </a:rPr>
              <a:t>We have also discussed other ways of providing information and managing  patients expectations and are planning on producing a video which will be available on our webpage and discussing what the group is about </a:t>
            </a:r>
          </a:p>
          <a:p>
            <a:r>
              <a:rPr lang="en-GB" dirty="0">
                <a:ea typeface="Calibri"/>
                <a:cs typeface="Calibri"/>
              </a:rPr>
              <a:t> </a:t>
            </a:r>
          </a:p>
          <a:p>
            <a:endParaRPr lang="en-GB" dirty="0">
              <a:cs typeface="Calibri"/>
            </a:endParaRPr>
          </a:p>
          <a:p>
            <a:pPr algn="l"/>
            <a:endParaRPr lang="en-GB" b="1" i="0" dirty="0">
              <a:solidFill>
                <a:srgbClr val="1B1B1B"/>
              </a:solidFill>
              <a:effectLst/>
              <a:latin typeface="Public Sans Semibold"/>
            </a:endParaRPr>
          </a:p>
          <a:p>
            <a:endParaRPr lang="en-GB" dirty="0"/>
          </a:p>
        </p:txBody>
      </p:sp>
      <p:sp>
        <p:nvSpPr>
          <p:cNvPr id="4" name="Slide Number Placeholder 3"/>
          <p:cNvSpPr>
            <a:spLocks noGrp="1"/>
          </p:cNvSpPr>
          <p:nvPr>
            <p:ph type="sldNum" sz="quarter" idx="5"/>
          </p:nvPr>
        </p:nvSpPr>
        <p:spPr/>
        <p:txBody>
          <a:bodyPr/>
          <a:lstStyle/>
          <a:p>
            <a:fld id="{BA5E48B4-E4C8-4CAF-B474-DDACBA033C66}" type="slidenum">
              <a:rPr lang="en-GB" smtClean="0"/>
              <a:t>8</a:t>
            </a:fld>
            <a:endParaRPr lang="en-GB"/>
          </a:p>
        </p:txBody>
      </p:sp>
    </p:spTree>
    <p:extLst>
      <p:ext uri="{BB962C8B-B14F-4D97-AF65-F5344CB8AC3E}">
        <p14:creationId xmlns:p14="http://schemas.microsoft.com/office/powerpoint/2010/main" val="25705668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solidFill>
                  <a:srgbClr val="202A30"/>
                </a:solidFill>
                <a:effectLst/>
                <a:latin typeface="Roboto" panose="02000000000000000000" pitchFamily="2" charset="0"/>
                <a:ea typeface="Calibri" panose="020F0502020204030204" pitchFamily="34" charset="0"/>
                <a:cs typeface="Times New Roman" panose="02020603050405020304" pitchFamily="18" charset="0"/>
              </a:rPr>
              <a:t>Of the 103 million outpatient appointments booked in 2021/22, 7.6% ended in a ‘Did Not Attend’; this equates to an average of 650,000 monthly appointment slots.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NHS England » Reducing did not attends (DNAs) in outpatient services</a:t>
            </a:r>
            <a:endParaRPr lang="en-GB" sz="12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NHS England. Accessed 07/12/2023 available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dirty="0">
                <a:solidFill>
                  <a:srgbClr val="212121"/>
                </a:solidFill>
                <a:latin typeface="Cambria"/>
                <a:ea typeface="Cambria"/>
              </a:rPr>
              <a:t>Obesity rates in the UK are growing, with around 1 in 4 adults being obese and rates are rising by around 10,00 per year.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dirty="0">
                <a:solidFill>
                  <a:srgbClr val="212121"/>
                </a:solidFill>
                <a:hlinkClick r:id="rId4"/>
              </a:rPr>
              <a:t>Overweight and Obesity - Public Health Wales (</a:t>
            </a:r>
            <a:r>
              <a:rPr lang="en-GB" sz="1200" dirty="0" err="1">
                <a:solidFill>
                  <a:srgbClr val="212121"/>
                </a:solidFill>
                <a:hlinkClick r:id="rId4"/>
              </a:rPr>
              <a:t>nhs.wales</a:t>
            </a:r>
            <a:r>
              <a:rPr lang="en-GB" sz="1200" dirty="0">
                <a:solidFill>
                  <a:srgbClr val="212121"/>
                </a:solidFill>
                <a:hlinkClick r:id="rId4"/>
              </a:rPr>
              <a:t>)</a:t>
            </a:r>
            <a:endParaRPr lang="en-US" sz="1200" dirty="0"/>
          </a:p>
          <a:p>
            <a:endParaRPr lang="en-GB" dirty="0"/>
          </a:p>
          <a:p>
            <a:endParaRPr lang="en-GB" dirty="0"/>
          </a:p>
          <a:p>
            <a:r>
              <a:rPr lang="en-GB" dirty="0">
                <a:hlinkClick r:id="rId5"/>
              </a:rPr>
              <a:t>Why do patients not keep their appointments? Prospective study in a gastroenterology outpatient clinic - PMC (nih.gov)</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212121"/>
                </a:solidFill>
              </a:rPr>
              <a:t>How To Optimize Patient Attendance &amp; Reduce No-Shows in 2022 (mend.com)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212121"/>
              </a:solidFill>
            </a:endParaRPr>
          </a:p>
          <a:p>
            <a:r>
              <a:rPr lang="en-GB" dirty="0"/>
              <a:t>Public Health England and </a:t>
            </a:r>
          </a:p>
          <a:p>
            <a:pPr>
              <a:lnSpc>
                <a:spcPct val="107000"/>
              </a:lnSpc>
              <a:spcAft>
                <a:spcPts val="800"/>
              </a:spcAft>
            </a:pPr>
            <a:r>
              <a:rPr lang="en-GB" sz="1200" dirty="0">
                <a:solidFill>
                  <a:srgbClr val="0B0C0C"/>
                </a:solidFill>
                <a:effectLst/>
                <a:latin typeface="Arial" panose="020B0604020202020204" pitchFamily="34" charset="0"/>
                <a:ea typeface="Calibri" panose="020F0502020204030204" pitchFamily="34" charset="0"/>
                <a:cs typeface="Times New Roman" panose="02020603050405020304" pitchFamily="18" charset="0"/>
              </a:rPr>
              <a:t>There is an increasing amount of evidence from behavioural insights that the method in which people are invited to take part in preventive health programmes influences participation. As such, there is need for greater consideration and specificity in the reporting of recruitment methods of group-based weight management programmes. Reporting has generally lacked detail to date, making it difficult to discern patterns in relation to uptake.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What promotes uptake and retention in group-based weight management services? - UK Health Security Agency (blog.gov.uk)</a:t>
            </a:r>
            <a:endParaRPr lang="en-GB" sz="12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ADD TO REFERENCES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212121"/>
              </a:solidFill>
            </a:endParaRP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A5E48B4-E4C8-4CAF-B474-DDACBA033C66}" type="slidenum">
              <a:rPr lang="en-GB" smtClean="0"/>
              <a:t>9</a:t>
            </a:fld>
            <a:endParaRPr lang="en-GB"/>
          </a:p>
        </p:txBody>
      </p:sp>
    </p:spTree>
    <p:extLst>
      <p:ext uri="{BB962C8B-B14F-4D97-AF65-F5344CB8AC3E}">
        <p14:creationId xmlns:p14="http://schemas.microsoft.com/office/powerpoint/2010/main" val="378761548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92342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26938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95424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86715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25/01/2024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61591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44984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846CE7D5-CF57-46EF-B807-FDD0502418D4}" type="datetimeFigureOut">
              <a:rPr lang="en-GB" smtClean="0"/>
              <a:t>25/01/2024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82804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92823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4591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4343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431202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330EA680-D336-4FF7-8B7A-9848BB0A1C32}"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3689574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603775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46CE7D5-CF57-46EF-B807-FDD0502418D4}" type="datetimeFigureOut">
              <a:rPr lang="en-GB" smtClean="0"/>
              <a:t>25/01/2024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488673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46CE7D5-CF57-46EF-B807-FDD0502418D4}" type="datetimeFigureOut">
              <a:rPr lang="en-GB" smtClean="0"/>
              <a:t>25/01/2024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80588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03539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846CE7D5-CF57-46EF-B807-FDD0502418D4}" type="datetimeFigureOut">
              <a:rPr lang="en-GB" smtClean="0"/>
              <a:t>25/01/2024</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388310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46CE7D5-CF57-46EF-B807-FDD0502418D4}" type="datetimeFigureOut">
              <a:rPr lang="en-GB" smtClean="0"/>
              <a:t>25/01/2024</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530922451"/>
      </p:ext>
    </p:extLst>
  </p:cSld>
  <p:clrMap bg1="dk1" tx1="lt1" bg2="dk2" tx2="lt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chart" Target="../charts/char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hyperlink" Target="https://www.england.nhs.uk/long-read/reducing-did-not-attends-dnas-in-outpatient-service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assets.publishing.service.gov.uk/media/5b4d9ad440f0b6185d6c7754/Uptake_and_retention_in_group_based_weight_management_services.pdf" TargetMode="External"/><Relationship Id="rId5" Type="http://schemas.openxmlformats.org/officeDocument/2006/relationships/hyperlink" Target="https://phw.nhs.wales/topics/overweight-and-obesity/obesity-infographic-scale/" TargetMode="External"/><Relationship Id="rId4" Type="http://schemas.openxmlformats.org/officeDocument/2006/relationships/hyperlink" Target="https://www.ncbi.nlm.nih.gov/pmc/articles/PMC12799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11965" y="1400659"/>
            <a:ext cx="9144000" cy="2387600"/>
          </a:xfrm>
        </p:spPr>
        <p:txBody>
          <a:bodyPr>
            <a:normAutofit/>
          </a:bodyPr>
          <a:lstStyle/>
          <a:p>
            <a:pPr marL="342900" lvl="0" indent="-342900">
              <a:tabLst>
                <a:tab pos="457200" algn="l"/>
              </a:tabLst>
            </a:pPr>
            <a:r>
              <a:rPr lang="en-GB" sz="1800" dirty="0">
                <a:effectLst/>
                <a:latin typeface="Calibri Light" panose="020F0302020204030204" pitchFamily="34" charset="0"/>
                <a:ea typeface="DengXian Light" panose="020B0503020204020204" pitchFamily="2" charset="-122"/>
                <a:cs typeface="Wingdings" panose="05000000000000000000" pitchFamily="2" charset="2"/>
              </a:rPr>
              <a:t>. </a:t>
            </a:r>
            <a:br>
              <a:rPr lang="en-GB" sz="1800" dirty="0">
                <a:effectLst/>
                <a:latin typeface="Times New Roman" panose="02020603050405020304" pitchFamily="18" charset="0"/>
                <a:ea typeface="Times New Roman" panose="02020603050405020304" pitchFamily="18" charset="0"/>
                <a:cs typeface="Wingdings" panose="05000000000000000000" pitchFamily="2" charset="2"/>
              </a:rPr>
            </a:br>
            <a:endParaRPr lang="en-GB" dirty="0"/>
          </a:p>
        </p:txBody>
      </p:sp>
      <p:sp>
        <p:nvSpPr>
          <p:cNvPr id="5" name="TextBox 4">
            <a:extLst>
              <a:ext uri="{FF2B5EF4-FFF2-40B4-BE49-F238E27FC236}">
                <a16:creationId xmlns:a16="http://schemas.microsoft.com/office/drawing/2014/main" id="{A3080E4F-848A-E87F-FC17-1520523B0480}"/>
              </a:ext>
            </a:extLst>
          </p:cNvPr>
          <p:cNvSpPr txBox="1"/>
          <p:nvPr/>
        </p:nvSpPr>
        <p:spPr>
          <a:xfrm>
            <a:off x="1311965" y="246497"/>
            <a:ext cx="6096000" cy="2308324"/>
          </a:xfrm>
          <a:prstGeom prst="rect">
            <a:avLst/>
          </a:prstGeom>
          <a:noFill/>
        </p:spPr>
        <p:txBody>
          <a:bodyPr wrap="square">
            <a:spAutoFit/>
          </a:bodyPr>
          <a:lstStyle/>
          <a:p>
            <a:r>
              <a:rPr lang="en-GB" sz="3600" dirty="0">
                <a:latin typeface="Arial" panose="020B0604020202020204" pitchFamily="34" charset="0"/>
                <a:cs typeface="Arial" panose="020B0604020202020204" pitchFamily="34" charset="0"/>
              </a:rPr>
              <a:t>Improving uptake and retention of weight management group interventions (ABUHB)</a:t>
            </a:r>
          </a:p>
        </p:txBody>
      </p:sp>
      <p:pic>
        <p:nvPicPr>
          <p:cNvPr id="13" name="Picture 12">
            <a:extLst>
              <a:ext uri="{FF2B5EF4-FFF2-40B4-BE49-F238E27FC236}">
                <a16:creationId xmlns:a16="http://schemas.microsoft.com/office/drawing/2014/main" id="{9BB52E83-2F42-DC3B-84DF-DCBAE1431804}"/>
              </a:ext>
            </a:extLst>
          </p:cNvPr>
          <p:cNvPicPr>
            <a:picLocks noChangeAspect="1"/>
          </p:cNvPicPr>
          <p:nvPr/>
        </p:nvPicPr>
        <p:blipFill rotWithShape="1">
          <a:blip r:embed="rId3"/>
          <a:srcRect l="47857" t="35260" r="22912" b="31587"/>
          <a:stretch/>
        </p:blipFill>
        <p:spPr>
          <a:xfrm>
            <a:off x="1521159" y="4337824"/>
            <a:ext cx="3563797" cy="2387600"/>
          </a:xfrm>
          <a:prstGeom prst="rect">
            <a:avLst/>
          </a:prstGeom>
        </p:spPr>
      </p:pic>
      <p:pic>
        <p:nvPicPr>
          <p:cNvPr id="15" name="Picture 14">
            <a:extLst>
              <a:ext uri="{FF2B5EF4-FFF2-40B4-BE49-F238E27FC236}">
                <a16:creationId xmlns:a16="http://schemas.microsoft.com/office/drawing/2014/main" id="{43C614FF-512C-0392-D234-5BF76F8D76CA}"/>
              </a:ext>
            </a:extLst>
          </p:cNvPr>
          <p:cNvPicPr>
            <a:picLocks noChangeAspect="1"/>
          </p:cNvPicPr>
          <p:nvPr/>
        </p:nvPicPr>
        <p:blipFill rotWithShape="1">
          <a:blip r:embed="rId4"/>
          <a:srcRect l="47857" t="31270" r="22808" b="26349"/>
          <a:stretch/>
        </p:blipFill>
        <p:spPr>
          <a:xfrm>
            <a:off x="5890792" y="4337824"/>
            <a:ext cx="3400166" cy="2388020"/>
          </a:xfrm>
          <a:prstGeom prst="rect">
            <a:avLst/>
          </a:prstGeom>
        </p:spPr>
      </p:pic>
      <p:sp>
        <p:nvSpPr>
          <p:cNvPr id="16" name="TextBox 15">
            <a:extLst>
              <a:ext uri="{FF2B5EF4-FFF2-40B4-BE49-F238E27FC236}">
                <a16:creationId xmlns:a16="http://schemas.microsoft.com/office/drawing/2014/main" id="{1FCBFC69-D7A9-4CF9-2876-28A0755466D3}"/>
              </a:ext>
            </a:extLst>
          </p:cNvPr>
          <p:cNvSpPr txBox="1"/>
          <p:nvPr/>
        </p:nvSpPr>
        <p:spPr>
          <a:xfrm>
            <a:off x="9290958" y="6079093"/>
            <a:ext cx="2901042" cy="646331"/>
          </a:xfrm>
          <a:prstGeom prst="rect">
            <a:avLst/>
          </a:prstGeom>
          <a:noFill/>
        </p:spPr>
        <p:txBody>
          <a:bodyPr wrap="square" rtlCol="0">
            <a:spAutoFit/>
          </a:bodyPr>
          <a:lstStyle/>
          <a:p>
            <a:r>
              <a:rPr lang="en-GB" dirty="0"/>
              <a:t>Public Health Wales 2023</a:t>
            </a:r>
          </a:p>
          <a:p>
            <a:r>
              <a:rPr lang="en-GB" dirty="0"/>
              <a:t>NHS England 2023</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1000" fill="hold"/>
                                        <p:tgtEl>
                                          <p:spTgt spid="13"/>
                                        </p:tgtEl>
                                        <p:attrNameLst>
                                          <p:attrName>ppt_w</p:attrName>
                                        </p:attrNameLst>
                                      </p:cBhvr>
                                      <p:tavLst>
                                        <p:tav tm="0">
                                          <p:val>
                                            <p:fltVal val="0"/>
                                          </p:val>
                                        </p:tav>
                                        <p:tav tm="100000">
                                          <p:val>
                                            <p:strVal val="#ppt_w"/>
                                          </p:val>
                                        </p:tav>
                                      </p:tavLst>
                                    </p:anim>
                                    <p:anim calcmode="lin" valueType="num">
                                      <p:cBhvr>
                                        <p:cTn id="8" dur="1000" fill="hold"/>
                                        <p:tgtEl>
                                          <p:spTgt spid="13"/>
                                        </p:tgtEl>
                                        <p:attrNameLst>
                                          <p:attrName>ppt_h</p:attrName>
                                        </p:attrNameLst>
                                      </p:cBhvr>
                                      <p:tavLst>
                                        <p:tav tm="0">
                                          <p:val>
                                            <p:fltVal val="0"/>
                                          </p:val>
                                        </p:tav>
                                        <p:tav tm="100000">
                                          <p:val>
                                            <p:strVal val="#ppt_h"/>
                                          </p:val>
                                        </p:tav>
                                      </p:tavLst>
                                    </p:anim>
                                    <p:anim calcmode="lin" valueType="num">
                                      <p:cBhvr>
                                        <p:cTn id="9" dur="1000" fill="hold"/>
                                        <p:tgtEl>
                                          <p:spTgt spid="13"/>
                                        </p:tgtEl>
                                        <p:attrNameLst>
                                          <p:attrName>style.rotation</p:attrName>
                                        </p:attrNameLst>
                                      </p:cBhvr>
                                      <p:tavLst>
                                        <p:tav tm="0">
                                          <p:val>
                                            <p:fltVal val="90"/>
                                          </p:val>
                                        </p:tav>
                                        <p:tav tm="100000">
                                          <p:val>
                                            <p:fltVal val="0"/>
                                          </p:val>
                                        </p:tav>
                                      </p:tavLst>
                                    </p:anim>
                                    <p:animEffect transition="in" filter="fade">
                                      <p:cBhvr>
                                        <p:cTn id="10" dur="10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anim calcmode="lin" valueType="num">
                                      <p:cBhvr>
                                        <p:cTn id="15" dur="1000" fill="hold"/>
                                        <p:tgtEl>
                                          <p:spTgt spid="15"/>
                                        </p:tgtEl>
                                        <p:attrNameLst>
                                          <p:attrName>ppt_w</p:attrName>
                                        </p:attrNameLst>
                                      </p:cBhvr>
                                      <p:tavLst>
                                        <p:tav tm="0">
                                          <p:val>
                                            <p:fltVal val="0"/>
                                          </p:val>
                                        </p:tav>
                                        <p:tav tm="100000">
                                          <p:val>
                                            <p:strVal val="#ppt_w"/>
                                          </p:val>
                                        </p:tav>
                                      </p:tavLst>
                                    </p:anim>
                                    <p:anim calcmode="lin" valueType="num">
                                      <p:cBhvr>
                                        <p:cTn id="16" dur="1000" fill="hold"/>
                                        <p:tgtEl>
                                          <p:spTgt spid="15"/>
                                        </p:tgtEl>
                                        <p:attrNameLst>
                                          <p:attrName>ppt_h</p:attrName>
                                        </p:attrNameLst>
                                      </p:cBhvr>
                                      <p:tavLst>
                                        <p:tav tm="0">
                                          <p:val>
                                            <p:fltVal val="0"/>
                                          </p:val>
                                        </p:tav>
                                        <p:tav tm="100000">
                                          <p:val>
                                            <p:strVal val="#ppt_h"/>
                                          </p:val>
                                        </p:tav>
                                      </p:tavLst>
                                    </p:anim>
                                    <p:anim calcmode="lin" valueType="num">
                                      <p:cBhvr>
                                        <p:cTn id="17" dur="1000" fill="hold"/>
                                        <p:tgtEl>
                                          <p:spTgt spid="15"/>
                                        </p:tgtEl>
                                        <p:attrNameLst>
                                          <p:attrName>style.rotation</p:attrName>
                                        </p:attrNameLst>
                                      </p:cBhvr>
                                      <p:tavLst>
                                        <p:tav tm="0">
                                          <p:val>
                                            <p:fltVal val="90"/>
                                          </p:val>
                                        </p:tav>
                                        <p:tav tm="100000">
                                          <p:val>
                                            <p:fltVal val="0"/>
                                          </p:val>
                                        </p:tav>
                                      </p:tavLst>
                                    </p:anim>
                                    <p:animEffect transition="in" filter="fade">
                                      <p:cBhvr>
                                        <p:cTn id="18"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4360E-5F42-A8ED-BCCD-4B1F0CAF7247}"/>
              </a:ext>
            </a:extLst>
          </p:cNvPr>
          <p:cNvSpPr>
            <a:spLocks noGrp="1"/>
          </p:cNvSpPr>
          <p:nvPr>
            <p:ph type="title"/>
          </p:nvPr>
        </p:nvSpPr>
        <p:spPr/>
        <p:txBody>
          <a:bodyPr>
            <a:normAutofit/>
          </a:bodyPr>
          <a:lstStyle/>
          <a:p>
            <a:r>
              <a:rPr lang="en-GB" sz="3600" dirty="0">
                <a:effectLst/>
                <a:latin typeface="Calibri Light" panose="020F0302020204030204" pitchFamily="34" charset="0"/>
                <a:ea typeface="DengXian Light" panose="020B0503020204020204" pitchFamily="2" charset="-122"/>
                <a:cs typeface="Wingdings" panose="05000000000000000000" pitchFamily="2" charset="2"/>
              </a:rPr>
              <a:t>Factors that affect attendance </a:t>
            </a:r>
            <a:br>
              <a:rPr lang="en-GB" sz="3600" dirty="0">
                <a:effectLst/>
                <a:latin typeface="Calibri Light" panose="020F0302020204030204" pitchFamily="34" charset="0"/>
                <a:ea typeface="DengXian Light" panose="020B0503020204020204" pitchFamily="2" charset="-122"/>
                <a:cs typeface="Wingdings" panose="05000000000000000000" pitchFamily="2" charset="2"/>
              </a:rPr>
            </a:br>
            <a:endParaRPr lang="en-GB" dirty="0"/>
          </a:p>
        </p:txBody>
      </p:sp>
      <p:sp>
        <p:nvSpPr>
          <p:cNvPr id="3" name="Content Placeholder 2">
            <a:extLst>
              <a:ext uri="{FF2B5EF4-FFF2-40B4-BE49-F238E27FC236}">
                <a16:creationId xmlns:a16="http://schemas.microsoft.com/office/drawing/2014/main" id="{3E4701E0-E409-B5B5-0815-4DD91E930E67}"/>
              </a:ext>
            </a:extLst>
          </p:cNvPr>
          <p:cNvSpPr>
            <a:spLocks noGrp="1"/>
          </p:cNvSpPr>
          <p:nvPr>
            <p:ph idx="1"/>
          </p:nvPr>
        </p:nvSpPr>
        <p:spPr/>
        <p:txBody>
          <a:bodyPr/>
          <a:lstStyle/>
          <a:p>
            <a:r>
              <a:rPr lang="en-GB" sz="2800" dirty="0">
                <a:effectLst/>
                <a:latin typeface="Calibri Light" panose="020F0302020204030204" pitchFamily="34" charset="0"/>
                <a:ea typeface="DengXian Light" panose="020B0503020204020204" pitchFamily="2" charset="-122"/>
                <a:cs typeface="Wingdings" panose="05000000000000000000" pitchFamily="2" charset="2"/>
              </a:rPr>
              <a:t>.   </a:t>
            </a:r>
            <a:br>
              <a:rPr lang="en-GB" sz="2800" dirty="0">
                <a:effectLst/>
                <a:latin typeface="Times New Roman" panose="02020603050405020304" pitchFamily="18" charset="0"/>
                <a:ea typeface="Times New Roman" panose="02020603050405020304" pitchFamily="18" charset="0"/>
                <a:cs typeface="Wingdings" panose="05000000000000000000" pitchFamily="2" charset="2"/>
              </a:rPr>
            </a:br>
            <a:endParaRPr lang="en-GB" dirty="0"/>
          </a:p>
        </p:txBody>
      </p:sp>
      <p:pic>
        <p:nvPicPr>
          <p:cNvPr id="1030" name="Picture 6" descr="What is Plan Do Check Act? How to Apply the PDCA Model">
            <a:extLst>
              <a:ext uri="{FF2B5EF4-FFF2-40B4-BE49-F238E27FC236}">
                <a16:creationId xmlns:a16="http://schemas.microsoft.com/office/drawing/2014/main" id="{23AF05D2-AE34-4692-B741-4299B4341E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6155" y="2519363"/>
            <a:ext cx="4722733" cy="341682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Plan, Do, Study, Act (PDSA) cycles | Quality Improvement">
            <a:extLst>
              <a:ext uri="{FF2B5EF4-FFF2-40B4-BE49-F238E27FC236}">
                <a16:creationId xmlns:a16="http://schemas.microsoft.com/office/drawing/2014/main" id="{47F41B2D-E046-6C46-A677-09957783163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8714" b="50009"/>
          <a:stretch/>
        </p:blipFill>
        <p:spPr bwMode="auto">
          <a:xfrm>
            <a:off x="10569703" y="561314"/>
            <a:ext cx="1622297" cy="150194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4B19E94-47A3-1CE9-74F8-83E73EF60296}"/>
              </a:ext>
            </a:extLst>
          </p:cNvPr>
          <p:cNvSpPr txBox="1"/>
          <p:nvPr/>
        </p:nvSpPr>
        <p:spPr>
          <a:xfrm>
            <a:off x="8909827" y="5835021"/>
            <a:ext cx="3282173" cy="923330"/>
          </a:xfrm>
          <a:prstGeom prst="rect">
            <a:avLst/>
          </a:prstGeom>
          <a:noFill/>
        </p:spPr>
        <p:txBody>
          <a:bodyPr wrap="square" rtlCol="0">
            <a:spAutoFit/>
          </a:bodyPr>
          <a:lstStyle/>
          <a:p>
            <a:r>
              <a:rPr lang="en-GB" dirty="0"/>
              <a:t>Murdoch et al (2002)</a:t>
            </a:r>
          </a:p>
          <a:p>
            <a:r>
              <a:rPr lang="en-GB" dirty="0"/>
              <a:t>MEND (2023)</a:t>
            </a:r>
          </a:p>
          <a:p>
            <a:r>
              <a:rPr lang="en-GB" dirty="0"/>
              <a:t>Public Health England (2023)</a:t>
            </a:r>
          </a:p>
        </p:txBody>
      </p:sp>
    </p:spTree>
    <p:extLst>
      <p:ext uri="{BB962C8B-B14F-4D97-AF65-F5344CB8AC3E}">
        <p14:creationId xmlns:p14="http://schemas.microsoft.com/office/powerpoint/2010/main" val="40263405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animEffect transition="in" filter="fade">
                                      <p:cBhvr>
                                        <p:cTn id="7" dur="1000"/>
                                        <p:tgtEl>
                                          <p:spTgt spid="1030"/>
                                        </p:tgtEl>
                                      </p:cBhvr>
                                    </p:animEffect>
                                    <p:anim calcmode="lin" valueType="num">
                                      <p:cBhvr>
                                        <p:cTn id="8" dur="1000" fill="hold"/>
                                        <p:tgtEl>
                                          <p:spTgt spid="1030"/>
                                        </p:tgtEl>
                                        <p:attrNameLst>
                                          <p:attrName>ppt_x</p:attrName>
                                        </p:attrNameLst>
                                      </p:cBhvr>
                                      <p:tavLst>
                                        <p:tav tm="0">
                                          <p:val>
                                            <p:strVal val="#ppt_x"/>
                                          </p:val>
                                        </p:tav>
                                        <p:tav tm="100000">
                                          <p:val>
                                            <p:strVal val="#ppt_x"/>
                                          </p:val>
                                        </p:tav>
                                      </p:tavLst>
                                    </p:anim>
                                    <p:anim calcmode="lin" valueType="num">
                                      <p:cBhvr>
                                        <p:cTn id="9" dur="1000" fill="hold"/>
                                        <p:tgtEl>
                                          <p:spTgt spid="103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B1E85-5111-4249-8138-70E3510B8CE4}"/>
              </a:ext>
            </a:extLst>
          </p:cNvPr>
          <p:cNvSpPr>
            <a:spLocks noGrp="1"/>
          </p:cNvSpPr>
          <p:nvPr>
            <p:ph type="title"/>
          </p:nvPr>
        </p:nvSpPr>
        <p:spPr>
          <a:xfrm>
            <a:off x="680321" y="2063262"/>
            <a:ext cx="3739279" cy="2661052"/>
          </a:xfrm>
        </p:spPr>
        <p:txBody>
          <a:bodyPr>
            <a:normAutofit/>
          </a:bodyPr>
          <a:lstStyle/>
          <a:p>
            <a:pPr algn="r"/>
            <a:r>
              <a:rPr lang="en-GB" sz="4400"/>
              <a:t>Engagement call </a:t>
            </a:r>
          </a:p>
        </p:txBody>
      </p:sp>
      <p:graphicFrame>
        <p:nvGraphicFramePr>
          <p:cNvPr id="12" name="Content Placeholder 2">
            <a:extLst>
              <a:ext uri="{FF2B5EF4-FFF2-40B4-BE49-F238E27FC236}">
                <a16:creationId xmlns:a16="http://schemas.microsoft.com/office/drawing/2014/main" id="{D4DCB94A-25B9-0310-6A49-3FAA37F296FB}"/>
              </a:ext>
            </a:extLst>
          </p:cNvPr>
          <p:cNvGraphicFramePr>
            <a:graphicFrameLocks noGrp="1"/>
          </p:cNvGraphicFramePr>
          <p:nvPr>
            <p:ph idx="1"/>
            <p:extLst>
              <p:ext uri="{D42A27DB-BD31-4B8C-83A1-F6EECF244321}">
                <p14:modId xmlns:p14="http://schemas.microsoft.com/office/powerpoint/2010/main" val="3334101298"/>
              </p:ext>
            </p:extLst>
          </p:nvPr>
        </p:nvGraphicFramePr>
        <p:xfrm>
          <a:off x="5556021" y="2063262"/>
          <a:ext cx="5955658" cy="40930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2" descr="Plan, Do, Study, Act (PDSA) cycles | Quality Improvement">
            <a:extLst>
              <a:ext uri="{FF2B5EF4-FFF2-40B4-BE49-F238E27FC236}">
                <a16:creationId xmlns:a16="http://schemas.microsoft.com/office/drawing/2014/main" id="{AE459881-0020-4FEA-8AF5-829448B7720D}"/>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8714" b="50009"/>
          <a:stretch/>
        </p:blipFill>
        <p:spPr bwMode="auto">
          <a:xfrm>
            <a:off x="10569703" y="561314"/>
            <a:ext cx="1622297" cy="1501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8956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2000"/>
                                        <p:tgtEl>
                                          <p:spTgt spid="12"/>
                                        </p:tgtEl>
                                      </p:cBhvr>
                                    </p:animEffect>
                                    <p:anim calcmode="lin" valueType="num">
                                      <p:cBhvr>
                                        <p:cTn id="8" dur="2000" fill="hold"/>
                                        <p:tgtEl>
                                          <p:spTgt spid="12"/>
                                        </p:tgtEl>
                                        <p:attrNameLst>
                                          <p:attrName>ppt_w</p:attrName>
                                        </p:attrNameLst>
                                      </p:cBhvr>
                                      <p:tavLst>
                                        <p:tav tm="0" fmla="#ppt_w*sin(2.5*pi*$)">
                                          <p:val>
                                            <p:fltVal val="0"/>
                                          </p:val>
                                        </p:tav>
                                        <p:tav tm="100000">
                                          <p:val>
                                            <p:fltVal val="1"/>
                                          </p:val>
                                        </p:tav>
                                      </p:tavLst>
                                    </p:anim>
                                    <p:anim calcmode="lin" valueType="num">
                                      <p:cBhvr>
                                        <p:cTn id="9" dur="2000" fill="hold"/>
                                        <p:tgtEl>
                                          <p:spTgt spid="1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7BB6B-EA95-4BE5-AAAC-1B6911957F5B}"/>
              </a:ext>
            </a:extLst>
          </p:cNvPr>
          <p:cNvSpPr>
            <a:spLocks noGrp="1"/>
          </p:cNvSpPr>
          <p:nvPr>
            <p:ph type="title"/>
          </p:nvPr>
        </p:nvSpPr>
        <p:spPr/>
        <p:txBody>
          <a:bodyPr/>
          <a:lstStyle/>
          <a:p>
            <a:r>
              <a:rPr lang="en-GB" dirty="0"/>
              <a:t>Data </a:t>
            </a:r>
          </a:p>
        </p:txBody>
      </p:sp>
      <p:sp>
        <p:nvSpPr>
          <p:cNvPr id="3" name="Content Placeholder 2">
            <a:extLst>
              <a:ext uri="{FF2B5EF4-FFF2-40B4-BE49-F238E27FC236}">
                <a16:creationId xmlns:a16="http://schemas.microsoft.com/office/drawing/2014/main" id="{56610233-03A9-4A31-B013-DCABB01A334B}"/>
              </a:ext>
            </a:extLst>
          </p:cNvPr>
          <p:cNvSpPr>
            <a:spLocks noGrp="1"/>
          </p:cNvSpPr>
          <p:nvPr>
            <p:ph idx="1"/>
          </p:nvPr>
        </p:nvSpPr>
        <p:spPr/>
        <p:txBody>
          <a:bodyPr/>
          <a:lstStyle/>
          <a:p>
            <a:r>
              <a:rPr lang="en-GB" dirty="0"/>
              <a:t>6 Groups from October </a:t>
            </a:r>
          </a:p>
          <a:p>
            <a:r>
              <a:rPr lang="en-GB" dirty="0"/>
              <a:t>6 Groups from January </a:t>
            </a:r>
          </a:p>
          <a:p>
            <a:r>
              <a:rPr lang="en-GB" dirty="0"/>
              <a:t>Total booked </a:t>
            </a:r>
          </a:p>
          <a:p>
            <a:r>
              <a:rPr lang="en-GB" dirty="0"/>
              <a:t>Attended </a:t>
            </a:r>
          </a:p>
          <a:p>
            <a:r>
              <a:rPr lang="en-GB" dirty="0"/>
              <a:t>DNA (first session)</a:t>
            </a:r>
          </a:p>
        </p:txBody>
      </p:sp>
      <p:pic>
        <p:nvPicPr>
          <p:cNvPr id="4" name="Picture 2" descr="Plan, Do, Study, Act (PDSA) cycles | Quality Improvement">
            <a:extLst>
              <a:ext uri="{FF2B5EF4-FFF2-40B4-BE49-F238E27FC236}">
                <a16:creationId xmlns:a16="http://schemas.microsoft.com/office/drawing/2014/main" id="{6B9D75E4-86D6-463C-AFDC-A965A063B5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8714" b="50009"/>
          <a:stretch/>
        </p:blipFill>
        <p:spPr bwMode="auto">
          <a:xfrm>
            <a:off x="10569703" y="561314"/>
            <a:ext cx="1622297" cy="150194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Plan, Do, Study, Act (PDSA) cycles | Quality Improvement">
            <a:extLst>
              <a:ext uri="{FF2B5EF4-FFF2-40B4-BE49-F238E27FC236}">
                <a16:creationId xmlns:a16="http://schemas.microsoft.com/office/drawing/2014/main" id="{A7478BF1-9606-0961-8328-255B7ABA668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510" t="49040"/>
          <a:stretch/>
        </p:blipFill>
        <p:spPr bwMode="auto">
          <a:xfrm>
            <a:off x="10515776" y="570348"/>
            <a:ext cx="1676224" cy="1410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0891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43BBF-36F2-D576-B113-1C7D58850140}"/>
              </a:ext>
            </a:extLst>
          </p:cNvPr>
          <p:cNvSpPr>
            <a:spLocks noGrp="1"/>
          </p:cNvSpPr>
          <p:nvPr>
            <p:ph type="title"/>
          </p:nvPr>
        </p:nvSpPr>
        <p:spPr/>
        <p:txBody>
          <a:bodyPr/>
          <a:lstStyle/>
          <a:p>
            <a:r>
              <a:rPr lang="en-GB" dirty="0"/>
              <a:t>DNA rate </a:t>
            </a:r>
          </a:p>
        </p:txBody>
      </p:sp>
      <p:pic>
        <p:nvPicPr>
          <p:cNvPr id="5" name="Picture 2" descr="Plan, Do, Study, Act (PDSA) cycles | Quality Improvement">
            <a:extLst>
              <a:ext uri="{FF2B5EF4-FFF2-40B4-BE49-F238E27FC236}">
                <a16:creationId xmlns:a16="http://schemas.microsoft.com/office/drawing/2014/main" id="{46B02911-02A9-9112-57D8-DD2C35B9398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26" t="49987" r="49644"/>
          <a:stretch/>
        </p:blipFill>
        <p:spPr bwMode="auto">
          <a:xfrm>
            <a:off x="10578649" y="583921"/>
            <a:ext cx="1613351" cy="142775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Chart 5">
            <a:extLst>
              <a:ext uri="{FF2B5EF4-FFF2-40B4-BE49-F238E27FC236}">
                <a16:creationId xmlns:a16="http://schemas.microsoft.com/office/drawing/2014/main" id="{32F87769-65D6-3C73-129F-5B42F880D96A}"/>
              </a:ext>
            </a:extLst>
          </p:cNvPr>
          <p:cNvGraphicFramePr>
            <a:graphicFrameLocks/>
          </p:cNvGraphicFramePr>
          <p:nvPr>
            <p:extLst>
              <p:ext uri="{D42A27DB-BD31-4B8C-83A1-F6EECF244321}">
                <p14:modId xmlns:p14="http://schemas.microsoft.com/office/powerpoint/2010/main" val="2252075819"/>
              </p:ext>
            </p:extLst>
          </p:nvPr>
        </p:nvGraphicFramePr>
        <p:xfrm>
          <a:off x="1532020" y="2137610"/>
          <a:ext cx="8494296" cy="4407568"/>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1826695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35C83-090F-189F-B47B-CF4B63E1F1BE}"/>
              </a:ext>
            </a:extLst>
          </p:cNvPr>
          <p:cNvSpPr>
            <a:spLocks noGrp="1"/>
          </p:cNvSpPr>
          <p:nvPr>
            <p:ph type="title"/>
          </p:nvPr>
        </p:nvSpPr>
        <p:spPr/>
        <p:txBody>
          <a:bodyPr/>
          <a:lstStyle/>
          <a:p>
            <a:r>
              <a:rPr lang="en-GB" dirty="0"/>
              <a:t>Data </a:t>
            </a:r>
          </a:p>
        </p:txBody>
      </p:sp>
      <p:sp>
        <p:nvSpPr>
          <p:cNvPr id="6" name="TextBox 5">
            <a:extLst>
              <a:ext uri="{FF2B5EF4-FFF2-40B4-BE49-F238E27FC236}">
                <a16:creationId xmlns:a16="http://schemas.microsoft.com/office/drawing/2014/main" id="{B3EB1D3D-3689-90B0-3B81-57E5A0E7288D}"/>
              </a:ext>
            </a:extLst>
          </p:cNvPr>
          <p:cNvSpPr txBox="1"/>
          <p:nvPr/>
        </p:nvSpPr>
        <p:spPr>
          <a:xfrm>
            <a:off x="6494947" y="6104772"/>
            <a:ext cx="33461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Attended 78%, DNA 22%</a:t>
            </a:r>
          </a:p>
        </p:txBody>
      </p:sp>
      <p:pic>
        <p:nvPicPr>
          <p:cNvPr id="17" name="Picture 2" descr="Plan, Do, Study, Act (PDSA) cycles | Quality Improvement">
            <a:extLst>
              <a:ext uri="{FF2B5EF4-FFF2-40B4-BE49-F238E27FC236}">
                <a16:creationId xmlns:a16="http://schemas.microsoft.com/office/drawing/2014/main" id="{97FFDBE5-1BDB-E2DE-6A11-7F764C7C79C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26" t="49987" r="49644"/>
          <a:stretch/>
        </p:blipFill>
        <p:spPr bwMode="auto">
          <a:xfrm>
            <a:off x="10578649" y="583921"/>
            <a:ext cx="1613351" cy="142775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BF7F0DC-2CF1-B1B3-6E6F-C8ECD4EDA540}"/>
              </a:ext>
            </a:extLst>
          </p:cNvPr>
          <p:cNvSpPr txBox="1"/>
          <p:nvPr/>
        </p:nvSpPr>
        <p:spPr>
          <a:xfrm>
            <a:off x="1284236" y="6134580"/>
            <a:ext cx="33461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Attended 69%, DNA 31%</a:t>
            </a:r>
          </a:p>
        </p:txBody>
      </p:sp>
      <p:pic>
        <p:nvPicPr>
          <p:cNvPr id="5" name="Picture 4">
            <a:extLst>
              <a:ext uri="{FF2B5EF4-FFF2-40B4-BE49-F238E27FC236}">
                <a16:creationId xmlns:a16="http://schemas.microsoft.com/office/drawing/2014/main" id="{BA7A344F-97D1-D73F-6093-16ECCCA43610}"/>
              </a:ext>
            </a:extLst>
          </p:cNvPr>
          <p:cNvPicPr>
            <a:picLocks noChangeAspect="1"/>
          </p:cNvPicPr>
          <p:nvPr/>
        </p:nvPicPr>
        <p:blipFill rotWithShape="1">
          <a:blip r:embed="rId4"/>
          <a:srcRect r="6277"/>
          <a:stretch/>
        </p:blipFill>
        <p:spPr>
          <a:xfrm>
            <a:off x="6103491" y="2703352"/>
            <a:ext cx="4961776" cy="3237256"/>
          </a:xfrm>
          <a:prstGeom prst="rect">
            <a:avLst/>
          </a:prstGeom>
        </p:spPr>
      </p:pic>
      <p:pic>
        <p:nvPicPr>
          <p:cNvPr id="7" name="Picture 6">
            <a:extLst>
              <a:ext uri="{FF2B5EF4-FFF2-40B4-BE49-F238E27FC236}">
                <a16:creationId xmlns:a16="http://schemas.microsoft.com/office/drawing/2014/main" id="{884D32B7-CA81-3D13-4A52-E9ED09B01E8F}"/>
              </a:ext>
            </a:extLst>
          </p:cNvPr>
          <p:cNvPicPr>
            <a:picLocks noChangeAspect="1"/>
          </p:cNvPicPr>
          <p:nvPr/>
        </p:nvPicPr>
        <p:blipFill rotWithShape="1">
          <a:blip r:embed="rId5"/>
          <a:srcRect r="4069" b="6414"/>
          <a:stretch/>
        </p:blipFill>
        <p:spPr>
          <a:xfrm>
            <a:off x="552863" y="2703350"/>
            <a:ext cx="5301814" cy="3237255"/>
          </a:xfrm>
          <a:prstGeom prst="rect">
            <a:avLst/>
          </a:prstGeom>
        </p:spPr>
      </p:pic>
    </p:spTree>
    <p:extLst>
      <p:ext uri="{BB962C8B-B14F-4D97-AF65-F5344CB8AC3E}">
        <p14:creationId xmlns:p14="http://schemas.microsoft.com/office/powerpoint/2010/main" val="1815654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C7C1B-BC64-4D4B-B745-BD78ABCB0DEB}"/>
              </a:ext>
            </a:extLst>
          </p:cNvPr>
          <p:cNvSpPr>
            <a:spLocks noGrp="1"/>
          </p:cNvSpPr>
          <p:nvPr>
            <p:ph type="title"/>
          </p:nvPr>
        </p:nvSpPr>
        <p:spPr/>
        <p:txBody>
          <a:bodyPr/>
          <a:lstStyle/>
          <a:p>
            <a:r>
              <a:rPr lang="en-GB" dirty="0"/>
              <a:t>Qualitative feedback </a:t>
            </a:r>
          </a:p>
        </p:txBody>
      </p:sp>
      <p:sp>
        <p:nvSpPr>
          <p:cNvPr id="3" name="Content Placeholder 2">
            <a:extLst>
              <a:ext uri="{FF2B5EF4-FFF2-40B4-BE49-F238E27FC236}">
                <a16:creationId xmlns:a16="http://schemas.microsoft.com/office/drawing/2014/main" id="{0C7F1EFB-CAD2-148E-1F04-491A85A8F25F}"/>
              </a:ext>
            </a:extLst>
          </p:cNvPr>
          <p:cNvSpPr>
            <a:spLocks noGrp="1"/>
          </p:cNvSpPr>
          <p:nvPr>
            <p:ph idx="1"/>
          </p:nvPr>
        </p:nvSpPr>
        <p:spPr/>
        <p:txBody>
          <a:bodyPr/>
          <a:lstStyle/>
          <a:p>
            <a:r>
              <a:rPr lang="en-GB" sz="2800" dirty="0">
                <a:effectLst/>
                <a:latin typeface="Calibri Light" panose="020F0302020204030204" pitchFamily="34" charset="0"/>
                <a:ea typeface="DengXian Light" panose="020B0503020204020204" pitchFamily="2" charset="-122"/>
                <a:cs typeface="Wingdings" panose="05000000000000000000" pitchFamily="2" charset="2"/>
              </a:rPr>
              <a:t>. </a:t>
            </a:r>
            <a:br>
              <a:rPr lang="en-GB" sz="2800" dirty="0">
                <a:effectLst/>
                <a:latin typeface="Times New Roman" panose="02020603050405020304" pitchFamily="18" charset="0"/>
                <a:ea typeface="Times New Roman" panose="02020603050405020304" pitchFamily="18" charset="0"/>
                <a:cs typeface="Wingdings" panose="05000000000000000000" pitchFamily="2" charset="2"/>
              </a:rPr>
            </a:br>
            <a:endParaRPr lang="en-GB" dirty="0"/>
          </a:p>
        </p:txBody>
      </p:sp>
      <p:sp>
        <p:nvSpPr>
          <p:cNvPr id="5" name="TextBox 4">
            <a:extLst>
              <a:ext uri="{FF2B5EF4-FFF2-40B4-BE49-F238E27FC236}">
                <a16:creationId xmlns:a16="http://schemas.microsoft.com/office/drawing/2014/main" id="{4531887A-2920-45B5-8141-AAA021A270E8}"/>
              </a:ext>
            </a:extLst>
          </p:cNvPr>
          <p:cNvSpPr txBox="1"/>
          <p:nvPr/>
        </p:nvSpPr>
        <p:spPr>
          <a:xfrm>
            <a:off x="351692" y="2785472"/>
            <a:ext cx="8750105" cy="646331"/>
          </a:xfrm>
          <a:prstGeom prst="rect">
            <a:avLst/>
          </a:prstGeom>
          <a:noFill/>
        </p:spPr>
        <p:txBody>
          <a:bodyPr wrap="square" rtlCol="0">
            <a:spAutoFit/>
          </a:bodyPr>
          <a:lstStyle/>
          <a:p>
            <a:endParaRPr lang="en-GB" dirty="0"/>
          </a:p>
          <a:p>
            <a:endParaRPr lang="en-GB" dirty="0"/>
          </a:p>
        </p:txBody>
      </p:sp>
      <p:sp>
        <p:nvSpPr>
          <p:cNvPr id="8" name="Thought Bubble: Cloud 7">
            <a:extLst>
              <a:ext uri="{FF2B5EF4-FFF2-40B4-BE49-F238E27FC236}">
                <a16:creationId xmlns:a16="http://schemas.microsoft.com/office/drawing/2014/main" id="{3A31B985-2C5B-4DC6-B4E4-9ED9CE680809}"/>
              </a:ext>
            </a:extLst>
          </p:cNvPr>
          <p:cNvSpPr/>
          <p:nvPr/>
        </p:nvSpPr>
        <p:spPr>
          <a:xfrm>
            <a:off x="680321" y="3075709"/>
            <a:ext cx="2681857" cy="2539401"/>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Will the course talk about how hormones and menopause affect weight </a:t>
            </a:r>
          </a:p>
        </p:txBody>
      </p:sp>
      <p:sp>
        <p:nvSpPr>
          <p:cNvPr id="9" name="Speech Bubble: Rectangle with Corners Rounded 8">
            <a:extLst>
              <a:ext uri="{FF2B5EF4-FFF2-40B4-BE49-F238E27FC236}">
                <a16:creationId xmlns:a16="http://schemas.microsoft.com/office/drawing/2014/main" id="{0172B5F4-AC25-46DA-B7DE-50695E6C71AB}"/>
              </a:ext>
            </a:extLst>
          </p:cNvPr>
          <p:cNvSpPr/>
          <p:nvPr/>
        </p:nvSpPr>
        <p:spPr>
          <a:xfrm>
            <a:off x="6096000" y="4002678"/>
            <a:ext cx="2439238" cy="2149543"/>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 am nervous about attending an online group and don’t like the thought of people seeing me on the screen </a:t>
            </a:r>
          </a:p>
        </p:txBody>
      </p:sp>
      <p:sp>
        <p:nvSpPr>
          <p:cNvPr id="10" name="Speech Bubble: Oval 9">
            <a:extLst>
              <a:ext uri="{FF2B5EF4-FFF2-40B4-BE49-F238E27FC236}">
                <a16:creationId xmlns:a16="http://schemas.microsoft.com/office/drawing/2014/main" id="{F6A904C1-353E-452F-B0D0-A702CB301729}"/>
              </a:ext>
            </a:extLst>
          </p:cNvPr>
          <p:cNvSpPr/>
          <p:nvPr/>
        </p:nvSpPr>
        <p:spPr>
          <a:xfrm>
            <a:off x="3812345" y="2260974"/>
            <a:ext cx="2053882" cy="214954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 am very grateful for the extra support </a:t>
            </a:r>
          </a:p>
        </p:txBody>
      </p:sp>
      <p:sp>
        <p:nvSpPr>
          <p:cNvPr id="11" name="Speech Bubble: Rectangle 10">
            <a:extLst>
              <a:ext uri="{FF2B5EF4-FFF2-40B4-BE49-F238E27FC236}">
                <a16:creationId xmlns:a16="http://schemas.microsoft.com/office/drawing/2014/main" id="{B6E8E652-AD1E-4EA9-9DE3-252155E04E45}"/>
              </a:ext>
            </a:extLst>
          </p:cNvPr>
          <p:cNvSpPr/>
          <p:nvPr/>
        </p:nvSpPr>
        <p:spPr>
          <a:xfrm>
            <a:off x="9009460" y="2438226"/>
            <a:ext cx="2467909" cy="1626584"/>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It was not explained to me properly what the course was about </a:t>
            </a:r>
          </a:p>
        </p:txBody>
      </p:sp>
      <p:pic>
        <p:nvPicPr>
          <p:cNvPr id="6" name="Picture 2" descr="Plan, Do, Study, Act (PDSA) cycles | Quality Improvement">
            <a:extLst>
              <a:ext uri="{FF2B5EF4-FFF2-40B4-BE49-F238E27FC236}">
                <a16:creationId xmlns:a16="http://schemas.microsoft.com/office/drawing/2014/main" id="{182C1A45-933B-B4F4-927F-057333FA71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26" t="49987" r="49644"/>
          <a:stretch/>
        </p:blipFill>
        <p:spPr bwMode="auto">
          <a:xfrm>
            <a:off x="10578649" y="583921"/>
            <a:ext cx="1613351" cy="1427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1142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1000"/>
                                        <p:tgtEl>
                                          <p:spTgt spid="11"/>
                                        </p:tgtEl>
                                      </p:cBhvr>
                                    </p:animEffect>
                                    <p:anim calcmode="lin" valueType="num">
                                      <p:cBhvr>
                                        <p:cTn id="29" dur="1000" fill="hold"/>
                                        <p:tgtEl>
                                          <p:spTgt spid="11"/>
                                        </p:tgtEl>
                                        <p:attrNameLst>
                                          <p:attrName>ppt_x</p:attrName>
                                        </p:attrNameLst>
                                      </p:cBhvr>
                                      <p:tavLst>
                                        <p:tav tm="0">
                                          <p:val>
                                            <p:strVal val="#ppt_x"/>
                                          </p:val>
                                        </p:tav>
                                        <p:tav tm="100000">
                                          <p:val>
                                            <p:strVal val="#ppt_x"/>
                                          </p:val>
                                        </p:tav>
                                      </p:tavLst>
                                    </p:anim>
                                    <p:anim calcmode="lin" valueType="num">
                                      <p:cBhvr>
                                        <p:cTn id="30"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C7C1B-BC64-4D4B-B745-BD78ABCB0DEB}"/>
              </a:ext>
            </a:extLst>
          </p:cNvPr>
          <p:cNvSpPr>
            <a:spLocks noGrp="1"/>
          </p:cNvSpPr>
          <p:nvPr>
            <p:ph type="title"/>
          </p:nvPr>
        </p:nvSpPr>
        <p:spPr/>
        <p:txBody>
          <a:bodyPr/>
          <a:lstStyle/>
          <a:p>
            <a:r>
              <a:rPr lang="en-GB" dirty="0"/>
              <a:t>Action plan</a:t>
            </a:r>
          </a:p>
        </p:txBody>
      </p:sp>
      <p:sp>
        <p:nvSpPr>
          <p:cNvPr id="3" name="Content Placeholder 2">
            <a:extLst>
              <a:ext uri="{FF2B5EF4-FFF2-40B4-BE49-F238E27FC236}">
                <a16:creationId xmlns:a16="http://schemas.microsoft.com/office/drawing/2014/main" id="{0C7F1EFB-CAD2-148E-1F04-491A85A8F25F}"/>
              </a:ext>
            </a:extLst>
          </p:cNvPr>
          <p:cNvSpPr>
            <a:spLocks noGrp="1"/>
          </p:cNvSpPr>
          <p:nvPr>
            <p:ph idx="1"/>
          </p:nvPr>
        </p:nvSpPr>
        <p:spPr/>
        <p:txBody>
          <a:bodyPr/>
          <a:lstStyle/>
          <a:p>
            <a:r>
              <a:rPr lang="en-GB" sz="2800" dirty="0">
                <a:effectLst/>
                <a:latin typeface="Calibri Light" panose="020F0302020204030204" pitchFamily="34" charset="0"/>
                <a:ea typeface="DengXian Light" panose="020B0503020204020204" pitchFamily="2" charset="-122"/>
                <a:cs typeface="Wingdings" panose="05000000000000000000" pitchFamily="2" charset="2"/>
              </a:rPr>
              <a:t>. </a:t>
            </a:r>
            <a:br>
              <a:rPr lang="en-GB" sz="2800" dirty="0">
                <a:effectLst/>
                <a:latin typeface="Times New Roman" panose="02020603050405020304" pitchFamily="18" charset="0"/>
                <a:ea typeface="Times New Roman" panose="02020603050405020304" pitchFamily="18" charset="0"/>
                <a:cs typeface="Wingdings" panose="05000000000000000000" pitchFamily="2" charset="2"/>
              </a:rPr>
            </a:br>
            <a:endParaRPr lang="en-GB" dirty="0"/>
          </a:p>
        </p:txBody>
      </p:sp>
      <p:sp>
        <p:nvSpPr>
          <p:cNvPr id="5" name="TextBox 4">
            <a:extLst>
              <a:ext uri="{FF2B5EF4-FFF2-40B4-BE49-F238E27FC236}">
                <a16:creationId xmlns:a16="http://schemas.microsoft.com/office/drawing/2014/main" id="{4531887A-2920-45B5-8141-AAA021A270E8}"/>
              </a:ext>
            </a:extLst>
          </p:cNvPr>
          <p:cNvSpPr txBox="1"/>
          <p:nvPr/>
        </p:nvSpPr>
        <p:spPr>
          <a:xfrm>
            <a:off x="928466" y="3059668"/>
            <a:ext cx="8750105" cy="646331"/>
          </a:xfrm>
          <a:prstGeom prst="rect">
            <a:avLst/>
          </a:prstGeom>
          <a:noFill/>
        </p:spPr>
        <p:txBody>
          <a:bodyPr wrap="square" rtlCol="0">
            <a:spAutoFit/>
          </a:bodyPr>
          <a:lstStyle/>
          <a:p>
            <a:endParaRPr lang="en-GB" dirty="0"/>
          </a:p>
          <a:p>
            <a:endParaRPr lang="en-GB" dirty="0"/>
          </a:p>
        </p:txBody>
      </p:sp>
      <p:pic>
        <p:nvPicPr>
          <p:cNvPr id="7" name="Picture 2" descr="Plan, Do, Study, Act (PDSA) cycles | Quality Improvement">
            <a:extLst>
              <a:ext uri="{FF2B5EF4-FFF2-40B4-BE49-F238E27FC236}">
                <a16:creationId xmlns:a16="http://schemas.microsoft.com/office/drawing/2014/main" id="{82839E2A-908F-4829-BA2B-6D200B0B38F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2" r="50669" b="50821"/>
          <a:stretch/>
        </p:blipFill>
        <p:spPr bwMode="auto">
          <a:xfrm>
            <a:off x="10536703" y="518969"/>
            <a:ext cx="1655298" cy="147649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What is Plan Do Check Act? How to Apply the PDCA Model">
            <a:extLst>
              <a:ext uri="{FF2B5EF4-FFF2-40B4-BE49-F238E27FC236}">
                <a16:creationId xmlns:a16="http://schemas.microsoft.com/office/drawing/2014/main" id="{E849CAE5-B5BB-94B8-BDD0-B29D0FF3CA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76155" y="2519363"/>
            <a:ext cx="4722733" cy="3416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0380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64F5D-3544-28C4-AA78-A3D57454C79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34F4A6E-1CC2-3599-4E21-CAC2A9C4AE3F}"/>
              </a:ext>
            </a:extLst>
          </p:cNvPr>
          <p:cNvSpPr>
            <a:spLocks noGrp="1"/>
          </p:cNvSpPr>
          <p:nvPr>
            <p:ph idx="1"/>
          </p:nvPr>
        </p:nvSpPr>
        <p:spPr>
          <a:xfrm>
            <a:off x="680321" y="2303398"/>
            <a:ext cx="10966247" cy="4554602"/>
          </a:xfrm>
        </p:spPr>
        <p:txBody>
          <a:bodyPr>
            <a:normAutofit fontScale="92500"/>
          </a:bodyPr>
          <a:lstStyle/>
          <a:p>
            <a:r>
              <a:rPr lang="en-GB" i="0" dirty="0">
                <a:solidFill>
                  <a:schemeClr val="bg1"/>
                </a:solidFill>
                <a:effectLst/>
                <a:latin typeface="-apple-system"/>
              </a:rPr>
              <a:t>NHS England (2023) </a:t>
            </a:r>
            <a:r>
              <a:rPr lang="en-GB" i="1" dirty="0">
                <a:solidFill>
                  <a:schemeClr val="bg1"/>
                </a:solidFill>
                <a:effectLst/>
                <a:latin typeface="-apple-system"/>
              </a:rPr>
              <a:t>Reducing did not attends (DNAs) in outpatient services. </a:t>
            </a:r>
            <a:r>
              <a:rPr lang="en-GB" dirty="0">
                <a:solidFill>
                  <a:schemeClr val="bg1"/>
                </a:solidFill>
                <a:effectLst/>
                <a:latin typeface="-apple-system"/>
              </a:rPr>
              <a:t>Available at: </a:t>
            </a:r>
            <a:r>
              <a:rPr lang="en-GB" dirty="0">
                <a:solidFill>
                  <a:schemeClr val="bg1"/>
                </a:solidFill>
                <a:hlinkClick r:id="rId3">
                  <a:extLst>
                    <a:ext uri="{A12FA001-AC4F-418D-AE19-62706E023703}">
                      <ahyp:hlinkClr xmlns:ahyp="http://schemas.microsoft.com/office/drawing/2018/hyperlinkcolor" val="tx"/>
                    </a:ext>
                  </a:extLst>
                </a:hlinkClick>
              </a:rPr>
              <a:t>NHS England » Reducing did not attends (DNAs) in outpatient services</a:t>
            </a:r>
            <a:r>
              <a:rPr lang="en-GB" dirty="0">
                <a:solidFill>
                  <a:schemeClr val="bg1"/>
                </a:solidFill>
              </a:rPr>
              <a:t> ( Accessed 14 December 2023).</a:t>
            </a:r>
          </a:p>
          <a:p>
            <a:r>
              <a:rPr lang="en-GB" dirty="0">
                <a:solidFill>
                  <a:schemeClr val="bg1"/>
                </a:solidFill>
                <a:effectLst/>
                <a:latin typeface="-apple-system"/>
              </a:rPr>
              <a:t>Murdoch, A., Rogers, </a:t>
            </a:r>
            <a:r>
              <a:rPr lang="en-GB" dirty="0">
                <a:solidFill>
                  <a:schemeClr val="bg1"/>
                </a:solidFill>
                <a:latin typeface="-apple-system"/>
              </a:rPr>
              <a:t>C., Lindsay, H. and </a:t>
            </a:r>
            <a:r>
              <a:rPr lang="en-GB" dirty="0" err="1">
                <a:solidFill>
                  <a:schemeClr val="bg1"/>
                </a:solidFill>
                <a:latin typeface="-apple-system"/>
              </a:rPr>
              <a:t>Tham</a:t>
            </a:r>
            <a:r>
              <a:rPr lang="en-GB" dirty="0">
                <a:solidFill>
                  <a:schemeClr val="bg1"/>
                </a:solidFill>
                <a:latin typeface="-apple-system"/>
              </a:rPr>
              <a:t>, T. C. K.  (2002) Journal of the Royal Society of Medicine: </a:t>
            </a:r>
            <a:r>
              <a:rPr lang="en-GB" b="0" i="1" dirty="0">
                <a:solidFill>
                  <a:srgbClr val="000000"/>
                </a:solidFill>
                <a:effectLst/>
                <a:latin typeface="-apple-system"/>
              </a:rPr>
              <a:t>Why do patients not keep their appointments? Prospective study in a gastroenterology outpatient clinic, </a:t>
            </a:r>
            <a:r>
              <a:rPr lang="en-GB" b="0" dirty="0">
                <a:solidFill>
                  <a:srgbClr val="000000"/>
                </a:solidFill>
                <a:effectLst/>
                <a:latin typeface="-apple-system"/>
              </a:rPr>
              <a:t>95 (6). Available at : </a:t>
            </a:r>
            <a:r>
              <a:rPr lang="en-GB" dirty="0">
                <a:solidFill>
                  <a:schemeClr val="bg1"/>
                </a:solidFill>
                <a:latin typeface="-apple-system"/>
                <a:hlinkClick r:id="rId4">
                  <a:extLst>
                    <a:ext uri="{A12FA001-AC4F-418D-AE19-62706E023703}">
                      <ahyp:hlinkClr xmlns:ahyp="http://schemas.microsoft.com/office/drawing/2018/hyperlinkcolor" val="tx"/>
                    </a:ext>
                  </a:extLst>
                </a:hlinkClick>
              </a:rPr>
              <a:t>Why do patients not keep their appointments? Prospective study in a gastroenterology outpatient clinic - PMC (nih.gov)</a:t>
            </a:r>
            <a:endParaRPr lang="en-GB" dirty="0">
              <a:solidFill>
                <a:schemeClr val="bg1"/>
              </a:solidFill>
              <a:latin typeface="-apple-system"/>
            </a:endParaRPr>
          </a:p>
          <a:p>
            <a:r>
              <a:rPr lang="en-GB" b="0" dirty="0">
                <a:solidFill>
                  <a:schemeClr val="bg1"/>
                </a:solidFill>
                <a:effectLst/>
                <a:latin typeface="-apple-system"/>
              </a:rPr>
              <a:t>Public Health Wales (2023) </a:t>
            </a:r>
            <a:r>
              <a:rPr lang="en-GB" b="0" i="1" dirty="0">
                <a:solidFill>
                  <a:schemeClr val="bg1"/>
                </a:solidFill>
                <a:effectLst/>
                <a:latin typeface="-apple-system"/>
              </a:rPr>
              <a:t>Overweight and </a:t>
            </a:r>
            <a:r>
              <a:rPr lang="en-GB" b="0" i="1" dirty="0" err="1">
                <a:solidFill>
                  <a:schemeClr val="bg1"/>
                </a:solidFill>
                <a:effectLst/>
                <a:latin typeface="-apple-system"/>
              </a:rPr>
              <a:t>obesity</a:t>
            </a:r>
            <a:r>
              <a:rPr lang="en-GB" b="0" dirty="0" err="1">
                <a:solidFill>
                  <a:schemeClr val="bg1"/>
                </a:solidFill>
                <a:effectLst/>
                <a:latin typeface="-apple-system"/>
              </a:rPr>
              <a:t>.Available</a:t>
            </a:r>
            <a:r>
              <a:rPr lang="en-GB" b="0" dirty="0">
                <a:solidFill>
                  <a:schemeClr val="bg1"/>
                </a:solidFill>
                <a:effectLst/>
                <a:latin typeface="-apple-system"/>
              </a:rPr>
              <a:t> at: </a:t>
            </a:r>
            <a:r>
              <a:rPr lang="fr-FR" dirty="0">
                <a:solidFill>
                  <a:schemeClr val="bg1"/>
                </a:solidFill>
                <a:latin typeface="-apple-system"/>
                <a:hlinkClick r:id="rId5">
                  <a:extLst>
                    <a:ext uri="{A12FA001-AC4F-418D-AE19-62706E023703}">
                      <ahyp:hlinkClr xmlns:ahyp="http://schemas.microsoft.com/office/drawing/2018/hyperlinkcolor" val="tx"/>
                    </a:ext>
                  </a:extLst>
                </a:hlinkClick>
              </a:rPr>
              <a:t>PHW </a:t>
            </a:r>
            <a:r>
              <a:rPr lang="fr-FR" dirty="0" err="1">
                <a:solidFill>
                  <a:schemeClr val="bg1"/>
                </a:solidFill>
                <a:latin typeface="-apple-system"/>
                <a:hlinkClick r:id="rId5">
                  <a:extLst>
                    <a:ext uri="{A12FA001-AC4F-418D-AE19-62706E023703}">
                      <ahyp:hlinkClr xmlns:ahyp="http://schemas.microsoft.com/office/drawing/2018/hyperlinkcolor" val="tx"/>
                    </a:ext>
                  </a:extLst>
                </a:hlinkClick>
              </a:rPr>
              <a:t>Scale</a:t>
            </a:r>
            <a:r>
              <a:rPr lang="fr-FR" dirty="0">
                <a:solidFill>
                  <a:schemeClr val="bg1"/>
                </a:solidFill>
                <a:latin typeface="-apple-system"/>
                <a:hlinkClick r:id="rId5">
                  <a:extLst>
                    <a:ext uri="{A12FA001-AC4F-418D-AE19-62706E023703}">
                      <ahyp:hlinkClr xmlns:ahyp="http://schemas.microsoft.com/office/drawing/2018/hyperlinkcolor" val="tx"/>
                    </a:ext>
                  </a:extLst>
                </a:hlinkClick>
              </a:rPr>
              <a:t> </a:t>
            </a:r>
            <a:r>
              <a:rPr lang="fr-FR" dirty="0" err="1">
                <a:solidFill>
                  <a:schemeClr val="bg1"/>
                </a:solidFill>
                <a:latin typeface="-apple-system"/>
                <a:hlinkClick r:id="rId5">
                  <a:extLst>
                    <a:ext uri="{A12FA001-AC4F-418D-AE19-62706E023703}">
                      <ahyp:hlinkClr xmlns:ahyp="http://schemas.microsoft.com/office/drawing/2018/hyperlinkcolor" val="tx"/>
                    </a:ext>
                  </a:extLst>
                </a:hlinkClick>
              </a:rPr>
              <a:t>Infographic</a:t>
            </a:r>
            <a:r>
              <a:rPr lang="fr-FR" dirty="0">
                <a:solidFill>
                  <a:schemeClr val="bg1"/>
                </a:solidFill>
                <a:latin typeface="-apple-system"/>
                <a:hlinkClick r:id="rId5">
                  <a:extLst>
                    <a:ext uri="{A12FA001-AC4F-418D-AE19-62706E023703}">
                      <ahyp:hlinkClr xmlns:ahyp="http://schemas.microsoft.com/office/drawing/2018/hyperlinkcolor" val="tx"/>
                    </a:ext>
                  </a:extLst>
                </a:hlinkClick>
              </a:rPr>
              <a:t> (</a:t>
            </a:r>
            <a:r>
              <a:rPr lang="fr-FR" dirty="0" err="1">
                <a:solidFill>
                  <a:schemeClr val="bg1"/>
                </a:solidFill>
                <a:latin typeface="-apple-system"/>
                <a:hlinkClick r:id="rId5">
                  <a:extLst>
                    <a:ext uri="{A12FA001-AC4F-418D-AE19-62706E023703}">
                      <ahyp:hlinkClr xmlns:ahyp="http://schemas.microsoft.com/office/drawing/2018/hyperlinkcolor" val="tx"/>
                    </a:ext>
                  </a:extLst>
                </a:hlinkClick>
              </a:rPr>
              <a:t>nhs.wales</a:t>
            </a:r>
            <a:r>
              <a:rPr lang="fr-FR" dirty="0">
                <a:solidFill>
                  <a:schemeClr val="bg1"/>
                </a:solidFill>
                <a:latin typeface="-apple-system"/>
                <a:hlinkClick r:id="rId5">
                  <a:extLst>
                    <a:ext uri="{A12FA001-AC4F-418D-AE19-62706E023703}">
                      <ahyp:hlinkClr xmlns:ahyp="http://schemas.microsoft.com/office/drawing/2018/hyperlinkcolor" val="tx"/>
                    </a:ext>
                  </a:extLst>
                </a:hlinkClick>
              </a:rPr>
              <a:t>)</a:t>
            </a:r>
            <a:r>
              <a:rPr lang="fr-FR" dirty="0">
                <a:solidFill>
                  <a:schemeClr val="bg1"/>
                </a:solidFill>
                <a:latin typeface="-apple-system"/>
              </a:rPr>
              <a:t> (</a:t>
            </a:r>
            <a:r>
              <a:rPr lang="fr-FR" dirty="0" err="1">
                <a:solidFill>
                  <a:schemeClr val="bg1"/>
                </a:solidFill>
                <a:latin typeface="-apple-system"/>
              </a:rPr>
              <a:t>accessed</a:t>
            </a:r>
            <a:r>
              <a:rPr lang="fr-FR" dirty="0">
                <a:solidFill>
                  <a:schemeClr val="bg1"/>
                </a:solidFill>
                <a:latin typeface="-apple-system"/>
              </a:rPr>
              <a:t> 18th </a:t>
            </a:r>
            <a:r>
              <a:rPr lang="fr-FR" dirty="0" err="1">
                <a:solidFill>
                  <a:schemeClr val="bg1"/>
                </a:solidFill>
                <a:latin typeface="-apple-system"/>
              </a:rPr>
              <a:t>January</a:t>
            </a:r>
            <a:r>
              <a:rPr lang="fr-FR" dirty="0">
                <a:solidFill>
                  <a:schemeClr val="bg1"/>
                </a:solidFill>
                <a:latin typeface="-apple-system"/>
              </a:rPr>
              <a:t> 2024).</a:t>
            </a:r>
          </a:p>
          <a:p>
            <a:r>
              <a:rPr lang="fr-FR" b="0" dirty="0">
                <a:solidFill>
                  <a:schemeClr val="bg1"/>
                </a:solidFill>
                <a:effectLst/>
                <a:latin typeface="-apple-system"/>
              </a:rPr>
              <a:t>Public Health </a:t>
            </a:r>
            <a:r>
              <a:rPr lang="fr-FR" b="0" dirty="0" err="1">
                <a:solidFill>
                  <a:schemeClr val="bg1"/>
                </a:solidFill>
                <a:effectLst/>
                <a:latin typeface="-apple-system"/>
              </a:rPr>
              <a:t>England</a:t>
            </a:r>
            <a:r>
              <a:rPr lang="fr-FR" b="0" dirty="0">
                <a:solidFill>
                  <a:schemeClr val="bg1"/>
                </a:solidFill>
                <a:effectLst/>
                <a:latin typeface="-apple-system"/>
              </a:rPr>
              <a:t>  (2018) </a:t>
            </a:r>
            <a:r>
              <a:rPr lang="en-GB" dirty="0">
                <a:solidFill>
                  <a:schemeClr val="bg1"/>
                </a:solidFill>
                <a:latin typeface="-apple-system"/>
              </a:rPr>
              <a:t>Uptake and retention in group-based weight-management services Literature review and behavioural analysis. Available at: </a:t>
            </a:r>
            <a:r>
              <a:rPr lang="en-GB" dirty="0">
                <a:solidFill>
                  <a:schemeClr val="bg1"/>
                </a:solidFill>
                <a:hlinkClick r:id="rId6">
                  <a:extLst>
                    <a:ext uri="{A12FA001-AC4F-418D-AE19-62706E023703}">
                      <ahyp:hlinkClr xmlns:ahyp="http://schemas.microsoft.com/office/drawing/2018/hyperlinkcolor" val="tx"/>
                    </a:ext>
                  </a:extLst>
                </a:hlinkClick>
              </a:rPr>
              <a:t>Uptake and retention in group-based weight management services (publishing.service.gov.uk)</a:t>
            </a:r>
            <a:r>
              <a:rPr lang="en-GB" dirty="0">
                <a:solidFill>
                  <a:schemeClr val="bg1"/>
                </a:solidFill>
              </a:rPr>
              <a:t> (</a:t>
            </a:r>
            <a:r>
              <a:rPr lang="en-GB" sz="2200" dirty="0">
                <a:solidFill>
                  <a:schemeClr val="bg1"/>
                </a:solidFill>
                <a:latin typeface="-apple-system"/>
              </a:rPr>
              <a:t>Accessed 18 January 2024).</a:t>
            </a:r>
          </a:p>
          <a:p>
            <a:endParaRPr lang="fr-FR" b="0" dirty="0">
              <a:solidFill>
                <a:schemeClr val="bg1"/>
              </a:solidFill>
              <a:effectLst/>
              <a:latin typeface="-apple-system"/>
            </a:endParaRPr>
          </a:p>
          <a:p>
            <a:pPr marL="0" indent="0">
              <a:buNone/>
            </a:pPr>
            <a:endParaRPr lang="en-GB" b="0" dirty="0">
              <a:solidFill>
                <a:schemeClr val="bg1"/>
              </a:solidFill>
              <a:effectLst/>
              <a:latin typeface="-apple-system"/>
            </a:endParaRPr>
          </a:p>
          <a:p>
            <a:endParaRPr lang="en-GB" dirty="0">
              <a:solidFill>
                <a:schemeClr val="bg1"/>
              </a:solidFill>
              <a:effectLst/>
              <a:latin typeface="-apple-system"/>
            </a:endParaRPr>
          </a:p>
          <a:p>
            <a:endParaRPr lang="en-GB" dirty="0"/>
          </a:p>
        </p:txBody>
      </p:sp>
    </p:spTree>
    <p:extLst>
      <p:ext uri="{BB962C8B-B14F-4D97-AF65-F5344CB8AC3E}">
        <p14:creationId xmlns:p14="http://schemas.microsoft.com/office/powerpoint/2010/main" val="3241125696"/>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49F931B6E75204DAE6E0DD307D0BD3E" ma:contentTypeVersion="19" ma:contentTypeDescription="Create a new document." ma:contentTypeScope="" ma:versionID="5792d4fadb86b58978016b5107221129">
  <xsd:schema xmlns:xsd="http://www.w3.org/2001/XMLSchema" xmlns:xs="http://www.w3.org/2001/XMLSchema" xmlns:p="http://schemas.microsoft.com/office/2006/metadata/properties" xmlns:ns2="1262467d-a34d-436c-9204-997e0c3fcaa9" xmlns:ns3="aa4d4e53-fe93-4e82-93cf-b8cfd6b89cef" targetNamespace="http://schemas.microsoft.com/office/2006/metadata/properties" ma:root="true" ma:fieldsID="bb2a7106abcdaca9455dedec3f3fe62c" ns2:_="" ns3:_="">
    <xsd:import namespace="1262467d-a34d-436c-9204-997e0c3fcaa9"/>
    <xsd:import namespace="aa4d4e53-fe93-4e82-93cf-b8cfd6b89ce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OCR"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62467d-a34d-436c-9204-997e0c3fcaa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8" nillable="true" ma:displayName="Length (seconds)"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cefaef41-70dc-4075-804e-d4e4dbdaeee0"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a4d4e53-fe93-4e82-93cf-b8cfd6b89cef"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04d30273-d7c5-45d7-a764-cf46172eaac2}" ma:internalName="TaxCatchAll" ma:showField="CatchAllData" ma:web="aa4d4e53-fe93-4e82-93cf-b8cfd6b89ce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aa4d4e53-fe93-4e82-93cf-b8cfd6b89cef" xsi:nil="true"/>
    <lcf76f155ced4ddcb4097134ff3c332f xmlns="1262467d-a34d-436c-9204-997e0c3fcaa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62CD173-6664-49EC-B68D-C494511E20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62467d-a34d-436c-9204-997e0c3fcaa9"/>
    <ds:schemaRef ds:uri="aa4d4e53-fe93-4e82-93cf-b8cfd6b89ce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84CFA98-0E8D-410D-A37F-DC76F3E09DBD}">
  <ds:schemaRefs>
    <ds:schemaRef ds:uri="http://schemas.microsoft.com/sharepoint/v3/contenttype/forms"/>
  </ds:schemaRefs>
</ds:datastoreItem>
</file>

<file path=customXml/itemProps3.xml><?xml version="1.0" encoding="utf-8"?>
<ds:datastoreItem xmlns:ds="http://schemas.openxmlformats.org/officeDocument/2006/customXml" ds:itemID="{A62CC590-A456-4145-92C3-7E433B7FA932}">
  <ds:schemaRefs>
    <ds:schemaRef ds:uri="http://schemas.microsoft.com/office/2006/documentManagement/types"/>
    <ds:schemaRef ds:uri="http://www.w3.org/XML/1998/namespace"/>
    <ds:schemaRef ds:uri="http://schemas.openxmlformats.org/package/2006/metadata/core-properties"/>
    <ds:schemaRef ds:uri="http://schemas.microsoft.com/office/2006/metadata/properties"/>
    <ds:schemaRef ds:uri="http://purl.org/dc/elements/1.1/"/>
    <ds:schemaRef ds:uri="http://schemas.microsoft.com/office/infopath/2007/PartnerControls"/>
    <ds:schemaRef ds:uri="http://purl.org/dc/dcmitype/"/>
    <ds:schemaRef ds:uri="aa4d4e53-fe93-4e82-93cf-b8cfd6b89cef"/>
    <ds:schemaRef ds:uri="1262467d-a34d-436c-9204-997e0c3fcaa9"/>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TM04033917[[fn=Berlin]]</Template>
  <TotalTime>1044</TotalTime>
  <Words>1595</Words>
  <Application>Microsoft Office PowerPoint</Application>
  <PresentationFormat>Widescreen</PresentationFormat>
  <Paragraphs>166</Paragraphs>
  <Slides>9</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vt:i4>
      </vt:variant>
    </vt:vector>
  </HeadingPairs>
  <TitlesOfParts>
    <vt:vector size="19" baseType="lpstr">
      <vt:lpstr>-apple-system</vt:lpstr>
      <vt:lpstr>Arial</vt:lpstr>
      <vt:lpstr>Calibri</vt:lpstr>
      <vt:lpstr>Calibri Light</vt:lpstr>
      <vt:lpstr>Cambria</vt:lpstr>
      <vt:lpstr>Public Sans Semibold</vt:lpstr>
      <vt:lpstr>Roboto</vt:lpstr>
      <vt:lpstr>Times New Roman</vt:lpstr>
      <vt:lpstr>Trebuchet MS</vt:lpstr>
      <vt:lpstr>Berlin</vt:lpstr>
      <vt:lpstr>.  </vt:lpstr>
      <vt:lpstr>Factors that affect attendance  </vt:lpstr>
      <vt:lpstr>Engagement call </vt:lpstr>
      <vt:lpstr>Data </vt:lpstr>
      <vt:lpstr>DNA rate </vt:lpstr>
      <vt:lpstr>Data </vt:lpstr>
      <vt:lpstr>Qualitative feedback </vt:lpstr>
      <vt:lpstr>Action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Claire Gunter (Aneurin Bevan UHB - Family and Therapies)</cp:lastModifiedBy>
  <cp:revision>343</cp:revision>
  <dcterms:created xsi:type="dcterms:W3CDTF">2023-12-01T16:02:09Z</dcterms:created>
  <dcterms:modified xsi:type="dcterms:W3CDTF">2024-01-25T14:10:21Z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0x010100249F931B6E75204DAE6E0DD307D0BD3E</vt:lpwstr>
  </property>
  <property fmtid="{D5CDD505-2E9C-101B-9397-08002B2CF9AE}" pid="3" name="MediaServiceImageTags">
    <vt:lpwstr/>
  </property>
</Properties>
</file>