
<file path=[Content_Types].xml><?xml version="1.0" encoding="utf-8"?>
<Types xmlns="http://schemas.openxmlformats.org/package/2006/content-types">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0" r:id="rId1"/>
  </p:sldMasterIdLst>
  <p:notesMasterIdLst>
    <p:notesMasterId r:id="rId32"/>
  </p:notesMasterIdLst>
  <p:sldIdLst>
    <p:sldId id="256" r:id="rId2"/>
    <p:sldId id="286" r:id="rId3"/>
    <p:sldId id="292" r:id="rId4"/>
    <p:sldId id="338" r:id="rId5"/>
    <p:sldId id="348" r:id="rId6"/>
    <p:sldId id="350" r:id="rId7"/>
    <p:sldId id="359" r:id="rId8"/>
    <p:sldId id="358" r:id="rId9"/>
    <p:sldId id="323" r:id="rId10"/>
    <p:sldId id="342" r:id="rId11"/>
    <p:sldId id="343" r:id="rId12"/>
    <p:sldId id="349" r:id="rId13"/>
    <p:sldId id="347" r:id="rId14"/>
    <p:sldId id="345" r:id="rId15"/>
    <p:sldId id="346" r:id="rId16"/>
    <p:sldId id="360" r:id="rId17"/>
    <p:sldId id="294" r:id="rId18"/>
    <p:sldId id="336" r:id="rId19"/>
    <p:sldId id="354" r:id="rId20"/>
    <p:sldId id="352" r:id="rId21"/>
    <p:sldId id="353" r:id="rId22"/>
    <p:sldId id="339" r:id="rId23"/>
    <p:sldId id="295" r:id="rId24"/>
    <p:sldId id="357" r:id="rId25"/>
    <p:sldId id="351" r:id="rId26"/>
    <p:sldId id="328" r:id="rId27"/>
    <p:sldId id="327" r:id="rId28"/>
    <p:sldId id="355" r:id="rId29"/>
    <p:sldId id="356" r:id="rId30"/>
    <p:sldId id="285"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05114C9-516A-4EC5-8DC6-646F550B1DB2}">
          <p14:sldIdLst>
            <p14:sldId id="256"/>
            <p14:sldId id="286"/>
            <p14:sldId id="292"/>
            <p14:sldId id="338"/>
            <p14:sldId id="348"/>
            <p14:sldId id="350"/>
            <p14:sldId id="359"/>
            <p14:sldId id="358"/>
            <p14:sldId id="323"/>
            <p14:sldId id="342"/>
            <p14:sldId id="343"/>
            <p14:sldId id="349"/>
            <p14:sldId id="347"/>
            <p14:sldId id="345"/>
            <p14:sldId id="346"/>
            <p14:sldId id="360"/>
            <p14:sldId id="294"/>
            <p14:sldId id="336"/>
            <p14:sldId id="354"/>
            <p14:sldId id="352"/>
            <p14:sldId id="353"/>
            <p14:sldId id="339"/>
            <p14:sldId id="295"/>
            <p14:sldId id="357"/>
            <p14:sldId id="351"/>
            <p14:sldId id="328"/>
            <p14:sldId id="327"/>
            <p14:sldId id="355"/>
            <p14:sldId id="356"/>
            <p14:sldId id="285"/>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iying Wang (1804639)" initials="SW(" lastIdx="1" clrIdx="0">
    <p:extLst>
      <p:ext uri="{19B8F6BF-5375-455C-9EA6-DF929625EA0E}">
        <p15:presenceInfo xmlns:p15="http://schemas.microsoft.com/office/powerpoint/2012/main" userId="Shiying Wang (1804639)" providerId="None"/>
      </p:ext>
    </p:extLst>
  </p:cmAuthor>
  <p:cmAuthor id="2" name="Shiying Wang" initials="SW" lastIdx="0" clrIdx="1">
    <p:extLst>
      <p:ext uri="{19B8F6BF-5375-455C-9EA6-DF929625EA0E}">
        <p15:presenceInfo xmlns:p15="http://schemas.microsoft.com/office/powerpoint/2012/main" userId="Shiying Wa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3" autoAdjust="0"/>
    <p:restoredTop sz="94660"/>
  </p:normalViewPr>
  <p:slideViewPr>
    <p:cSldViewPr snapToGrid="0">
      <p:cViewPr varScale="1">
        <p:scale>
          <a:sx n="76" d="100"/>
          <a:sy n="76" d="100"/>
        </p:scale>
        <p:origin x="165" y="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F09FCA-1818-46F6-9BEA-7134B1DB11B4}"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en-US"/>
        </a:p>
      </dgm:t>
    </dgm:pt>
    <dgm:pt modelId="{ED77B496-9CC8-475A-9075-1C08B4F7B2D8}">
      <dgm:prSet/>
      <dgm:spPr/>
      <dgm:t>
        <a:bodyPr/>
        <a:lstStyle/>
        <a:p>
          <a:r>
            <a:rPr lang="en-US" altLang="zh-CN" dirty="0">
              <a:latin typeface="+mj-lt"/>
              <a:ea typeface="黑体" panose="02010609060101010101" pitchFamily="49" charset="-122"/>
            </a:rPr>
            <a:t>  is the research object?</a:t>
          </a:r>
          <a:endParaRPr lang="en-US" dirty="0">
            <a:latin typeface="+mj-lt"/>
            <a:ea typeface="黑体" panose="02010609060101010101" pitchFamily="49" charset="-122"/>
          </a:endParaRPr>
        </a:p>
      </dgm:t>
    </dgm:pt>
    <dgm:pt modelId="{3D2B5055-6C10-4E6E-9009-81477394B1AB}" type="parTrans" cxnId="{D0DC8169-A994-41B7-BC7A-801D8FD2067A}">
      <dgm:prSet/>
      <dgm:spPr/>
      <dgm:t>
        <a:bodyPr/>
        <a:lstStyle/>
        <a:p>
          <a:endParaRPr lang="en-US"/>
        </a:p>
      </dgm:t>
    </dgm:pt>
    <dgm:pt modelId="{9B01B921-A457-40C6-B0AA-4EFD68ECFA10}" type="sibTrans" cxnId="{D0DC8169-A994-41B7-BC7A-801D8FD2067A}">
      <dgm:prSet phldrT="1" phldr="0"/>
      <dgm:spPr/>
      <dgm:t>
        <a:bodyPr/>
        <a:lstStyle/>
        <a:p>
          <a:endParaRPr lang="zh-CN" altLang="en-US"/>
        </a:p>
      </dgm:t>
    </dgm:pt>
    <dgm:pt modelId="{6EF616F3-7CA6-4C82-ADEF-90140EA64F2C}">
      <dgm:prSet/>
      <dgm:spPr/>
      <dgm:t>
        <a:bodyPr/>
        <a:lstStyle/>
        <a:p>
          <a:r>
            <a:rPr lang="en-US" altLang="zh-CN" dirty="0">
              <a:latin typeface="+mj-lt"/>
              <a:ea typeface="黑体" panose="02010609060101010101" pitchFamily="49" charset="-122"/>
            </a:rPr>
            <a:t>Want to do this research?</a:t>
          </a:r>
          <a:endParaRPr lang="en-US" dirty="0">
            <a:latin typeface="+mj-lt"/>
            <a:ea typeface="黑体" panose="02010609060101010101" pitchFamily="49" charset="-122"/>
          </a:endParaRPr>
        </a:p>
      </dgm:t>
    </dgm:pt>
    <dgm:pt modelId="{51DCA970-705D-4BB7-8F2A-89F0F370CAED}" type="parTrans" cxnId="{18CD7313-45C0-4919-8F46-D7244D057EB9}">
      <dgm:prSet/>
      <dgm:spPr/>
      <dgm:t>
        <a:bodyPr/>
        <a:lstStyle/>
        <a:p>
          <a:endParaRPr lang="en-US"/>
        </a:p>
      </dgm:t>
    </dgm:pt>
    <dgm:pt modelId="{6FD1C06F-C752-4910-97B7-0E0D19060F55}" type="sibTrans" cxnId="{18CD7313-45C0-4919-8F46-D7244D057EB9}">
      <dgm:prSet phldrT="2" phldr="0"/>
      <dgm:spPr/>
      <dgm:t>
        <a:bodyPr/>
        <a:lstStyle/>
        <a:p>
          <a:endParaRPr lang="zh-CN" altLang="en-US"/>
        </a:p>
      </dgm:t>
    </dgm:pt>
    <dgm:pt modelId="{4AB681A1-918F-4630-B4A0-9D6076F9D5AB}">
      <dgm:prSet/>
      <dgm:spPr/>
      <dgm:t>
        <a:bodyPr/>
        <a:lstStyle/>
        <a:p>
          <a:r>
            <a:rPr lang="en-US" altLang="zh-CN" dirty="0">
              <a:latin typeface="+mj-lt"/>
              <a:ea typeface="黑体" panose="02010609060101010101" pitchFamily="49" charset="-122"/>
            </a:rPr>
            <a:t>to do this research?</a:t>
          </a:r>
          <a:endParaRPr lang="en-US" dirty="0">
            <a:latin typeface="黑体" panose="02010609060101010101" pitchFamily="49" charset="-122"/>
            <a:ea typeface="黑体" panose="02010609060101010101" pitchFamily="49" charset="-122"/>
          </a:endParaRPr>
        </a:p>
      </dgm:t>
    </dgm:pt>
    <dgm:pt modelId="{0AB28C46-190D-4908-B9D5-0E2788D20631}" type="parTrans" cxnId="{F17DE1AA-8D41-452C-A323-3376C7632B9B}">
      <dgm:prSet/>
      <dgm:spPr/>
      <dgm:t>
        <a:bodyPr/>
        <a:lstStyle/>
        <a:p>
          <a:endParaRPr lang="en-US"/>
        </a:p>
      </dgm:t>
    </dgm:pt>
    <dgm:pt modelId="{41BABFD1-2D16-48E9-9220-CD1732E754C0}" type="sibTrans" cxnId="{F17DE1AA-8D41-452C-A323-3376C7632B9B}">
      <dgm:prSet phldrT="3" phldr="0"/>
      <dgm:spPr/>
      <dgm:t>
        <a:bodyPr/>
        <a:lstStyle/>
        <a:p>
          <a:endParaRPr lang="zh-CN" altLang="en-US"/>
        </a:p>
      </dgm:t>
    </dgm:pt>
    <dgm:pt modelId="{83B7B85B-339C-4A76-8FB4-03D943BBF08C}">
      <dgm:prSet/>
      <dgm:spPr/>
      <dgm:t>
        <a:bodyPr/>
        <a:lstStyle/>
        <a:p>
          <a:r>
            <a:rPr lang="en-US" altLang="zh-CN" dirty="0"/>
            <a:t>What</a:t>
          </a:r>
          <a:endParaRPr lang="zh-CN" altLang="en-US" dirty="0"/>
        </a:p>
      </dgm:t>
    </dgm:pt>
    <dgm:pt modelId="{21FC82C8-35D3-4C34-A2F3-F42903F2C41B}" type="parTrans" cxnId="{10C5BEB9-19AE-44F7-9E32-3C6FD9750A4F}">
      <dgm:prSet/>
      <dgm:spPr/>
      <dgm:t>
        <a:bodyPr/>
        <a:lstStyle/>
        <a:p>
          <a:endParaRPr lang="zh-CN" altLang="en-US"/>
        </a:p>
      </dgm:t>
    </dgm:pt>
    <dgm:pt modelId="{49F2768D-3225-4578-845D-4D5806F34139}" type="sibTrans" cxnId="{10C5BEB9-19AE-44F7-9E32-3C6FD9750A4F}">
      <dgm:prSet/>
      <dgm:spPr/>
      <dgm:t>
        <a:bodyPr/>
        <a:lstStyle/>
        <a:p>
          <a:endParaRPr lang="zh-CN" altLang="en-US"/>
        </a:p>
      </dgm:t>
    </dgm:pt>
    <dgm:pt modelId="{0B92C088-4249-47AA-B3B7-65B47E6293A6}">
      <dgm:prSet/>
      <dgm:spPr/>
      <dgm:t>
        <a:bodyPr/>
        <a:lstStyle/>
        <a:p>
          <a:r>
            <a:rPr lang="en-US" altLang="zh-CN" dirty="0"/>
            <a:t>Why</a:t>
          </a:r>
          <a:endParaRPr lang="zh-CN" altLang="en-US" dirty="0"/>
        </a:p>
      </dgm:t>
    </dgm:pt>
    <dgm:pt modelId="{A63AA616-ADF4-4872-BBDC-C595DE886221}" type="parTrans" cxnId="{E9671045-ABDC-4D38-A766-C1099923B5B6}">
      <dgm:prSet/>
      <dgm:spPr/>
      <dgm:t>
        <a:bodyPr/>
        <a:lstStyle/>
        <a:p>
          <a:endParaRPr lang="zh-CN" altLang="en-US"/>
        </a:p>
      </dgm:t>
    </dgm:pt>
    <dgm:pt modelId="{D1718082-8DBA-448D-A49B-C9CA9219A368}" type="sibTrans" cxnId="{E9671045-ABDC-4D38-A766-C1099923B5B6}">
      <dgm:prSet/>
      <dgm:spPr/>
      <dgm:t>
        <a:bodyPr/>
        <a:lstStyle/>
        <a:p>
          <a:endParaRPr lang="zh-CN" altLang="en-US"/>
        </a:p>
      </dgm:t>
    </dgm:pt>
    <dgm:pt modelId="{911431D0-91A7-42C4-8301-579867F74290}">
      <dgm:prSet/>
      <dgm:spPr/>
      <dgm:t>
        <a:bodyPr/>
        <a:lstStyle/>
        <a:p>
          <a:r>
            <a:rPr lang="en-US" altLang="zh-CN" dirty="0"/>
            <a:t>How</a:t>
          </a:r>
          <a:endParaRPr lang="zh-CN" altLang="en-US" dirty="0"/>
        </a:p>
      </dgm:t>
    </dgm:pt>
    <dgm:pt modelId="{6FBAEE01-13CC-4CE4-B0F2-820874B35354}" type="parTrans" cxnId="{B5DB99DC-7C0F-4A67-8CA9-A35B05736448}">
      <dgm:prSet/>
      <dgm:spPr/>
      <dgm:t>
        <a:bodyPr/>
        <a:lstStyle/>
        <a:p>
          <a:endParaRPr lang="zh-CN" altLang="en-US"/>
        </a:p>
      </dgm:t>
    </dgm:pt>
    <dgm:pt modelId="{8947B64A-5A05-4868-BA9C-7B448FD49615}" type="sibTrans" cxnId="{B5DB99DC-7C0F-4A67-8CA9-A35B05736448}">
      <dgm:prSet/>
      <dgm:spPr/>
      <dgm:t>
        <a:bodyPr/>
        <a:lstStyle/>
        <a:p>
          <a:endParaRPr lang="zh-CN" altLang="en-US"/>
        </a:p>
      </dgm:t>
    </dgm:pt>
    <dgm:pt modelId="{ED6DDC9E-DFA9-4E14-8825-7B1446644432}" type="pres">
      <dgm:prSet presAssocID="{09F09FCA-1818-46F6-9BEA-7134B1DB11B4}" presName="Name0" presStyleCnt="0">
        <dgm:presLayoutVars>
          <dgm:dir/>
          <dgm:animLvl val="lvl"/>
          <dgm:resizeHandles val="exact"/>
        </dgm:presLayoutVars>
      </dgm:prSet>
      <dgm:spPr/>
    </dgm:pt>
    <dgm:pt modelId="{76A7A591-A2A2-451F-A487-EFB94F9EC77D}" type="pres">
      <dgm:prSet presAssocID="{09F09FCA-1818-46F6-9BEA-7134B1DB11B4}" presName="tSp" presStyleCnt="0"/>
      <dgm:spPr/>
    </dgm:pt>
    <dgm:pt modelId="{335B35CD-C6F4-4E75-B1B1-702565B69F43}" type="pres">
      <dgm:prSet presAssocID="{09F09FCA-1818-46F6-9BEA-7134B1DB11B4}" presName="bSp" presStyleCnt="0"/>
      <dgm:spPr/>
    </dgm:pt>
    <dgm:pt modelId="{8BE53D5B-93F2-4C75-8BA6-4D20764F759E}" type="pres">
      <dgm:prSet presAssocID="{09F09FCA-1818-46F6-9BEA-7134B1DB11B4}" presName="process" presStyleCnt="0"/>
      <dgm:spPr/>
    </dgm:pt>
    <dgm:pt modelId="{2C632E71-7FE2-4BB4-ADEE-382C93FE4B0F}" type="pres">
      <dgm:prSet presAssocID="{ED77B496-9CC8-475A-9075-1C08B4F7B2D8}" presName="composite1" presStyleCnt="0"/>
      <dgm:spPr/>
    </dgm:pt>
    <dgm:pt modelId="{537F954A-1127-4DAF-A195-E86C13C897BE}" type="pres">
      <dgm:prSet presAssocID="{ED77B496-9CC8-475A-9075-1C08B4F7B2D8}" presName="dummyNode1" presStyleLbl="node1" presStyleIdx="0" presStyleCnt="3"/>
      <dgm:spPr/>
    </dgm:pt>
    <dgm:pt modelId="{7CC82361-D94C-4E48-B7DF-C555D674D6B2}" type="pres">
      <dgm:prSet presAssocID="{ED77B496-9CC8-475A-9075-1C08B4F7B2D8}" presName="childNode1" presStyleLbl="bgAcc1" presStyleIdx="0" presStyleCnt="3">
        <dgm:presLayoutVars>
          <dgm:bulletEnabled val="1"/>
        </dgm:presLayoutVars>
      </dgm:prSet>
      <dgm:spPr/>
    </dgm:pt>
    <dgm:pt modelId="{2EE9E4B6-9663-4CE1-A693-B104260F12E1}" type="pres">
      <dgm:prSet presAssocID="{ED77B496-9CC8-475A-9075-1C08B4F7B2D8}" presName="childNode1tx" presStyleLbl="bgAcc1" presStyleIdx="0" presStyleCnt="3">
        <dgm:presLayoutVars>
          <dgm:bulletEnabled val="1"/>
        </dgm:presLayoutVars>
      </dgm:prSet>
      <dgm:spPr/>
    </dgm:pt>
    <dgm:pt modelId="{B36792FE-633A-4065-B1D0-3438D3F6BB20}" type="pres">
      <dgm:prSet presAssocID="{ED77B496-9CC8-475A-9075-1C08B4F7B2D8}" presName="parentNode1" presStyleLbl="node1" presStyleIdx="0" presStyleCnt="3" custScaleX="111470">
        <dgm:presLayoutVars>
          <dgm:chMax val="1"/>
          <dgm:bulletEnabled val="1"/>
        </dgm:presLayoutVars>
      </dgm:prSet>
      <dgm:spPr/>
    </dgm:pt>
    <dgm:pt modelId="{F599C916-403A-4108-B0E3-0E82CEAFE2A3}" type="pres">
      <dgm:prSet presAssocID="{ED77B496-9CC8-475A-9075-1C08B4F7B2D8}" presName="connSite1" presStyleCnt="0"/>
      <dgm:spPr/>
    </dgm:pt>
    <dgm:pt modelId="{1D76A688-40A8-446E-BB46-15AD4A5D261A}" type="pres">
      <dgm:prSet presAssocID="{9B01B921-A457-40C6-B0AA-4EFD68ECFA10}" presName="Name9" presStyleLbl="sibTrans2D1" presStyleIdx="0" presStyleCnt="2"/>
      <dgm:spPr/>
    </dgm:pt>
    <dgm:pt modelId="{E979AC1C-963F-4359-846C-55567CA6D640}" type="pres">
      <dgm:prSet presAssocID="{6EF616F3-7CA6-4C82-ADEF-90140EA64F2C}" presName="composite2" presStyleCnt="0"/>
      <dgm:spPr/>
    </dgm:pt>
    <dgm:pt modelId="{BB8976FF-FDEE-4279-BF0B-3DA119BE25EA}" type="pres">
      <dgm:prSet presAssocID="{6EF616F3-7CA6-4C82-ADEF-90140EA64F2C}" presName="dummyNode2" presStyleLbl="node1" presStyleIdx="0" presStyleCnt="3"/>
      <dgm:spPr/>
    </dgm:pt>
    <dgm:pt modelId="{B8652B85-179D-4183-A5C2-EDD60BAE7FC9}" type="pres">
      <dgm:prSet presAssocID="{6EF616F3-7CA6-4C82-ADEF-90140EA64F2C}" presName="childNode2" presStyleLbl="bgAcc1" presStyleIdx="1" presStyleCnt="3">
        <dgm:presLayoutVars>
          <dgm:bulletEnabled val="1"/>
        </dgm:presLayoutVars>
      </dgm:prSet>
      <dgm:spPr/>
    </dgm:pt>
    <dgm:pt modelId="{E1EBD90D-F140-41B3-9615-2235D8645E13}" type="pres">
      <dgm:prSet presAssocID="{6EF616F3-7CA6-4C82-ADEF-90140EA64F2C}" presName="childNode2tx" presStyleLbl="bgAcc1" presStyleIdx="1" presStyleCnt="3">
        <dgm:presLayoutVars>
          <dgm:bulletEnabled val="1"/>
        </dgm:presLayoutVars>
      </dgm:prSet>
      <dgm:spPr/>
    </dgm:pt>
    <dgm:pt modelId="{B0CFDB37-3608-434B-8A53-044D8718FC81}" type="pres">
      <dgm:prSet presAssocID="{6EF616F3-7CA6-4C82-ADEF-90140EA64F2C}" presName="parentNode2" presStyleLbl="node1" presStyleIdx="1" presStyleCnt="3" custScaleX="108366">
        <dgm:presLayoutVars>
          <dgm:chMax val="0"/>
          <dgm:bulletEnabled val="1"/>
        </dgm:presLayoutVars>
      </dgm:prSet>
      <dgm:spPr/>
    </dgm:pt>
    <dgm:pt modelId="{B4F6E872-4231-411F-8BED-0C1CE8974AD3}" type="pres">
      <dgm:prSet presAssocID="{6EF616F3-7CA6-4C82-ADEF-90140EA64F2C}" presName="connSite2" presStyleCnt="0"/>
      <dgm:spPr/>
    </dgm:pt>
    <dgm:pt modelId="{FCB4C5F5-6E27-4F72-82CF-14ACCB36F576}" type="pres">
      <dgm:prSet presAssocID="{6FD1C06F-C752-4910-97B7-0E0D19060F55}" presName="Name18" presStyleLbl="sibTrans2D1" presStyleIdx="1" presStyleCnt="2"/>
      <dgm:spPr/>
    </dgm:pt>
    <dgm:pt modelId="{FB621D4B-14EF-400D-979C-58040284A152}" type="pres">
      <dgm:prSet presAssocID="{4AB681A1-918F-4630-B4A0-9D6076F9D5AB}" presName="composite1" presStyleCnt="0"/>
      <dgm:spPr/>
    </dgm:pt>
    <dgm:pt modelId="{41219A3F-C844-47E8-B080-30EF7FC361B0}" type="pres">
      <dgm:prSet presAssocID="{4AB681A1-918F-4630-B4A0-9D6076F9D5AB}" presName="dummyNode1" presStyleLbl="node1" presStyleIdx="1" presStyleCnt="3"/>
      <dgm:spPr/>
    </dgm:pt>
    <dgm:pt modelId="{38FBEE55-8059-4C29-97B9-7387FE0CD106}" type="pres">
      <dgm:prSet presAssocID="{4AB681A1-918F-4630-B4A0-9D6076F9D5AB}" presName="childNode1" presStyleLbl="bgAcc1" presStyleIdx="2" presStyleCnt="3">
        <dgm:presLayoutVars>
          <dgm:bulletEnabled val="1"/>
        </dgm:presLayoutVars>
      </dgm:prSet>
      <dgm:spPr/>
    </dgm:pt>
    <dgm:pt modelId="{E418FCBA-8B1D-4B82-B24C-B846B2B8DE4A}" type="pres">
      <dgm:prSet presAssocID="{4AB681A1-918F-4630-B4A0-9D6076F9D5AB}" presName="childNode1tx" presStyleLbl="bgAcc1" presStyleIdx="2" presStyleCnt="3">
        <dgm:presLayoutVars>
          <dgm:bulletEnabled val="1"/>
        </dgm:presLayoutVars>
      </dgm:prSet>
      <dgm:spPr/>
    </dgm:pt>
    <dgm:pt modelId="{7FBB959D-913D-4B6B-B74E-689DD8DDF3BF}" type="pres">
      <dgm:prSet presAssocID="{4AB681A1-918F-4630-B4A0-9D6076F9D5AB}" presName="parentNode1" presStyleLbl="node1" presStyleIdx="2" presStyleCnt="3">
        <dgm:presLayoutVars>
          <dgm:chMax val="1"/>
          <dgm:bulletEnabled val="1"/>
        </dgm:presLayoutVars>
      </dgm:prSet>
      <dgm:spPr/>
    </dgm:pt>
    <dgm:pt modelId="{E5DB4FA7-2B04-49A7-99FD-89AE9C1C996F}" type="pres">
      <dgm:prSet presAssocID="{4AB681A1-918F-4630-B4A0-9D6076F9D5AB}" presName="connSite1" presStyleCnt="0"/>
      <dgm:spPr/>
    </dgm:pt>
  </dgm:ptLst>
  <dgm:cxnLst>
    <dgm:cxn modelId="{0D04B40B-954F-4204-9ACD-ABA34EB2D44C}" type="presOf" srcId="{911431D0-91A7-42C4-8301-579867F74290}" destId="{38FBEE55-8059-4C29-97B9-7387FE0CD106}" srcOrd="0" destOrd="0" presId="urn:microsoft.com/office/officeart/2005/8/layout/hProcess4"/>
    <dgm:cxn modelId="{4E48F00E-6273-4F60-B471-EE4E15C26F11}" type="presOf" srcId="{0B92C088-4249-47AA-B3B7-65B47E6293A6}" destId="{B8652B85-179D-4183-A5C2-EDD60BAE7FC9}" srcOrd="0" destOrd="0" presId="urn:microsoft.com/office/officeart/2005/8/layout/hProcess4"/>
    <dgm:cxn modelId="{18CD7313-45C0-4919-8F46-D7244D057EB9}" srcId="{09F09FCA-1818-46F6-9BEA-7134B1DB11B4}" destId="{6EF616F3-7CA6-4C82-ADEF-90140EA64F2C}" srcOrd="1" destOrd="0" parTransId="{51DCA970-705D-4BB7-8F2A-89F0F370CAED}" sibTransId="{6FD1C06F-C752-4910-97B7-0E0D19060F55}"/>
    <dgm:cxn modelId="{462C6519-CDD3-4E31-8C06-78E930820A69}" type="presOf" srcId="{83B7B85B-339C-4A76-8FB4-03D943BBF08C}" destId="{7CC82361-D94C-4E48-B7DF-C555D674D6B2}" srcOrd="0" destOrd="0" presId="urn:microsoft.com/office/officeart/2005/8/layout/hProcess4"/>
    <dgm:cxn modelId="{46868B20-5A5C-4EA9-A50D-289671537FC4}" type="presOf" srcId="{0B92C088-4249-47AA-B3B7-65B47E6293A6}" destId="{E1EBD90D-F140-41B3-9615-2235D8645E13}" srcOrd="1" destOrd="0" presId="urn:microsoft.com/office/officeart/2005/8/layout/hProcess4"/>
    <dgm:cxn modelId="{87A43621-E5D5-4F1A-9388-30FDCA8B8632}" type="presOf" srcId="{83B7B85B-339C-4A76-8FB4-03D943BBF08C}" destId="{2EE9E4B6-9663-4CE1-A693-B104260F12E1}" srcOrd="1" destOrd="0" presId="urn:microsoft.com/office/officeart/2005/8/layout/hProcess4"/>
    <dgm:cxn modelId="{01D9E72A-576F-426A-896F-14F762801BBC}" type="presOf" srcId="{6EF616F3-7CA6-4C82-ADEF-90140EA64F2C}" destId="{B0CFDB37-3608-434B-8A53-044D8718FC81}" srcOrd="0" destOrd="0" presId="urn:microsoft.com/office/officeart/2005/8/layout/hProcess4"/>
    <dgm:cxn modelId="{BE59983A-5752-4471-A4A4-AF8C2A1F8E01}" type="presOf" srcId="{911431D0-91A7-42C4-8301-579867F74290}" destId="{E418FCBA-8B1D-4B82-B24C-B846B2B8DE4A}" srcOrd="1" destOrd="0" presId="urn:microsoft.com/office/officeart/2005/8/layout/hProcess4"/>
    <dgm:cxn modelId="{C1AB965D-7559-4B6A-B92B-05839CE4E8DD}" type="presOf" srcId="{4AB681A1-918F-4630-B4A0-9D6076F9D5AB}" destId="{7FBB959D-913D-4B6B-B74E-689DD8DDF3BF}" srcOrd="0" destOrd="0" presId="urn:microsoft.com/office/officeart/2005/8/layout/hProcess4"/>
    <dgm:cxn modelId="{D03AFA63-342E-4611-963A-DC3E04282D5C}" type="presOf" srcId="{09F09FCA-1818-46F6-9BEA-7134B1DB11B4}" destId="{ED6DDC9E-DFA9-4E14-8825-7B1446644432}" srcOrd="0" destOrd="0" presId="urn:microsoft.com/office/officeart/2005/8/layout/hProcess4"/>
    <dgm:cxn modelId="{E9671045-ABDC-4D38-A766-C1099923B5B6}" srcId="{6EF616F3-7CA6-4C82-ADEF-90140EA64F2C}" destId="{0B92C088-4249-47AA-B3B7-65B47E6293A6}" srcOrd="0" destOrd="0" parTransId="{A63AA616-ADF4-4872-BBDC-C595DE886221}" sibTransId="{D1718082-8DBA-448D-A49B-C9CA9219A368}"/>
    <dgm:cxn modelId="{D0DC8169-A994-41B7-BC7A-801D8FD2067A}" srcId="{09F09FCA-1818-46F6-9BEA-7134B1DB11B4}" destId="{ED77B496-9CC8-475A-9075-1C08B4F7B2D8}" srcOrd="0" destOrd="0" parTransId="{3D2B5055-6C10-4E6E-9009-81477394B1AB}" sibTransId="{9B01B921-A457-40C6-B0AA-4EFD68ECFA10}"/>
    <dgm:cxn modelId="{FFA0D251-74EB-4A12-BD59-DA87BC7DA0D9}" type="presOf" srcId="{9B01B921-A457-40C6-B0AA-4EFD68ECFA10}" destId="{1D76A688-40A8-446E-BB46-15AD4A5D261A}" srcOrd="0" destOrd="0" presId="urn:microsoft.com/office/officeart/2005/8/layout/hProcess4"/>
    <dgm:cxn modelId="{E2EE655A-8F7E-45EB-A817-24A4F4ED78F8}" type="presOf" srcId="{6FD1C06F-C752-4910-97B7-0E0D19060F55}" destId="{FCB4C5F5-6E27-4F72-82CF-14ACCB36F576}" srcOrd="0" destOrd="0" presId="urn:microsoft.com/office/officeart/2005/8/layout/hProcess4"/>
    <dgm:cxn modelId="{F17DE1AA-8D41-452C-A323-3376C7632B9B}" srcId="{09F09FCA-1818-46F6-9BEA-7134B1DB11B4}" destId="{4AB681A1-918F-4630-B4A0-9D6076F9D5AB}" srcOrd="2" destOrd="0" parTransId="{0AB28C46-190D-4908-B9D5-0E2788D20631}" sibTransId="{41BABFD1-2D16-48E9-9220-CD1732E754C0}"/>
    <dgm:cxn modelId="{10C5BEB9-19AE-44F7-9E32-3C6FD9750A4F}" srcId="{ED77B496-9CC8-475A-9075-1C08B4F7B2D8}" destId="{83B7B85B-339C-4A76-8FB4-03D943BBF08C}" srcOrd="0" destOrd="0" parTransId="{21FC82C8-35D3-4C34-A2F3-F42903F2C41B}" sibTransId="{49F2768D-3225-4578-845D-4D5806F34139}"/>
    <dgm:cxn modelId="{00CD22D8-7575-47D7-9733-3001FEF79989}" type="presOf" srcId="{ED77B496-9CC8-475A-9075-1C08B4F7B2D8}" destId="{B36792FE-633A-4065-B1D0-3438D3F6BB20}" srcOrd="0" destOrd="0" presId="urn:microsoft.com/office/officeart/2005/8/layout/hProcess4"/>
    <dgm:cxn modelId="{B5DB99DC-7C0F-4A67-8CA9-A35B05736448}" srcId="{4AB681A1-918F-4630-B4A0-9D6076F9D5AB}" destId="{911431D0-91A7-42C4-8301-579867F74290}" srcOrd="0" destOrd="0" parTransId="{6FBAEE01-13CC-4CE4-B0F2-820874B35354}" sibTransId="{8947B64A-5A05-4868-BA9C-7B448FD49615}"/>
    <dgm:cxn modelId="{5BC5D05B-6DFD-4E35-8543-28A603D8885F}" type="presParOf" srcId="{ED6DDC9E-DFA9-4E14-8825-7B1446644432}" destId="{76A7A591-A2A2-451F-A487-EFB94F9EC77D}" srcOrd="0" destOrd="0" presId="urn:microsoft.com/office/officeart/2005/8/layout/hProcess4"/>
    <dgm:cxn modelId="{C6EC07DD-B1AA-485D-BC0E-7F88AE2182D6}" type="presParOf" srcId="{ED6DDC9E-DFA9-4E14-8825-7B1446644432}" destId="{335B35CD-C6F4-4E75-B1B1-702565B69F43}" srcOrd="1" destOrd="0" presId="urn:microsoft.com/office/officeart/2005/8/layout/hProcess4"/>
    <dgm:cxn modelId="{4396EF8F-6F50-424E-9707-5A4B453C47A1}" type="presParOf" srcId="{ED6DDC9E-DFA9-4E14-8825-7B1446644432}" destId="{8BE53D5B-93F2-4C75-8BA6-4D20764F759E}" srcOrd="2" destOrd="0" presId="urn:microsoft.com/office/officeart/2005/8/layout/hProcess4"/>
    <dgm:cxn modelId="{FF6E5D2E-54CE-4B5F-8B05-A3F460DF406D}" type="presParOf" srcId="{8BE53D5B-93F2-4C75-8BA6-4D20764F759E}" destId="{2C632E71-7FE2-4BB4-ADEE-382C93FE4B0F}" srcOrd="0" destOrd="0" presId="urn:microsoft.com/office/officeart/2005/8/layout/hProcess4"/>
    <dgm:cxn modelId="{C98FC732-FB40-4E0B-B09D-BC3FF44661F3}" type="presParOf" srcId="{2C632E71-7FE2-4BB4-ADEE-382C93FE4B0F}" destId="{537F954A-1127-4DAF-A195-E86C13C897BE}" srcOrd="0" destOrd="0" presId="urn:microsoft.com/office/officeart/2005/8/layout/hProcess4"/>
    <dgm:cxn modelId="{44D3292C-EC7E-4807-9DB2-95102150D0CB}" type="presParOf" srcId="{2C632E71-7FE2-4BB4-ADEE-382C93FE4B0F}" destId="{7CC82361-D94C-4E48-B7DF-C555D674D6B2}" srcOrd="1" destOrd="0" presId="urn:microsoft.com/office/officeart/2005/8/layout/hProcess4"/>
    <dgm:cxn modelId="{B86BD275-8FDB-45D1-922D-C3E11C8581E8}" type="presParOf" srcId="{2C632E71-7FE2-4BB4-ADEE-382C93FE4B0F}" destId="{2EE9E4B6-9663-4CE1-A693-B104260F12E1}" srcOrd="2" destOrd="0" presId="urn:microsoft.com/office/officeart/2005/8/layout/hProcess4"/>
    <dgm:cxn modelId="{A4972B2C-29FB-45D7-A547-E89198BDA01F}" type="presParOf" srcId="{2C632E71-7FE2-4BB4-ADEE-382C93FE4B0F}" destId="{B36792FE-633A-4065-B1D0-3438D3F6BB20}" srcOrd="3" destOrd="0" presId="urn:microsoft.com/office/officeart/2005/8/layout/hProcess4"/>
    <dgm:cxn modelId="{D32E9C5F-C376-4AF2-BE58-7FB765EB8032}" type="presParOf" srcId="{2C632E71-7FE2-4BB4-ADEE-382C93FE4B0F}" destId="{F599C916-403A-4108-B0E3-0E82CEAFE2A3}" srcOrd="4" destOrd="0" presId="urn:microsoft.com/office/officeart/2005/8/layout/hProcess4"/>
    <dgm:cxn modelId="{4B1A9D1D-D747-44D7-AF42-CA45D09F941E}" type="presParOf" srcId="{8BE53D5B-93F2-4C75-8BA6-4D20764F759E}" destId="{1D76A688-40A8-446E-BB46-15AD4A5D261A}" srcOrd="1" destOrd="0" presId="urn:microsoft.com/office/officeart/2005/8/layout/hProcess4"/>
    <dgm:cxn modelId="{B00B2BBB-B069-4B1F-9341-D2C6823C7BC8}" type="presParOf" srcId="{8BE53D5B-93F2-4C75-8BA6-4D20764F759E}" destId="{E979AC1C-963F-4359-846C-55567CA6D640}" srcOrd="2" destOrd="0" presId="urn:microsoft.com/office/officeart/2005/8/layout/hProcess4"/>
    <dgm:cxn modelId="{9600B78A-6BC5-4A8A-BEAD-F6FAB78A0C8A}" type="presParOf" srcId="{E979AC1C-963F-4359-846C-55567CA6D640}" destId="{BB8976FF-FDEE-4279-BF0B-3DA119BE25EA}" srcOrd="0" destOrd="0" presId="urn:microsoft.com/office/officeart/2005/8/layout/hProcess4"/>
    <dgm:cxn modelId="{274CD36F-BC89-4B4D-A720-AFCFC2D00C15}" type="presParOf" srcId="{E979AC1C-963F-4359-846C-55567CA6D640}" destId="{B8652B85-179D-4183-A5C2-EDD60BAE7FC9}" srcOrd="1" destOrd="0" presId="urn:microsoft.com/office/officeart/2005/8/layout/hProcess4"/>
    <dgm:cxn modelId="{9E48B135-1FCF-4031-9134-4984E0492327}" type="presParOf" srcId="{E979AC1C-963F-4359-846C-55567CA6D640}" destId="{E1EBD90D-F140-41B3-9615-2235D8645E13}" srcOrd="2" destOrd="0" presId="urn:microsoft.com/office/officeart/2005/8/layout/hProcess4"/>
    <dgm:cxn modelId="{40B86007-85E5-48A6-9670-EC256F107B27}" type="presParOf" srcId="{E979AC1C-963F-4359-846C-55567CA6D640}" destId="{B0CFDB37-3608-434B-8A53-044D8718FC81}" srcOrd="3" destOrd="0" presId="urn:microsoft.com/office/officeart/2005/8/layout/hProcess4"/>
    <dgm:cxn modelId="{CF95C6C7-A74C-4AEB-87C1-8767F7DA5329}" type="presParOf" srcId="{E979AC1C-963F-4359-846C-55567CA6D640}" destId="{B4F6E872-4231-411F-8BED-0C1CE8974AD3}" srcOrd="4" destOrd="0" presId="urn:microsoft.com/office/officeart/2005/8/layout/hProcess4"/>
    <dgm:cxn modelId="{AF29EA7A-FFEC-4CC9-9ECE-4826FF006B3D}" type="presParOf" srcId="{8BE53D5B-93F2-4C75-8BA6-4D20764F759E}" destId="{FCB4C5F5-6E27-4F72-82CF-14ACCB36F576}" srcOrd="3" destOrd="0" presId="urn:microsoft.com/office/officeart/2005/8/layout/hProcess4"/>
    <dgm:cxn modelId="{59DF0DB9-ECA6-4725-831C-4171691E51D1}" type="presParOf" srcId="{8BE53D5B-93F2-4C75-8BA6-4D20764F759E}" destId="{FB621D4B-14EF-400D-979C-58040284A152}" srcOrd="4" destOrd="0" presId="urn:microsoft.com/office/officeart/2005/8/layout/hProcess4"/>
    <dgm:cxn modelId="{53B60689-41F8-40F6-B346-95A113BB50FE}" type="presParOf" srcId="{FB621D4B-14EF-400D-979C-58040284A152}" destId="{41219A3F-C844-47E8-B080-30EF7FC361B0}" srcOrd="0" destOrd="0" presId="urn:microsoft.com/office/officeart/2005/8/layout/hProcess4"/>
    <dgm:cxn modelId="{2D744783-6442-40AA-B7AD-5E943CFD5A77}" type="presParOf" srcId="{FB621D4B-14EF-400D-979C-58040284A152}" destId="{38FBEE55-8059-4C29-97B9-7387FE0CD106}" srcOrd="1" destOrd="0" presId="urn:microsoft.com/office/officeart/2005/8/layout/hProcess4"/>
    <dgm:cxn modelId="{11E98A2A-1D85-4FA9-852D-3FBA346D2DB4}" type="presParOf" srcId="{FB621D4B-14EF-400D-979C-58040284A152}" destId="{E418FCBA-8B1D-4B82-B24C-B846B2B8DE4A}" srcOrd="2" destOrd="0" presId="urn:microsoft.com/office/officeart/2005/8/layout/hProcess4"/>
    <dgm:cxn modelId="{1EAADAA4-6764-4C24-B3C1-AA57F766E4F5}" type="presParOf" srcId="{FB621D4B-14EF-400D-979C-58040284A152}" destId="{7FBB959D-913D-4B6B-B74E-689DD8DDF3BF}" srcOrd="3" destOrd="0" presId="urn:microsoft.com/office/officeart/2005/8/layout/hProcess4"/>
    <dgm:cxn modelId="{8C8F8674-CCFE-45F4-9296-96075427E2AF}" type="presParOf" srcId="{FB621D4B-14EF-400D-979C-58040284A152}" destId="{E5DB4FA7-2B04-49A7-99FD-89AE9C1C996F}"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4F6F2F-338D-4BFC-A4AA-848145DA484B}" type="doc">
      <dgm:prSet loTypeId="urn:microsoft.com/office/officeart/2005/8/layout/venn3" loCatId="relationship" qsTypeId="urn:microsoft.com/office/officeart/2005/8/quickstyle/simple2" qsCatId="simple" csTypeId="urn:microsoft.com/office/officeart/2005/8/colors/accent1_5" csCatId="accent1" phldr="1"/>
      <dgm:spPr/>
      <dgm:t>
        <a:bodyPr/>
        <a:lstStyle/>
        <a:p>
          <a:endParaRPr lang="zh-CN" altLang="en-US"/>
        </a:p>
      </dgm:t>
    </dgm:pt>
    <dgm:pt modelId="{F40C18D9-4B47-4720-AC25-F1056E9E93FF}">
      <dgm:prSet/>
      <dgm:spPr/>
      <dgm:t>
        <a:bodyPr anchor="t"/>
        <a:lstStyle/>
        <a:p>
          <a:pPr algn="ctr"/>
          <a:endParaRPr lang="en-US" altLang="zh-CN" dirty="0"/>
        </a:p>
        <a:p>
          <a:pPr algn="ctr"/>
          <a:r>
            <a:rPr lang="en-US" altLang="zh-CN" dirty="0"/>
            <a:t>Human</a:t>
          </a:r>
        </a:p>
      </dgm:t>
    </dgm:pt>
    <dgm:pt modelId="{711611E1-D2F6-42D9-BC33-AA5BF84C3FA2}" type="parTrans" cxnId="{E5E8A2E6-56D8-4C5D-ACBA-4EF6EBFDA09A}">
      <dgm:prSet/>
      <dgm:spPr/>
      <dgm:t>
        <a:bodyPr/>
        <a:lstStyle/>
        <a:p>
          <a:endParaRPr lang="zh-CN" altLang="en-US"/>
        </a:p>
      </dgm:t>
    </dgm:pt>
    <dgm:pt modelId="{AB1E9A3C-D07A-4317-8E95-5EC1895A0544}" type="sibTrans" cxnId="{E5E8A2E6-56D8-4C5D-ACBA-4EF6EBFDA09A}">
      <dgm:prSet/>
      <dgm:spPr/>
      <dgm:t>
        <a:bodyPr/>
        <a:lstStyle/>
        <a:p>
          <a:endParaRPr lang="zh-CN" altLang="en-US"/>
        </a:p>
      </dgm:t>
    </dgm:pt>
    <dgm:pt modelId="{5F402564-2660-4550-A96D-E144A50F57F5}">
      <dgm:prSet phldrT="[Text]"/>
      <dgm:spPr/>
      <dgm:t>
        <a:bodyPr/>
        <a:lstStyle/>
        <a:p>
          <a:r>
            <a:rPr lang="en-US" altLang="zh-CN" b="0" dirty="0">
              <a:solidFill>
                <a:schemeClr val="tx1"/>
              </a:solidFill>
            </a:rPr>
            <a:t>Biological</a:t>
          </a:r>
          <a:r>
            <a:rPr lang="en-US" altLang="zh-CN" b="1" dirty="0">
              <a:solidFill>
                <a:schemeClr val="tx1"/>
              </a:solidFill>
            </a:rPr>
            <a:t> </a:t>
          </a:r>
          <a:endParaRPr lang="zh-CN" dirty="0"/>
        </a:p>
      </dgm:t>
    </dgm:pt>
    <dgm:pt modelId="{81FA9FF8-D683-4A5C-AC95-215ED1DEAE6B}" type="parTrans" cxnId="{00FC55DF-64F3-4B11-B3CB-EDD1FCDC8B61}">
      <dgm:prSet/>
      <dgm:spPr/>
      <dgm:t>
        <a:bodyPr/>
        <a:lstStyle/>
        <a:p>
          <a:endParaRPr lang="zh-CN" altLang="en-US"/>
        </a:p>
      </dgm:t>
    </dgm:pt>
    <dgm:pt modelId="{790151CA-4C2E-4485-BDD3-D8A68E2144E8}" type="sibTrans" cxnId="{00FC55DF-64F3-4B11-B3CB-EDD1FCDC8B61}">
      <dgm:prSet/>
      <dgm:spPr/>
      <dgm:t>
        <a:bodyPr/>
        <a:lstStyle/>
        <a:p>
          <a:endParaRPr lang="zh-CN" altLang="en-US"/>
        </a:p>
      </dgm:t>
    </dgm:pt>
    <dgm:pt modelId="{F798CCB5-1F67-4D9C-8850-4B3FD0C879EB}">
      <dgm:prSet phldrT="[Text]"/>
      <dgm:spPr/>
      <dgm:t>
        <a:bodyPr/>
        <a:lstStyle/>
        <a:p>
          <a:r>
            <a:rPr lang="en-US" altLang="zh-CN" b="0" dirty="0">
              <a:solidFill>
                <a:schemeClr val="tx1"/>
              </a:solidFill>
            </a:rPr>
            <a:t>Abiotic</a:t>
          </a:r>
          <a:r>
            <a:rPr lang="en-US" altLang="zh-CN" b="1" dirty="0">
              <a:solidFill>
                <a:schemeClr val="tx1"/>
              </a:solidFill>
            </a:rPr>
            <a:t> </a:t>
          </a:r>
          <a:endParaRPr lang="zh-CN" dirty="0"/>
        </a:p>
      </dgm:t>
    </dgm:pt>
    <dgm:pt modelId="{99FD2E0E-2E50-4853-B76A-8FFE1560F622}" type="parTrans" cxnId="{67BE2DC0-8D52-40F2-8E4F-FB10DC5F6D8D}">
      <dgm:prSet/>
      <dgm:spPr/>
      <dgm:t>
        <a:bodyPr/>
        <a:lstStyle/>
        <a:p>
          <a:endParaRPr lang="zh-CN" altLang="en-US"/>
        </a:p>
      </dgm:t>
    </dgm:pt>
    <dgm:pt modelId="{1F9A742D-9B98-4820-860B-A6D54CD8C7AD}" type="sibTrans" cxnId="{67BE2DC0-8D52-40F2-8E4F-FB10DC5F6D8D}">
      <dgm:prSet/>
      <dgm:spPr/>
      <dgm:t>
        <a:bodyPr/>
        <a:lstStyle/>
        <a:p>
          <a:endParaRPr lang="zh-CN" altLang="en-US"/>
        </a:p>
      </dgm:t>
    </dgm:pt>
    <dgm:pt modelId="{D0F4807F-64FF-434E-8E15-217670135458}">
      <dgm:prSet phldrT="[Text]"/>
      <dgm:spPr/>
      <dgm:t>
        <a:bodyPr/>
        <a:lstStyle/>
        <a:p>
          <a:r>
            <a:rPr lang="en-US" altLang="zh-CN" dirty="0"/>
            <a:t>Abstract</a:t>
          </a:r>
          <a:r>
            <a:rPr lang="zh-CN" altLang="en-US" dirty="0"/>
            <a:t>、</a:t>
          </a:r>
          <a:endParaRPr lang="en-US" altLang="zh-CN" dirty="0"/>
        </a:p>
        <a:p>
          <a:r>
            <a:rPr lang="en-US" altLang="zh-CN" dirty="0"/>
            <a:t>Fantasy</a:t>
          </a:r>
        </a:p>
        <a:p>
          <a:r>
            <a:rPr lang="en-US" altLang="zh-CN" dirty="0"/>
            <a:t>object</a:t>
          </a:r>
          <a:endParaRPr lang="zh-CN" altLang="en-US" dirty="0"/>
        </a:p>
      </dgm:t>
    </dgm:pt>
    <dgm:pt modelId="{349D9C32-1A67-4023-BC01-0D11E3E72329}" type="parTrans" cxnId="{8ED6AE8D-349E-4400-9D71-96CAF66C25C8}">
      <dgm:prSet/>
      <dgm:spPr/>
      <dgm:t>
        <a:bodyPr/>
        <a:lstStyle/>
        <a:p>
          <a:endParaRPr lang="zh-CN" altLang="en-US"/>
        </a:p>
      </dgm:t>
    </dgm:pt>
    <dgm:pt modelId="{886D071A-83C7-4CB2-AAA6-DCA0FF329B7F}" type="sibTrans" cxnId="{8ED6AE8D-349E-4400-9D71-96CAF66C25C8}">
      <dgm:prSet/>
      <dgm:spPr/>
      <dgm:t>
        <a:bodyPr/>
        <a:lstStyle/>
        <a:p>
          <a:endParaRPr lang="zh-CN" altLang="en-US"/>
        </a:p>
      </dgm:t>
    </dgm:pt>
    <dgm:pt modelId="{3A9B4C5E-BD0D-46D3-BE10-AAF67CE7C443}" type="pres">
      <dgm:prSet presAssocID="{F34F6F2F-338D-4BFC-A4AA-848145DA484B}" presName="Name0" presStyleCnt="0">
        <dgm:presLayoutVars>
          <dgm:dir/>
          <dgm:resizeHandles val="exact"/>
        </dgm:presLayoutVars>
      </dgm:prSet>
      <dgm:spPr/>
    </dgm:pt>
    <dgm:pt modelId="{BD8B3933-0872-494A-B64A-6E87B0999766}" type="pres">
      <dgm:prSet presAssocID="{F40C18D9-4B47-4720-AC25-F1056E9E93FF}" presName="Name5" presStyleLbl="vennNode1" presStyleIdx="0" presStyleCnt="4" custLinFactX="100000" custLinFactNeighborX="144621" custLinFactNeighborY="10669">
        <dgm:presLayoutVars>
          <dgm:bulletEnabled val="1"/>
        </dgm:presLayoutVars>
      </dgm:prSet>
      <dgm:spPr/>
    </dgm:pt>
    <dgm:pt modelId="{2AC86BA3-5FA6-4BDB-AA12-F9D605D4DC44}" type="pres">
      <dgm:prSet presAssocID="{AB1E9A3C-D07A-4317-8E95-5EC1895A0544}" presName="space" presStyleCnt="0"/>
      <dgm:spPr/>
    </dgm:pt>
    <dgm:pt modelId="{692AE984-8540-4461-A0DF-43D63BFD8169}" type="pres">
      <dgm:prSet presAssocID="{5F402564-2660-4550-A96D-E144A50F57F5}" presName="Name5" presStyleLbl="vennNode1" presStyleIdx="1" presStyleCnt="4" custLinFactNeighborX="-39621" custLinFactNeighborY="53947">
        <dgm:presLayoutVars>
          <dgm:bulletEnabled val="1"/>
        </dgm:presLayoutVars>
      </dgm:prSet>
      <dgm:spPr/>
    </dgm:pt>
    <dgm:pt modelId="{69C58AD7-4200-4A62-B729-1C73BE785363}" type="pres">
      <dgm:prSet presAssocID="{790151CA-4C2E-4485-BDD3-D8A68E2144E8}" presName="space" presStyleCnt="0"/>
      <dgm:spPr/>
    </dgm:pt>
    <dgm:pt modelId="{14CB53E6-92EC-4D39-8ACA-24BC78865364}" type="pres">
      <dgm:prSet presAssocID="{D0F4807F-64FF-434E-8E15-217670135458}" presName="Name5" presStyleLbl="vennNode1" presStyleIdx="2" presStyleCnt="4" custLinFactX="7977" custLinFactNeighborX="100000" custLinFactNeighborY="53947">
        <dgm:presLayoutVars>
          <dgm:bulletEnabled val="1"/>
        </dgm:presLayoutVars>
      </dgm:prSet>
      <dgm:spPr/>
    </dgm:pt>
    <dgm:pt modelId="{B1E73E74-2312-4C30-933D-49CC8BDCCF46}" type="pres">
      <dgm:prSet presAssocID="{886D071A-83C7-4CB2-AAA6-DCA0FF329B7F}" presName="space" presStyleCnt="0"/>
      <dgm:spPr/>
    </dgm:pt>
    <dgm:pt modelId="{5992EFD2-EA2F-4DA8-8324-D7C5C552E925}" type="pres">
      <dgm:prSet presAssocID="{F798CCB5-1F67-4D9C-8850-4B3FD0C879EB}" presName="Name5" presStyleLbl="vennNode1" presStyleIdx="3" presStyleCnt="4" custLinFactX="-92157" custLinFactNeighborX="-100000" custLinFactNeighborY="-60185">
        <dgm:presLayoutVars>
          <dgm:bulletEnabled val="1"/>
        </dgm:presLayoutVars>
      </dgm:prSet>
      <dgm:spPr/>
    </dgm:pt>
  </dgm:ptLst>
  <dgm:cxnLst>
    <dgm:cxn modelId="{E2BF1C24-870F-4CD2-8272-B0BE0432BFA9}" type="presOf" srcId="{F34F6F2F-338D-4BFC-A4AA-848145DA484B}" destId="{3A9B4C5E-BD0D-46D3-BE10-AAF67CE7C443}" srcOrd="0" destOrd="0" presId="urn:microsoft.com/office/officeart/2005/8/layout/venn3"/>
    <dgm:cxn modelId="{8E7D332B-E149-452F-811C-6966633B662A}" type="presOf" srcId="{D0F4807F-64FF-434E-8E15-217670135458}" destId="{14CB53E6-92EC-4D39-8ACA-24BC78865364}" srcOrd="0" destOrd="0" presId="urn:microsoft.com/office/officeart/2005/8/layout/venn3"/>
    <dgm:cxn modelId="{D322025D-6E53-4E5B-A887-DC2366725961}" type="presOf" srcId="{F798CCB5-1F67-4D9C-8850-4B3FD0C879EB}" destId="{5992EFD2-EA2F-4DA8-8324-D7C5C552E925}" srcOrd="0" destOrd="0" presId="urn:microsoft.com/office/officeart/2005/8/layout/venn3"/>
    <dgm:cxn modelId="{8ED6AE8D-349E-4400-9D71-96CAF66C25C8}" srcId="{F34F6F2F-338D-4BFC-A4AA-848145DA484B}" destId="{D0F4807F-64FF-434E-8E15-217670135458}" srcOrd="2" destOrd="0" parTransId="{349D9C32-1A67-4023-BC01-0D11E3E72329}" sibTransId="{886D071A-83C7-4CB2-AAA6-DCA0FF329B7F}"/>
    <dgm:cxn modelId="{48AA70B9-CBAB-4F86-96DD-DE331C1E084E}" type="presOf" srcId="{5F402564-2660-4550-A96D-E144A50F57F5}" destId="{692AE984-8540-4461-A0DF-43D63BFD8169}" srcOrd="0" destOrd="0" presId="urn:microsoft.com/office/officeart/2005/8/layout/venn3"/>
    <dgm:cxn modelId="{67BE2DC0-8D52-40F2-8E4F-FB10DC5F6D8D}" srcId="{F34F6F2F-338D-4BFC-A4AA-848145DA484B}" destId="{F798CCB5-1F67-4D9C-8850-4B3FD0C879EB}" srcOrd="3" destOrd="0" parTransId="{99FD2E0E-2E50-4853-B76A-8FFE1560F622}" sibTransId="{1F9A742D-9B98-4820-860B-A6D54CD8C7AD}"/>
    <dgm:cxn modelId="{82FD3FC0-6E36-4B55-872E-C8E5421A4D0C}" type="presOf" srcId="{F40C18D9-4B47-4720-AC25-F1056E9E93FF}" destId="{BD8B3933-0872-494A-B64A-6E87B0999766}" srcOrd="0" destOrd="0" presId="urn:microsoft.com/office/officeart/2005/8/layout/venn3"/>
    <dgm:cxn modelId="{00FC55DF-64F3-4B11-B3CB-EDD1FCDC8B61}" srcId="{F34F6F2F-338D-4BFC-A4AA-848145DA484B}" destId="{5F402564-2660-4550-A96D-E144A50F57F5}" srcOrd="1" destOrd="0" parTransId="{81FA9FF8-D683-4A5C-AC95-215ED1DEAE6B}" sibTransId="{790151CA-4C2E-4485-BDD3-D8A68E2144E8}"/>
    <dgm:cxn modelId="{E5E8A2E6-56D8-4C5D-ACBA-4EF6EBFDA09A}" srcId="{F34F6F2F-338D-4BFC-A4AA-848145DA484B}" destId="{F40C18D9-4B47-4720-AC25-F1056E9E93FF}" srcOrd="0" destOrd="0" parTransId="{711611E1-D2F6-42D9-BC33-AA5BF84C3FA2}" sibTransId="{AB1E9A3C-D07A-4317-8E95-5EC1895A0544}"/>
    <dgm:cxn modelId="{3539346B-7309-459A-84CB-C926064F7EC2}" type="presParOf" srcId="{3A9B4C5E-BD0D-46D3-BE10-AAF67CE7C443}" destId="{BD8B3933-0872-494A-B64A-6E87B0999766}" srcOrd="0" destOrd="0" presId="urn:microsoft.com/office/officeart/2005/8/layout/venn3"/>
    <dgm:cxn modelId="{8547CD94-CBAE-48EF-843C-5FDC1D5052E5}" type="presParOf" srcId="{3A9B4C5E-BD0D-46D3-BE10-AAF67CE7C443}" destId="{2AC86BA3-5FA6-4BDB-AA12-F9D605D4DC44}" srcOrd="1" destOrd="0" presId="urn:microsoft.com/office/officeart/2005/8/layout/venn3"/>
    <dgm:cxn modelId="{9DAFB919-E984-48B7-985E-2ECE47EDA291}" type="presParOf" srcId="{3A9B4C5E-BD0D-46D3-BE10-AAF67CE7C443}" destId="{692AE984-8540-4461-A0DF-43D63BFD8169}" srcOrd="2" destOrd="0" presId="urn:microsoft.com/office/officeart/2005/8/layout/venn3"/>
    <dgm:cxn modelId="{53EC5974-A2CE-46DC-9596-7D4937936768}" type="presParOf" srcId="{3A9B4C5E-BD0D-46D3-BE10-AAF67CE7C443}" destId="{69C58AD7-4200-4A62-B729-1C73BE785363}" srcOrd="3" destOrd="0" presId="urn:microsoft.com/office/officeart/2005/8/layout/venn3"/>
    <dgm:cxn modelId="{AE0CF53E-ACBE-455A-B49E-F9BA683CA439}" type="presParOf" srcId="{3A9B4C5E-BD0D-46D3-BE10-AAF67CE7C443}" destId="{14CB53E6-92EC-4D39-8ACA-24BC78865364}" srcOrd="4" destOrd="0" presId="urn:microsoft.com/office/officeart/2005/8/layout/venn3"/>
    <dgm:cxn modelId="{A5935907-D4BB-4E86-8579-C1DD4FD5E63F}" type="presParOf" srcId="{3A9B4C5E-BD0D-46D3-BE10-AAF67CE7C443}" destId="{B1E73E74-2312-4C30-933D-49CC8BDCCF46}" srcOrd="5" destOrd="0" presId="urn:microsoft.com/office/officeart/2005/8/layout/venn3"/>
    <dgm:cxn modelId="{5AE30531-6891-4C48-8117-D2FD1080D755}" type="presParOf" srcId="{3A9B4C5E-BD0D-46D3-BE10-AAF67CE7C443}" destId="{5992EFD2-EA2F-4DA8-8324-D7C5C552E925}" srcOrd="6" destOrd="0" presId="urn:microsoft.com/office/officeart/2005/8/layout/venn3"/>
  </dgm:cxnLst>
  <dgm:bg>
    <a:noFill/>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C82361-D94C-4E48-B7DF-C555D674D6B2}">
      <dsp:nvSpPr>
        <dsp:cNvPr id="0" name=""/>
        <dsp:cNvSpPr/>
      </dsp:nvSpPr>
      <dsp:spPr>
        <a:xfrm>
          <a:off x="515766" y="1064744"/>
          <a:ext cx="2480603" cy="204597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6205" tIns="116205" rIns="116205" bIns="116205" numCol="1" spcCol="1270" anchor="t" anchorCtr="0">
          <a:noAutofit/>
        </a:bodyPr>
        <a:lstStyle/>
        <a:p>
          <a:pPr marL="285750" lvl="1" indent="-285750" algn="l" defTabSz="2711450">
            <a:lnSpc>
              <a:spcPct val="90000"/>
            </a:lnSpc>
            <a:spcBef>
              <a:spcPct val="0"/>
            </a:spcBef>
            <a:spcAft>
              <a:spcPct val="15000"/>
            </a:spcAft>
            <a:buChar char="•"/>
          </a:pPr>
          <a:r>
            <a:rPr lang="en-US" altLang="zh-CN" sz="6100" kern="1200" dirty="0"/>
            <a:t>What</a:t>
          </a:r>
          <a:endParaRPr lang="zh-CN" altLang="en-US" sz="6100" kern="1200" dirty="0"/>
        </a:p>
      </dsp:txBody>
      <dsp:txXfrm>
        <a:off x="562850" y="1111828"/>
        <a:ext cx="2386435" cy="1513387"/>
      </dsp:txXfrm>
    </dsp:sp>
    <dsp:sp modelId="{1D76A688-40A8-446E-BB46-15AD4A5D261A}">
      <dsp:nvSpPr>
        <dsp:cNvPr id="0" name=""/>
        <dsp:cNvSpPr/>
      </dsp:nvSpPr>
      <dsp:spPr>
        <a:xfrm>
          <a:off x="1864648" y="1315308"/>
          <a:ext cx="3070320" cy="3070320"/>
        </a:xfrm>
        <a:prstGeom prst="leftCircularArrow">
          <a:avLst>
            <a:gd name="adj1" fmla="val 3617"/>
            <a:gd name="adj2" fmla="val 450045"/>
            <a:gd name="adj3" fmla="val 2225555"/>
            <a:gd name="adj4" fmla="val 9024489"/>
            <a:gd name="adj5" fmla="val 422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6792FE-633A-4065-B1D0-3438D3F6BB20}">
      <dsp:nvSpPr>
        <dsp:cNvPr id="0" name=""/>
        <dsp:cNvSpPr/>
      </dsp:nvSpPr>
      <dsp:spPr>
        <a:xfrm>
          <a:off x="940556" y="2672299"/>
          <a:ext cx="2457892" cy="87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US" altLang="zh-CN" sz="2600" kern="1200" dirty="0">
              <a:latin typeface="+mj-lt"/>
              <a:ea typeface="黑体" panose="02010609060101010101" pitchFamily="49" charset="-122"/>
            </a:rPr>
            <a:t>  is the research object?</a:t>
          </a:r>
          <a:endParaRPr lang="en-US" sz="2600" kern="1200" dirty="0">
            <a:latin typeface="+mj-lt"/>
            <a:ea typeface="黑体" panose="02010609060101010101" pitchFamily="49" charset="-122"/>
          </a:endParaRPr>
        </a:p>
      </dsp:txBody>
      <dsp:txXfrm>
        <a:off x="966238" y="2697981"/>
        <a:ext cx="2406528" cy="825484"/>
      </dsp:txXfrm>
    </dsp:sp>
    <dsp:sp modelId="{B8652B85-179D-4183-A5C2-EDD60BAE7FC9}">
      <dsp:nvSpPr>
        <dsp:cNvPr id="0" name=""/>
        <dsp:cNvSpPr/>
      </dsp:nvSpPr>
      <dsp:spPr>
        <a:xfrm>
          <a:off x="3927276" y="1064744"/>
          <a:ext cx="2480603" cy="204597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6205" tIns="116205" rIns="116205" bIns="116205" numCol="1" spcCol="1270" anchor="t" anchorCtr="0">
          <a:noAutofit/>
        </a:bodyPr>
        <a:lstStyle/>
        <a:p>
          <a:pPr marL="285750" lvl="1" indent="-285750" algn="l" defTabSz="2711450">
            <a:lnSpc>
              <a:spcPct val="90000"/>
            </a:lnSpc>
            <a:spcBef>
              <a:spcPct val="0"/>
            </a:spcBef>
            <a:spcAft>
              <a:spcPct val="15000"/>
            </a:spcAft>
            <a:buChar char="•"/>
          </a:pPr>
          <a:r>
            <a:rPr lang="en-US" altLang="zh-CN" sz="6100" kern="1200" dirty="0"/>
            <a:t>Why</a:t>
          </a:r>
          <a:endParaRPr lang="zh-CN" altLang="en-US" sz="6100" kern="1200" dirty="0"/>
        </a:p>
      </dsp:txBody>
      <dsp:txXfrm>
        <a:off x="3974360" y="1550252"/>
        <a:ext cx="2386435" cy="1513387"/>
      </dsp:txXfrm>
    </dsp:sp>
    <dsp:sp modelId="{FCB4C5F5-6E27-4F72-82CF-14ACCB36F576}">
      <dsp:nvSpPr>
        <dsp:cNvPr id="0" name=""/>
        <dsp:cNvSpPr/>
      </dsp:nvSpPr>
      <dsp:spPr>
        <a:xfrm>
          <a:off x="5258052" y="-280421"/>
          <a:ext cx="3347931" cy="3347931"/>
        </a:xfrm>
        <a:prstGeom prst="circularArrow">
          <a:avLst>
            <a:gd name="adj1" fmla="val 3317"/>
            <a:gd name="adj2" fmla="val 409787"/>
            <a:gd name="adj3" fmla="val 19414702"/>
            <a:gd name="adj4" fmla="val 12575511"/>
            <a:gd name="adj5" fmla="val 387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0CFDB37-3608-434B-8A53-044D8718FC81}">
      <dsp:nvSpPr>
        <dsp:cNvPr id="0" name=""/>
        <dsp:cNvSpPr/>
      </dsp:nvSpPr>
      <dsp:spPr>
        <a:xfrm>
          <a:off x="4386287" y="626320"/>
          <a:ext cx="2389449" cy="87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US" altLang="zh-CN" sz="2600" kern="1200" dirty="0">
              <a:latin typeface="+mj-lt"/>
              <a:ea typeface="黑体" panose="02010609060101010101" pitchFamily="49" charset="-122"/>
            </a:rPr>
            <a:t>Want to do this research?</a:t>
          </a:r>
          <a:endParaRPr lang="en-US" sz="2600" kern="1200" dirty="0">
            <a:latin typeface="+mj-lt"/>
            <a:ea typeface="黑体" panose="02010609060101010101" pitchFamily="49" charset="-122"/>
          </a:endParaRPr>
        </a:p>
      </dsp:txBody>
      <dsp:txXfrm>
        <a:off x="4411969" y="652002"/>
        <a:ext cx="2338085" cy="825484"/>
      </dsp:txXfrm>
    </dsp:sp>
    <dsp:sp modelId="{38FBEE55-8059-4C29-97B9-7387FE0CD106}">
      <dsp:nvSpPr>
        <dsp:cNvPr id="0" name=""/>
        <dsp:cNvSpPr/>
      </dsp:nvSpPr>
      <dsp:spPr>
        <a:xfrm>
          <a:off x="7304565" y="1064744"/>
          <a:ext cx="2480603" cy="2045979"/>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6205" tIns="116205" rIns="116205" bIns="116205" numCol="1" spcCol="1270" anchor="t" anchorCtr="0">
          <a:noAutofit/>
        </a:bodyPr>
        <a:lstStyle/>
        <a:p>
          <a:pPr marL="285750" lvl="1" indent="-285750" algn="l" defTabSz="2711450">
            <a:lnSpc>
              <a:spcPct val="90000"/>
            </a:lnSpc>
            <a:spcBef>
              <a:spcPct val="0"/>
            </a:spcBef>
            <a:spcAft>
              <a:spcPct val="15000"/>
            </a:spcAft>
            <a:buChar char="•"/>
          </a:pPr>
          <a:r>
            <a:rPr lang="en-US" altLang="zh-CN" sz="6100" kern="1200" dirty="0"/>
            <a:t>How</a:t>
          </a:r>
          <a:endParaRPr lang="zh-CN" altLang="en-US" sz="6100" kern="1200" dirty="0"/>
        </a:p>
      </dsp:txBody>
      <dsp:txXfrm>
        <a:off x="7351649" y="1111828"/>
        <a:ext cx="2386435" cy="1513387"/>
      </dsp:txXfrm>
    </dsp:sp>
    <dsp:sp modelId="{7FBB959D-913D-4B6B-B74E-689DD8DDF3BF}">
      <dsp:nvSpPr>
        <dsp:cNvPr id="0" name=""/>
        <dsp:cNvSpPr/>
      </dsp:nvSpPr>
      <dsp:spPr>
        <a:xfrm>
          <a:off x="7855810" y="2672299"/>
          <a:ext cx="2204981" cy="87684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33020" rIns="49530" bIns="33020" numCol="1" spcCol="1270" anchor="ctr" anchorCtr="0">
          <a:noAutofit/>
        </a:bodyPr>
        <a:lstStyle/>
        <a:p>
          <a:pPr marL="0" lvl="0" indent="0" algn="ctr" defTabSz="1155700">
            <a:lnSpc>
              <a:spcPct val="90000"/>
            </a:lnSpc>
            <a:spcBef>
              <a:spcPct val="0"/>
            </a:spcBef>
            <a:spcAft>
              <a:spcPct val="35000"/>
            </a:spcAft>
            <a:buNone/>
          </a:pPr>
          <a:r>
            <a:rPr lang="en-US" altLang="zh-CN" sz="2600" kern="1200" dirty="0">
              <a:latin typeface="+mj-lt"/>
              <a:ea typeface="黑体" panose="02010609060101010101" pitchFamily="49" charset="-122"/>
            </a:rPr>
            <a:t>to do this research?</a:t>
          </a:r>
          <a:endParaRPr lang="en-US" sz="2600" kern="1200" dirty="0">
            <a:latin typeface="黑体" panose="02010609060101010101" pitchFamily="49" charset="-122"/>
            <a:ea typeface="黑体" panose="02010609060101010101" pitchFamily="49" charset="-122"/>
          </a:endParaRPr>
        </a:p>
      </dsp:txBody>
      <dsp:txXfrm>
        <a:off x="7881492" y="2697981"/>
        <a:ext cx="2153617" cy="8254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8B3933-0872-494A-B64A-6E87B0999766}">
      <dsp:nvSpPr>
        <dsp:cNvPr id="0" name=""/>
        <dsp:cNvSpPr/>
      </dsp:nvSpPr>
      <dsp:spPr>
        <a:xfrm>
          <a:off x="2786057" y="1569184"/>
          <a:ext cx="2159335" cy="2159335"/>
        </a:xfrm>
        <a:prstGeom prst="ellipse">
          <a:avLst/>
        </a:prstGeom>
        <a:solidFill>
          <a:schemeClr val="accent1">
            <a:shade val="80000"/>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0">
          <a:scrgbClr r="0" g="0" b="0"/>
        </a:effectRef>
        <a:fontRef idx="minor">
          <a:schemeClr val="tx1"/>
        </a:fontRef>
      </dsp:style>
      <dsp:txBody>
        <a:bodyPr spcFirstLastPara="0" vert="horz" wrap="square" lIns="118835" tIns="27940" rIns="118835" bIns="27940" numCol="1" spcCol="1270" anchor="t" anchorCtr="0">
          <a:noAutofit/>
        </a:bodyPr>
        <a:lstStyle/>
        <a:p>
          <a:pPr marL="0" lvl="0" indent="0" algn="ctr" defTabSz="977900">
            <a:lnSpc>
              <a:spcPct val="90000"/>
            </a:lnSpc>
            <a:spcBef>
              <a:spcPct val="0"/>
            </a:spcBef>
            <a:spcAft>
              <a:spcPct val="35000"/>
            </a:spcAft>
            <a:buNone/>
          </a:pPr>
          <a:endParaRPr lang="en-US" altLang="zh-CN" sz="2200" kern="1200" dirty="0"/>
        </a:p>
        <a:p>
          <a:pPr marL="0" lvl="0" indent="0" algn="ctr" defTabSz="977900">
            <a:lnSpc>
              <a:spcPct val="90000"/>
            </a:lnSpc>
            <a:spcBef>
              <a:spcPct val="0"/>
            </a:spcBef>
            <a:spcAft>
              <a:spcPct val="35000"/>
            </a:spcAft>
            <a:buNone/>
          </a:pPr>
          <a:r>
            <a:rPr lang="en-US" altLang="zh-CN" sz="2200" kern="1200" dirty="0"/>
            <a:t>Human</a:t>
          </a:r>
        </a:p>
      </dsp:txBody>
      <dsp:txXfrm>
        <a:off x="3102284" y="1885411"/>
        <a:ext cx="1526881" cy="1526881"/>
      </dsp:txXfrm>
    </dsp:sp>
    <dsp:sp modelId="{692AE984-8540-4461-A0DF-43D63BFD8169}">
      <dsp:nvSpPr>
        <dsp:cNvPr id="0" name=""/>
        <dsp:cNvSpPr/>
      </dsp:nvSpPr>
      <dsp:spPr>
        <a:xfrm>
          <a:off x="1558510" y="2503701"/>
          <a:ext cx="2159335" cy="2159335"/>
        </a:xfrm>
        <a:prstGeom prst="ellipse">
          <a:avLst/>
        </a:prstGeom>
        <a:solidFill>
          <a:schemeClr val="accent1">
            <a:shade val="80000"/>
            <a:alpha val="50000"/>
            <a:hueOff val="-12"/>
            <a:satOff val="-76"/>
            <a:lumOff val="1648"/>
            <a:alphaOff val="1000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0">
          <a:scrgbClr r="0" g="0" b="0"/>
        </a:effectRef>
        <a:fontRef idx="minor">
          <a:schemeClr val="tx1"/>
        </a:fontRef>
      </dsp:style>
      <dsp:txBody>
        <a:bodyPr spcFirstLastPara="0" vert="horz" wrap="square" lIns="118835" tIns="27940" rIns="118835" bIns="27940" numCol="1" spcCol="1270" anchor="ctr" anchorCtr="0">
          <a:noAutofit/>
        </a:bodyPr>
        <a:lstStyle/>
        <a:p>
          <a:pPr marL="0" lvl="0" indent="0" algn="ctr" defTabSz="977900">
            <a:lnSpc>
              <a:spcPct val="90000"/>
            </a:lnSpc>
            <a:spcBef>
              <a:spcPct val="0"/>
            </a:spcBef>
            <a:spcAft>
              <a:spcPct val="35000"/>
            </a:spcAft>
            <a:buNone/>
          </a:pPr>
          <a:r>
            <a:rPr lang="en-US" altLang="zh-CN" sz="2200" b="0" kern="1200" dirty="0">
              <a:solidFill>
                <a:schemeClr val="tx1"/>
              </a:solidFill>
            </a:rPr>
            <a:t>Biological</a:t>
          </a:r>
          <a:r>
            <a:rPr lang="en-US" altLang="zh-CN" sz="2200" b="1" kern="1200" dirty="0">
              <a:solidFill>
                <a:schemeClr val="tx1"/>
              </a:solidFill>
            </a:rPr>
            <a:t> </a:t>
          </a:r>
          <a:endParaRPr lang="zh-CN" sz="2200" kern="1200" dirty="0"/>
        </a:p>
      </dsp:txBody>
      <dsp:txXfrm>
        <a:off x="1874737" y="2819928"/>
        <a:ext cx="1526881" cy="1526881"/>
      </dsp:txXfrm>
    </dsp:sp>
    <dsp:sp modelId="{14CB53E6-92EC-4D39-8ACA-24BC78865364}">
      <dsp:nvSpPr>
        <dsp:cNvPr id="0" name=""/>
        <dsp:cNvSpPr/>
      </dsp:nvSpPr>
      <dsp:spPr>
        <a:xfrm>
          <a:off x="4061205" y="2503701"/>
          <a:ext cx="2159335" cy="2159335"/>
        </a:xfrm>
        <a:prstGeom prst="ellipse">
          <a:avLst/>
        </a:prstGeom>
        <a:solidFill>
          <a:schemeClr val="accent1">
            <a:shade val="80000"/>
            <a:alpha val="50000"/>
            <a:hueOff val="-23"/>
            <a:satOff val="-152"/>
            <a:lumOff val="3296"/>
            <a:alphaOff val="2000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0">
          <a:scrgbClr r="0" g="0" b="0"/>
        </a:effectRef>
        <a:fontRef idx="minor">
          <a:schemeClr val="tx1"/>
        </a:fontRef>
      </dsp:style>
      <dsp:txBody>
        <a:bodyPr spcFirstLastPara="0" vert="horz" wrap="square" lIns="118835" tIns="27940" rIns="118835" bIns="27940" numCol="1" spcCol="1270" anchor="ctr" anchorCtr="0">
          <a:noAutofit/>
        </a:bodyPr>
        <a:lstStyle/>
        <a:p>
          <a:pPr marL="0" lvl="0" indent="0" algn="ctr" defTabSz="977900">
            <a:lnSpc>
              <a:spcPct val="90000"/>
            </a:lnSpc>
            <a:spcBef>
              <a:spcPct val="0"/>
            </a:spcBef>
            <a:spcAft>
              <a:spcPct val="35000"/>
            </a:spcAft>
            <a:buNone/>
          </a:pPr>
          <a:r>
            <a:rPr lang="en-US" altLang="zh-CN" sz="2200" kern="1200" dirty="0"/>
            <a:t>Abstract</a:t>
          </a:r>
          <a:r>
            <a:rPr lang="zh-CN" altLang="en-US" sz="2200" kern="1200" dirty="0"/>
            <a:t>、</a:t>
          </a:r>
          <a:endParaRPr lang="en-US" altLang="zh-CN" sz="2200" kern="1200" dirty="0"/>
        </a:p>
        <a:p>
          <a:pPr marL="0" lvl="0" indent="0" algn="ctr" defTabSz="977900">
            <a:lnSpc>
              <a:spcPct val="90000"/>
            </a:lnSpc>
            <a:spcBef>
              <a:spcPct val="0"/>
            </a:spcBef>
            <a:spcAft>
              <a:spcPct val="35000"/>
            </a:spcAft>
            <a:buNone/>
          </a:pPr>
          <a:r>
            <a:rPr lang="en-US" altLang="zh-CN" sz="2200" kern="1200" dirty="0"/>
            <a:t>Fantasy</a:t>
          </a:r>
        </a:p>
        <a:p>
          <a:pPr marL="0" lvl="0" indent="0" algn="ctr" defTabSz="977900">
            <a:lnSpc>
              <a:spcPct val="90000"/>
            </a:lnSpc>
            <a:spcBef>
              <a:spcPct val="0"/>
            </a:spcBef>
            <a:spcAft>
              <a:spcPct val="35000"/>
            </a:spcAft>
            <a:buNone/>
          </a:pPr>
          <a:r>
            <a:rPr lang="en-US" altLang="zh-CN" sz="2200" kern="1200" dirty="0"/>
            <a:t>object</a:t>
          </a:r>
          <a:endParaRPr lang="zh-CN" altLang="en-US" sz="2200" kern="1200" dirty="0"/>
        </a:p>
      </dsp:txBody>
      <dsp:txXfrm>
        <a:off x="4377432" y="2819928"/>
        <a:ext cx="1526881" cy="1526881"/>
      </dsp:txXfrm>
    </dsp:sp>
    <dsp:sp modelId="{5992EFD2-EA2F-4DA8-8324-D7C5C552E925}">
      <dsp:nvSpPr>
        <dsp:cNvPr id="0" name=""/>
        <dsp:cNvSpPr/>
      </dsp:nvSpPr>
      <dsp:spPr>
        <a:xfrm>
          <a:off x="2762711" y="39209"/>
          <a:ext cx="2159335" cy="2159335"/>
        </a:xfrm>
        <a:prstGeom prst="ellipse">
          <a:avLst/>
        </a:prstGeom>
        <a:solidFill>
          <a:schemeClr val="accent1">
            <a:shade val="80000"/>
            <a:alpha val="50000"/>
            <a:hueOff val="-35"/>
            <a:satOff val="-228"/>
            <a:lumOff val="4944"/>
            <a:alphaOff val="3000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0">
          <a:scrgbClr r="0" g="0" b="0"/>
        </a:effectRef>
        <a:fontRef idx="minor">
          <a:schemeClr val="tx1"/>
        </a:fontRef>
      </dsp:style>
      <dsp:txBody>
        <a:bodyPr spcFirstLastPara="0" vert="horz" wrap="square" lIns="118835" tIns="27940" rIns="118835" bIns="27940" numCol="1" spcCol="1270" anchor="ctr" anchorCtr="0">
          <a:noAutofit/>
        </a:bodyPr>
        <a:lstStyle/>
        <a:p>
          <a:pPr marL="0" lvl="0" indent="0" algn="ctr" defTabSz="977900">
            <a:lnSpc>
              <a:spcPct val="90000"/>
            </a:lnSpc>
            <a:spcBef>
              <a:spcPct val="0"/>
            </a:spcBef>
            <a:spcAft>
              <a:spcPct val="35000"/>
            </a:spcAft>
            <a:buNone/>
          </a:pPr>
          <a:r>
            <a:rPr lang="en-US" altLang="zh-CN" sz="2200" b="0" kern="1200" dirty="0">
              <a:solidFill>
                <a:schemeClr val="tx1"/>
              </a:solidFill>
            </a:rPr>
            <a:t>Abiotic</a:t>
          </a:r>
          <a:r>
            <a:rPr lang="en-US" altLang="zh-CN" sz="2200" b="1" kern="1200" dirty="0">
              <a:solidFill>
                <a:schemeClr val="tx1"/>
              </a:solidFill>
            </a:rPr>
            <a:t> </a:t>
          </a:r>
          <a:endParaRPr lang="zh-CN" sz="2200" kern="1200" dirty="0"/>
        </a:p>
      </dsp:txBody>
      <dsp:txXfrm>
        <a:off x="3078938" y="355436"/>
        <a:ext cx="1526881" cy="1526881"/>
      </dsp:txXfrm>
    </dsp:sp>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AC519E-D782-4754-BE09-606F60A82FA8}" type="datetimeFigureOut">
              <a:rPr lang="zh-CN" altLang="en-US" smtClean="0"/>
              <a:t>2018/11/13</a:t>
            </a:fld>
            <a:endParaRPr lang="zh-CN" alt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384FFC-3CBB-4E08-90FD-AC126531D58D}" type="slidenum">
              <a:rPr lang="zh-CN" altLang="en-US" smtClean="0"/>
              <a:t>‹#›</a:t>
            </a:fld>
            <a:endParaRPr lang="zh-CN" altLang="en-US"/>
          </a:p>
        </p:txBody>
      </p:sp>
    </p:spTree>
    <p:extLst>
      <p:ext uri="{BB962C8B-B14F-4D97-AF65-F5344CB8AC3E}">
        <p14:creationId xmlns:p14="http://schemas.microsoft.com/office/powerpoint/2010/main" val="20447414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ltLang="zh-CN"/>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smtClean="0"/>
              <a:pPr/>
              <a:t>11/13/2018</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66893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ltLang="zh-CN"/>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50093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ltLang="zh-CN"/>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ltLang="zh-CN"/>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smtClean="0"/>
              <a:t>11/13/2018</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29442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ltLang="zh-CN"/>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smtClean="0"/>
              <a:t>11/13/2018</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9734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ltLang="zh-CN"/>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smtClean="0"/>
              <a:t>11/13/2018</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05997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ltLang="zh-CN"/>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11/13/2018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6318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smtClean="0"/>
              <a:t>11/13/2018</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3367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ltLang="zh-CN"/>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16730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zh-CN"/>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ltLang="zh-CN"/>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smtClean="0"/>
              <a:t>11/13/2018</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76742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ltLang="zh-CN"/>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11/13/2018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27382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ltLang="zh-CN"/>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smtClean="0"/>
              <a:t>11/13/2018</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62915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ltLang="zh-CN"/>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smtClean="0"/>
              <a:pPr/>
              <a:t>11/13/2018</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5704720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image" Target="../media/image8.jpg"/><Relationship Id="rId1" Type="http://schemas.openxmlformats.org/officeDocument/2006/relationships/slideLayout" Target="../slideLayouts/slideLayout2.xml"/><Relationship Id="rId6" Type="http://schemas.openxmlformats.org/officeDocument/2006/relationships/image" Target="../media/image12.jpg"/><Relationship Id="rId11" Type="http://schemas.openxmlformats.org/officeDocument/2006/relationships/image" Target="../media/image17.jpg"/><Relationship Id="rId5" Type="http://schemas.openxmlformats.org/officeDocument/2006/relationships/image" Target="../media/image11.jpg"/><Relationship Id="rId10" Type="http://schemas.openxmlformats.org/officeDocument/2006/relationships/image" Target="../media/image16.jpg"/><Relationship Id="rId4" Type="http://schemas.openxmlformats.org/officeDocument/2006/relationships/image" Target="../media/image10.jpg"/><Relationship Id="rId9" Type="http://schemas.openxmlformats.org/officeDocument/2006/relationships/image" Target="../media/image15.jpg"/></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8.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22.jpg"/><Relationship Id="rId7" Type="http://schemas.openxmlformats.org/officeDocument/2006/relationships/image" Target="../media/image26.jpg"/><Relationship Id="rId2" Type="http://schemas.openxmlformats.org/officeDocument/2006/relationships/image" Target="../media/image21.jpg"/><Relationship Id="rId1" Type="http://schemas.openxmlformats.org/officeDocument/2006/relationships/slideLayout" Target="../slideLayouts/slideLayout2.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 Id="rId9" Type="http://schemas.openxmlformats.org/officeDocument/2006/relationships/image" Target="../media/image28.jp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 Id="rId6" Type="http://schemas.openxmlformats.org/officeDocument/2006/relationships/image" Target="../media/image34.jpg"/><Relationship Id="rId5" Type="http://schemas.openxmlformats.org/officeDocument/2006/relationships/image" Target="../media/image33.jpg"/><Relationship Id="rId4" Type="http://schemas.openxmlformats.org/officeDocument/2006/relationships/image" Target="../media/image32.jpg"/></Relationships>
</file>

<file path=ppt/slides/_rels/slide12.xml.rels><?xml version="1.0" encoding="UTF-8" standalone="yes"?>
<Relationships xmlns="http://schemas.openxmlformats.org/package/2006/relationships"><Relationship Id="rId3" Type="http://schemas.openxmlformats.org/officeDocument/2006/relationships/image" Target="../media/image36.jpg"/><Relationship Id="rId7" Type="http://schemas.openxmlformats.org/officeDocument/2006/relationships/image" Target="../media/image40.jpg"/><Relationship Id="rId2" Type="http://schemas.openxmlformats.org/officeDocument/2006/relationships/image" Target="../media/image35.jpg"/><Relationship Id="rId1" Type="http://schemas.openxmlformats.org/officeDocument/2006/relationships/slideLayout" Target="../slideLayouts/slideLayout2.xml"/><Relationship Id="rId6" Type="http://schemas.openxmlformats.org/officeDocument/2006/relationships/image" Target="../media/image39.jpg"/><Relationship Id="rId5" Type="http://schemas.openxmlformats.org/officeDocument/2006/relationships/image" Target="../media/image38.jpg"/><Relationship Id="rId4" Type="http://schemas.openxmlformats.org/officeDocument/2006/relationships/image" Target="../media/image37.jpg"/></Relationships>
</file>

<file path=ppt/slides/_rels/slide1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2.xml"/><Relationship Id="rId6" Type="http://schemas.openxmlformats.org/officeDocument/2006/relationships/image" Target="../media/image45.jpg"/><Relationship Id="rId5" Type="http://schemas.openxmlformats.org/officeDocument/2006/relationships/image" Target="../media/image44.jpg"/><Relationship Id="rId4" Type="http://schemas.openxmlformats.org/officeDocument/2006/relationships/image" Target="../media/image43.jpg"/></Relationships>
</file>

<file path=ppt/slides/_rels/slide1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8.jpg"/><Relationship Id="rId7" Type="http://schemas.openxmlformats.org/officeDocument/2006/relationships/image" Target="../media/image52.jp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51.jpg"/><Relationship Id="rId5" Type="http://schemas.openxmlformats.org/officeDocument/2006/relationships/image" Target="../media/image50.jpg"/><Relationship Id="rId4" Type="http://schemas.openxmlformats.org/officeDocument/2006/relationships/image" Target="../media/image49.jp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5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2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hyperlink" Target="http://www.donghuaxsp.com/events/awards/22543.html"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B3EDA-70C6-47BB-B5BF-38A3165BD6EA}"/>
              </a:ext>
            </a:extLst>
          </p:cNvPr>
          <p:cNvSpPr>
            <a:spLocks noGrp="1"/>
          </p:cNvSpPr>
          <p:nvPr>
            <p:ph type="ctrTitle"/>
          </p:nvPr>
        </p:nvSpPr>
        <p:spPr>
          <a:xfrm>
            <a:off x="1759236" y="2075504"/>
            <a:ext cx="8679915" cy="1927354"/>
          </a:xfrm>
        </p:spPr>
        <p:txBody>
          <a:bodyPr>
            <a:normAutofit fontScale="90000"/>
          </a:bodyPr>
          <a:lstStyle/>
          <a:p>
            <a:r>
              <a:rPr lang="en-GB" altLang="zh-CN" b="1" dirty="0">
                <a:cs typeface="Aharoni" panose="020B0604020202020204" pitchFamily="2" charset="-79"/>
              </a:rPr>
              <a:t>A Study on the Way to Express Emotions by Anthropomorphic Characters in Animation</a:t>
            </a:r>
            <a:endParaRPr lang="zh-CN" altLang="zh-CN" b="1" dirty="0">
              <a:cs typeface="Aharoni" panose="020B0604020202020204" pitchFamily="2" charset="-79"/>
            </a:endParaRPr>
          </a:p>
        </p:txBody>
      </p:sp>
      <p:sp>
        <p:nvSpPr>
          <p:cNvPr id="3" name="Subtitle 2">
            <a:extLst>
              <a:ext uri="{FF2B5EF4-FFF2-40B4-BE49-F238E27FC236}">
                <a16:creationId xmlns:a16="http://schemas.microsoft.com/office/drawing/2014/main" id="{04BBD3A3-0C89-49CB-AA14-E326D750B0F7}"/>
              </a:ext>
            </a:extLst>
          </p:cNvPr>
          <p:cNvSpPr>
            <a:spLocks noGrp="1"/>
          </p:cNvSpPr>
          <p:nvPr>
            <p:ph type="subTitle" idx="1"/>
          </p:nvPr>
        </p:nvSpPr>
        <p:spPr>
          <a:xfrm>
            <a:off x="1759236" y="4002858"/>
            <a:ext cx="8673427" cy="1322587"/>
          </a:xfrm>
        </p:spPr>
        <p:txBody>
          <a:bodyPr>
            <a:normAutofit fontScale="92500" lnSpcReduction="20000"/>
          </a:bodyPr>
          <a:lstStyle/>
          <a:p>
            <a:endParaRPr lang="en-US" altLang="zh-CN" dirty="0"/>
          </a:p>
          <a:p>
            <a:endParaRPr lang="en-US" altLang="zh-CN" dirty="0"/>
          </a:p>
          <a:p>
            <a:pPr algn="r"/>
            <a:r>
              <a:rPr lang="en-US" altLang="zh-CN" sz="1700" dirty="0">
                <a:latin typeface="等线" panose="02010600030101010101" pitchFamily="2" charset="-122"/>
                <a:ea typeface="等线" panose="02010600030101010101" pitchFamily="2" charset="-122"/>
              </a:rPr>
              <a:t>1804639</a:t>
            </a:r>
          </a:p>
          <a:p>
            <a:pPr algn="r"/>
            <a:r>
              <a:rPr lang="en-US" altLang="zh-CN" dirty="0">
                <a:latin typeface="等线" panose="02010600030101010101" pitchFamily="2" charset="-122"/>
                <a:ea typeface="等线" panose="02010600030101010101" pitchFamily="2" charset="-122"/>
              </a:rPr>
              <a:t>Coco/Shiying Wang</a:t>
            </a:r>
          </a:p>
          <a:p>
            <a:pPr algn="r"/>
            <a:endParaRPr lang="en-US" altLang="zh-CN" sz="1700" dirty="0">
              <a:latin typeface="等线" panose="02010600030101010101" pitchFamily="2" charset="-122"/>
              <a:ea typeface="等线" panose="02010600030101010101" pitchFamily="2" charset="-122"/>
            </a:endParaRPr>
          </a:p>
        </p:txBody>
      </p:sp>
      <p:sp>
        <p:nvSpPr>
          <p:cNvPr id="6" name="TextBox 5">
            <a:extLst>
              <a:ext uri="{FF2B5EF4-FFF2-40B4-BE49-F238E27FC236}">
                <a16:creationId xmlns:a16="http://schemas.microsoft.com/office/drawing/2014/main" id="{51DA74B5-97B0-4565-98E0-985CB0AC5F8B}"/>
              </a:ext>
            </a:extLst>
          </p:cNvPr>
          <p:cNvSpPr txBox="1"/>
          <p:nvPr/>
        </p:nvSpPr>
        <p:spPr>
          <a:xfrm>
            <a:off x="1636886" y="1412612"/>
            <a:ext cx="3889206" cy="461665"/>
          </a:xfrm>
          <a:prstGeom prst="rect">
            <a:avLst/>
          </a:prstGeom>
          <a:noFill/>
        </p:spPr>
        <p:txBody>
          <a:bodyPr wrap="none" rtlCol="0">
            <a:spAutoFit/>
          </a:bodyPr>
          <a:lstStyle/>
          <a:p>
            <a:r>
              <a:rPr lang="en-US" altLang="zh-CN" sz="2400" b="1" dirty="0">
                <a:solidFill>
                  <a:schemeClr val="bg1"/>
                </a:solidFill>
                <a:latin typeface="Arabic Typesetting" panose="03020402040406030203" pitchFamily="66" charset="-78"/>
                <a:ea typeface="黑体" panose="02010609060101010101" pitchFamily="49" charset="-122"/>
                <a:cs typeface="Arabic Typesetting" panose="03020402040406030203" pitchFamily="66" charset="-78"/>
              </a:rPr>
              <a:t>Research Methods and Communication</a:t>
            </a:r>
            <a:r>
              <a:rPr lang="zh-CN" altLang="en-US" sz="2400" b="1" dirty="0">
                <a:solidFill>
                  <a:schemeClr val="bg1"/>
                </a:solidFill>
                <a:latin typeface="Arabic Typesetting" panose="03020402040406030203" pitchFamily="66" charset="-78"/>
                <a:ea typeface="黑体" panose="02010609060101010101" pitchFamily="49" charset="-122"/>
                <a:cs typeface="Arabic Typesetting" panose="03020402040406030203" pitchFamily="66" charset="-78"/>
              </a:rPr>
              <a:t>：</a:t>
            </a:r>
          </a:p>
        </p:txBody>
      </p:sp>
    </p:spTree>
    <p:extLst>
      <p:ext uri="{BB962C8B-B14F-4D97-AF65-F5344CB8AC3E}">
        <p14:creationId xmlns:p14="http://schemas.microsoft.com/office/powerpoint/2010/main" val="4186281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1"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7"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8"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9"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0"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1"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2"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3"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4"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5"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6"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7"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8"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9"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0"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1"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8421757F-F371-4C7E-8212-BAC71D399623}"/>
              </a:ext>
            </a:extLst>
          </p:cNvPr>
          <p:cNvSpPr>
            <a:spLocks noGrp="1"/>
          </p:cNvSpPr>
          <p:nvPr>
            <p:ph type="title"/>
          </p:nvPr>
        </p:nvSpPr>
        <p:spPr>
          <a:xfrm>
            <a:off x="1759287" y="798881"/>
            <a:ext cx="8673427" cy="1048945"/>
          </a:xfrm>
        </p:spPr>
        <p:txBody>
          <a:bodyPr>
            <a:normAutofit/>
          </a:bodyPr>
          <a:lstStyle/>
          <a:p>
            <a:r>
              <a:rPr lang="zh-CN" altLang="en-US">
                <a:solidFill>
                  <a:schemeClr val="tx1"/>
                </a:solidFill>
              </a:rPr>
              <a:t>内容：</a:t>
            </a:r>
          </a:p>
        </p:txBody>
      </p:sp>
      <p:graphicFrame>
        <p:nvGraphicFramePr>
          <p:cNvPr id="33" name="Content Placeholder 2">
            <a:extLst>
              <a:ext uri="{FF2B5EF4-FFF2-40B4-BE49-F238E27FC236}">
                <a16:creationId xmlns:a16="http://schemas.microsoft.com/office/drawing/2014/main" id="{D7FC392A-6638-4325-95B4-1E84DD815762}"/>
              </a:ext>
            </a:extLst>
          </p:cNvPr>
          <p:cNvGraphicFramePr>
            <a:graphicFrameLocks noGrp="1"/>
          </p:cNvGraphicFramePr>
          <p:nvPr>
            <p:ph idx="1"/>
            <p:extLst>
              <p:ext uri="{D42A27DB-BD31-4B8C-83A1-F6EECF244321}">
                <p14:modId xmlns:p14="http://schemas.microsoft.com/office/powerpoint/2010/main" val="2885169282"/>
              </p:ext>
            </p:extLst>
          </p:nvPr>
        </p:nvGraphicFramePr>
        <p:xfrm>
          <a:off x="807568" y="1723866"/>
          <a:ext cx="10576558" cy="4175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23898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Title 36">
            <a:extLst>
              <a:ext uri="{FF2B5EF4-FFF2-40B4-BE49-F238E27FC236}">
                <a16:creationId xmlns:a16="http://schemas.microsoft.com/office/drawing/2014/main" id="{7573C8EC-BA7C-41A4-838B-98C27D7311CE}"/>
              </a:ext>
            </a:extLst>
          </p:cNvPr>
          <p:cNvSpPr>
            <a:spLocks noGrp="1"/>
          </p:cNvSpPr>
          <p:nvPr>
            <p:ph type="title"/>
          </p:nvPr>
        </p:nvSpPr>
        <p:spPr>
          <a:xfrm>
            <a:off x="3344216" y="1841692"/>
            <a:ext cx="5490224" cy="1689390"/>
          </a:xfrm>
        </p:spPr>
        <p:txBody>
          <a:bodyPr/>
          <a:lstStyle/>
          <a:p>
            <a:r>
              <a:rPr lang="en-US" altLang="zh-CN" b="1" dirty="0">
                <a:solidFill>
                  <a:schemeClr val="bg1"/>
                </a:solidFill>
                <a:latin typeface="+mn-lt"/>
                <a:ea typeface="黑体" panose="02010609060101010101" pitchFamily="49" charset="-122"/>
              </a:rPr>
              <a:t>What is the research object?</a:t>
            </a:r>
            <a:endParaRPr lang="zh-CN" altLang="en-US" b="1" dirty="0">
              <a:latin typeface="+mn-lt"/>
            </a:endParaRPr>
          </a:p>
        </p:txBody>
      </p:sp>
      <p:sp>
        <p:nvSpPr>
          <p:cNvPr id="58" name="Text Placeholder 57">
            <a:extLst>
              <a:ext uri="{FF2B5EF4-FFF2-40B4-BE49-F238E27FC236}">
                <a16:creationId xmlns:a16="http://schemas.microsoft.com/office/drawing/2014/main" id="{95B4EFA2-6742-4AB9-B86A-A07BDCFC195E}"/>
              </a:ext>
            </a:extLst>
          </p:cNvPr>
          <p:cNvSpPr>
            <a:spLocks noGrp="1"/>
          </p:cNvSpPr>
          <p:nvPr>
            <p:ph type="body" idx="1"/>
          </p:nvPr>
        </p:nvSpPr>
        <p:spPr>
          <a:xfrm>
            <a:off x="3344215" y="3846851"/>
            <a:ext cx="5490223" cy="1383770"/>
          </a:xfrm>
        </p:spPr>
        <p:txBody>
          <a:bodyPr/>
          <a:lstStyle/>
          <a:p>
            <a:pPr algn="l"/>
            <a:endParaRPr lang="en-GB" altLang="zh-CN" dirty="0"/>
          </a:p>
          <a:p>
            <a:pPr algn="l"/>
            <a:r>
              <a:rPr lang="en-US" altLang="zh-CN" dirty="0">
                <a:latin typeface="Arial" panose="020B0604020202020204" pitchFamily="34" charset="0"/>
                <a:cs typeface="Arial" panose="020B0604020202020204" pitchFamily="34" charset="0"/>
              </a:rPr>
              <a:t>The </a:t>
            </a:r>
            <a:r>
              <a:rPr lang="en-GB" altLang="zh-CN" dirty="0">
                <a:latin typeface="Arial" panose="020B0604020202020204" pitchFamily="34" charset="0"/>
                <a:cs typeface="Arial" panose="020B0604020202020204" pitchFamily="34" charset="0"/>
              </a:rPr>
              <a:t>definition</a:t>
            </a:r>
            <a:endParaRPr lang="en-US" altLang="zh-CN" dirty="0">
              <a:solidFill>
                <a:schemeClr val="bg1"/>
              </a:solidFill>
              <a:latin typeface="Arial" panose="020B0604020202020204" pitchFamily="34" charset="0"/>
              <a:ea typeface="黑体" panose="02010609060101010101" pitchFamily="49" charset="-122"/>
              <a:cs typeface="Arial" panose="020B0604020202020204" pitchFamily="34" charset="0"/>
            </a:endParaRPr>
          </a:p>
          <a:p>
            <a:pPr algn="l"/>
            <a:r>
              <a:rPr lang="en-GB" altLang="zh-CN" dirty="0">
                <a:latin typeface="Arial" panose="020B0604020202020204" pitchFamily="34" charset="0"/>
                <a:cs typeface="Arial" panose="020B0604020202020204" pitchFamily="34" charset="0"/>
              </a:rPr>
              <a:t>The classification</a:t>
            </a:r>
            <a:endParaRPr lang="en-US" altLang="zh-CN" dirty="0">
              <a:solidFill>
                <a:schemeClr val="bg1"/>
              </a:solidFill>
              <a:latin typeface="Arial" panose="020B0604020202020204" pitchFamily="34" charset="0"/>
              <a:ea typeface="黑体" panose="02010609060101010101" pitchFamily="49" charset="-122"/>
              <a:cs typeface="Arial" panose="020B0604020202020204" pitchFamily="34" charset="0"/>
            </a:endParaRPr>
          </a:p>
          <a:p>
            <a:pPr marL="285750" indent="-285750" algn="l">
              <a:buFont typeface="Wingdings" panose="05000000000000000000" pitchFamily="2" charset="2"/>
              <a:buChar char="l"/>
            </a:pPr>
            <a:endParaRPr lang="zh-CN" altLang="en-US" dirty="0"/>
          </a:p>
        </p:txBody>
      </p:sp>
      <p:sp>
        <p:nvSpPr>
          <p:cNvPr id="60" name="TextBox 59">
            <a:extLst>
              <a:ext uri="{FF2B5EF4-FFF2-40B4-BE49-F238E27FC236}">
                <a16:creationId xmlns:a16="http://schemas.microsoft.com/office/drawing/2014/main" id="{018D9E89-D22A-4EDC-9C50-60465F4750D4}"/>
              </a:ext>
            </a:extLst>
          </p:cNvPr>
          <p:cNvSpPr txBox="1"/>
          <p:nvPr/>
        </p:nvSpPr>
        <p:spPr>
          <a:xfrm>
            <a:off x="3344215" y="1380027"/>
            <a:ext cx="930063" cy="461665"/>
          </a:xfrm>
          <a:prstGeom prst="rect">
            <a:avLst/>
          </a:prstGeom>
          <a:noFill/>
        </p:spPr>
        <p:txBody>
          <a:bodyPr wrap="none" rtlCol="0">
            <a:spAutoFit/>
          </a:bodyPr>
          <a:lstStyle/>
          <a:p>
            <a:r>
              <a:rPr lang="en-US" altLang="zh-CN" sz="2400" b="1" dirty="0">
                <a:solidFill>
                  <a:schemeClr val="bg1"/>
                </a:solidFill>
                <a:latin typeface="+mj-lt"/>
              </a:rPr>
              <a:t>WHAT</a:t>
            </a:r>
            <a:endParaRPr lang="zh-CN" altLang="en-US" sz="2400" b="1" dirty="0">
              <a:solidFill>
                <a:schemeClr val="bg1"/>
              </a:solidFill>
              <a:latin typeface="+mj-lt"/>
            </a:endParaRPr>
          </a:p>
        </p:txBody>
      </p:sp>
    </p:spTree>
    <p:extLst>
      <p:ext uri="{BB962C8B-B14F-4D97-AF65-F5344CB8AC3E}">
        <p14:creationId xmlns:p14="http://schemas.microsoft.com/office/powerpoint/2010/main" val="646256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2" name="Title 1">
            <a:extLst>
              <a:ext uri="{FF2B5EF4-FFF2-40B4-BE49-F238E27FC236}">
                <a16:creationId xmlns:a16="http://schemas.microsoft.com/office/drawing/2014/main" id="{49AFE45B-45F6-4928-B2E3-7BA43B2BA296}"/>
              </a:ext>
            </a:extLst>
          </p:cNvPr>
          <p:cNvSpPr txBox="1">
            <a:spLocks/>
          </p:cNvSpPr>
          <p:nvPr/>
        </p:nvSpPr>
        <p:spPr>
          <a:xfrm>
            <a:off x="1371601" y="295141"/>
            <a:ext cx="9373127" cy="1353310"/>
          </a:xfrm>
          <a:prstGeom prst="rect">
            <a:avLst/>
          </a:prstGeom>
        </p:spPr>
        <p:txBody>
          <a:bodyPr vert="horz" lIns="228600" tIns="228600" rIns="228600" bIns="228600" rtlCol="0" anchor="b">
            <a:normAutofit/>
          </a:bodyPr>
          <a:lstStyle>
            <a:lvl1pPr algn="ctr" defTabSz="914400" rtl="0" eaLnBrk="1" latinLnBrk="0" hangingPunct="1">
              <a:lnSpc>
                <a:spcPct val="85000"/>
              </a:lnSpc>
              <a:spcBef>
                <a:spcPct val="0"/>
              </a:spcBef>
              <a:buNone/>
              <a:defRPr sz="4000" b="0" i="0" kern="1200" cap="none" spc="-150">
                <a:solidFill>
                  <a:srgbClr val="FFFEFF"/>
                </a:solidFill>
                <a:effectLst/>
                <a:latin typeface="+mj-lt"/>
                <a:ea typeface="+mj-ea"/>
                <a:cs typeface="+mj-cs"/>
              </a:defRPr>
            </a:lvl1pPr>
          </a:lstStyle>
          <a:p>
            <a:r>
              <a:rPr lang="en-US" altLang="zh-CN" sz="3600" b="1" dirty="0">
                <a:solidFill>
                  <a:schemeClr val="tx1"/>
                </a:solidFill>
                <a:latin typeface="Arial Black" panose="020B0A04020102020204" pitchFamily="34" charset="0"/>
                <a:ea typeface="黑体" panose="02010609060101010101" pitchFamily="49" charset="-122"/>
                <a:cs typeface="Aharoni" panose="02010803020104030203" pitchFamily="2" charset="-79"/>
              </a:rPr>
              <a:t>1. The definition</a:t>
            </a:r>
            <a:endParaRPr lang="zh-CN" altLang="en-US" sz="3600" b="1" dirty="0">
              <a:solidFill>
                <a:schemeClr val="tx1"/>
              </a:solidFill>
              <a:latin typeface="Arial Black" panose="020B0A04020102020204" pitchFamily="34" charset="0"/>
              <a:cs typeface="Aharoni" panose="02010803020104030203" pitchFamily="2" charset="-79"/>
            </a:endParaRPr>
          </a:p>
        </p:txBody>
      </p:sp>
      <p:sp>
        <p:nvSpPr>
          <p:cNvPr id="33" name="Content Placeholder 2">
            <a:extLst>
              <a:ext uri="{FF2B5EF4-FFF2-40B4-BE49-F238E27FC236}">
                <a16:creationId xmlns:a16="http://schemas.microsoft.com/office/drawing/2014/main" id="{7D57F56D-5BAF-4743-B07B-2549731F90FE}"/>
              </a:ext>
            </a:extLst>
          </p:cNvPr>
          <p:cNvSpPr txBox="1">
            <a:spLocks/>
          </p:cNvSpPr>
          <p:nvPr/>
        </p:nvSpPr>
        <p:spPr>
          <a:xfrm>
            <a:off x="1371601" y="1943592"/>
            <a:ext cx="9373128" cy="4341946"/>
          </a:xfrm>
          <a:prstGeom prst="rect">
            <a:avLst/>
          </a:prstGeom>
        </p:spPr>
        <p:txBody>
          <a:bodyPr vert="horz" lIns="91440" tIns="45720" rIns="91440" bIns="45720" rtlCol="0" anchor="ctr">
            <a:normAutofit/>
          </a:bodyPr>
          <a:lst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indent="0">
              <a:buNone/>
            </a:pPr>
            <a:r>
              <a:rPr lang="en-US" altLang="zh-CN" sz="1600" dirty="0">
                <a:latin typeface="Arial Black" panose="020B0A04020102020204" pitchFamily="34" charset="0"/>
              </a:rPr>
              <a:t>Anthropomorphic definition in the dictionary </a:t>
            </a:r>
            <a:r>
              <a:rPr lang="zh-CN" altLang="en-US" sz="1600" dirty="0"/>
              <a:t>：</a:t>
            </a:r>
            <a:endParaRPr lang="en-US" altLang="zh-CN" sz="1600" dirty="0"/>
          </a:p>
          <a:p>
            <a:r>
              <a:rPr lang="en-GB" altLang="zh-CN" dirty="0"/>
              <a:t>“</a:t>
            </a:r>
            <a:r>
              <a:rPr lang="en-US" altLang="zh-CN" dirty="0"/>
              <a:t>T</a:t>
            </a:r>
            <a:r>
              <a:rPr lang="en-GB" altLang="zh-CN" dirty="0"/>
              <a:t>he attribution of human characteristics to a god, animal or object.” (Oxford English Dictionary)</a:t>
            </a:r>
          </a:p>
          <a:p>
            <a:endParaRPr lang="en-US" altLang="zh-CN" sz="1600" dirty="0"/>
          </a:p>
          <a:p>
            <a:pPr marL="0" indent="0">
              <a:buNone/>
            </a:pPr>
            <a:r>
              <a:rPr lang="en-US" altLang="zh-CN" sz="1600" dirty="0">
                <a:latin typeface="Arial Black" panose="020B0A04020102020204" pitchFamily="34" charset="0"/>
              </a:rPr>
              <a:t>Anthropomorphic definition in animation </a:t>
            </a:r>
            <a:r>
              <a:rPr lang="zh-CN" altLang="en-US" sz="1600" dirty="0">
                <a:latin typeface="Arial Black" panose="020B0A04020102020204" pitchFamily="34" charset="0"/>
              </a:rPr>
              <a:t>：</a:t>
            </a:r>
            <a:endParaRPr lang="en-US" altLang="zh-CN" sz="1600" dirty="0">
              <a:latin typeface="Arial Black" panose="020B0A04020102020204" pitchFamily="34" charset="0"/>
            </a:endParaRPr>
          </a:p>
          <a:p>
            <a:r>
              <a:rPr lang="en-GB" altLang="zh-CN" dirty="0"/>
              <a:t>The "anthropomorphic" element existing in ACG has completed the process of evolution from personification to anthropomorphism in the practice of the contemporary cultural industry. The object ontology of anthropomorphic role has been endowed in the role of "person" as a kind of person-designed element. (at the 4th China Young Animators Forum)</a:t>
            </a:r>
          </a:p>
        </p:txBody>
      </p:sp>
    </p:spTree>
    <p:extLst>
      <p:ext uri="{BB962C8B-B14F-4D97-AF65-F5344CB8AC3E}">
        <p14:creationId xmlns:p14="http://schemas.microsoft.com/office/powerpoint/2010/main" val="1651227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pic>
        <p:nvPicPr>
          <p:cNvPr id="5" name="Picture 4" descr="A picture containing clipart&#10;&#10;Description automatically generated">
            <a:extLst>
              <a:ext uri="{FF2B5EF4-FFF2-40B4-BE49-F238E27FC236}">
                <a16:creationId xmlns:a16="http://schemas.microsoft.com/office/drawing/2014/main" id="{95C52438-041E-4BD6-968E-F623E5D431F2}"/>
              </a:ext>
            </a:extLst>
          </p:cNvPr>
          <p:cNvPicPr>
            <a:picLocks noChangeAspect="1"/>
          </p:cNvPicPr>
          <p:nvPr/>
        </p:nvPicPr>
        <p:blipFill rotWithShape="1">
          <a:blip r:embed="rId2"/>
          <a:srcRect t="13723" b="10522"/>
          <a:stretch/>
        </p:blipFill>
        <p:spPr>
          <a:xfrm>
            <a:off x="6698343" y="3499603"/>
            <a:ext cx="2028032" cy="3072712"/>
          </a:xfrm>
          <a:prstGeom prst="rect">
            <a:avLst/>
          </a:prstGeom>
        </p:spPr>
      </p:pic>
      <p:pic>
        <p:nvPicPr>
          <p:cNvPr id="7" name="Picture 6">
            <a:extLst>
              <a:ext uri="{FF2B5EF4-FFF2-40B4-BE49-F238E27FC236}">
                <a16:creationId xmlns:a16="http://schemas.microsoft.com/office/drawing/2014/main" id="{9881C819-DB73-41D7-BF5A-4DA1124C2381}"/>
              </a:ext>
            </a:extLst>
          </p:cNvPr>
          <p:cNvPicPr>
            <a:picLocks noChangeAspect="1"/>
          </p:cNvPicPr>
          <p:nvPr/>
        </p:nvPicPr>
        <p:blipFill rotWithShape="1">
          <a:blip r:embed="rId3"/>
          <a:srcRect l="3664"/>
          <a:stretch/>
        </p:blipFill>
        <p:spPr>
          <a:xfrm>
            <a:off x="6691527" y="287337"/>
            <a:ext cx="2034847" cy="3045844"/>
          </a:xfrm>
          <a:prstGeom prst="rect">
            <a:avLst/>
          </a:prstGeom>
        </p:spPr>
      </p:pic>
      <p:pic>
        <p:nvPicPr>
          <p:cNvPr id="34" name="Picture 33" descr="A picture containing toy&#10;&#10;Description automatically generated">
            <a:extLst>
              <a:ext uri="{FF2B5EF4-FFF2-40B4-BE49-F238E27FC236}">
                <a16:creationId xmlns:a16="http://schemas.microsoft.com/office/drawing/2014/main" id="{BB2ADD83-3E60-42AC-A9ED-47F9CC55FC0A}"/>
              </a:ext>
            </a:extLst>
          </p:cNvPr>
          <p:cNvPicPr>
            <a:picLocks noChangeAspect="1"/>
          </p:cNvPicPr>
          <p:nvPr/>
        </p:nvPicPr>
        <p:blipFill>
          <a:blip r:embed="rId4"/>
          <a:stretch>
            <a:fillRect/>
          </a:stretch>
        </p:blipFill>
        <p:spPr>
          <a:xfrm>
            <a:off x="8875486" y="287336"/>
            <a:ext cx="2284383" cy="3045845"/>
          </a:xfrm>
          <a:prstGeom prst="rect">
            <a:avLst/>
          </a:prstGeom>
        </p:spPr>
      </p:pic>
      <p:pic>
        <p:nvPicPr>
          <p:cNvPr id="36" name="Picture 35">
            <a:extLst>
              <a:ext uri="{FF2B5EF4-FFF2-40B4-BE49-F238E27FC236}">
                <a16:creationId xmlns:a16="http://schemas.microsoft.com/office/drawing/2014/main" id="{6E099812-626D-43E3-B48B-0EA199184945}"/>
              </a:ext>
            </a:extLst>
          </p:cNvPr>
          <p:cNvPicPr>
            <a:picLocks noChangeAspect="1"/>
          </p:cNvPicPr>
          <p:nvPr/>
        </p:nvPicPr>
        <p:blipFill>
          <a:blip r:embed="rId5"/>
          <a:stretch>
            <a:fillRect/>
          </a:stretch>
        </p:blipFill>
        <p:spPr>
          <a:xfrm>
            <a:off x="8865769" y="3509394"/>
            <a:ext cx="2337219" cy="3045845"/>
          </a:xfrm>
          <a:prstGeom prst="rect">
            <a:avLst/>
          </a:prstGeom>
        </p:spPr>
      </p:pic>
      <p:pic>
        <p:nvPicPr>
          <p:cNvPr id="38" name="Picture 37" descr="A picture containing text, book&#10;&#10;Description automatically generated">
            <a:extLst>
              <a:ext uri="{FF2B5EF4-FFF2-40B4-BE49-F238E27FC236}">
                <a16:creationId xmlns:a16="http://schemas.microsoft.com/office/drawing/2014/main" id="{85357403-2624-43F8-B19D-CFBE1F4E6C56}"/>
              </a:ext>
            </a:extLst>
          </p:cNvPr>
          <p:cNvPicPr>
            <a:picLocks noChangeAspect="1"/>
          </p:cNvPicPr>
          <p:nvPr/>
        </p:nvPicPr>
        <p:blipFill rotWithShape="1">
          <a:blip r:embed="rId6"/>
          <a:srcRect t="8829"/>
          <a:stretch/>
        </p:blipFill>
        <p:spPr>
          <a:xfrm>
            <a:off x="4219620" y="3006550"/>
            <a:ext cx="2284383" cy="3548689"/>
          </a:xfrm>
          <a:prstGeom prst="rect">
            <a:avLst/>
          </a:prstGeom>
        </p:spPr>
      </p:pic>
      <p:pic>
        <p:nvPicPr>
          <p:cNvPr id="40" name="Picture 39">
            <a:extLst>
              <a:ext uri="{FF2B5EF4-FFF2-40B4-BE49-F238E27FC236}">
                <a16:creationId xmlns:a16="http://schemas.microsoft.com/office/drawing/2014/main" id="{26EE6CE0-A744-4749-8332-D64BF9C7D0CE}"/>
              </a:ext>
            </a:extLst>
          </p:cNvPr>
          <p:cNvPicPr>
            <a:picLocks noChangeAspect="1"/>
          </p:cNvPicPr>
          <p:nvPr/>
        </p:nvPicPr>
        <p:blipFill>
          <a:blip r:embed="rId7"/>
          <a:stretch>
            <a:fillRect/>
          </a:stretch>
        </p:blipFill>
        <p:spPr>
          <a:xfrm>
            <a:off x="550945" y="266700"/>
            <a:ext cx="3454363" cy="6302375"/>
          </a:xfrm>
          <a:prstGeom prst="rect">
            <a:avLst/>
          </a:prstGeom>
        </p:spPr>
      </p:pic>
      <p:pic>
        <p:nvPicPr>
          <p:cNvPr id="46" name="Picture 45" descr="A picture containing text&#10;&#10;Description automatically generated">
            <a:extLst>
              <a:ext uri="{FF2B5EF4-FFF2-40B4-BE49-F238E27FC236}">
                <a16:creationId xmlns:a16="http://schemas.microsoft.com/office/drawing/2014/main" id="{1F08F94F-5F4F-4968-A68A-FBA5B26C15B8}"/>
              </a:ext>
            </a:extLst>
          </p:cNvPr>
          <p:cNvPicPr>
            <a:picLocks noChangeAspect="1"/>
          </p:cNvPicPr>
          <p:nvPr/>
        </p:nvPicPr>
        <p:blipFill>
          <a:blip r:embed="rId8"/>
          <a:stretch>
            <a:fillRect/>
          </a:stretch>
        </p:blipFill>
        <p:spPr>
          <a:xfrm>
            <a:off x="4221252" y="302761"/>
            <a:ext cx="2282081" cy="3042774"/>
          </a:xfrm>
          <a:prstGeom prst="rect">
            <a:avLst/>
          </a:prstGeom>
        </p:spPr>
      </p:pic>
    </p:spTree>
    <p:extLst>
      <p:ext uri="{BB962C8B-B14F-4D97-AF65-F5344CB8AC3E}">
        <p14:creationId xmlns:p14="http://schemas.microsoft.com/office/powerpoint/2010/main" val="3130537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pic>
        <p:nvPicPr>
          <p:cNvPr id="5" name="Picture 4">
            <a:extLst>
              <a:ext uri="{FF2B5EF4-FFF2-40B4-BE49-F238E27FC236}">
                <a16:creationId xmlns:a16="http://schemas.microsoft.com/office/drawing/2014/main" id="{6B71998E-FA02-4E1A-B9F1-36212E1CFE0C}"/>
              </a:ext>
            </a:extLst>
          </p:cNvPr>
          <p:cNvPicPr>
            <a:picLocks noChangeAspect="1"/>
          </p:cNvPicPr>
          <p:nvPr/>
        </p:nvPicPr>
        <p:blipFill rotWithShape="1">
          <a:blip r:embed="rId2"/>
          <a:srcRect b="9506"/>
          <a:stretch/>
        </p:blipFill>
        <p:spPr>
          <a:xfrm>
            <a:off x="6858052" y="266700"/>
            <a:ext cx="1950879" cy="3039435"/>
          </a:xfrm>
          <a:prstGeom prst="rect">
            <a:avLst/>
          </a:prstGeom>
        </p:spPr>
      </p:pic>
      <p:pic>
        <p:nvPicPr>
          <p:cNvPr id="7" name="Picture 6" descr="A close up of a fish&#10;&#10;Description automatically generated">
            <a:extLst>
              <a:ext uri="{FF2B5EF4-FFF2-40B4-BE49-F238E27FC236}">
                <a16:creationId xmlns:a16="http://schemas.microsoft.com/office/drawing/2014/main" id="{44CE8F9E-8C68-4871-9746-71DD0393CABA}"/>
              </a:ext>
            </a:extLst>
          </p:cNvPr>
          <p:cNvPicPr>
            <a:picLocks noChangeAspect="1"/>
          </p:cNvPicPr>
          <p:nvPr/>
        </p:nvPicPr>
        <p:blipFill>
          <a:blip r:embed="rId3"/>
          <a:stretch>
            <a:fillRect/>
          </a:stretch>
        </p:blipFill>
        <p:spPr>
          <a:xfrm>
            <a:off x="4733220" y="266700"/>
            <a:ext cx="2053129" cy="3039435"/>
          </a:xfrm>
          <a:prstGeom prst="rect">
            <a:avLst/>
          </a:prstGeom>
        </p:spPr>
      </p:pic>
      <p:pic>
        <p:nvPicPr>
          <p:cNvPr id="32" name="Picture 31" descr="A close up of text on a white background&#10;&#10;Description automatically generated">
            <a:extLst>
              <a:ext uri="{FF2B5EF4-FFF2-40B4-BE49-F238E27FC236}">
                <a16:creationId xmlns:a16="http://schemas.microsoft.com/office/drawing/2014/main" id="{E43360A6-677A-4484-B312-E005F3D0AA96}"/>
              </a:ext>
            </a:extLst>
          </p:cNvPr>
          <p:cNvPicPr>
            <a:picLocks noChangeAspect="1"/>
          </p:cNvPicPr>
          <p:nvPr/>
        </p:nvPicPr>
        <p:blipFill rotWithShape="1">
          <a:blip r:embed="rId4"/>
          <a:srcRect b="2673"/>
          <a:stretch/>
        </p:blipFill>
        <p:spPr>
          <a:xfrm>
            <a:off x="8872920" y="266700"/>
            <a:ext cx="2163786" cy="3039436"/>
          </a:xfrm>
          <a:prstGeom prst="rect">
            <a:avLst/>
          </a:prstGeom>
        </p:spPr>
      </p:pic>
      <p:pic>
        <p:nvPicPr>
          <p:cNvPr id="34" name="Picture 33" descr="A picture containing bottle, table&#10;&#10;Description automatically generated">
            <a:extLst>
              <a:ext uri="{FF2B5EF4-FFF2-40B4-BE49-F238E27FC236}">
                <a16:creationId xmlns:a16="http://schemas.microsoft.com/office/drawing/2014/main" id="{FD7483AE-FBAC-494C-9CBE-8699C9A0AC13}"/>
              </a:ext>
            </a:extLst>
          </p:cNvPr>
          <p:cNvPicPr>
            <a:picLocks noChangeAspect="1"/>
          </p:cNvPicPr>
          <p:nvPr/>
        </p:nvPicPr>
        <p:blipFill rotWithShape="1">
          <a:blip r:embed="rId5"/>
          <a:srcRect t="5124"/>
          <a:stretch/>
        </p:blipFill>
        <p:spPr>
          <a:xfrm>
            <a:off x="2455142" y="287226"/>
            <a:ext cx="2234575" cy="3020056"/>
          </a:xfrm>
          <a:prstGeom prst="rect">
            <a:avLst/>
          </a:prstGeom>
        </p:spPr>
      </p:pic>
      <p:pic>
        <p:nvPicPr>
          <p:cNvPr id="36" name="Picture 35" descr="A picture containing sport, cake, indoor, swimming&#10;&#10;Description automatically generated">
            <a:extLst>
              <a:ext uri="{FF2B5EF4-FFF2-40B4-BE49-F238E27FC236}">
                <a16:creationId xmlns:a16="http://schemas.microsoft.com/office/drawing/2014/main" id="{B3F79B4D-DFF5-4BFF-A0FE-7E84C2BD634C}"/>
              </a:ext>
            </a:extLst>
          </p:cNvPr>
          <p:cNvPicPr>
            <a:picLocks noChangeAspect="1"/>
          </p:cNvPicPr>
          <p:nvPr/>
        </p:nvPicPr>
        <p:blipFill>
          <a:blip r:embed="rId6"/>
          <a:stretch>
            <a:fillRect/>
          </a:stretch>
        </p:blipFill>
        <p:spPr>
          <a:xfrm>
            <a:off x="8771957" y="3595745"/>
            <a:ext cx="2174767" cy="2954847"/>
          </a:xfrm>
          <a:prstGeom prst="rect">
            <a:avLst/>
          </a:prstGeom>
        </p:spPr>
      </p:pic>
      <p:pic>
        <p:nvPicPr>
          <p:cNvPr id="38" name="Picture 37" descr="A picture containing indoor, table&#10;&#10;Description automatically generated">
            <a:extLst>
              <a:ext uri="{FF2B5EF4-FFF2-40B4-BE49-F238E27FC236}">
                <a16:creationId xmlns:a16="http://schemas.microsoft.com/office/drawing/2014/main" id="{5DFC51B1-F282-4993-985B-AA5AC5F645E8}"/>
              </a:ext>
            </a:extLst>
          </p:cNvPr>
          <p:cNvPicPr>
            <a:picLocks noChangeAspect="1"/>
          </p:cNvPicPr>
          <p:nvPr/>
        </p:nvPicPr>
        <p:blipFill>
          <a:blip r:embed="rId7"/>
          <a:stretch>
            <a:fillRect/>
          </a:stretch>
        </p:blipFill>
        <p:spPr>
          <a:xfrm>
            <a:off x="6724492" y="3595746"/>
            <a:ext cx="1960562" cy="2940843"/>
          </a:xfrm>
          <a:prstGeom prst="rect">
            <a:avLst/>
          </a:prstGeom>
        </p:spPr>
      </p:pic>
      <p:pic>
        <p:nvPicPr>
          <p:cNvPr id="40" name="Picture 39" descr="A picture containing sky&#10;&#10;Description automatically generated">
            <a:extLst>
              <a:ext uri="{FF2B5EF4-FFF2-40B4-BE49-F238E27FC236}">
                <a16:creationId xmlns:a16="http://schemas.microsoft.com/office/drawing/2014/main" id="{C9EEE94D-310F-4A49-8429-A8B32F78EC72}"/>
              </a:ext>
            </a:extLst>
          </p:cNvPr>
          <p:cNvPicPr>
            <a:picLocks noChangeAspect="1"/>
          </p:cNvPicPr>
          <p:nvPr/>
        </p:nvPicPr>
        <p:blipFill>
          <a:blip r:embed="rId8"/>
          <a:stretch>
            <a:fillRect/>
          </a:stretch>
        </p:blipFill>
        <p:spPr>
          <a:xfrm>
            <a:off x="4677027" y="3595745"/>
            <a:ext cx="1960562" cy="2940843"/>
          </a:xfrm>
          <a:prstGeom prst="rect">
            <a:avLst/>
          </a:prstGeom>
        </p:spPr>
      </p:pic>
      <p:pic>
        <p:nvPicPr>
          <p:cNvPr id="42" name="Picture 41" descr="A picture containing indoor&#10;&#10;Description automatically generated">
            <a:extLst>
              <a:ext uri="{FF2B5EF4-FFF2-40B4-BE49-F238E27FC236}">
                <a16:creationId xmlns:a16="http://schemas.microsoft.com/office/drawing/2014/main" id="{960902F3-9C16-4778-869B-4A3913836716}"/>
              </a:ext>
            </a:extLst>
          </p:cNvPr>
          <p:cNvPicPr>
            <a:picLocks noChangeAspect="1"/>
          </p:cNvPicPr>
          <p:nvPr/>
        </p:nvPicPr>
        <p:blipFill rotWithShape="1">
          <a:blip r:embed="rId9"/>
          <a:srcRect b="4726"/>
          <a:stretch/>
        </p:blipFill>
        <p:spPr>
          <a:xfrm>
            <a:off x="2550442" y="3595745"/>
            <a:ext cx="2067616" cy="2958359"/>
          </a:xfrm>
          <a:prstGeom prst="rect">
            <a:avLst/>
          </a:prstGeom>
        </p:spPr>
      </p:pic>
      <p:pic>
        <p:nvPicPr>
          <p:cNvPr id="44" name="Picture 43" descr="A group of stuffed animals&#10;&#10;Description automatically generated">
            <a:extLst>
              <a:ext uri="{FF2B5EF4-FFF2-40B4-BE49-F238E27FC236}">
                <a16:creationId xmlns:a16="http://schemas.microsoft.com/office/drawing/2014/main" id="{AB3F7D2E-3FBA-45B3-BE94-4289DED581F4}"/>
              </a:ext>
            </a:extLst>
          </p:cNvPr>
          <p:cNvPicPr>
            <a:picLocks noChangeAspect="1"/>
          </p:cNvPicPr>
          <p:nvPr/>
        </p:nvPicPr>
        <p:blipFill>
          <a:blip r:embed="rId10"/>
          <a:stretch>
            <a:fillRect/>
          </a:stretch>
        </p:blipFill>
        <p:spPr>
          <a:xfrm>
            <a:off x="411357" y="317159"/>
            <a:ext cx="2010671" cy="2955401"/>
          </a:xfrm>
          <a:prstGeom prst="rect">
            <a:avLst/>
          </a:prstGeom>
        </p:spPr>
      </p:pic>
      <p:pic>
        <p:nvPicPr>
          <p:cNvPr id="46" name="Picture 45" descr="A picture containing sky, ground, building&#10;&#10;Description automatically generated">
            <a:extLst>
              <a:ext uri="{FF2B5EF4-FFF2-40B4-BE49-F238E27FC236}">
                <a16:creationId xmlns:a16="http://schemas.microsoft.com/office/drawing/2014/main" id="{738CCAFC-986D-4A30-AFD5-3624D8CB554D}"/>
              </a:ext>
            </a:extLst>
          </p:cNvPr>
          <p:cNvPicPr>
            <a:picLocks noChangeAspect="1"/>
          </p:cNvPicPr>
          <p:nvPr/>
        </p:nvPicPr>
        <p:blipFill>
          <a:blip r:embed="rId11"/>
          <a:stretch>
            <a:fillRect/>
          </a:stretch>
        </p:blipFill>
        <p:spPr>
          <a:xfrm>
            <a:off x="479251" y="3589944"/>
            <a:ext cx="1995520" cy="2954905"/>
          </a:xfrm>
          <a:prstGeom prst="rect">
            <a:avLst/>
          </a:prstGeom>
        </p:spPr>
      </p:pic>
    </p:spTree>
    <p:extLst>
      <p:ext uri="{BB962C8B-B14F-4D97-AF65-F5344CB8AC3E}">
        <p14:creationId xmlns:p14="http://schemas.microsoft.com/office/powerpoint/2010/main" val="2717924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2" name="Picture 31" descr="A picture containing indoor, photo, wall&#10;&#10;Description automatically generated">
            <a:extLst>
              <a:ext uri="{FF2B5EF4-FFF2-40B4-BE49-F238E27FC236}">
                <a16:creationId xmlns:a16="http://schemas.microsoft.com/office/drawing/2014/main" id="{4E940B7C-83B7-4EDD-A69C-5623132B1DC5}"/>
              </a:ext>
            </a:extLst>
          </p:cNvPr>
          <p:cNvPicPr>
            <a:picLocks noChangeAspect="1"/>
          </p:cNvPicPr>
          <p:nvPr/>
        </p:nvPicPr>
        <p:blipFill rotWithShape="1">
          <a:blip r:embed="rId2"/>
          <a:srcRect l="40522" t="-1" r="17497" b="2"/>
          <a:stretch/>
        </p:blipFill>
        <p:spPr>
          <a:xfrm>
            <a:off x="7794519" y="3506112"/>
            <a:ext cx="4397481" cy="3351888"/>
          </a:xfrm>
          <a:custGeom>
            <a:avLst/>
            <a:gdLst>
              <a:gd name="connsiteX0" fmla="*/ 0 w 4397481"/>
              <a:gd name="connsiteY0" fmla="*/ 0 h 3351888"/>
              <a:gd name="connsiteX1" fmla="*/ 4397481 w 4397481"/>
              <a:gd name="connsiteY1" fmla="*/ 0 h 3351888"/>
              <a:gd name="connsiteX2" fmla="*/ 4397481 w 4397481"/>
              <a:gd name="connsiteY2" fmla="*/ 3351888 h 3351888"/>
              <a:gd name="connsiteX3" fmla="*/ 1552363 w 4397481"/>
              <a:gd name="connsiteY3" fmla="*/ 3351888 h 3351888"/>
            </a:gdLst>
            <a:ahLst/>
            <a:cxnLst>
              <a:cxn ang="0">
                <a:pos x="connsiteX0" y="connsiteY0"/>
              </a:cxn>
              <a:cxn ang="0">
                <a:pos x="connsiteX1" y="connsiteY1"/>
              </a:cxn>
              <a:cxn ang="0">
                <a:pos x="connsiteX2" y="connsiteY2"/>
              </a:cxn>
              <a:cxn ang="0">
                <a:pos x="connsiteX3" y="connsiteY3"/>
              </a:cxn>
            </a:cxnLst>
            <a:rect l="l" t="t" r="r" b="b"/>
            <a:pathLst>
              <a:path w="4397481" h="3351888">
                <a:moveTo>
                  <a:pt x="0" y="0"/>
                </a:moveTo>
                <a:lnTo>
                  <a:pt x="4397481" y="0"/>
                </a:lnTo>
                <a:lnTo>
                  <a:pt x="4397481" y="3351888"/>
                </a:lnTo>
                <a:lnTo>
                  <a:pt x="1552363" y="3351888"/>
                </a:lnTo>
                <a:close/>
              </a:path>
            </a:pathLst>
          </a:custGeom>
        </p:spPr>
      </p:pic>
      <p:pic>
        <p:nvPicPr>
          <p:cNvPr id="5" name="Picture 4" descr="A group of people posing for the camera&#10;&#10;Description automatically generated">
            <a:extLst>
              <a:ext uri="{FF2B5EF4-FFF2-40B4-BE49-F238E27FC236}">
                <a16:creationId xmlns:a16="http://schemas.microsoft.com/office/drawing/2014/main" id="{7F51F6B6-27A3-4FBD-A334-445BCF4BD856}"/>
              </a:ext>
            </a:extLst>
          </p:cNvPr>
          <p:cNvPicPr>
            <a:picLocks noChangeAspect="1"/>
          </p:cNvPicPr>
          <p:nvPr/>
        </p:nvPicPr>
        <p:blipFill rotWithShape="1">
          <a:blip r:embed="rId3"/>
          <a:srcRect t="18970" r="-1" b="28548"/>
          <a:stretch/>
        </p:blipFill>
        <p:spPr>
          <a:xfrm>
            <a:off x="20" y="10"/>
            <a:ext cx="9154673" cy="6863475"/>
          </a:xfrm>
          <a:custGeom>
            <a:avLst/>
            <a:gdLst>
              <a:gd name="connsiteX0" fmla="*/ 0 w 9154693"/>
              <a:gd name="connsiteY0" fmla="*/ 0 h 6863485"/>
              <a:gd name="connsiteX1" fmla="*/ 5976000 w 9154693"/>
              <a:gd name="connsiteY1" fmla="*/ 0 h 6863485"/>
              <a:gd name="connsiteX2" fmla="*/ 9154693 w 9154693"/>
              <a:gd name="connsiteY2" fmla="*/ 6863485 h 6863485"/>
              <a:gd name="connsiteX3" fmla="*/ 0 w 9154693"/>
              <a:gd name="connsiteY3" fmla="*/ 6863485 h 6863485"/>
              <a:gd name="connsiteX4" fmla="*/ 0 w 9154693"/>
              <a:gd name="connsiteY4" fmla="*/ 0 h 68634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4693" h="6863485">
                <a:moveTo>
                  <a:pt x="0" y="0"/>
                </a:moveTo>
                <a:lnTo>
                  <a:pt x="5976000" y="0"/>
                </a:lnTo>
                <a:lnTo>
                  <a:pt x="9154693" y="6863485"/>
                </a:lnTo>
                <a:lnTo>
                  <a:pt x="0" y="6863485"/>
                </a:lnTo>
                <a:lnTo>
                  <a:pt x="0" y="0"/>
                </a:lnTo>
                <a:close/>
              </a:path>
            </a:pathLst>
          </a:custGeom>
        </p:spPr>
      </p:pic>
      <p:pic>
        <p:nvPicPr>
          <p:cNvPr id="7" name="Picture 6">
            <a:extLst>
              <a:ext uri="{FF2B5EF4-FFF2-40B4-BE49-F238E27FC236}">
                <a16:creationId xmlns:a16="http://schemas.microsoft.com/office/drawing/2014/main" id="{B1D8D9C3-6621-4F49-872D-46B57BAFA229}"/>
              </a:ext>
            </a:extLst>
          </p:cNvPr>
          <p:cNvPicPr>
            <a:picLocks noChangeAspect="1"/>
          </p:cNvPicPr>
          <p:nvPr/>
        </p:nvPicPr>
        <p:blipFill rotWithShape="1">
          <a:blip r:embed="rId4"/>
          <a:srcRect t="799" r="3" b="3"/>
          <a:stretch/>
        </p:blipFill>
        <p:spPr>
          <a:xfrm>
            <a:off x="6168189" y="10"/>
            <a:ext cx="6023811" cy="3346394"/>
          </a:xfrm>
          <a:custGeom>
            <a:avLst/>
            <a:gdLst>
              <a:gd name="connsiteX0" fmla="*/ 0 w 6023811"/>
              <a:gd name="connsiteY0" fmla="*/ 0 h 3346404"/>
              <a:gd name="connsiteX1" fmla="*/ 6023811 w 6023811"/>
              <a:gd name="connsiteY1" fmla="*/ 0 h 3346404"/>
              <a:gd name="connsiteX2" fmla="*/ 6023811 w 6023811"/>
              <a:gd name="connsiteY2" fmla="*/ 3346404 h 3346404"/>
              <a:gd name="connsiteX3" fmla="*/ 1549824 w 6023811"/>
              <a:gd name="connsiteY3" fmla="*/ 3346404 h 3346404"/>
            </a:gdLst>
            <a:ahLst/>
            <a:cxnLst>
              <a:cxn ang="0">
                <a:pos x="connsiteX0" y="connsiteY0"/>
              </a:cxn>
              <a:cxn ang="0">
                <a:pos x="connsiteX1" y="connsiteY1"/>
              </a:cxn>
              <a:cxn ang="0">
                <a:pos x="connsiteX2" y="connsiteY2"/>
              </a:cxn>
              <a:cxn ang="0">
                <a:pos x="connsiteX3" y="connsiteY3"/>
              </a:cxn>
            </a:cxnLst>
            <a:rect l="l" t="t" r="r" b="b"/>
            <a:pathLst>
              <a:path w="6023811" h="3346404">
                <a:moveTo>
                  <a:pt x="0" y="0"/>
                </a:moveTo>
                <a:lnTo>
                  <a:pt x="6023811" y="0"/>
                </a:lnTo>
                <a:lnTo>
                  <a:pt x="6023811" y="3346404"/>
                </a:lnTo>
                <a:lnTo>
                  <a:pt x="1549824" y="3346404"/>
                </a:lnTo>
                <a:close/>
              </a:path>
            </a:pathLst>
          </a:custGeom>
        </p:spPr>
      </p:pic>
      <p:sp>
        <p:nvSpPr>
          <p:cNvPr id="33" name="TextBox 32">
            <a:extLst>
              <a:ext uri="{FF2B5EF4-FFF2-40B4-BE49-F238E27FC236}">
                <a16:creationId xmlns:a16="http://schemas.microsoft.com/office/drawing/2014/main" id="{D5E5DB96-BB1C-4514-BA64-0AF7CE0F8398}"/>
              </a:ext>
            </a:extLst>
          </p:cNvPr>
          <p:cNvSpPr txBox="1"/>
          <p:nvPr/>
        </p:nvSpPr>
        <p:spPr>
          <a:xfrm>
            <a:off x="509456" y="2220324"/>
            <a:ext cx="4924553" cy="830997"/>
          </a:xfrm>
          <a:prstGeom prst="rect">
            <a:avLst/>
          </a:prstGeom>
          <a:noFill/>
        </p:spPr>
        <p:txBody>
          <a:bodyPr wrap="none" rtlCol="0">
            <a:spAutoFit/>
          </a:bodyPr>
          <a:lstStyle/>
          <a:p>
            <a:r>
              <a:rPr lang="en-US" altLang="zh-CN" sz="4800" b="1" dirty="0">
                <a:solidFill>
                  <a:schemeClr val="bg1"/>
                </a:solidFill>
              </a:rPr>
              <a:t>Steven universe</a:t>
            </a:r>
          </a:p>
        </p:txBody>
      </p:sp>
      <p:sp>
        <p:nvSpPr>
          <p:cNvPr id="34" name="TextBox 33">
            <a:extLst>
              <a:ext uri="{FF2B5EF4-FFF2-40B4-BE49-F238E27FC236}">
                <a16:creationId xmlns:a16="http://schemas.microsoft.com/office/drawing/2014/main" id="{DF4A4D3B-D07A-4640-9160-5F96B420A2AE}"/>
              </a:ext>
            </a:extLst>
          </p:cNvPr>
          <p:cNvSpPr txBox="1"/>
          <p:nvPr/>
        </p:nvSpPr>
        <p:spPr>
          <a:xfrm>
            <a:off x="7276912" y="1350041"/>
            <a:ext cx="4791696" cy="646331"/>
          </a:xfrm>
          <a:prstGeom prst="rect">
            <a:avLst/>
          </a:prstGeom>
          <a:noFill/>
        </p:spPr>
        <p:txBody>
          <a:bodyPr wrap="none" rtlCol="0">
            <a:spAutoFit/>
          </a:bodyPr>
          <a:lstStyle/>
          <a:p>
            <a:r>
              <a:rPr lang="en-US" altLang="zh-CN" sz="3600" b="1" dirty="0">
                <a:solidFill>
                  <a:schemeClr val="bg1"/>
                </a:solidFill>
              </a:rPr>
              <a:t>Land of the Lustrous</a:t>
            </a:r>
            <a:endParaRPr lang="zh-CN" altLang="en-US" sz="3600" b="1" dirty="0">
              <a:solidFill>
                <a:schemeClr val="bg1"/>
              </a:solidFill>
            </a:endParaRPr>
          </a:p>
        </p:txBody>
      </p:sp>
    </p:spTree>
    <p:extLst>
      <p:ext uri="{BB962C8B-B14F-4D97-AF65-F5344CB8AC3E}">
        <p14:creationId xmlns:p14="http://schemas.microsoft.com/office/powerpoint/2010/main" val="516019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 name="Rectangle 67">
            <a:extLst>
              <a:ext uri="{FF2B5EF4-FFF2-40B4-BE49-F238E27FC236}">
                <a16:creationId xmlns:a16="http://schemas.microsoft.com/office/drawing/2014/main" id="{D75627FE-0AC5-4349-AC08-45A58BEC9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0" name="Group 69">
            <a:extLst>
              <a:ext uri="{FF2B5EF4-FFF2-40B4-BE49-F238E27FC236}">
                <a16:creationId xmlns:a16="http://schemas.microsoft.com/office/drawing/2014/main" id="{F87AAF7B-2090-475D-9C3E-FDC03DD87A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71" name="Freeform 5">
              <a:extLst>
                <a:ext uri="{FF2B5EF4-FFF2-40B4-BE49-F238E27FC236}">
                  <a16:creationId xmlns:a16="http://schemas.microsoft.com/office/drawing/2014/main" id="{F2DCEC33-4B31-44BC-99CB-9E4845DC4C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72" name="Freeform 6">
              <a:extLst>
                <a:ext uri="{FF2B5EF4-FFF2-40B4-BE49-F238E27FC236}">
                  <a16:creationId xmlns:a16="http://schemas.microsoft.com/office/drawing/2014/main" id="{204E0A10-D288-4B22-87A1-737B0A37D1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3" name="Freeform 7">
              <a:extLst>
                <a:ext uri="{FF2B5EF4-FFF2-40B4-BE49-F238E27FC236}">
                  <a16:creationId xmlns:a16="http://schemas.microsoft.com/office/drawing/2014/main" id="{9A3E042E-4911-425A-84BB-04BF90D077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4" name="Freeform 8">
              <a:extLst>
                <a:ext uri="{FF2B5EF4-FFF2-40B4-BE49-F238E27FC236}">
                  <a16:creationId xmlns:a16="http://schemas.microsoft.com/office/drawing/2014/main" id="{3A49226D-3129-4C5A-9641-3D03BEEA79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5" name="Freeform 9">
              <a:extLst>
                <a:ext uri="{FF2B5EF4-FFF2-40B4-BE49-F238E27FC236}">
                  <a16:creationId xmlns:a16="http://schemas.microsoft.com/office/drawing/2014/main" id="{9CC3C315-B515-4DD8-AC22-9D8417B37F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6" name="Freeform 10">
              <a:extLst>
                <a:ext uri="{FF2B5EF4-FFF2-40B4-BE49-F238E27FC236}">
                  <a16:creationId xmlns:a16="http://schemas.microsoft.com/office/drawing/2014/main" id="{1A961828-F78F-4D56-A98E-037806C637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7" name="Freeform 11">
              <a:extLst>
                <a:ext uri="{FF2B5EF4-FFF2-40B4-BE49-F238E27FC236}">
                  <a16:creationId xmlns:a16="http://schemas.microsoft.com/office/drawing/2014/main" id="{739D4F9D-3728-42C1-8302-452D51321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12">
              <a:extLst>
                <a:ext uri="{FF2B5EF4-FFF2-40B4-BE49-F238E27FC236}">
                  <a16:creationId xmlns:a16="http://schemas.microsoft.com/office/drawing/2014/main" id="{B4D9647E-354D-4CA8-B4A7-39172E5EA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13">
              <a:extLst>
                <a:ext uri="{FF2B5EF4-FFF2-40B4-BE49-F238E27FC236}">
                  <a16:creationId xmlns:a16="http://schemas.microsoft.com/office/drawing/2014/main" id="{A3EC74E0-5222-4ACC-BCEC-1AA189D3BC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14">
              <a:extLst>
                <a:ext uri="{FF2B5EF4-FFF2-40B4-BE49-F238E27FC236}">
                  <a16:creationId xmlns:a16="http://schemas.microsoft.com/office/drawing/2014/main" id="{C0AE72B4-084D-42E6-ABED-5FD4650D4B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15">
              <a:extLst>
                <a:ext uri="{FF2B5EF4-FFF2-40B4-BE49-F238E27FC236}">
                  <a16:creationId xmlns:a16="http://schemas.microsoft.com/office/drawing/2014/main" id="{C9D1F5DD-8D50-4098-8D2B-10E284752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6">
              <a:extLst>
                <a:ext uri="{FF2B5EF4-FFF2-40B4-BE49-F238E27FC236}">
                  <a16:creationId xmlns:a16="http://schemas.microsoft.com/office/drawing/2014/main" id="{D48F3941-C3C7-4589-AA46-067F6BB2D0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7">
              <a:extLst>
                <a:ext uri="{FF2B5EF4-FFF2-40B4-BE49-F238E27FC236}">
                  <a16:creationId xmlns:a16="http://schemas.microsoft.com/office/drawing/2014/main" id="{C16BBE9A-4BE3-4401-82C5-8041DB14E5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8">
              <a:extLst>
                <a:ext uri="{FF2B5EF4-FFF2-40B4-BE49-F238E27FC236}">
                  <a16:creationId xmlns:a16="http://schemas.microsoft.com/office/drawing/2014/main" id="{06180330-CCD3-4D14-A652-D60C28252D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9">
              <a:extLst>
                <a:ext uri="{FF2B5EF4-FFF2-40B4-BE49-F238E27FC236}">
                  <a16:creationId xmlns:a16="http://schemas.microsoft.com/office/drawing/2014/main" id="{616C90F6-4133-43A5-B47C-7750FE2819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20">
              <a:extLst>
                <a:ext uri="{FF2B5EF4-FFF2-40B4-BE49-F238E27FC236}">
                  <a16:creationId xmlns:a16="http://schemas.microsoft.com/office/drawing/2014/main" id="{D7C03F90-E828-4414-8A53-92069FFB68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7" name="Freeform 21">
              <a:extLst>
                <a:ext uri="{FF2B5EF4-FFF2-40B4-BE49-F238E27FC236}">
                  <a16:creationId xmlns:a16="http://schemas.microsoft.com/office/drawing/2014/main" id="{6ADDE443-75AA-4F32-A2EE-272C4347C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88" name="Freeform 22">
              <a:extLst>
                <a:ext uri="{FF2B5EF4-FFF2-40B4-BE49-F238E27FC236}">
                  <a16:creationId xmlns:a16="http://schemas.microsoft.com/office/drawing/2014/main" id="{ACD281C1-1D59-453F-A33A-D83E39EB0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23">
              <a:extLst>
                <a:ext uri="{FF2B5EF4-FFF2-40B4-BE49-F238E27FC236}">
                  <a16:creationId xmlns:a16="http://schemas.microsoft.com/office/drawing/2014/main" id="{60217FAC-29FE-4D6B-9BB4-FF41AA7565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4">
              <a:extLst>
                <a:ext uri="{FF2B5EF4-FFF2-40B4-BE49-F238E27FC236}">
                  <a16:creationId xmlns:a16="http://schemas.microsoft.com/office/drawing/2014/main" id="{0D3CC33A-6E36-4A72-9965-8E20FB05D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5">
              <a:extLst>
                <a:ext uri="{FF2B5EF4-FFF2-40B4-BE49-F238E27FC236}">
                  <a16:creationId xmlns:a16="http://schemas.microsoft.com/office/drawing/2014/main" id="{F128F04E-05CD-4035-A32B-6E9ABAB931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93" name="Rectangle 92">
            <a:extLst>
              <a:ext uri="{FF2B5EF4-FFF2-40B4-BE49-F238E27FC236}">
                <a16:creationId xmlns:a16="http://schemas.microsoft.com/office/drawing/2014/main" id="{BC2574CF-1D35-4994-87BD-5A3378E1A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57883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5" name="Straight Connector 94">
            <a:extLst>
              <a:ext uri="{FF2B5EF4-FFF2-40B4-BE49-F238E27FC236}">
                <a16:creationId xmlns:a16="http://schemas.microsoft.com/office/drawing/2014/main" id="{68B6AB33-DFE6-4FE4-94FE-C9E25424AD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52263" y="1200150"/>
            <a:ext cx="0" cy="3543972"/>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57C1C99A-7978-4FA0-8A25-453F30661FA0}"/>
              </a:ext>
            </a:extLst>
          </p:cNvPr>
          <p:cNvPicPr>
            <a:picLocks noChangeAspect="1"/>
          </p:cNvPicPr>
          <p:nvPr/>
        </p:nvPicPr>
        <p:blipFill rotWithShape="1">
          <a:blip r:embed="rId2"/>
          <a:srcRect l="20185" t="24045" r="4284" b="6668"/>
          <a:stretch/>
        </p:blipFill>
        <p:spPr>
          <a:xfrm>
            <a:off x="2330244" y="3208338"/>
            <a:ext cx="2146713" cy="1969233"/>
          </a:xfrm>
          <a:prstGeom prst="rect">
            <a:avLst/>
          </a:prstGeom>
        </p:spPr>
      </p:pic>
      <p:pic>
        <p:nvPicPr>
          <p:cNvPr id="7" name="Picture 6" descr="A close up of a sign&#10;&#10;Description automatically generated">
            <a:extLst>
              <a:ext uri="{FF2B5EF4-FFF2-40B4-BE49-F238E27FC236}">
                <a16:creationId xmlns:a16="http://schemas.microsoft.com/office/drawing/2014/main" id="{FECCC2D4-63C4-4C13-BB03-C07414B9AC5E}"/>
              </a:ext>
            </a:extLst>
          </p:cNvPr>
          <p:cNvPicPr>
            <a:picLocks noChangeAspect="1"/>
          </p:cNvPicPr>
          <p:nvPr/>
        </p:nvPicPr>
        <p:blipFill>
          <a:blip r:embed="rId3"/>
          <a:stretch>
            <a:fillRect/>
          </a:stretch>
        </p:blipFill>
        <p:spPr>
          <a:xfrm>
            <a:off x="2330244" y="532800"/>
            <a:ext cx="2130799" cy="2661251"/>
          </a:xfrm>
          <a:prstGeom prst="rect">
            <a:avLst/>
          </a:prstGeom>
        </p:spPr>
      </p:pic>
      <p:pic>
        <p:nvPicPr>
          <p:cNvPr id="32" name="Picture 31">
            <a:extLst>
              <a:ext uri="{FF2B5EF4-FFF2-40B4-BE49-F238E27FC236}">
                <a16:creationId xmlns:a16="http://schemas.microsoft.com/office/drawing/2014/main" id="{D84ACF0E-65E7-4CAB-A39D-FDB19A5B0475}"/>
              </a:ext>
            </a:extLst>
          </p:cNvPr>
          <p:cNvPicPr>
            <a:picLocks noChangeAspect="1"/>
          </p:cNvPicPr>
          <p:nvPr/>
        </p:nvPicPr>
        <p:blipFill>
          <a:blip r:embed="rId4"/>
          <a:stretch>
            <a:fillRect/>
          </a:stretch>
        </p:blipFill>
        <p:spPr>
          <a:xfrm>
            <a:off x="397676" y="2931267"/>
            <a:ext cx="1860970" cy="2246304"/>
          </a:xfrm>
          <a:prstGeom prst="rect">
            <a:avLst/>
          </a:prstGeom>
        </p:spPr>
      </p:pic>
      <p:pic>
        <p:nvPicPr>
          <p:cNvPr id="34" name="Picture 33">
            <a:extLst>
              <a:ext uri="{FF2B5EF4-FFF2-40B4-BE49-F238E27FC236}">
                <a16:creationId xmlns:a16="http://schemas.microsoft.com/office/drawing/2014/main" id="{EDEBFE0B-1E54-45AE-87DB-4264AC834BE8}"/>
              </a:ext>
            </a:extLst>
          </p:cNvPr>
          <p:cNvPicPr>
            <a:picLocks noChangeAspect="1"/>
          </p:cNvPicPr>
          <p:nvPr/>
        </p:nvPicPr>
        <p:blipFill>
          <a:blip r:embed="rId5"/>
          <a:stretch>
            <a:fillRect/>
          </a:stretch>
        </p:blipFill>
        <p:spPr>
          <a:xfrm>
            <a:off x="408595" y="527390"/>
            <a:ext cx="1844862" cy="2306078"/>
          </a:xfrm>
          <a:prstGeom prst="rect">
            <a:avLst/>
          </a:prstGeom>
        </p:spPr>
      </p:pic>
      <p:pic>
        <p:nvPicPr>
          <p:cNvPr id="37" name="Picture 36">
            <a:extLst>
              <a:ext uri="{FF2B5EF4-FFF2-40B4-BE49-F238E27FC236}">
                <a16:creationId xmlns:a16="http://schemas.microsoft.com/office/drawing/2014/main" id="{52A89CB6-9532-44AF-9D6A-BE76D6C862BE}"/>
              </a:ext>
            </a:extLst>
          </p:cNvPr>
          <p:cNvPicPr>
            <a:picLocks noChangeAspect="1"/>
          </p:cNvPicPr>
          <p:nvPr/>
        </p:nvPicPr>
        <p:blipFill>
          <a:blip r:embed="rId6"/>
          <a:stretch>
            <a:fillRect/>
          </a:stretch>
        </p:blipFill>
        <p:spPr>
          <a:xfrm>
            <a:off x="5214938" y="2900853"/>
            <a:ext cx="3813054" cy="2145514"/>
          </a:xfrm>
          <a:prstGeom prst="rect">
            <a:avLst/>
          </a:prstGeom>
        </p:spPr>
      </p:pic>
      <p:pic>
        <p:nvPicPr>
          <p:cNvPr id="62" name="Picture 61" descr="A picture containing text&#10;&#10;Description automatically generated">
            <a:extLst>
              <a:ext uri="{FF2B5EF4-FFF2-40B4-BE49-F238E27FC236}">
                <a16:creationId xmlns:a16="http://schemas.microsoft.com/office/drawing/2014/main" id="{2EA144D3-5DA8-4018-8D2B-6BB4B036ED2B}"/>
              </a:ext>
            </a:extLst>
          </p:cNvPr>
          <p:cNvPicPr>
            <a:picLocks noChangeAspect="1"/>
          </p:cNvPicPr>
          <p:nvPr/>
        </p:nvPicPr>
        <p:blipFill>
          <a:blip r:embed="rId7"/>
          <a:stretch>
            <a:fillRect/>
          </a:stretch>
        </p:blipFill>
        <p:spPr>
          <a:xfrm>
            <a:off x="5450512" y="717665"/>
            <a:ext cx="2968206" cy="2116221"/>
          </a:xfrm>
          <a:prstGeom prst="rect">
            <a:avLst/>
          </a:prstGeom>
        </p:spPr>
      </p:pic>
      <p:pic>
        <p:nvPicPr>
          <p:cNvPr id="67" name="Picture 66" descr="A picture containing text&#10;&#10;Description automatically generated">
            <a:extLst>
              <a:ext uri="{FF2B5EF4-FFF2-40B4-BE49-F238E27FC236}">
                <a16:creationId xmlns:a16="http://schemas.microsoft.com/office/drawing/2014/main" id="{A7B5865A-0030-46E1-AA7C-3681F86748AA}"/>
              </a:ext>
            </a:extLst>
          </p:cNvPr>
          <p:cNvPicPr>
            <a:picLocks noChangeAspect="1"/>
          </p:cNvPicPr>
          <p:nvPr/>
        </p:nvPicPr>
        <p:blipFill>
          <a:blip r:embed="rId8"/>
          <a:stretch>
            <a:fillRect/>
          </a:stretch>
        </p:blipFill>
        <p:spPr>
          <a:xfrm>
            <a:off x="8648359" y="686832"/>
            <a:ext cx="2154579" cy="2154579"/>
          </a:xfrm>
          <a:prstGeom prst="rect">
            <a:avLst/>
          </a:prstGeom>
        </p:spPr>
      </p:pic>
      <p:pic>
        <p:nvPicPr>
          <p:cNvPr id="92" name="Picture 91">
            <a:extLst>
              <a:ext uri="{FF2B5EF4-FFF2-40B4-BE49-F238E27FC236}">
                <a16:creationId xmlns:a16="http://schemas.microsoft.com/office/drawing/2014/main" id="{878B4597-9C8B-49BA-B6F8-60EBAC07AA82}"/>
              </a:ext>
            </a:extLst>
          </p:cNvPr>
          <p:cNvPicPr>
            <a:picLocks noChangeAspect="1"/>
          </p:cNvPicPr>
          <p:nvPr/>
        </p:nvPicPr>
        <p:blipFill rotWithShape="1">
          <a:blip r:embed="rId9"/>
          <a:srcRect t="9415" b="7243"/>
          <a:stretch/>
        </p:blipFill>
        <p:spPr>
          <a:xfrm>
            <a:off x="9145208" y="2906486"/>
            <a:ext cx="1740279" cy="2154579"/>
          </a:xfrm>
          <a:prstGeom prst="rect">
            <a:avLst/>
          </a:prstGeom>
        </p:spPr>
      </p:pic>
      <p:sp>
        <p:nvSpPr>
          <p:cNvPr id="94" name="Rectangle 93">
            <a:extLst>
              <a:ext uri="{FF2B5EF4-FFF2-40B4-BE49-F238E27FC236}">
                <a16:creationId xmlns:a16="http://schemas.microsoft.com/office/drawing/2014/main" id="{8EE60097-928F-4AF8-AAE1-BE0EE17729A3}"/>
              </a:ext>
            </a:extLst>
          </p:cNvPr>
          <p:cNvSpPr/>
          <p:nvPr/>
        </p:nvSpPr>
        <p:spPr>
          <a:xfrm>
            <a:off x="5874129" y="243558"/>
            <a:ext cx="4649030" cy="369332"/>
          </a:xfrm>
          <a:prstGeom prst="rect">
            <a:avLst/>
          </a:prstGeom>
        </p:spPr>
        <p:txBody>
          <a:bodyPr wrap="none">
            <a:spAutoFit/>
          </a:bodyPr>
          <a:lstStyle/>
          <a:p>
            <a:pPr algn="just">
              <a:spcAft>
                <a:spcPts val="0"/>
              </a:spcAft>
            </a:pPr>
            <a:r>
              <a:rPr lang="en-US" altLang="zh-CN" kern="100" dirty="0">
                <a:latin typeface="等线" panose="02010600030101010101" pitchFamily="2" charset="-122"/>
                <a:ea typeface="等线" panose="02010600030101010101" pitchFamily="2" charset="-122"/>
                <a:cs typeface="Times New Roman" panose="02020603050405020304" pitchFamily="18" charset="0"/>
              </a:rPr>
              <a:t>the color of the clothes and the type of work.</a:t>
            </a:r>
            <a:endParaRPr lang="zh-CN" altLang="zh-CN" kern="100" dirty="0">
              <a:latin typeface="等线" panose="02010600030101010101" pitchFamily="2" charset="-122"/>
              <a:ea typeface="等线" panose="02010600030101010101" pitchFamily="2" charset="-122"/>
              <a:cs typeface="Times New Roman" panose="02020603050405020304" pitchFamily="18" charset="0"/>
            </a:endParaRPr>
          </a:p>
        </p:txBody>
      </p:sp>
      <p:sp>
        <p:nvSpPr>
          <p:cNvPr id="96" name="Rectangle 95">
            <a:extLst>
              <a:ext uri="{FF2B5EF4-FFF2-40B4-BE49-F238E27FC236}">
                <a16:creationId xmlns:a16="http://schemas.microsoft.com/office/drawing/2014/main" id="{9092230D-D030-48BF-A554-A993C6EA725A}"/>
              </a:ext>
            </a:extLst>
          </p:cNvPr>
          <p:cNvSpPr/>
          <p:nvPr/>
        </p:nvSpPr>
        <p:spPr>
          <a:xfrm>
            <a:off x="5051367" y="5113334"/>
            <a:ext cx="6317755" cy="369332"/>
          </a:xfrm>
          <a:prstGeom prst="rect">
            <a:avLst/>
          </a:prstGeom>
        </p:spPr>
        <p:txBody>
          <a:bodyPr wrap="none">
            <a:spAutoFit/>
          </a:bodyPr>
          <a:lstStyle/>
          <a:p>
            <a:r>
              <a:rPr lang="en-US" altLang="zh-CN" dirty="0">
                <a:latin typeface="等线" panose="02010600030101010101" pitchFamily="2" charset="-122"/>
                <a:cs typeface="Times New Roman" panose="02020603050405020304" pitchFamily="18" charset="0"/>
              </a:rPr>
              <a:t>the original color of the character's skin</a:t>
            </a:r>
            <a:r>
              <a:rPr lang="en-US" altLang="zh-CN" kern="100" dirty="0">
                <a:latin typeface="等线" panose="02010600030101010101" pitchFamily="2" charset="-122"/>
                <a:ea typeface="等线" panose="02010600030101010101" pitchFamily="2" charset="-122"/>
                <a:cs typeface="Times New Roman" panose="02020603050405020304" pitchFamily="18" charset="0"/>
              </a:rPr>
              <a:t> and the type of work.</a:t>
            </a:r>
            <a:r>
              <a:rPr lang="en-US" altLang="zh-CN" dirty="0">
                <a:latin typeface="等线" panose="02010600030101010101" pitchFamily="2" charset="-122"/>
                <a:cs typeface="Times New Roman" panose="02020603050405020304" pitchFamily="18" charset="0"/>
              </a:rPr>
              <a:t> </a:t>
            </a:r>
            <a:endParaRPr lang="zh-CN" altLang="en-US" dirty="0"/>
          </a:p>
        </p:txBody>
      </p:sp>
    </p:spTree>
    <p:extLst>
      <p:ext uri="{BB962C8B-B14F-4D97-AF65-F5344CB8AC3E}">
        <p14:creationId xmlns:p14="http://schemas.microsoft.com/office/powerpoint/2010/main" val="1887216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endParaRPr>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aphicFrame>
        <p:nvGraphicFramePr>
          <p:cNvPr id="35" name="Content Placeholder 3">
            <a:extLst>
              <a:ext uri="{FF2B5EF4-FFF2-40B4-BE49-F238E27FC236}">
                <a16:creationId xmlns:a16="http://schemas.microsoft.com/office/drawing/2014/main" id="{0FC40E2B-AFF0-41ED-9646-F2EA5BD0ADA0}"/>
              </a:ext>
            </a:extLst>
          </p:cNvPr>
          <p:cNvGraphicFramePr>
            <a:graphicFrameLocks noGrp="1"/>
          </p:cNvGraphicFramePr>
          <p:nvPr>
            <p:ph idx="1"/>
            <p:extLst>
              <p:ext uri="{D42A27DB-BD31-4B8C-83A1-F6EECF244321}">
                <p14:modId xmlns:p14="http://schemas.microsoft.com/office/powerpoint/2010/main" val="1972359607"/>
              </p:ext>
            </p:extLst>
          </p:nvPr>
        </p:nvGraphicFramePr>
        <p:xfrm>
          <a:off x="1095829" y="1834753"/>
          <a:ext cx="7346044" cy="48369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0" name="Callout: Line with Border and Accent Bar 39">
            <a:extLst>
              <a:ext uri="{FF2B5EF4-FFF2-40B4-BE49-F238E27FC236}">
                <a16:creationId xmlns:a16="http://schemas.microsoft.com/office/drawing/2014/main" id="{6654E37F-167B-4542-971B-C6172DB2E1FF}"/>
              </a:ext>
            </a:extLst>
          </p:cNvPr>
          <p:cNvSpPr/>
          <p:nvPr/>
        </p:nvSpPr>
        <p:spPr>
          <a:xfrm>
            <a:off x="7078051" y="1792697"/>
            <a:ext cx="3169262" cy="2089874"/>
          </a:xfrm>
          <a:prstGeom prst="accentBorderCallout1">
            <a:avLst>
              <a:gd name="adj1" fmla="val 54041"/>
              <a:gd name="adj2" fmla="val -216"/>
              <a:gd name="adj3" fmla="val 90894"/>
              <a:gd name="adj4" fmla="val -65559"/>
            </a:avLst>
          </a:prstGeom>
          <a:noFill/>
          <a:ln cap="rnd" cmpd="dbl">
            <a:solidFill>
              <a:schemeClr val="tx1">
                <a:alpha val="71000"/>
              </a:schemeClr>
            </a:solidFill>
            <a:prstDash val="lgDashDot"/>
            <a:round/>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b="1" dirty="0">
              <a:solidFill>
                <a:schemeClr val="tx1"/>
              </a:solidFill>
            </a:endParaRPr>
          </a:p>
          <a:p>
            <a:pPr algn="ctr"/>
            <a:r>
              <a:rPr lang="en-US" altLang="zh-CN" b="1" dirty="0">
                <a:solidFill>
                  <a:schemeClr val="tx1"/>
                </a:solidFill>
              </a:rPr>
              <a:t>Abiotic anthropomorphism :</a:t>
            </a:r>
          </a:p>
          <a:p>
            <a:pPr algn="ctr"/>
            <a:r>
              <a:rPr lang="en-US" altLang="zh-CN" dirty="0">
                <a:solidFill>
                  <a:schemeClr val="tx1"/>
                </a:solidFill>
              </a:rPr>
              <a:t>Thomas the Tank Engine</a:t>
            </a:r>
          </a:p>
          <a:p>
            <a:pPr algn="ctr"/>
            <a:r>
              <a:rPr lang="en-US" altLang="zh-CN" dirty="0">
                <a:solidFill>
                  <a:schemeClr val="tx1"/>
                </a:solidFill>
              </a:rPr>
              <a:t>Red's Dream</a:t>
            </a:r>
          </a:p>
          <a:p>
            <a:pPr algn="ctr"/>
            <a:r>
              <a:rPr lang="en-US" altLang="zh-CN" dirty="0">
                <a:solidFill>
                  <a:schemeClr val="tx1"/>
                </a:solidFill>
              </a:rPr>
              <a:t>The blue umbrella</a:t>
            </a:r>
          </a:p>
          <a:p>
            <a:pPr algn="ctr"/>
            <a:r>
              <a:rPr lang="en-US" altLang="zh-CN" dirty="0">
                <a:solidFill>
                  <a:schemeClr val="tx1"/>
                </a:solidFill>
              </a:rPr>
              <a:t>Paperman</a:t>
            </a:r>
            <a:endParaRPr lang="zh-CN" altLang="en-US" dirty="0"/>
          </a:p>
          <a:p>
            <a:pPr algn="ctr"/>
            <a:endParaRPr lang="zh-CN" altLang="en-US" dirty="0"/>
          </a:p>
        </p:txBody>
      </p:sp>
      <p:sp>
        <p:nvSpPr>
          <p:cNvPr id="42" name="Callout: Line with Border and Accent Bar 41">
            <a:extLst>
              <a:ext uri="{FF2B5EF4-FFF2-40B4-BE49-F238E27FC236}">
                <a16:creationId xmlns:a16="http://schemas.microsoft.com/office/drawing/2014/main" id="{8F7A6CEB-AE3B-4A80-B6C9-5A85AADC460D}"/>
              </a:ext>
            </a:extLst>
          </p:cNvPr>
          <p:cNvSpPr/>
          <p:nvPr/>
        </p:nvSpPr>
        <p:spPr>
          <a:xfrm>
            <a:off x="850131" y="1820467"/>
            <a:ext cx="2542358" cy="2424180"/>
          </a:xfrm>
          <a:prstGeom prst="accentBorderCallout1">
            <a:avLst>
              <a:gd name="adj1" fmla="val 58594"/>
              <a:gd name="adj2" fmla="val 99785"/>
              <a:gd name="adj3" fmla="val 129724"/>
              <a:gd name="adj4" fmla="val 136272"/>
            </a:avLst>
          </a:prstGeom>
          <a:noFill/>
          <a:ln cap="rnd" cmpd="dbl">
            <a:solidFill>
              <a:schemeClr val="tx1">
                <a:alpha val="71000"/>
              </a:schemeClr>
            </a:solidFill>
            <a:prstDash val="lgDashDot"/>
            <a:round/>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 </a:t>
            </a:r>
          </a:p>
          <a:p>
            <a:pPr algn="ctr"/>
            <a:endParaRPr lang="en-US" altLang="zh-CN" dirty="0">
              <a:solidFill>
                <a:schemeClr val="tx1"/>
              </a:solidFill>
            </a:endParaRPr>
          </a:p>
          <a:p>
            <a:pPr algn="ctr"/>
            <a:r>
              <a:rPr lang="en-US" altLang="zh-CN" b="1" dirty="0">
                <a:solidFill>
                  <a:schemeClr val="tx1"/>
                </a:solidFill>
              </a:rPr>
              <a:t>Biological anthropomorphism :</a:t>
            </a:r>
          </a:p>
          <a:p>
            <a:pPr algn="ctr"/>
            <a:r>
              <a:rPr lang="en-US" altLang="zh-CN" dirty="0" err="1">
                <a:solidFill>
                  <a:schemeClr val="tx1"/>
                </a:solidFill>
              </a:rPr>
              <a:t>Dunbo</a:t>
            </a:r>
            <a:endParaRPr lang="en-US" altLang="zh-CN" dirty="0">
              <a:solidFill>
                <a:schemeClr val="tx1"/>
              </a:solidFill>
            </a:endParaRPr>
          </a:p>
          <a:p>
            <a:pPr algn="ctr"/>
            <a:r>
              <a:rPr lang="en-US" altLang="zh-CN" dirty="0">
                <a:solidFill>
                  <a:schemeClr val="tx1"/>
                </a:solidFill>
              </a:rPr>
              <a:t>The lion king</a:t>
            </a:r>
          </a:p>
          <a:p>
            <a:pPr algn="ctr"/>
            <a:r>
              <a:rPr lang="en-US" altLang="zh-CN" dirty="0">
                <a:solidFill>
                  <a:schemeClr val="tx1"/>
                </a:solidFill>
              </a:rPr>
              <a:t>Zootopia</a:t>
            </a:r>
          </a:p>
          <a:p>
            <a:pPr algn="ctr"/>
            <a:r>
              <a:rPr lang="en-US" altLang="zh-CN" dirty="0">
                <a:solidFill>
                  <a:schemeClr val="tx1"/>
                </a:solidFill>
              </a:rPr>
              <a:t>Rio</a:t>
            </a:r>
          </a:p>
          <a:p>
            <a:pPr algn="ctr"/>
            <a:r>
              <a:rPr lang="en-US" altLang="zh-CN" dirty="0" err="1">
                <a:solidFill>
                  <a:schemeClr val="tx1"/>
                </a:solidFill>
              </a:rPr>
              <a:t>Rango</a:t>
            </a:r>
            <a:endParaRPr lang="en-US" altLang="zh-CN" dirty="0">
              <a:solidFill>
                <a:schemeClr val="tx1"/>
              </a:solidFill>
            </a:endParaRPr>
          </a:p>
          <a:p>
            <a:pPr algn="ctr"/>
            <a:r>
              <a:rPr lang="en-US" altLang="zh-CN" dirty="0">
                <a:solidFill>
                  <a:schemeClr val="tx1"/>
                </a:solidFill>
              </a:rPr>
              <a:t>Nemo</a:t>
            </a:r>
          </a:p>
          <a:p>
            <a:pPr algn="ctr"/>
            <a:r>
              <a:rPr lang="zh-CN" altLang="en-US" dirty="0"/>
              <a:t>、</a:t>
            </a:r>
          </a:p>
          <a:p>
            <a:pPr algn="ctr"/>
            <a:endParaRPr lang="zh-CN" altLang="en-US" dirty="0"/>
          </a:p>
        </p:txBody>
      </p:sp>
      <p:sp>
        <p:nvSpPr>
          <p:cNvPr id="44" name="Callout: Line with Border and Accent Bar 43">
            <a:extLst>
              <a:ext uri="{FF2B5EF4-FFF2-40B4-BE49-F238E27FC236}">
                <a16:creationId xmlns:a16="http://schemas.microsoft.com/office/drawing/2014/main" id="{DF2E5377-C999-4BD6-9E1F-791969CDE5AB}"/>
              </a:ext>
            </a:extLst>
          </p:cNvPr>
          <p:cNvSpPr/>
          <p:nvPr/>
        </p:nvSpPr>
        <p:spPr>
          <a:xfrm>
            <a:off x="8848047" y="4481513"/>
            <a:ext cx="2499775" cy="1483858"/>
          </a:xfrm>
          <a:prstGeom prst="accentBorderCallout1">
            <a:avLst>
              <a:gd name="adj1" fmla="val 48349"/>
              <a:gd name="adj2" fmla="val 73"/>
              <a:gd name="adj3" fmla="val 16523"/>
              <a:gd name="adj4" fmla="val -124100"/>
            </a:avLst>
          </a:prstGeom>
          <a:noFill/>
          <a:ln cap="rnd" cmpd="dbl">
            <a:solidFill>
              <a:schemeClr val="tx1">
                <a:alpha val="71000"/>
              </a:schemeClr>
            </a:solidFill>
            <a:prstDash val="lgDashDot"/>
            <a:round/>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b="1" dirty="0">
              <a:solidFill>
                <a:schemeClr val="tx1"/>
              </a:solidFill>
            </a:endParaRPr>
          </a:p>
          <a:p>
            <a:pPr algn="ctr"/>
            <a:endParaRPr lang="en-US" altLang="zh-CN" b="1" dirty="0">
              <a:solidFill>
                <a:schemeClr val="tx1"/>
              </a:solidFill>
            </a:endParaRPr>
          </a:p>
          <a:p>
            <a:pPr algn="ctr"/>
            <a:endParaRPr lang="en-US" altLang="zh-CN" b="1" dirty="0">
              <a:solidFill>
                <a:schemeClr val="tx1"/>
              </a:solidFill>
            </a:endParaRPr>
          </a:p>
          <a:p>
            <a:pPr algn="ctr"/>
            <a:r>
              <a:rPr lang="en-US" altLang="zh-CN" b="1" dirty="0">
                <a:solidFill>
                  <a:schemeClr val="tx1"/>
                </a:solidFill>
              </a:rPr>
              <a:t>Abstract</a:t>
            </a:r>
            <a:r>
              <a:rPr lang="zh-CN" altLang="en-US" b="1" dirty="0">
                <a:solidFill>
                  <a:schemeClr val="tx1"/>
                </a:solidFill>
              </a:rPr>
              <a:t>、</a:t>
            </a:r>
            <a:r>
              <a:rPr lang="en-US" altLang="zh-CN" b="1" dirty="0">
                <a:solidFill>
                  <a:schemeClr val="tx1"/>
                </a:solidFill>
              </a:rPr>
              <a:t>Fantasy</a:t>
            </a:r>
          </a:p>
          <a:p>
            <a:pPr algn="ctr"/>
            <a:r>
              <a:rPr lang="en-US" altLang="zh-CN" b="1" dirty="0">
                <a:solidFill>
                  <a:schemeClr val="tx1"/>
                </a:solidFill>
              </a:rPr>
              <a:t>anthropomorphism :</a:t>
            </a:r>
          </a:p>
          <a:p>
            <a:pPr algn="ctr"/>
            <a:r>
              <a:rPr lang="en-US" altLang="zh-CN" dirty="0">
                <a:solidFill>
                  <a:schemeClr val="tx1"/>
                </a:solidFill>
              </a:rPr>
              <a:t>Day and Night</a:t>
            </a:r>
          </a:p>
          <a:p>
            <a:pPr algn="ctr"/>
            <a:r>
              <a:rPr lang="en-US" altLang="zh-CN" dirty="0">
                <a:solidFill>
                  <a:schemeClr val="tx1"/>
                </a:solidFill>
              </a:rPr>
              <a:t>Inside out</a:t>
            </a:r>
          </a:p>
          <a:p>
            <a:pPr algn="ctr"/>
            <a:endParaRPr lang="en-US" altLang="zh-CN" b="1" dirty="0">
              <a:solidFill>
                <a:schemeClr val="tx1"/>
              </a:solidFill>
            </a:endParaRPr>
          </a:p>
          <a:p>
            <a:pPr algn="ctr"/>
            <a:r>
              <a:rPr lang="zh-CN" altLang="en-US" dirty="0"/>
              <a:t>、</a:t>
            </a:r>
          </a:p>
          <a:p>
            <a:pPr algn="ctr"/>
            <a:endParaRPr lang="zh-CN" altLang="en-US" dirty="0"/>
          </a:p>
        </p:txBody>
      </p:sp>
      <p:sp>
        <p:nvSpPr>
          <p:cNvPr id="45" name="Title 1">
            <a:extLst>
              <a:ext uri="{FF2B5EF4-FFF2-40B4-BE49-F238E27FC236}">
                <a16:creationId xmlns:a16="http://schemas.microsoft.com/office/drawing/2014/main" id="{4D00B72D-DCF8-46DD-8269-2B8B6AAB692D}"/>
              </a:ext>
            </a:extLst>
          </p:cNvPr>
          <p:cNvSpPr txBox="1">
            <a:spLocks/>
          </p:cNvSpPr>
          <p:nvPr/>
        </p:nvSpPr>
        <p:spPr>
          <a:xfrm>
            <a:off x="1371601" y="295141"/>
            <a:ext cx="9373127" cy="1353310"/>
          </a:xfrm>
          <a:prstGeom prst="rect">
            <a:avLst/>
          </a:prstGeom>
        </p:spPr>
        <p:txBody>
          <a:bodyPr vert="horz" lIns="228600" tIns="228600" rIns="228600" bIns="228600" rtlCol="0" anchor="b">
            <a:normAutofit/>
          </a:bodyPr>
          <a:lstStyle>
            <a:lvl1pPr algn="ctr" defTabSz="914400" rtl="0" eaLnBrk="1" latinLnBrk="0" hangingPunct="1">
              <a:lnSpc>
                <a:spcPct val="85000"/>
              </a:lnSpc>
              <a:spcBef>
                <a:spcPct val="0"/>
              </a:spcBef>
              <a:buNone/>
              <a:defRPr sz="4000" b="0" i="0" kern="1200" cap="none" spc="-150">
                <a:solidFill>
                  <a:srgbClr val="FFFEFF"/>
                </a:solidFill>
                <a:effectLst/>
                <a:latin typeface="+mj-lt"/>
                <a:ea typeface="+mj-ea"/>
                <a:cs typeface="+mj-cs"/>
              </a:defRPr>
            </a:lvl1pPr>
          </a:lstStyle>
          <a:p>
            <a:r>
              <a:rPr lang="en-US" altLang="zh-CN" sz="3600" b="1" dirty="0">
                <a:solidFill>
                  <a:schemeClr val="tx1"/>
                </a:solidFill>
                <a:latin typeface="Arial Black" panose="020B0A04020102020204" pitchFamily="34" charset="0"/>
                <a:ea typeface="黑体" panose="02010609060101010101" pitchFamily="49" charset="-122"/>
                <a:cs typeface="Aharoni" panose="02010803020104030203" pitchFamily="2" charset="-79"/>
              </a:rPr>
              <a:t>2. The classification </a:t>
            </a:r>
            <a:endParaRPr lang="zh-CN" altLang="en-US" sz="3600" b="1" dirty="0">
              <a:solidFill>
                <a:schemeClr val="tx1"/>
              </a:solidFill>
              <a:latin typeface="Arial Black" panose="020B0A04020102020204" pitchFamily="34" charset="0"/>
              <a:cs typeface="Aharoni" panose="02010803020104030203" pitchFamily="2" charset="-79"/>
            </a:endParaRPr>
          </a:p>
        </p:txBody>
      </p:sp>
    </p:spTree>
    <p:extLst>
      <p:ext uri="{BB962C8B-B14F-4D97-AF65-F5344CB8AC3E}">
        <p14:creationId xmlns:p14="http://schemas.microsoft.com/office/powerpoint/2010/main" val="3974076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pic>
        <p:nvPicPr>
          <p:cNvPr id="1026" name="Picture 2" descr="GQ@8FCF3@`(LANWQP%1VKMG">
            <a:extLst>
              <a:ext uri="{FF2B5EF4-FFF2-40B4-BE49-F238E27FC236}">
                <a16:creationId xmlns:a16="http://schemas.microsoft.com/office/drawing/2014/main" id="{32F70448-8343-4ED2-A90C-8A622645CB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105" y="2162971"/>
            <a:ext cx="12111790" cy="3517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itle 1">
            <a:extLst>
              <a:ext uri="{FF2B5EF4-FFF2-40B4-BE49-F238E27FC236}">
                <a16:creationId xmlns:a16="http://schemas.microsoft.com/office/drawing/2014/main" id="{4CD30D63-945C-442E-9C07-D93072FE65E4}"/>
              </a:ext>
            </a:extLst>
          </p:cNvPr>
          <p:cNvSpPr txBox="1">
            <a:spLocks/>
          </p:cNvSpPr>
          <p:nvPr/>
        </p:nvSpPr>
        <p:spPr>
          <a:xfrm>
            <a:off x="1371601" y="295141"/>
            <a:ext cx="9373127" cy="1353310"/>
          </a:xfrm>
          <a:prstGeom prst="rect">
            <a:avLst/>
          </a:prstGeom>
        </p:spPr>
        <p:txBody>
          <a:bodyPr vert="horz" lIns="228600" tIns="228600" rIns="228600" bIns="228600" rtlCol="0" anchor="b">
            <a:normAutofit/>
          </a:bodyPr>
          <a:lstStyle>
            <a:lvl1pPr algn="ctr" defTabSz="914400" rtl="0" eaLnBrk="1" latinLnBrk="0" hangingPunct="1">
              <a:lnSpc>
                <a:spcPct val="85000"/>
              </a:lnSpc>
              <a:spcBef>
                <a:spcPct val="0"/>
              </a:spcBef>
              <a:buNone/>
              <a:defRPr sz="4000" b="0" i="0" kern="1200" cap="none" spc="-150">
                <a:solidFill>
                  <a:srgbClr val="FFFEFF"/>
                </a:solidFill>
                <a:effectLst/>
                <a:latin typeface="+mj-lt"/>
                <a:ea typeface="+mj-ea"/>
                <a:cs typeface="+mj-cs"/>
              </a:defRPr>
            </a:lvl1pPr>
          </a:lstStyle>
          <a:p>
            <a:r>
              <a:rPr lang="en-US" altLang="zh-CN" sz="3600" b="1" dirty="0">
                <a:solidFill>
                  <a:schemeClr val="tx1"/>
                </a:solidFill>
                <a:latin typeface="Arial Black" panose="020B0A04020102020204" pitchFamily="34" charset="0"/>
                <a:ea typeface="黑体" panose="02010609060101010101" pitchFamily="49" charset="-122"/>
                <a:cs typeface="Aharoni" panose="02010803020104030203" pitchFamily="2" charset="-79"/>
              </a:rPr>
              <a:t>2. The classification </a:t>
            </a:r>
            <a:endParaRPr lang="zh-CN" altLang="en-US" sz="3600" b="1" dirty="0">
              <a:solidFill>
                <a:schemeClr val="tx1"/>
              </a:solidFill>
              <a:latin typeface="Arial Black" panose="020B0A04020102020204" pitchFamily="34" charset="0"/>
              <a:cs typeface="Aharoni" panose="02010803020104030203" pitchFamily="2" charset="-79"/>
            </a:endParaRPr>
          </a:p>
        </p:txBody>
      </p:sp>
    </p:spTree>
    <p:extLst>
      <p:ext uri="{BB962C8B-B14F-4D97-AF65-F5344CB8AC3E}">
        <p14:creationId xmlns:p14="http://schemas.microsoft.com/office/powerpoint/2010/main" val="10689231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2" name="Group 61">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63"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4"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5"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6"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8"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1"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2"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3"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4"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5"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83" name="Group 82">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84" name="Rectangle 83">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5" name="Isosceles Triangle 84">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 name="Rectangle 85">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88" name="Rectangle 87">
            <a:extLst>
              <a:ext uri="{FF2B5EF4-FFF2-40B4-BE49-F238E27FC236}">
                <a16:creationId xmlns:a16="http://schemas.microsoft.com/office/drawing/2014/main" id="{62704ED4-17AD-4155-82BF-349125232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0" name="Group 89">
            <a:extLst>
              <a:ext uri="{FF2B5EF4-FFF2-40B4-BE49-F238E27FC236}">
                <a16:creationId xmlns:a16="http://schemas.microsoft.com/office/drawing/2014/main" id="{94030ADA-F758-4871-82A9-A900D3A1C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91" name="Freeform 5">
              <a:extLst>
                <a:ext uri="{FF2B5EF4-FFF2-40B4-BE49-F238E27FC236}">
                  <a16:creationId xmlns:a16="http://schemas.microsoft.com/office/drawing/2014/main" id="{C03A5D77-B569-4446-A13F-5F2B66B895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6">
              <a:extLst>
                <a:ext uri="{FF2B5EF4-FFF2-40B4-BE49-F238E27FC236}">
                  <a16:creationId xmlns:a16="http://schemas.microsoft.com/office/drawing/2014/main" id="{1910AFDB-600F-419E-B8A2-C910C91CC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7">
              <a:extLst>
                <a:ext uri="{FF2B5EF4-FFF2-40B4-BE49-F238E27FC236}">
                  <a16:creationId xmlns:a16="http://schemas.microsoft.com/office/drawing/2014/main" id="{8BA9642D-E707-4E5C-AD56-5B4201F77F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4" name="Freeform 8">
              <a:extLst>
                <a:ext uri="{FF2B5EF4-FFF2-40B4-BE49-F238E27FC236}">
                  <a16:creationId xmlns:a16="http://schemas.microsoft.com/office/drawing/2014/main" id="{6BE43368-BE27-4B0F-996B-F8020ECC8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9">
              <a:extLst>
                <a:ext uri="{FF2B5EF4-FFF2-40B4-BE49-F238E27FC236}">
                  <a16:creationId xmlns:a16="http://schemas.microsoft.com/office/drawing/2014/main" id="{1C2AFC90-DCD5-4CC4-B572-09469E8927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0">
              <a:extLst>
                <a:ext uri="{FF2B5EF4-FFF2-40B4-BE49-F238E27FC236}">
                  <a16:creationId xmlns:a16="http://schemas.microsoft.com/office/drawing/2014/main" id="{EEC73C1F-7C9B-41BF-A454-152B90AF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1">
              <a:extLst>
                <a:ext uri="{FF2B5EF4-FFF2-40B4-BE49-F238E27FC236}">
                  <a16:creationId xmlns:a16="http://schemas.microsoft.com/office/drawing/2014/main" id="{B9387A9D-115C-4CC5-9107-97827EFF8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2">
              <a:extLst>
                <a:ext uri="{FF2B5EF4-FFF2-40B4-BE49-F238E27FC236}">
                  <a16:creationId xmlns:a16="http://schemas.microsoft.com/office/drawing/2014/main" id="{69CF2257-1227-45F2-8310-EF03857E0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13">
              <a:extLst>
                <a:ext uri="{FF2B5EF4-FFF2-40B4-BE49-F238E27FC236}">
                  <a16:creationId xmlns:a16="http://schemas.microsoft.com/office/drawing/2014/main" id="{914D598B-12C8-4050-872B-AB3C4790A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4">
              <a:extLst>
                <a:ext uri="{FF2B5EF4-FFF2-40B4-BE49-F238E27FC236}">
                  <a16:creationId xmlns:a16="http://schemas.microsoft.com/office/drawing/2014/main" id="{43441426-0436-4C62-93CB-7B23121194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1" name="Freeform 15">
              <a:extLst>
                <a:ext uri="{FF2B5EF4-FFF2-40B4-BE49-F238E27FC236}">
                  <a16:creationId xmlns:a16="http://schemas.microsoft.com/office/drawing/2014/main" id="{8174AF5F-E0DA-457B-9C6D-B6793C36AF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6">
              <a:extLst>
                <a:ext uri="{FF2B5EF4-FFF2-40B4-BE49-F238E27FC236}">
                  <a16:creationId xmlns:a16="http://schemas.microsoft.com/office/drawing/2014/main" id="{40D36E6D-6BFF-4FB5-9EEB-3A36B79562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3" name="Freeform 17">
              <a:extLst>
                <a:ext uri="{FF2B5EF4-FFF2-40B4-BE49-F238E27FC236}">
                  <a16:creationId xmlns:a16="http://schemas.microsoft.com/office/drawing/2014/main" id="{5159A95D-574D-4341-8A5B-5EB05EF2C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8">
              <a:extLst>
                <a:ext uri="{FF2B5EF4-FFF2-40B4-BE49-F238E27FC236}">
                  <a16:creationId xmlns:a16="http://schemas.microsoft.com/office/drawing/2014/main" id="{CC2519B6-9E4D-48AA-8E1D-413BEEEEE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19">
              <a:extLst>
                <a:ext uri="{FF2B5EF4-FFF2-40B4-BE49-F238E27FC236}">
                  <a16:creationId xmlns:a16="http://schemas.microsoft.com/office/drawing/2014/main" id="{91EFD00E-D9BB-4F8F-9652-1514A200A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0">
              <a:extLst>
                <a:ext uri="{FF2B5EF4-FFF2-40B4-BE49-F238E27FC236}">
                  <a16:creationId xmlns:a16="http://schemas.microsoft.com/office/drawing/2014/main" id="{78EDA1A4-47D4-4C8C-94C1-20520CA08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1">
              <a:extLst>
                <a:ext uri="{FF2B5EF4-FFF2-40B4-BE49-F238E27FC236}">
                  <a16:creationId xmlns:a16="http://schemas.microsoft.com/office/drawing/2014/main" id="{EF948F9B-2B64-4D46-B645-564490CD5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8" name="Freeform 22">
              <a:extLst>
                <a:ext uri="{FF2B5EF4-FFF2-40B4-BE49-F238E27FC236}">
                  <a16:creationId xmlns:a16="http://schemas.microsoft.com/office/drawing/2014/main" id="{95BA89D9-B358-4064-A9B6-44592BB971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9" name="Freeform 23">
              <a:extLst>
                <a:ext uri="{FF2B5EF4-FFF2-40B4-BE49-F238E27FC236}">
                  <a16:creationId xmlns:a16="http://schemas.microsoft.com/office/drawing/2014/main" id="{B1D008F9-9A52-429E-9615-0BB796945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111" name="Rectangle 110">
            <a:extLst>
              <a:ext uri="{FF2B5EF4-FFF2-40B4-BE49-F238E27FC236}">
                <a16:creationId xmlns:a16="http://schemas.microsoft.com/office/drawing/2014/main" id="{E4BAAF5C-577F-43DB-8ACD-EDAB5A54E6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tx2">
                  <a:alpha val="38000"/>
                </a:schemeClr>
              </a:gs>
              <a:gs pos="0">
                <a:schemeClr val="bg1">
                  <a:lumMod val="95000"/>
                  <a:alpha val="12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Isosceles Triangle 112">
            <a:extLst>
              <a:ext uri="{FF2B5EF4-FFF2-40B4-BE49-F238E27FC236}">
                <a16:creationId xmlns:a16="http://schemas.microsoft.com/office/drawing/2014/main" id="{78B6E08A-861F-4A1A-BCF0-69429C5A2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025316" y="3342776"/>
            <a:ext cx="200040" cy="17244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grpSp>
        <p:nvGrpSpPr>
          <p:cNvPr id="110" name="Group 109">
            <a:extLst>
              <a:ext uri="{FF2B5EF4-FFF2-40B4-BE49-F238E27FC236}">
                <a16:creationId xmlns:a16="http://schemas.microsoft.com/office/drawing/2014/main" id="{3EE1484D-A2E7-40EA-A68C-AEFF5A09771D}"/>
              </a:ext>
            </a:extLst>
          </p:cNvPr>
          <p:cNvGrpSpPr/>
          <p:nvPr/>
        </p:nvGrpSpPr>
        <p:grpSpPr>
          <a:xfrm>
            <a:off x="8624374" y="1286880"/>
            <a:ext cx="2519846" cy="2519846"/>
            <a:chOff x="3251203" y="1913001"/>
            <a:chExt cx="2519846" cy="2519846"/>
          </a:xfrm>
        </p:grpSpPr>
        <p:sp>
          <p:nvSpPr>
            <p:cNvPr id="116" name="Oval 115">
              <a:extLst>
                <a:ext uri="{FF2B5EF4-FFF2-40B4-BE49-F238E27FC236}">
                  <a16:creationId xmlns:a16="http://schemas.microsoft.com/office/drawing/2014/main" id="{6788B2C6-1116-4141-883C-645C72B7582F}"/>
                </a:ext>
              </a:extLst>
            </p:cNvPr>
            <p:cNvSpPr/>
            <p:nvPr/>
          </p:nvSpPr>
          <p:spPr>
            <a:xfrm>
              <a:off x="3251203" y="1913001"/>
              <a:ext cx="2519846" cy="2519846"/>
            </a:xfrm>
            <a:prstGeom prst="ellipse">
              <a:avLst/>
            </a:prstGeom>
          </p:spPr>
          <p:style>
            <a:lnRef idx="3">
              <a:schemeClr val="lt1">
                <a:hueOff val="0"/>
                <a:satOff val="0"/>
                <a:lumOff val="0"/>
                <a:alphaOff val="0"/>
              </a:schemeClr>
            </a:lnRef>
            <a:fillRef idx="1">
              <a:schemeClr val="accent1">
                <a:shade val="80000"/>
                <a:alpha val="50000"/>
                <a:hueOff val="0"/>
                <a:satOff val="0"/>
                <a:lumOff val="0"/>
                <a:alphaOff val="0"/>
              </a:schemeClr>
            </a:fillRef>
            <a:effectRef idx="0">
              <a:schemeClr val="accent1">
                <a:shade val="80000"/>
                <a:alpha val="50000"/>
                <a:hueOff val="0"/>
                <a:satOff val="0"/>
                <a:lumOff val="0"/>
                <a:alphaOff val="0"/>
              </a:schemeClr>
            </a:effectRef>
            <a:fontRef idx="minor">
              <a:schemeClr val="tx1"/>
            </a:fontRef>
          </p:style>
        </p:sp>
        <p:sp>
          <p:nvSpPr>
            <p:cNvPr id="117" name="Oval 4">
              <a:extLst>
                <a:ext uri="{FF2B5EF4-FFF2-40B4-BE49-F238E27FC236}">
                  <a16:creationId xmlns:a16="http://schemas.microsoft.com/office/drawing/2014/main" id="{086062F5-1AEE-4428-B106-77FCCC77BFD8}"/>
                </a:ext>
              </a:extLst>
            </p:cNvPr>
            <p:cNvSpPr txBox="1"/>
            <p:nvPr/>
          </p:nvSpPr>
          <p:spPr>
            <a:xfrm>
              <a:off x="3620226" y="2282024"/>
              <a:ext cx="1781800"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t" anchorCtr="0">
              <a:noAutofit/>
            </a:bodyPr>
            <a:lstStyle/>
            <a:p>
              <a:pPr marL="0" lvl="0" indent="0" algn="ctr" defTabSz="1289050">
                <a:lnSpc>
                  <a:spcPct val="90000"/>
                </a:lnSpc>
                <a:spcBef>
                  <a:spcPct val="0"/>
                </a:spcBef>
                <a:spcAft>
                  <a:spcPct val="35000"/>
                </a:spcAft>
                <a:buNone/>
              </a:pPr>
              <a:endParaRPr lang="en-US" altLang="zh-CN" sz="2900" kern="1200" dirty="0"/>
            </a:p>
            <a:p>
              <a:pPr marL="0" lvl="0" indent="0" algn="ctr" defTabSz="1289050">
                <a:lnSpc>
                  <a:spcPct val="90000"/>
                </a:lnSpc>
                <a:spcBef>
                  <a:spcPct val="0"/>
                </a:spcBef>
                <a:spcAft>
                  <a:spcPct val="35000"/>
                </a:spcAft>
                <a:buNone/>
              </a:pPr>
              <a:r>
                <a:rPr lang="en-US" altLang="zh-CN" sz="2900" kern="1200" dirty="0"/>
                <a:t>Human</a:t>
              </a:r>
            </a:p>
          </p:txBody>
        </p:sp>
      </p:grpSp>
      <p:grpSp>
        <p:nvGrpSpPr>
          <p:cNvPr id="112" name="Group 111">
            <a:extLst>
              <a:ext uri="{FF2B5EF4-FFF2-40B4-BE49-F238E27FC236}">
                <a16:creationId xmlns:a16="http://schemas.microsoft.com/office/drawing/2014/main" id="{E807C9A8-EE98-4C1B-9C6A-E9EE367E724F}"/>
              </a:ext>
            </a:extLst>
          </p:cNvPr>
          <p:cNvGrpSpPr/>
          <p:nvPr/>
        </p:nvGrpSpPr>
        <p:grpSpPr>
          <a:xfrm>
            <a:off x="8700516" y="3027897"/>
            <a:ext cx="2519846" cy="2519846"/>
            <a:chOff x="1818710" y="2751287"/>
            <a:chExt cx="2519846" cy="2519846"/>
          </a:xfrm>
        </p:grpSpPr>
        <p:sp>
          <p:nvSpPr>
            <p:cNvPr id="114" name="Oval 113">
              <a:extLst>
                <a:ext uri="{FF2B5EF4-FFF2-40B4-BE49-F238E27FC236}">
                  <a16:creationId xmlns:a16="http://schemas.microsoft.com/office/drawing/2014/main" id="{21C48132-6D5C-43F7-91A5-FAFDD86FD0EE}"/>
                </a:ext>
              </a:extLst>
            </p:cNvPr>
            <p:cNvSpPr/>
            <p:nvPr/>
          </p:nvSpPr>
          <p:spPr>
            <a:xfrm>
              <a:off x="1818710" y="2751287"/>
              <a:ext cx="2519846" cy="2519846"/>
            </a:xfrm>
            <a:prstGeom prst="ellipse">
              <a:avLst/>
            </a:prstGeom>
          </p:spPr>
          <p:style>
            <a:lnRef idx="3">
              <a:schemeClr val="lt1">
                <a:hueOff val="0"/>
                <a:satOff val="0"/>
                <a:lumOff val="0"/>
                <a:alphaOff val="0"/>
              </a:schemeClr>
            </a:lnRef>
            <a:fillRef idx="1">
              <a:schemeClr val="accent1">
                <a:shade val="80000"/>
                <a:alpha val="50000"/>
                <a:hueOff val="-12"/>
                <a:satOff val="-76"/>
                <a:lumOff val="1648"/>
                <a:alphaOff val="10000"/>
              </a:schemeClr>
            </a:fillRef>
            <a:effectRef idx="0">
              <a:schemeClr val="accent1">
                <a:shade val="80000"/>
                <a:alpha val="50000"/>
                <a:hueOff val="-12"/>
                <a:satOff val="-76"/>
                <a:lumOff val="1648"/>
                <a:alphaOff val="10000"/>
              </a:schemeClr>
            </a:effectRef>
            <a:fontRef idx="minor">
              <a:schemeClr val="tx1"/>
            </a:fontRef>
          </p:style>
        </p:sp>
        <p:sp>
          <p:nvSpPr>
            <p:cNvPr id="115" name="Oval 6">
              <a:extLst>
                <a:ext uri="{FF2B5EF4-FFF2-40B4-BE49-F238E27FC236}">
                  <a16:creationId xmlns:a16="http://schemas.microsoft.com/office/drawing/2014/main" id="{F4462233-A541-4A5E-AE79-0BC003AF642D}"/>
                </a:ext>
              </a:extLst>
            </p:cNvPr>
            <p:cNvSpPr txBox="1"/>
            <p:nvPr/>
          </p:nvSpPr>
          <p:spPr>
            <a:xfrm>
              <a:off x="2187733" y="3120310"/>
              <a:ext cx="1781800"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ctr" anchorCtr="0">
              <a:noAutofit/>
            </a:bodyPr>
            <a:lstStyle/>
            <a:p>
              <a:pPr marL="0" lvl="0" indent="0" algn="ctr" defTabSz="1289050">
                <a:lnSpc>
                  <a:spcPct val="90000"/>
                </a:lnSpc>
                <a:spcBef>
                  <a:spcPct val="0"/>
                </a:spcBef>
                <a:spcAft>
                  <a:spcPct val="35000"/>
                </a:spcAft>
                <a:buNone/>
              </a:pPr>
              <a:r>
                <a:rPr lang="en-US" altLang="zh-CN" sz="2900" kern="1200" dirty="0"/>
                <a:t>Sheep</a:t>
              </a:r>
            </a:p>
          </p:txBody>
        </p:sp>
      </p:grpSp>
      <p:pic>
        <p:nvPicPr>
          <p:cNvPr id="6" name="Picture 5">
            <a:extLst>
              <a:ext uri="{FF2B5EF4-FFF2-40B4-BE49-F238E27FC236}">
                <a16:creationId xmlns:a16="http://schemas.microsoft.com/office/drawing/2014/main" id="{5F89DC08-1CB4-40F9-9FF9-4A840D212A7F}"/>
              </a:ext>
            </a:extLst>
          </p:cNvPr>
          <p:cNvPicPr>
            <a:picLocks noChangeAspect="1"/>
          </p:cNvPicPr>
          <p:nvPr/>
        </p:nvPicPr>
        <p:blipFill>
          <a:blip r:embed="rId2"/>
          <a:stretch>
            <a:fillRect/>
          </a:stretch>
        </p:blipFill>
        <p:spPr>
          <a:xfrm>
            <a:off x="909860" y="462203"/>
            <a:ext cx="2743200" cy="3657600"/>
          </a:xfrm>
          <a:prstGeom prst="rect">
            <a:avLst/>
          </a:prstGeom>
        </p:spPr>
      </p:pic>
      <p:pic>
        <p:nvPicPr>
          <p:cNvPr id="28" name="Picture 27" descr="A close up of text on a white background&#10;&#10;Description automatically generated">
            <a:extLst>
              <a:ext uri="{FF2B5EF4-FFF2-40B4-BE49-F238E27FC236}">
                <a16:creationId xmlns:a16="http://schemas.microsoft.com/office/drawing/2014/main" id="{E5CDC68A-CA0C-4AD9-B120-5A19C822BC6E}"/>
              </a:ext>
            </a:extLst>
          </p:cNvPr>
          <p:cNvPicPr>
            <a:picLocks noChangeAspect="1"/>
          </p:cNvPicPr>
          <p:nvPr/>
        </p:nvPicPr>
        <p:blipFill>
          <a:blip r:embed="rId3"/>
          <a:stretch>
            <a:fillRect/>
          </a:stretch>
        </p:blipFill>
        <p:spPr>
          <a:xfrm rot="5400000">
            <a:off x="4361291" y="-61056"/>
            <a:ext cx="2709029" cy="3796489"/>
          </a:xfrm>
          <a:prstGeom prst="rect">
            <a:avLst/>
          </a:prstGeom>
        </p:spPr>
      </p:pic>
      <p:pic>
        <p:nvPicPr>
          <p:cNvPr id="35" name="Picture 34" descr="A picture containing building, ground, sitting, outdoor&#10;&#10;Description automatically generated">
            <a:extLst>
              <a:ext uri="{FF2B5EF4-FFF2-40B4-BE49-F238E27FC236}">
                <a16:creationId xmlns:a16="http://schemas.microsoft.com/office/drawing/2014/main" id="{91E20868-8C4E-46A9-9440-608F95AE7776}"/>
              </a:ext>
            </a:extLst>
          </p:cNvPr>
          <p:cNvPicPr>
            <a:picLocks noChangeAspect="1"/>
          </p:cNvPicPr>
          <p:nvPr/>
        </p:nvPicPr>
        <p:blipFill rotWithShape="1">
          <a:blip r:embed="rId4"/>
          <a:srcRect t="6174"/>
          <a:stretch/>
        </p:blipFill>
        <p:spPr>
          <a:xfrm>
            <a:off x="3831108" y="3378819"/>
            <a:ext cx="1832220" cy="3051085"/>
          </a:xfrm>
          <a:prstGeom prst="rect">
            <a:avLst/>
          </a:prstGeom>
        </p:spPr>
      </p:pic>
      <p:pic>
        <p:nvPicPr>
          <p:cNvPr id="58" name="Picture 57">
            <a:extLst>
              <a:ext uri="{FF2B5EF4-FFF2-40B4-BE49-F238E27FC236}">
                <a16:creationId xmlns:a16="http://schemas.microsoft.com/office/drawing/2014/main" id="{4FCA72A9-817B-4194-A4F0-7C04C3986281}"/>
              </a:ext>
            </a:extLst>
          </p:cNvPr>
          <p:cNvPicPr>
            <a:picLocks noChangeAspect="1"/>
          </p:cNvPicPr>
          <p:nvPr/>
        </p:nvPicPr>
        <p:blipFill>
          <a:blip r:embed="rId5"/>
          <a:stretch>
            <a:fillRect/>
          </a:stretch>
        </p:blipFill>
        <p:spPr>
          <a:xfrm>
            <a:off x="5729261" y="3378819"/>
            <a:ext cx="1884788" cy="3051085"/>
          </a:xfrm>
          <a:prstGeom prst="rect">
            <a:avLst/>
          </a:prstGeom>
        </p:spPr>
      </p:pic>
      <p:pic>
        <p:nvPicPr>
          <p:cNvPr id="60" name="Picture 59">
            <a:extLst>
              <a:ext uri="{FF2B5EF4-FFF2-40B4-BE49-F238E27FC236}">
                <a16:creationId xmlns:a16="http://schemas.microsoft.com/office/drawing/2014/main" id="{55CE88B4-C589-42C6-A036-D92D6E94247B}"/>
              </a:ext>
            </a:extLst>
          </p:cNvPr>
          <p:cNvPicPr>
            <a:picLocks noChangeAspect="1"/>
          </p:cNvPicPr>
          <p:nvPr/>
        </p:nvPicPr>
        <p:blipFill rotWithShape="1">
          <a:blip r:embed="rId6"/>
          <a:srcRect l="21111" t="48542" r="1128"/>
          <a:stretch/>
        </p:blipFill>
        <p:spPr>
          <a:xfrm>
            <a:off x="897463" y="4401778"/>
            <a:ext cx="2766473" cy="2032000"/>
          </a:xfrm>
          <a:prstGeom prst="rect">
            <a:avLst/>
          </a:prstGeom>
        </p:spPr>
      </p:pic>
    </p:spTree>
    <p:extLst>
      <p:ext uri="{BB962C8B-B14F-4D97-AF65-F5344CB8AC3E}">
        <p14:creationId xmlns:p14="http://schemas.microsoft.com/office/powerpoint/2010/main" val="35995595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31">
            <a:extLst>
              <a:ext uri="{FF2B5EF4-FFF2-40B4-BE49-F238E27FC236}">
                <a16:creationId xmlns:a16="http://schemas.microsoft.com/office/drawing/2014/main" id="{821C8182-3866-4E31-949C-E0DF95F595EE}"/>
              </a:ext>
            </a:extLst>
          </p:cNvPr>
          <p:cNvGrpSpPr/>
          <p:nvPr/>
        </p:nvGrpSpPr>
        <p:grpSpPr>
          <a:xfrm>
            <a:off x="8624374" y="1286880"/>
            <a:ext cx="2519846" cy="2519846"/>
            <a:chOff x="3251203" y="1913001"/>
            <a:chExt cx="2519846" cy="2519846"/>
          </a:xfrm>
        </p:grpSpPr>
        <p:sp>
          <p:nvSpPr>
            <p:cNvPr id="33" name="Oval 32">
              <a:extLst>
                <a:ext uri="{FF2B5EF4-FFF2-40B4-BE49-F238E27FC236}">
                  <a16:creationId xmlns:a16="http://schemas.microsoft.com/office/drawing/2014/main" id="{758AB307-CF00-48AD-90C6-007FA83745A5}"/>
                </a:ext>
              </a:extLst>
            </p:cNvPr>
            <p:cNvSpPr/>
            <p:nvPr/>
          </p:nvSpPr>
          <p:spPr>
            <a:xfrm>
              <a:off x="3251203" y="1913001"/>
              <a:ext cx="2519846" cy="2519846"/>
            </a:xfrm>
            <a:prstGeom prst="ellipse">
              <a:avLst/>
            </a:prstGeom>
          </p:spPr>
          <p:style>
            <a:lnRef idx="3">
              <a:schemeClr val="lt1">
                <a:hueOff val="0"/>
                <a:satOff val="0"/>
                <a:lumOff val="0"/>
                <a:alphaOff val="0"/>
              </a:schemeClr>
            </a:lnRef>
            <a:fillRef idx="1">
              <a:schemeClr val="accent1">
                <a:shade val="80000"/>
                <a:alpha val="50000"/>
                <a:hueOff val="0"/>
                <a:satOff val="0"/>
                <a:lumOff val="0"/>
                <a:alphaOff val="0"/>
              </a:schemeClr>
            </a:fillRef>
            <a:effectRef idx="0">
              <a:schemeClr val="accent1">
                <a:shade val="80000"/>
                <a:alpha val="50000"/>
                <a:hueOff val="0"/>
                <a:satOff val="0"/>
                <a:lumOff val="0"/>
                <a:alphaOff val="0"/>
              </a:schemeClr>
            </a:effectRef>
            <a:fontRef idx="minor">
              <a:schemeClr val="tx1"/>
            </a:fontRef>
          </p:style>
        </p:sp>
        <p:sp>
          <p:nvSpPr>
            <p:cNvPr id="34" name="Oval 4">
              <a:extLst>
                <a:ext uri="{FF2B5EF4-FFF2-40B4-BE49-F238E27FC236}">
                  <a16:creationId xmlns:a16="http://schemas.microsoft.com/office/drawing/2014/main" id="{D59021AC-A445-4304-9C1E-E01E5B34D5C8}"/>
                </a:ext>
              </a:extLst>
            </p:cNvPr>
            <p:cNvSpPr txBox="1"/>
            <p:nvPr/>
          </p:nvSpPr>
          <p:spPr>
            <a:xfrm>
              <a:off x="3620226" y="2282024"/>
              <a:ext cx="1781800"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t" anchorCtr="0">
              <a:noAutofit/>
            </a:bodyPr>
            <a:lstStyle/>
            <a:p>
              <a:pPr marL="0" lvl="0" indent="0" algn="ctr" defTabSz="1289050">
                <a:lnSpc>
                  <a:spcPct val="90000"/>
                </a:lnSpc>
                <a:spcBef>
                  <a:spcPct val="0"/>
                </a:spcBef>
                <a:spcAft>
                  <a:spcPct val="35000"/>
                </a:spcAft>
                <a:buNone/>
              </a:pPr>
              <a:endParaRPr lang="en-US" altLang="zh-CN" sz="2900" kern="1200" dirty="0"/>
            </a:p>
            <a:p>
              <a:pPr marL="0" lvl="0" indent="0" algn="ctr" defTabSz="1289050">
                <a:lnSpc>
                  <a:spcPct val="90000"/>
                </a:lnSpc>
                <a:spcBef>
                  <a:spcPct val="0"/>
                </a:spcBef>
                <a:spcAft>
                  <a:spcPct val="35000"/>
                </a:spcAft>
                <a:buNone/>
              </a:pPr>
              <a:r>
                <a:rPr lang="en-US" altLang="zh-CN" sz="2900" kern="1200" dirty="0"/>
                <a:t>Human</a:t>
              </a:r>
            </a:p>
            <a:p>
              <a:pPr marL="0" lvl="0" indent="0" algn="ctr" defTabSz="1289050">
                <a:lnSpc>
                  <a:spcPct val="90000"/>
                </a:lnSpc>
                <a:spcBef>
                  <a:spcPct val="0"/>
                </a:spcBef>
                <a:spcAft>
                  <a:spcPct val="35000"/>
                </a:spcAft>
                <a:buNone/>
              </a:pPr>
              <a:endParaRPr lang="zh-CN" sz="2900" kern="1200" dirty="0"/>
            </a:p>
          </p:txBody>
        </p:sp>
      </p:grpSp>
      <p:grpSp>
        <p:nvGrpSpPr>
          <p:cNvPr id="35" name="Group 34">
            <a:extLst>
              <a:ext uri="{FF2B5EF4-FFF2-40B4-BE49-F238E27FC236}">
                <a16:creationId xmlns:a16="http://schemas.microsoft.com/office/drawing/2014/main" id="{2966C067-C379-4B4E-83BB-C624B2273A84}"/>
              </a:ext>
            </a:extLst>
          </p:cNvPr>
          <p:cNvGrpSpPr/>
          <p:nvPr/>
        </p:nvGrpSpPr>
        <p:grpSpPr>
          <a:xfrm>
            <a:off x="8700516" y="3027897"/>
            <a:ext cx="2519846" cy="2519846"/>
            <a:chOff x="1818710" y="2751287"/>
            <a:chExt cx="2519846" cy="2519846"/>
          </a:xfrm>
        </p:grpSpPr>
        <p:sp>
          <p:nvSpPr>
            <p:cNvPr id="36" name="Oval 35">
              <a:extLst>
                <a:ext uri="{FF2B5EF4-FFF2-40B4-BE49-F238E27FC236}">
                  <a16:creationId xmlns:a16="http://schemas.microsoft.com/office/drawing/2014/main" id="{39F44053-080C-4F4C-B91D-C7C657CBFF71}"/>
                </a:ext>
              </a:extLst>
            </p:cNvPr>
            <p:cNvSpPr/>
            <p:nvPr/>
          </p:nvSpPr>
          <p:spPr>
            <a:xfrm>
              <a:off x="1818710" y="2751287"/>
              <a:ext cx="2519846" cy="2519846"/>
            </a:xfrm>
            <a:prstGeom prst="ellipse">
              <a:avLst/>
            </a:prstGeom>
          </p:spPr>
          <p:style>
            <a:lnRef idx="3">
              <a:schemeClr val="lt1">
                <a:hueOff val="0"/>
                <a:satOff val="0"/>
                <a:lumOff val="0"/>
                <a:alphaOff val="0"/>
              </a:schemeClr>
            </a:lnRef>
            <a:fillRef idx="1">
              <a:schemeClr val="accent1">
                <a:shade val="80000"/>
                <a:alpha val="50000"/>
                <a:hueOff val="-12"/>
                <a:satOff val="-76"/>
                <a:lumOff val="1648"/>
                <a:alphaOff val="10000"/>
              </a:schemeClr>
            </a:fillRef>
            <a:effectRef idx="0">
              <a:schemeClr val="accent1">
                <a:shade val="80000"/>
                <a:alpha val="50000"/>
                <a:hueOff val="-12"/>
                <a:satOff val="-76"/>
                <a:lumOff val="1648"/>
                <a:alphaOff val="10000"/>
              </a:schemeClr>
            </a:effectRef>
            <a:fontRef idx="minor">
              <a:schemeClr val="tx1"/>
            </a:fontRef>
          </p:style>
        </p:sp>
        <p:sp>
          <p:nvSpPr>
            <p:cNvPr id="37" name="Oval 6">
              <a:extLst>
                <a:ext uri="{FF2B5EF4-FFF2-40B4-BE49-F238E27FC236}">
                  <a16:creationId xmlns:a16="http://schemas.microsoft.com/office/drawing/2014/main" id="{ABD34558-2B5F-4998-8696-FAFC4E5B6676}"/>
                </a:ext>
              </a:extLst>
            </p:cNvPr>
            <p:cNvSpPr txBox="1"/>
            <p:nvPr/>
          </p:nvSpPr>
          <p:spPr>
            <a:xfrm>
              <a:off x="2187733" y="3120310"/>
              <a:ext cx="1781800"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ctr" anchorCtr="0">
              <a:noAutofit/>
            </a:bodyPr>
            <a:lstStyle/>
            <a:p>
              <a:pPr marL="0" lvl="0" indent="0" algn="ctr" defTabSz="1289050">
                <a:lnSpc>
                  <a:spcPct val="90000"/>
                </a:lnSpc>
                <a:spcBef>
                  <a:spcPct val="0"/>
                </a:spcBef>
                <a:spcAft>
                  <a:spcPct val="35000"/>
                </a:spcAft>
                <a:buNone/>
              </a:pPr>
              <a:r>
                <a:rPr lang="en-US" altLang="zh-CN" sz="2900" kern="1200" dirty="0"/>
                <a:t>Dog</a:t>
              </a:r>
              <a:endParaRPr lang="zh-CN" sz="2900" kern="1200" dirty="0"/>
            </a:p>
          </p:txBody>
        </p:sp>
      </p:grpSp>
      <p:pic>
        <p:nvPicPr>
          <p:cNvPr id="5" name="Picture 4">
            <a:extLst>
              <a:ext uri="{FF2B5EF4-FFF2-40B4-BE49-F238E27FC236}">
                <a16:creationId xmlns:a16="http://schemas.microsoft.com/office/drawing/2014/main" id="{292900AA-E0F9-465D-8AF4-C76C4D936261}"/>
              </a:ext>
            </a:extLst>
          </p:cNvPr>
          <p:cNvPicPr>
            <a:picLocks noChangeAspect="1"/>
          </p:cNvPicPr>
          <p:nvPr/>
        </p:nvPicPr>
        <p:blipFill>
          <a:blip r:embed="rId2"/>
          <a:stretch>
            <a:fillRect/>
          </a:stretch>
        </p:blipFill>
        <p:spPr>
          <a:xfrm>
            <a:off x="5586414" y="138112"/>
            <a:ext cx="2573390" cy="3134607"/>
          </a:xfrm>
          <a:prstGeom prst="rect">
            <a:avLst/>
          </a:prstGeom>
        </p:spPr>
      </p:pic>
      <p:pic>
        <p:nvPicPr>
          <p:cNvPr id="7" name="Picture 6" descr="A picture containing clipart&#10;&#10;Description automatically generated">
            <a:extLst>
              <a:ext uri="{FF2B5EF4-FFF2-40B4-BE49-F238E27FC236}">
                <a16:creationId xmlns:a16="http://schemas.microsoft.com/office/drawing/2014/main" id="{D286FD90-7290-460A-9714-EB7357DBB2B1}"/>
              </a:ext>
            </a:extLst>
          </p:cNvPr>
          <p:cNvPicPr>
            <a:picLocks noChangeAspect="1"/>
          </p:cNvPicPr>
          <p:nvPr/>
        </p:nvPicPr>
        <p:blipFill>
          <a:blip r:embed="rId3"/>
          <a:stretch>
            <a:fillRect/>
          </a:stretch>
        </p:blipFill>
        <p:spPr>
          <a:xfrm>
            <a:off x="685139" y="197142"/>
            <a:ext cx="2214120" cy="3243943"/>
          </a:xfrm>
          <a:prstGeom prst="rect">
            <a:avLst/>
          </a:prstGeom>
        </p:spPr>
      </p:pic>
      <p:pic>
        <p:nvPicPr>
          <p:cNvPr id="38" name="Picture 37">
            <a:extLst>
              <a:ext uri="{FF2B5EF4-FFF2-40B4-BE49-F238E27FC236}">
                <a16:creationId xmlns:a16="http://schemas.microsoft.com/office/drawing/2014/main" id="{CC354CBB-0776-49C6-85CC-B3C404C6C0EC}"/>
              </a:ext>
            </a:extLst>
          </p:cNvPr>
          <p:cNvPicPr>
            <a:picLocks noChangeAspect="1"/>
          </p:cNvPicPr>
          <p:nvPr/>
        </p:nvPicPr>
        <p:blipFill>
          <a:blip r:embed="rId4"/>
          <a:stretch>
            <a:fillRect/>
          </a:stretch>
        </p:blipFill>
        <p:spPr>
          <a:xfrm>
            <a:off x="3198898" y="3649916"/>
            <a:ext cx="2440741" cy="2934082"/>
          </a:xfrm>
          <a:prstGeom prst="rect">
            <a:avLst/>
          </a:prstGeom>
        </p:spPr>
      </p:pic>
      <p:pic>
        <p:nvPicPr>
          <p:cNvPr id="42" name="Picture 41">
            <a:extLst>
              <a:ext uri="{FF2B5EF4-FFF2-40B4-BE49-F238E27FC236}">
                <a16:creationId xmlns:a16="http://schemas.microsoft.com/office/drawing/2014/main" id="{29DC63A3-1807-419D-86A4-DF84735614E9}"/>
              </a:ext>
            </a:extLst>
          </p:cNvPr>
          <p:cNvPicPr>
            <a:picLocks noChangeAspect="1"/>
          </p:cNvPicPr>
          <p:nvPr/>
        </p:nvPicPr>
        <p:blipFill rotWithShape="1">
          <a:blip r:embed="rId5"/>
          <a:srcRect b="9727"/>
          <a:stretch/>
        </p:blipFill>
        <p:spPr>
          <a:xfrm>
            <a:off x="3284918" y="262313"/>
            <a:ext cx="2299396" cy="3113602"/>
          </a:xfrm>
          <a:prstGeom prst="rect">
            <a:avLst/>
          </a:prstGeom>
        </p:spPr>
      </p:pic>
      <p:pic>
        <p:nvPicPr>
          <p:cNvPr id="46" name="Picture 45">
            <a:extLst>
              <a:ext uri="{FF2B5EF4-FFF2-40B4-BE49-F238E27FC236}">
                <a16:creationId xmlns:a16="http://schemas.microsoft.com/office/drawing/2014/main" id="{7D38DD28-A4D0-45AF-A8C4-76134CB14AA9}"/>
              </a:ext>
            </a:extLst>
          </p:cNvPr>
          <p:cNvPicPr>
            <a:picLocks noChangeAspect="1"/>
          </p:cNvPicPr>
          <p:nvPr/>
        </p:nvPicPr>
        <p:blipFill>
          <a:blip r:embed="rId6"/>
          <a:stretch>
            <a:fillRect/>
          </a:stretch>
        </p:blipFill>
        <p:spPr>
          <a:xfrm>
            <a:off x="5856343" y="3319924"/>
            <a:ext cx="1837378" cy="3370164"/>
          </a:xfrm>
          <a:prstGeom prst="rect">
            <a:avLst/>
          </a:prstGeom>
        </p:spPr>
      </p:pic>
      <p:pic>
        <p:nvPicPr>
          <p:cNvPr id="48" name="Picture 47">
            <a:extLst>
              <a:ext uri="{FF2B5EF4-FFF2-40B4-BE49-F238E27FC236}">
                <a16:creationId xmlns:a16="http://schemas.microsoft.com/office/drawing/2014/main" id="{EDF74C72-BADE-41D4-A034-C024E0B8601A}"/>
              </a:ext>
            </a:extLst>
          </p:cNvPr>
          <p:cNvPicPr>
            <a:picLocks noChangeAspect="1"/>
          </p:cNvPicPr>
          <p:nvPr/>
        </p:nvPicPr>
        <p:blipFill rotWithShape="1">
          <a:blip r:embed="rId7"/>
          <a:srcRect l="2147" r="5082"/>
          <a:stretch/>
        </p:blipFill>
        <p:spPr>
          <a:xfrm>
            <a:off x="556820" y="3535032"/>
            <a:ext cx="2391168" cy="3092946"/>
          </a:xfrm>
          <a:prstGeom prst="rect">
            <a:avLst/>
          </a:prstGeom>
        </p:spPr>
      </p:pic>
    </p:spTree>
    <p:extLst>
      <p:ext uri="{BB962C8B-B14F-4D97-AF65-F5344CB8AC3E}">
        <p14:creationId xmlns:p14="http://schemas.microsoft.com/office/powerpoint/2010/main" val="1046894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32" name="Group 31">
            <a:extLst>
              <a:ext uri="{FF2B5EF4-FFF2-40B4-BE49-F238E27FC236}">
                <a16:creationId xmlns:a16="http://schemas.microsoft.com/office/drawing/2014/main" id="{B8AC7504-FC84-48C2-A659-0B100817A558}"/>
              </a:ext>
            </a:extLst>
          </p:cNvPr>
          <p:cNvGrpSpPr/>
          <p:nvPr/>
        </p:nvGrpSpPr>
        <p:grpSpPr>
          <a:xfrm>
            <a:off x="8624374" y="1286880"/>
            <a:ext cx="2519846" cy="2519846"/>
            <a:chOff x="3251203" y="1913001"/>
            <a:chExt cx="2519846" cy="2519846"/>
          </a:xfrm>
        </p:grpSpPr>
        <p:sp>
          <p:nvSpPr>
            <p:cNvPr id="33" name="Oval 32">
              <a:extLst>
                <a:ext uri="{FF2B5EF4-FFF2-40B4-BE49-F238E27FC236}">
                  <a16:creationId xmlns:a16="http://schemas.microsoft.com/office/drawing/2014/main" id="{AF885F76-2C7B-4459-867B-4531FEEDE30D}"/>
                </a:ext>
              </a:extLst>
            </p:cNvPr>
            <p:cNvSpPr/>
            <p:nvPr/>
          </p:nvSpPr>
          <p:spPr>
            <a:xfrm>
              <a:off x="3251203" y="1913001"/>
              <a:ext cx="2519846" cy="2519846"/>
            </a:xfrm>
            <a:prstGeom prst="ellipse">
              <a:avLst/>
            </a:prstGeom>
          </p:spPr>
          <p:style>
            <a:lnRef idx="3">
              <a:schemeClr val="lt1">
                <a:hueOff val="0"/>
                <a:satOff val="0"/>
                <a:lumOff val="0"/>
                <a:alphaOff val="0"/>
              </a:schemeClr>
            </a:lnRef>
            <a:fillRef idx="1">
              <a:schemeClr val="accent1">
                <a:shade val="80000"/>
                <a:alpha val="50000"/>
                <a:hueOff val="0"/>
                <a:satOff val="0"/>
                <a:lumOff val="0"/>
                <a:alphaOff val="0"/>
              </a:schemeClr>
            </a:fillRef>
            <a:effectRef idx="0">
              <a:schemeClr val="accent1">
                <a:shade val="80000"/>
                <a:alpha val="50000"/>
                <a:hueOff val="0"/>
                <a:satOff val="0"/>
                <a:lumOff val="0"/>
                <a:alphaOff val="0"/>
              </a:schemeClr>
            </a:effectRef>
            <a:fontRef idx="minor">
              <a:schemeClr val="tx1"/>
            </a:fontRef>
          </p:style>
        </p:sp>
        <p:sp>
          <p:nvSpPr>
            <p:cNvPr id="34" name="Oval 4">
              <a:extLst>
                <a:ext uri="{FF2B5EF4-FFF2-40B4-BE49-F238E27FC236}">
                  <a16:creationId xmlns:a16="http://schemas.microsoft.com/office/drawing/2014/main" id="{31CB8C60-2BBC-48F3-886F-EA4E78469E7D}"/>
                </a:ext>
              </a:extLst>
            </p:cNvPr>
            <p:cNvSpPr txBox="1"/>
            <p:nvPr/>
          </p:nvSpPr>
          <p:spPr>
            <a:xfrm>
              <a:off x="3620226" y="2282024"/>
              <a:ext cx="1781800"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t" anchorCtr="0">
              <a:noAutofit/>
            </a:bodyPr>
            <a:lstStyle/>
            <a:p>
              <a:pPr marL="0" lvl="0" indent="0" algn="ctr" defTabSz="1289050">
                <a:lnSpc>
                  <a:spcPct val="90000"/>
                </a:lnSpc>
                <a:spcBef>
                  <a:spcPct val="0"/>
                </a:spcBef>
                <a:spcAft>
                  <a:spcPct val="35000"/>
                </a:spcAft>
                <a:buNone/>
              </a:pPr>
              <a:endParaRPr lang="en-US" altLang="zh-CN" sz="2900" kern="1200" dirty="0"/>
            </a:p>
            <a:p>
              <a:pPr marL="0" lvl="0" indent="0" algn="ctr" defTabSz="1289050">
                <a:lnSpc>
                  <a:spcPct val="90000"/>
                </a:lnSpc>
                <a:spcBef>
                  <a:spcPct val="0"/>
                </a:spcBef>
                <a:spcAft>
                  <a:spcPct val="35000"/>
                </a:spcAft>
                <a:buNone/>
              </a:pPr>
              <a:r>
                <a:rPr lang="en-US" altLang="zh-CN" sz="2900" kern="1200" dirty="0"/>
                <a:t>Human</a:t>
              </a:r>
            </a:p>
          </p:txBody>
        </p:sp>
      </p:grpSp>
      <p:grpSp>
        <p:nvGrpSpPr>
          <p:cNvPr id="35" name="Group 34">
            <a:extLst>
              <a:ext uri="{FF2B5EF4-FFF2-40B4-BE49-F238E27FC236}">
                <a16:creationId xmlns:a16="http://schemas.microsoft.com/office/drawing/2014/main" id="{74B4CD0B-2644-4045-BC29-45C27ED17EA6}"/>
              </a:ext>
            </a:extLst>
          </p:cNvPr>
          <p:cNvGrpSpPr/>
          <p:nvPr/>
        </p:nvGrpSpPr>
        <p:grpSpPr>
          <a:xfrm>
            <a:off x="8700516" y="3027897"/>
            <a:ext cx="2519846" cy="2519846"/>
            <a:chOff x="1818710" y="2751287"/>
            <a:chExt cx="2519846" cy="2519846"/>
          </a:xfrm>
        </p:grpSpPr>
        <p:sp>
          <p:nvSpPr>
            <p:cNvPr id="36" name="Oval 35">
              <a:extLst>
                <a:ext uri="{FF2B5EF4-FFF2-40B4-BE49-F238E27FC236}">
                  <a16:creationId xmlns:a16="http://schemas.microsoft.com/office/drawing/2014/main" id="{0EB77DF4-4A5A-4460-8536-639C691740CF}"/>
                </a:ext>
              </a:extLst>
            </p:cNvPr>
            <p:cNvSpPr/>
            <p:nvPr/>
          </p:nvSpPr>
          <p:spPr>
            <a:xfrm>
              <a:off x="1818710" y="2751287"/>
              <a:ext cx="2519846" cy="2519846"/>
            </a:xfrm>
            <a:prstGeom prst="ellipse">
              <a:avLst/>
            </a:prstGeom>
          </p:spPr>
          <p:style>
            <a:lnRef idx="3">
              <a:schemeClr val="lt1">
                <a:hueOff val="0"/>
                <a:satOff val="0"/>
                <a:lumOff val="0"/>
                <a:alphaOff val="0"/>
              </a:schemeClr>
            </a:lnRef>
            <a:fillRef idx="1">
              <a:schemeClr val="accent1">
                <a:shade val="80000"/>
                <a:alpha val="50000"/>
                <a:hueOff val="-12"/>
                <a:satOff val="-76"/>
                <a:lumOff val="1648"/>
                <a:alphaOff val="10000"/>
              </a:schemeClr>
            </a:fillRef>
            <a:effectRef idx="0">
              <a:schemeClr val="accent1">
                <a:shade val="80000"/>
                <a:alpha val="50000"/>
                <a:hueOff val="-12"/>
                <a:satOff val="-76"/>
                <a:lumOff val="1648"/>
                <a:alphaOff val="10000"/>
              </a:schemeClr>
            </a:effectRef>
            <a:fontRef idx="minor">
              <a:schemeClr val="tx1"/>
            </a:fontRef>
          </p:style>
        </p:sp>
        <p:sp>
          <p:nvSpPr>
            <p:cNvPr id="37" name="Oval 6">
              <a:extLst>
                <a:ext uri="{FF2B5EF4-FFF2-40B4-BE49-F238E27FC236}">
                  <a16:creationId xmlns:a16="http://schemas.microsoft.com/office/drawing/2014/main" id="{D8262DDB-9D91-4BB0-926B-F47CB791842E}"/>
                </a:ext>
              </a:extLst>
            </p:cNvPr>
            <p:cNvSpPr txBox="1"/>
            <p:nvPr/>
          </p:nvSpPr>
          <p:spPr>
            <a:xfrm>
              <a:off x="2187733" y="3120310"/>
              <a:ext cx="1781800"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ctr" anchorCtr="0">
              <a:noAutofit/>
            </a:bodyPr>
            <a:lstStyle/>
            <a:p>
              <a:pPr marL="0" lvl="0" indent="0" algn="ctr" defTabSz="1289050">
                <a:lnSpc>
                  <a:spcPct val="90000"/>
                </a:lnSpc>
                <a:spcBef>
                  <a:spcPct val="0"/>
                </a:spcBef>
                <a:spcAft>
                  <a:spcPct val="35000"/>
                </a:spcAft>
                <a:buNone/>
              </a:pPr>
              <a:r>
                <a:rPr lang="en-US" altLang="zh-CN" sz="2900" kern="1200" dirty="0"/>
                <a:t>Duck</a:t>
              </a:r>
            </a:p>
          </p:txBody>
        </p:sp>
      </p:grpSp>
      <p:pic>
        <p:nvPicPr>
          <p:cNvPr id="5" name="Picture 4">
            <a:extLst>
              <a:ext uri="{FF2B5EF4-FFF2-40B4-BE49-F238E27FC236}">
                <a16:creationId xmlns:a16="http://schemas.microsoft.com/office/drawing/2014/main" id="{FB6D8BE2-F6E1-4D7B-9883-7A53DE67DB16}"/>
              </a:ext>
            </a:extLst>
          </p:cNvPr>
          <p:cNvPicPr>
            <a:picLocks noChangeAspect="1"/>
          </p:cNvPicPr>
          <p:nvPr/>
        </p:nvPicPr>
        <p:blipFill>
          <a:blip r:embed="rId2"/>
          <a:stretch>
            <a:fillRect/>
          </a:stretch>
        </p:blipFill>
        <p:spPr>
          <a:xfrm>
            <a:off x="616475" y="565150"/>
            <a:ext cx="3957069" cy="2930525"/>
          </a:xfrm>
          <a:prstGeom prst="rect">
            <a:avLst/>
          </a:prstGeom>
        </p:spPr>
      </p:pic>
      <p:pic>
        <p:nvPicPr>
          <p:cNvPr id="7" name="Picture 6" descr="A close up of an umbrella&#10;&#10;Description automatically generated">
            <a:extLst>
              <a:ext uri="{FF2B5EF4-FFF2-40B4-BE49-F238E27FC236}">
                <a16:creationId xmlns:a16="http://schemas.microsoft.com/office/drawing/2014/main" id="{B52F7AD3-10E8-45EE-BCF7-EBEFD99D000E}"/>
              </a:ext>
            </a:extLst>
          </p:cNvPr>
          <p:cNvPicPr>
            <a:picLocks noChangeAspect="1"/>
          </p:cNvPicPr>
          <p:nvPr/>
        </p:nvPicPr>
        <p:blipFill>
          <a:blip r:embed="rId3"/>
          <a:stretch>
            <a:fillRect/>
          </a:stretch>
        </p:blipFill>
        <p:spPr>
          <a:xfrm>
            <a:off x="636589" y="3692958"/>
            <a:ext cx="3954873" cy="2595697"/>
          </a:xfrm>
          <a:prstGeom prst="rect">
            <a:avLst/>
          </a:prstGeom>
        </p:spPr>
      </p:pic>
      <p:pic>
        <p:nvPicPr>
          <p:cNvPr id="38" name="Picture 37" descr="A close up of a logo&#10;&#10;Description automatically generated">
            <a:extLst>
              <a:ext uri="{FF2B5EF4-FFF2-40B4-BE49-F238E27FC236}">
                <a16:creationId xmlns:a16="http://schemas.microsoft.com/office/drawing/2014/main" id="{FFAC8737-69E3-401A-902F-7FFC45BFAA7A}"/>
              </a:ext>
            </a:extLst>
          </p:cNvPr>
          <p:cNvPicPr>
            <a:picLocks noChangeAspect="1"/>
          </p:cNvPicPr>
          <p:nvPr/>
        </p:nvPicPr>
        <p:blipFill rotWithShape="1">
          <a:blip r:embed="rId4"/>
          <a:srcRect b="11336"/>
          <a:stretch/>
        </p:blipFill>
        <p:spPr>
          <a:xfrm>
            <a:off x="2411994" y="550863"/>
            <a:ext cx="2488882" cy="2930524"/>
          </a:xfrm>
          <a:prstGeom prst="rect">
            <a:avLst/>
          </a:prstGeom>
        </p:spPr>
      </p:pic>
      <p:pic>
        <p:nvPicPr>
          <p:cNvPr id="40" name="Picture 39" descr="A picture containing toy, indoor, table, doll&#10;&#10;Description automatically generated">
            <a:extLst>
              <a:ext uri="{FF2B5EF4-FFF2-40B4-BE49-F238E27FC236}">
                <a16:creationId xmlns:a16="http://schemas.microsoft.com/office/drawing/2014/main" id="{321BDDD9-4754-43FD-AF67-42DAE444996B}"/>
              </a:ext>
            </a:extLst>
          </p:cNvPr>
          <p:cNvPicPr>
            <a:picLocks noChangeAspect="1"/>
          </p:cNvPicPr>
          <p:nvPr/>
        </p:nvPicPr>
        <p:blipFill rotWithShape="1">
          <a:blip r:embed="rId5"/>
          <a:srcRect l="4327" r="3657" b="6349"/>
          <a:stretch/>
        </p:blipFill>
        <p:spPr>
          <a:xfrm>
            <a:off x="4846069" y="3383689"/>
            <a:ext cx="3158127" cy="3214233"/>
          </a:xfrm>
          <a:prstGeom prst="rect">
            <a:avLst/>
          </a:prstGeom>
        </p:spPr>
      </p:pic>
      <p:pic>
        <p:nvPicPr>
          <p:cNvPr id="44" name="Picture 43">
            <a:extLst>
              <a:ext uri="{FF2B5EF4-FFF2-40B4-BE49-F238E27FC236}">
                <a16:creationId xmlns:a16="http://schemas.microsoft.com/office/drawing/2014/main" id="{7D89F7A4-2087-4328-B882-D80C8458F5FD}"/>
              </a:ext>
            </a:extLst>
          </p:cNvPr>
          <p:cNvPicPr>
            <a:picLocks noChangeAspect="1"/>
          </p:cNvPicPr>
          <p:nvPr/>
        </p:nvPicPr>
        <p:blipFill>
          <a:blip r:embed="rId6"/>
          <a:stretch>
            <a:fillRect/>
          </a:stretch>
        </p:blipFill>
        <p:spPr>
          <a:xfrm>
            <a:off x="4957459" y="576489"/>
            <a:ext cx="2782353" cy="2782353"/>
          </a:xfrm>
          <a:prstGeom prst="rect">
            <a:avLst/>
          </a:prstGeom>
        </p:spPr>
      </p:pic>
    </p:spTree>
    <p:extLst>
      <p:ext uri="{BB962C8B-B14F-4D97-AF65-F5344CB8AC3E}">
        <p14:creationId xmlns:p14="http://schemas.microsoft.com/office/powerpoint/2010/main" val="1786065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7"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0"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8"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9"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5"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7" name="Group 56">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58" name="Rectangle 57">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9" name="Isosceles Triangle 58">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0" name="Rectangle 59">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62" name="Rectangle 61">
            <a:extLst>
              <a:ext uri="{FF2B5EF4-FFF2-40B4-BE49-F238E27FC236}">
                <a16:creationId xmlns:a16="http://schemas.microsoft.com/office/drawing/2014/main" id="{62704ED4-17AD-4155-82BF-349125232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4" name="Group 63">
            <a:extLst>
              <a:ext uri="{FF2B5EF4-FFF2-40B4-BE49-F238E27FC236}">
                <a16:creationId xmlns:a16="http://schemas.microsoft.com/office/drawing/2014/main" id="{94030ADA-F758-4871-82A9-A900D3A1C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65" name="Freeform 5">
              <a:extLst>
                <a:ext uri="{FF2B5EF4-FFF2-40B4-BE49-F238E27FC236}">
                  <a16:creationId xmlns:a16="http://schemas.microsoft.com/office/drawing/2014/main" id="{C03A5D77-B569-4446-A13F-5F2B66B895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6" name="Freeform 6">
              <a:extLst>
                <a:ext uri="{FF2B5EF4-FFF2-40B4-BE49-F238E27FC236}">
                  <a16:creationId xmlns:a16="http://schemas.microsoft.com/office/drawing/2014/main" id="{1910AFDB-600F-419E-B8A2-C910C91CC1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7" name="Freeform 7">
              <a:extLst>
                <a:ext uri="{FF2B5EF4-FFF2-40B4-BE49-F238E27FC236}">
                  <a16:creationId xmlns:a16="http://schemas.microsoft.com/office/drawing/2014/main" id="{8BA9642D-E707-4E5C-AD56-5B4201F77F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8" name="Freeform 8">
              <a:extLst>
                <a:ext uri="{FF2B5EF4-FFF2-40B4-BE49-F238E27FC236}">
                  <a16:creationId xmlns:a16="http://schemas.microsoft.com/office/drawing/2014/main" id="{6BE43368-BE27-4B0F-996B-F8020ECC8F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9">
              <a:extLst>
                <a:ext uri="{FF2B5EF4-FFF2-40B4-BE49-F238E27FC236}">
                  <a16:creationId xmlns:a16="http://schemas.microsoft.com/office/drawing/2014/main" id="{1C2AFC90-DCD5-4CC4-B572-09469E8927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10">
              <a:extLst>
                <a:ext uri="{FF2B5EF4-FFF2-40B4-BE49-F238E27FC236}">
                  <a16:creationId xmlns:a16="http://schemas.microsoft.com/office/drawing/2014/main" id="{EEC73C1F-7C9B-41BF-A454-152B90AF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1" name="Freeform 11">
              <a:extLst>
                <a:ext uri="{FF2B5EF4-FFF2-40B4-BE49-F238E27FC236}">
                  <a16:creationId xmlns:a16="http://schemas.microsoft.com/office/drawing/2014/main" id="{B9387A9D-115C-4CC5-9107-97827EFF87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2" name="Freeform 12">
              <a:extLst>
                <a:ext uri="{FF2B5EF4-FFF2-40B4-BE49-F238E27FC236}">
                  <a16:creationId xmlns:a16="http://schemas.microsoft.com/office/drawing/2014/main" id="{69CF2257-1227-45F2-8310-EF03857E08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3" name="Freeform 13">
              <a:extLst>
                <a:ext uri="{FF2B5EF4-FFF2-40B4-BE49-F238E27FC236}">
                  <a16:creationId xmlns:a16="http://schemas.microsoft.com/office/drawing/2014/main" id="{914D598B-12C8-4050-872B-AB3C4790A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4" name="Freeform 14">
              <a:extLst>
                <a:ext uri="{FF2B5EF4-FFF2-40B4-BE49-F238E27FC236}">
                  <a16:creationId xmlns:a16="http://schemas.microsoft.com/office/drawing/2014/main" id="{43441426-0436-4C62-93CB-7B23121194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5" name="Freeform 15">
              <a:extLst>
                <a:ext uri="{FF2B5EF4-FFF2-40B4-BE49-F238E27FC236}">
                  <a16:creationId xmlns:a16="http://schemas.microsoft.com/office/drawing/2014/main" id="{8174AF5F-E0DA-457B-9C6D-B6793C36AF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6" name="Freeform 16">
              <a:extLst>
                <a:ext uri="{FF2B5EF4-FFF2-40B4-BE49-F238E27FC236}">
                  <a16:creationId xmlns:a16="http://schemas.microsoft.com/office/drawing/2014/main" id="{40D36E6D-6BFF-4FB5-9EEB-3A36B79562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7" name="Freeform 17">
              <a:extLst>
                <a:ext uri="{FF2B5EF4-FFF2-40B4-BE49-F238E27FC236}">
                  <a16:creationId xmlns:a16="http://schemas.microsoft.com/office/drawing/2014/main" id="{5159A95D-574D-4341-8A5B-5EB05EF2CB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18">
              <a:extLst>
                <a:ext uri="{FF2B5EF4-FFF2-40B4-BE49-F238E27FC236}">
                  <a16:creationId xmlns:a16="http://schemas.microsoft.com/office/drawing/2014/main" id="{CC2519B6-9E4D-48AA-8E1D-413BEEEEE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19">
              <a:extLst>
                <a:ext uri="{FF2B5EF4-FFF2-40B4-BE49-F238E27FC236}">
                  <a16:creationId xmlns:a16="http://schemas.microsoft.com/office/drawing/2014/main" id="{91EFD00E-D9BB-4F8F-9652-1514A200A5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20">
              <a:extLst>
                <a:ext uri="{FF2B5EF4-FFF2-40B4-BE49-F238E27FC236}">
                  <a16:creationId xmlns:a16="http://schemas.microsoft.com/office/drawing/2014/main" id="{78EDA1A4-47D4-4C8C-94C1-20520CA08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21">
              <a:extLst>
                <a:ext uri="{FF2B5EF4-FFF2-40B4-BE49-F238E27FC236}">
                  <a16:creationId xmlns:a16="http://schemas.microsoft.com/office/drawing/2014/main" id="{EF948F9B-2B64-4D46-B645-564490CD5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22">
              <a:extLst>
                <a:ext uri="{FF2B5EF4-FFF2-40B4-BE49-F238E27FC236}">
                  <a16:creationId xmlns:a16="http://schemas.microsoft.com/office/drawing/2014/main" id="{95BA89D9-B358-4064-A9B6-44592BB971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23">
              <a:extLst>
                <a:ext uri="{FF2B5EF4-FFF2-40B4-BE49-F238E27FC236}">
                  <a16:creationId xmlns:a16="http://schemas.microsoft.com/office/drawing/2014/main" id="{B1D008F9-9A52-429E-9615-0BB796945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85" name="Rectangle 84">
            <a:extLst>
              <a:ext uri="{FF2B5EF4-FFF2-40B4-BE49-F238E27FC236}">
                <a16:creationId xmlns:a16="http://schemas.microsoft.com/office/drawing/2014/main" id="{E4BAAF5C-577F-43DB-8ACD-EDAB5A54E6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tx2">
                  <a:alpha val="38000"/>
                </a:schemeClr>
              </a:gs>
              <a:gs pos="0">
                <a:schemeClr val="bg1">
                  <a:lumMod val="95000"/>
                  <a:alpha val="12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7" name="Isosceles Triangle 86">
            <a:extLst>
              <a:ext uri="{FF2B5EF4-FFF2-40B4-BE49-F238E27FC236}">
                <a16:creationId xmlns:a16="http://schemas.microsoft.com/office/drawing/2014/main" id="{78B6E08A-861F-4A1A-BCF0-69429C5A2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025316" y="3342776"/>
            <a:ext cx="200040" cy="17244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grpSp>
        <p:nvGrpSpPr>
          <p:cNvPr id="84" name="Group 83">
            <a:extLst>
              <a:ext uri="{FF2B5EF4-FFF2-40B4-BE49-F238E27FC236}">
                <a16:creationId xmlns:a16="http://schemas.microsoft.com/office/drawing/2014/main" id="{86AAB564-D635-483C-A785-34940D263F45}"/>
              </a:ext>
            </a:extLst>
          </p:cNvPr>
          <p:cNvGrpSpPr/>
          <p:nvPr/>
        </p:nvGrpSpPr>
        <p:grpSpPr>
          <a:xfrm>
            <a:off x="8690962" y="1165184"/>
            <a:ext cx="2519846" cy="2519846"/>
            <a:chOff x="3251203" y="1913001"/>
            <a:chExt cx="2519846" cy="2519846"/>
          </a:xfrm>
        </p:grpSpPr>
        <p:sp>
          <p:nvSpPr>
            <p:cNvPr id="90" name="Oval 89">
              <a:extLst>
                <a:ext uri="{FF2B5EF4-FFF2-40B4-BE49-F238E27FC236}">
                  <a16:creationId xmlns:a16="http://schemas.microsoft.com/office/drawing/2014/main" id="{57B6204B-54F5-4992-B746-77C4208BAA14}"/>
                </a:ext>
              </a:extLst>
            </p:cNvPr>
            <p:cNvSpPr/>
            <p:nvPr/>
          </p:nvSpPr>
          <p:spPr>
            <a:xfrm>
              <a:off x="3251203" y="1913001"/>
              <a:ext cx="2519846" cy="2519846"/>
            </a:xfrm>
            <a:prstGeom prst="ellipse">
              <a:avLst/>
            </a:prstGeom>
          </p:spPr>
          <p:style>
            <a:lnRef idx="3">
              <a:schemeClr val="lt1">
                <a:hueOff val="0"/>
                <a:satOff val="0"/>
                <a:lumOff val="0"/>
                <a:alphaOff val="0"/>
              </a:schemeClr>
            </a:lnRef>
            <a:fillRef idx="1">
              <a:schemeClr val="accent1">
                <a:shade val="80000"/>
                <a:alpha val="50000"/>
                <a:hueOff val="0"/>
                <a:satOff val="0"/>
                <a:lumOff val="0"/>
                <a:alphaOff val="0"/>
              </a:schemeClr>
            </a:fillRef>
            <a:effectRef idx="0">
              <a:schemeClr val="accent1">
                <a:shade val="80000"/>
                <a:alpha val="50000"/>
                <a:hueOff val="0"/>
                <a:satOff val="0"/>
                <a:lumOff val="0"/>
                <a:alphaOff val="0"/>
              </a:schemeClr>
            </a:effectRef>
            <a:fontRef idx="minor">
              <a:schemeClr val="tx1"/>
            </a:fontRef>
          </p:style>
        </p:sp>
        <p:sp>
          <p:nvSpPr>
            <p:cNvPr id="91" name="Oval 4">
              <a:extLst>
                <a:ext uri="{FF2B5EF4-FFF2-40B4-BE49-F238E27FC236}">
                  <a16:creationId xmlns:a16="http://schemas.microsoft.com/office/drawing/2014/main" id="{7CB57535-85AA-4325-9243-3359EA7193A0}"/>
                </a:ext>
              </a:extLst>
            </p:cNvPr>
            <p:cNvSpPr txBox="1"/>
            <p:nvPr/>
          </p:nvSpPr>
          <p:spPr>
            <a:xfrm>
              <a:off x="3620226" y="2282024"/>
              <a:ext cx="1781800"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t" anchorCtr="0">
              <a:noAutofit/>
            </a:bodyPr>
            <a:lstStyle/>
            <a:p>
              <a:pPr marL="0" lvl="0" indent="0" algn="ctr" defTabSz="1289050">
                <a:lnSpc>
                  <a:spcPct val="90000"/>
                </a:lnSpc>
                <a:spcBef>
                  <a:spcPct val="0"/>
                </a:spcBef>
                <a:spcAft>
                  <a:spcPct val="35000"/>
                </a:spcAft>
                <a:buNone/>
              </a:pPr>
              <a:endParaRPr lang="en-US" altLang="zh-CN" sz="2900" kern="1200" dirty="0"/>
            </a:p>
            <a:p>
              <a:pPr marL="0" lvl="0" indent="0" algn="ctr" defTabSz="1289050">
                <a:lnSpc>
                  <a:spcPct val="90000"/>
                </a:lnSpc>
                <a:spcBef>
                  <a:spcPct val="0"/>
                </a:spcBef>
                <a:spcAft>
                  <a:spcPct val="35000"/>
                </a:spcAft>
                <a:buNone/>
              </a:pPr>
              <a:r>
                <a:rPr lang="en-US" altLang="zh-CN" sz="2900" kern="1200" dirty="0"/>
                <a:t>Human</a:t>
              </a:r>
            </a:p>
          </p:txBody>
        </p:sp>
      </p:grpSp>
      <p:grpSp>
        <p:nvGrpSpPr>
          <p:cNvPr id="86" name="Group 85">
            <a:extLst>
              <a:ext uri="{FF2B5EF4-FFF2-40B4-BE49-F238E27FC236}">
                <a16:creationId xmlns:a16="http://schemas.microsoft.com/office/drawing/2014/main" id="{E298B09E-F247-4D54-8418-3E3B7B7F72C8}"/>
              </a:ext>
            </a:extLst>
          </p:cNvPr>
          <p:cNvGrpSpPr/>
          <p:nvPr/>
        </p:nvGrpSpPr>
        <p:grpSpPr>
          <a:xfrm>
            <a:off x="8732218" y="3129445"/>
            <a:ext cx="2519846" cy="2519846"/>
            <a:chOff x="4739242" y="2751287"/>
            <a:chExt cx="2519846" cy="2519846"/>
          </a:xfrm>
        </p:grpSpPr>
        <p:sp>
          <p:nvSpPr>
            <p:cNvPr id="88" name="Oval 87">
              <a:extLst>
                <a:ext uri="{FF2B5EF4-FFF2-40B4-BE49-F238E27FC236}">
                  <a16:creationId xmlns:a16="http://schemas.microsoft.com/office/drawing/2014/main" id="{0AAEF2F3-C4D2-47DD-AA5A-6CD0FF946513}"/>
                </a:ext>
              </a:extLst>
            </p:cNvPr>
            <p:cNvSpPr/>
            <p:nvPr/>
          </p:nvSpPr>
          <p:spPr>
            <a:xfrm>
              <a:off x="4739242" y="2751287"/>
              <a:ext cx="2519846" cy="2519846"/>
            </a:xfrm>
            <a:prstGeom prst="ellipse">
              <a:avLst/>
            </a:prstGeom>
          </p:spPr>
          <p:style>
            <a:lnRef idx="3">
              <a:schemeClr val="lt1">
                <a:hueOff val="0"/>
                <a:satOff val="0"/>
                <a:lumOff val="0"/>
                <a:alphaOff val="0"/>
              </a:schemeClr>
            </a:lnRef>
            <a:fillRef idx="1">
              <a:schemeClr val="accent1">
                <a:shade val="80000"/>
                <a:alpha val="50000"/>
                <a:hueOff val="-23"/>
                <a:satOff val="-152"/>
                <a:lumOff val="3296"/>
                <a:alphaOff val="20000"/>
              </a:schemeClr>
            </a:fillRef>
            <a:effectRef idx="0">
              <a:schemeClr val="accent1">
                <a:shade val="80000"/>
                <a:alpha val="50000"/>
                <a:hueOff val="-23"/>
                <a:satOff val="-152"/>
                <a:lumOff val="3296"/>
                <a:alphaOff val="20000"/>
              </a:schemeClr>
            </a:effectRef>
            <a:fontRef idx="minor">
              <a:schemeClr val="tx1"/>
            </a:fontRef>
          </p:style>
        </p:sp>
        <p:sp>
          <p:nvSpPr>
            <p:cNvPr id="89" name="Oval 6">
              <a:extLst>
                <a:ext uri="{FF2B5EF4-FFF2-40B4-BE49-F238E27FC236}">
                  <a16:creationId xmlns:a16="http://schemas.microsoft.com/office/drawing/2014/main" id="{A567EC7C-E45A-4460-8083-C12D27F97F49}"/>
                </a:ext>
              </a:extLst>
            </p:cNvPr>
            <p:cNvSpPr txBox="1"/>
            <p:nvPr/>
          </p:nvSpPr>
          <p:spPr>
            <a:xfrm>
              <a:off x="5108265" y="3120310"/>
              <a:ext cx="1781800"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ctr" anchorCtr="0">
              <a:noAutofit/>
            </a:bodyPr>
            <a:lstStyle/>
            <a:p>
              <a:pPr lvl="0" algn="ctr" defTabSz="1289050">
                <a:lnSpc>
                  <a:spcPct val="90000"/>
                </a:lnSpc>
                <a:spcBef>
                  <a:spcPct val="0"/>
                </a:spcBef>
                <a:spcAft>
                  <a:spcPct val="35000"/>
                </a:spcAft>
              </a:pPr>
              <a:r>
                <a:rPr lang="en-US" altLang="zh-CN" sz="2900" dirty="0"/>
                <a:t>Abstract</a:t>
              </a:r>
              <a:r>
                <a:rPr lang="zh-CN" altLang="en-US" sz="2900" dirty="0"/>
                <a:t>、</a:t>
              </a:r>
              <a:endParaRPr lang="en-US" altLang="zh-CN" sz="2900" dirty="0"/>
            </a:p>
            <a:p>
              <a:pPr lvl="0" algn="ctr" defTabSz="1289050">
                <a:lnSpc>
                  <a:spcPct val="90000"/>
                </a:lnSpc>
                <a:spcBef>
                  <a:spcPct val="0"/>
                </a:spcBef>
                <a:spcAft>
                  <a:spcPct val="35000"/>
                </a:spcAft>
              </a:pPr>
              <a:r>
                <a:rPr lang="en-US" altLang="zh-CN" sz="2900" dirty="0"/>
                <a:t>Fantasy</a:t>
              </a:r>
            </a:p>
            <a:p>
              <a:pPr lvl="0" algn="ctr" defTabSz="1289050">
                <a:lnSpc>
                  <a:spcPct val="90000"/>
                </a:lnSpc>
                <a:spcBef>
                  <a:spcPct val="0"/>
                </a:spcBef>
                <a:spcAft>
                  <a:spcPct val="35000"/>
                </a:spcAft>
              </a:pPr>
              <a:r>
                <a:rPr lang="en-US" altLang="zh-CN" sz="2900" dirty="0"/>
                <a:t> object</a:t>
              </a:r>
              <a:endParaRPr lang="zh-CN" altLang="en-US" sz="2900" kern="1200" dirty="0"/>
            </a:p>
          </p:txBody>
        </p:sp>
      </p:grpSp>
      <p:pic>
        <p:nvPicPr>
          <p:cNvPr id="5" name="Picture 4" descr="A close up of a sign&#10;&#10;Description automatically generated">
            <a:extLst>
              <a:ext uri="{FF2B5EF4-FFF2-40B4-BE49-F238E27FC236}">
                <a16:creationId xmlns:a16="http://schemas.microsoft.com/office/drawing/2014/main" id="{B10ED578-527C-487C-89E7-CE5BE11543FE}"/>
              </a:ext>
            </a:extLst>
          </p:cNvPr>
          <p:cNvPicPr>
            <a:picLocks noChangeAspect="1"/>
          </p:cNvPicPr>
          <p:nvPr/>
        </p:nvPicPr>
        <p:blipFill rotWithShape="1">
          <a:blip r:embed="rId2"/>
          <a:srcRect b="8534"/>
          <a:stretch/>
        </p:blipFill>
        <p:spPr>
          <a:xfrm>
            <a:off x="4325642" y="1370144"/>
            <a:ext cx="3001244" cy="4117711"/>
          </a:xfrm>
          <a:prstGeom prst="rect">
            <a:avLst/>
          </a:prstGeom>
        </p:spPr>
      </p:pic>
      <p:pic>
        <p:nvPicPr>
          <p:cNvPr id="7" name="Picture 6" descr="A picture containing text&#10;&#10;Description automatically generated">
            <a:extLst>
              <a:ext uri="{FF2B5EF4-FFF2-40B4-BE49-F238E27FC236}">
                <a16:creationId xmlns:a16="http://schemas.microsoft.com/office/drawing/2014/main" id="{6ABF018A-8D4B-4C53-8F5B-B48E4C715AD1}"/>
              </a:ext>
            </a:extLst>
          </p:cNvPr>
          <p:cNvPicPr>
            <a:picLocks noChangeAspect="1"/>
          </p:cNvPicPr>
          <p:nvPr/>
        </p:nvPicPr>
        <p:blipFill>
          <a:blip r:embed="rId3"/>
          <a:stretch>
            <a:fillRect/>
          </a:stretch>
        </p:blipFill>
        <p:spPr>
          <a:xfrm>
            <a:off x="664627" y="1364788"/>
            <a:ext cx="3369319" cy="4130786"/>
          </a:xfrm>
          <a:prstGeom prst="rect">
            <a:avLst/>
          </a:prstGeom>
        </p:spPr>
      </p:pic>
    </p:spTree>
    <p:extLst>
      <p:ext uri="{BB962C8B-B14F-4D97-AF65-F5344CB8AC3E}">
        <p14:creationId xmlns:p14="http://schemas.microsoft.com/office/powerpoint/2010/main" val="1965893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8" name="Group 62">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64"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5"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6"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67"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8"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9"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0"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1"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2"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3"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4"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5"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76"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119" name="Group 83">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85" name="Rectangle 84">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6" name="Isosceles Triangle 85">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7" name="Rectangle 86">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120" name="Rectangle 88">
            <a:extLst>
              <a:ext uri="{FF2B5EF4-FFF2-40B4-BE49-F238E27FC236}">
                <a16:creationId xmlns:a16="http://schemas.microsoft.com/office/drawing/2014/main" id="{10CE3618-1D7A-4256-B2AF-9DB692996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1" name="Group 90">
            <a:extLst>
              <a:ext uri="{FF2B5EF4-FFF2-40B4-BE49-F238E27FC236}">
                <a16:creationId xmlns:a16="http://schemas.microsoft.com/office/drawing/2014/main" id="{D91A9185-A7D5-460B-98BC-0BF2EBD3EE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92" name="Freeform 5">
              <a:extLst>
                <a:ext uri="{FF2B5EF4-FFF2-40B4-BE49-F238E27FC236}">
                  <a16:creationId xmlns:a16="http://schemas.microsoft.com/office/drawing/2014/main" id="{8AFC1764-6516-4F77-BF30-B8ADB3C9F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6">
              <a:extLst>
                <a:ext uri="{FF2B5EF4-FFF2-40B4-BE49-F238E27FC236}">
                  <a16:creationId xmlns:a16="http://schemas.microsoft.com/office/drawing/2014/main" id="{FCAFF9F9-F806-47EC-BCAC-9921E719F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accent1">
                  <a:alpha val="18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94" name="Freeform 7">
              <a:extLst>
                <a:ext uri="{FF2B5EF4-FFF2-40B4-BE49-F238E27FC236}">
                  <a16:creationId xmlns:a16="http://schemas.microsoft.com/office/drawing/2014/main" id="{09D92491-36BD-4861-BA54-DD88E6089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accent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5" name="Freeform 8">
              <a:extLst>
                <a:ext uri="{FF2B5EF4-FFF2-40B4-BE49-F238E27FC236}">
                  <a16:creationId xmlns:a16="http://schemas.microsoft.com/office/drawing/2014/main" id="{23740E15-AB86-4E5C-A137-07E0DDC03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9">
              <a:extLst>
                <a:ext uri="{FF2B5EF4-FFF2-40B4-BE49-F238E27FC236}">
                  <a16:creationId xmlns:a16="http://schemas.microsoft.com/office/drawing/2014/main" id="{BE097852-1F54-4EF0-A1BE-561272FCD6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0">
              <a:extLst>
                <a:ext uri="{FF2B5EF4-FFF2-40B4-BE49-F238E27FC236}">
                  <a16:creationId xmlns:a16="http://schemas.microsoft.com/office/drawing/2014/main" id="{5C2DF1F9-21CC-430E-84C8-356C73C6F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1">
              <a:extLst>
                <a:ext uri="{FF2B5EF4-FFF2-40B4-BE49-F238E27FC236}">
                  <a16:creationId xmlns:a16="http://schemas.microsoft.com/office/drawing/2014/main" id="{7F11B45B-3EDE-4B6A-903B-0AE6E9DD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accent1">
                  <a:alpha val="7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12">
              <a:extLst>
                <a:ext uri="{FF2B5EF4-FFF2-40B4-BE49-F238E27FC236}">
                  <a16:creationId xmlns:a16="http://schemas.microsoft.com/office/drawing/2014/main" id="{F77FDDC5-477E-420D-B98F-42ABA2477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13">
              <a:extLst>
                <a:ext uri="{FF2B5EF4-FFF2-40B4-BE49-F238E27FC236}">
                  <a16:creationId xmlns:a16="http://schemas.microsoft.com/office/drawing/2014/main" id="{A92C0474-B573-45C5-84C5-194CE1715F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1" name="Freeform 14">
              <a:extLst>
                <a:ext uri="{FF2B5EF4-FFF2-40B4-BE49-F238E27FC236}">
                  <a16:creationId xmlns:a16="http://schemas.microsoft.com/office/drawing/2014/main" id="{2FBC62F8-64D0-4025-99AE-A04E291D9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2" name="Freeform 15">
              <a:extLst>
                <a:ext uri="{FF2B5EF4-FFF2-40B4-BE49-F238E27FC236}">
                  <a16:creationId xmlns:a16="http://schemas.microsoft.com/office/drawing/2014/main" id="{7632F945-80B5-4575-A538-29495BF8F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3" name="Freeform 16">
              <a:extLst>
                <a:ext uri="{FF2B5EF4-FFF2-40B4-BE49-F238E27FC236}">
                  <a16:creationId xmlns:a16="http://schemas.microsoft.com/office/drawing/2014/main" id="{5562CC17-43D4-4E57-AE08-83952EE59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4" name="Freeform 17">
              <a:extLst>
                <a:ext uri="{FF2B5EF4-FFF2-40B4-BE49-F238E27FC236}">
                  <a16:creationId xmlns:a16="http://schemas.microsoft.com/office/drawing/2014/main" id="{E1D78CFE-04CA-4101-AFCF-196940B2D1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18">
              <a:extLst>
                <a:ext uri="{FF2B5EF4-FFF2-40B4-BE49-F238E27FC236}">
                  <a16:creationId xmlns:a16="http://schemas.microsoft.com/office/drawing/2014/main" id="{41F2A149-A64E-4690-B049-18C156A8E2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19">
              <a:extLst>
                <a:ext uri="{FF2B5EF4-FFF2-40B4-BE49-F238E27FC236}">
                  <a16:creationId xmlns:a16="http://schemas.microsoft.com/office/drawing/2014/main" id="{D9313C72-D62D-4416-A6AE-7EB7D6B54A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accent1">
                  <a:alpha val="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0">
              <a:extLst>
                <a:ext uri="{FF2B5EF4-FFF2-40B4-BE49-F238E27FC236}">
                  <a16:creationId xmlns:a16="http://schemas.microsoft.com/office/drawing/2014/main" id="{77B03BEA-76E5-4ECB-B9BB-D89D27509E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8" name="Freeform 21">
              <a:extLst>
                <a:ext uri="{FF2B5EF4-FFF2-40B4-BE49-F238E27FC236}">
                  <a16:creationId xmlns:a16="http://schemas.microsoft.com/office/drawing/2014/main" id="{6AF6BECE-416D-4C3A-AD6F-68B08F3CA7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9" name="Freeform 22">
              <a:extLst>
                <a:ext uri="{FF2B5EF4-FFF2-40B4-BE49-F238E27FC236}">
                  <a16:creationId xmlns:a16="http://schemas.microsoft.com/office/drawing/2014/main" id="{B9197E2A-A098-480D-A2A6-3F3B889ED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accent1">
                  <a:alpha val="4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10" name="Freeform 23">
              <a:extLst>
                <a:ext uri="{FF2B5EF4-FFF2-40B4-BE49-F238E27FC236}">
                  <a16:creationId xmlns:a16="http://schemas.microsoft.com/office/drawing/2014/main" id="{5A493EDB-6C9E-483F-86A6-0F473E5908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122" name="Isosceles Triangle 111">
            <a:extLst>
              <a:ext uri="{FF2B5EF4-FFF2-40B4-BE49-F238E27FC236}">
                <a16:creationId xmlns:a16="http://schemas.microsoft.com/office/drawing/2014/main" id="{3F39476B-1A6D-47CB-AC7A-FB87EF003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490253" y="3276595"/>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grpSp>
        <p:nvGrpSpPr>
          <p:cNvPr id="123" name="Group 122">
            <a:extLst>
              <a:ext uri="{FF2B5EF4-FFF2-40B4-BE49-F238E27FC236}">
                <a16:creationId xmlns:a16="http://schemas.microsoft.com/office/drawing/2014/main" id="{C1EDBBDC-9B7C-4356-8973-7F88FFBBA3CC}"/>
              </a:ext>
            </a:extLst>
          </p:cNvPr>
          <p:cNvGrpSpPr/>
          <p:nvPr/>
        </p:nvGrpSpPr>
        <p:grpSpPr>
          <a:xfrm>
            <a:off x="180919" y="4073014"/>
            <a:ext cx="2519846" cy="2519846"/>
            <a:chOff x="3251203" y="1913001"/>
            <a:chExt cx="2519846" cy="2519846"/>
          </a:xfrm>
        </p:grpSpPr>
        <p:sp>
          <p:nvSpPr>
            <p:cNvPr id="127" name="Oval 126">
              <a:extLst>
                <a:ext uri="{FF2B5EF4-FFF2-40B4-BE49-F238E27FC236}">
                  <a16:creationId xmlns:a16="http://schemas.microsoft.com/office/drawing/2014/main" id="{85A9EEA3-C710-46E1-9D76-19CE542F4D75}"/>
                </a:ext>
              </a:extLst>
            </p:cNvPr>
            <p:cNvSpPr/>
            <p:nvPr/>
          </p:nvSpPr>
          <p:spPr>
            <a:xfrm>
              <a:off x="3251203" y="1913001"/>
              <a:ext cx="2519846" cy="2519846"/>
            </a:xfrm>
            <a:prstGeom prst="ellipse">
              <a:avLst/>
            </a:prstGeom>
          </p:spPr>
          <p:style>
            <a:lnRef idx="3">
              <a:schemeClr val="lt1">
                <a:hueOff val="0"/>
                <a:satOff val="0"/>
                <a:lumOff val="0"/>
                <a:alphaOff val="0"/>
              </a:schemeClr>
            </a:lnRef>
            <a:fillRef idx="1">
              <a:schemeClr val="accent1">
                <a:shade val="80000"/>
                <a:alpha val="50000"/>
                <a:hueOff val="0"/>
                <a:satOff val="0"/>
                <a:lumOff val="0"/>
                <a:alphaOff val="0"/>
              </a:schemeClr>
            </a:fillRef>
            <a:effectRef idx="0">
              <a:schemeClr val="accent1">
                <a:shade val="80000"/>
                <a:alpha val="50000"/>
                <a:hueOff val="0"/>
                <a:satOff val="0"/>
                <a:lumOff val="0"/>
                <a:alphaOff val="0"/>
              </a:schemeClr>
            </a:effectRef>
            <a:fontRef idx="minor">
              <a:schemeClr val="tx1"/>
            </a:fontRef>
          </p:style>
        </p:sp>
        <p:sp>
          <p:nvSpPr>
            <p:cNvPr id="128" name="Oval 4">
              <a:extLst>
                <a:ext uri="{FF2B5EF4-FFF2-40B4-BE49-F238E27FC236}">
                  <a16:creationId xmlns:a16="http://schemas.microsoft.com/office/drawing/2014/main" id="{FC9BBA7D-0B4E-4824-9EE7-86FB23956292}"/>
                </a:ext>
              </a:extLst>
            </p:cNvPr>
            <p:cNvSpPr txBox="1"/>
            <p:nvPr/>
          </p:nvSpPr>
          <p:spPr>
            <a:xfrm>
              <a:off x="3620226" y="2282024"/>
              <a:ext cx="1781800"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t" anchorCtr="0">
              <a:noAutofit/>
            </a:bodyPr>
            <a:lstStyle/>
            <a:p>
              <a:pPr marL="0" lvl="0" indent="0" algn="ctr" defTabSz="1289050">
                <a:lnSpc>
                  <a:spcPct val="90000"/>
                </a:lnSpc>
                <a:spcBef>
                  <a:spcPct val="0"/>
                </a:spcBef>
                <a:spcAft>
                  <a:spcPct val="35000"/>
                </a:spcAft>
                <a:buNone/>
              </a:pPr>
              <a:endParaRPr lang="en-US" altLang="zh-CN" sz="2900" kern="1200" dirty="0"/>
            </a:p>
            <a:p>
              <a:pPr marL="0" lvl="0" indent="0" algn="ctr" defTabSz="1289050">
                <a:lnSpc>
                  <a:spcPct val="90000"/>
                </a:lnSpc>
                <a:spcBef>
                  <a:spcPct val="0"/>
                </a:spcBef>
                <a:spcAft>
                  <a:spcPct val="35000"/>
                </a:spcAft>
                <a:buNone/>
              </a:pPr>
              <a:r>
                <a:rPr lang="en-US" altLang="zh-CN" sz="2900" kern="1200" dirty="0"/>
                <a:t>Human</a:t>
              </a:r>
            </a:p>
            <a:p>
              <a:pPr marL="0" lvl="0" indent="0" algn="ctr" defTabSz="1289050">
                <a:lnSpc>
                  <a:spcPct val="90000"/>
                </a:lnSpc>
                <a:spcBef>
                  <a:spcPct val="0"/>
                </a:spcBef>
                <a:spcAft>
                  <a:spcPct val="35000"/>
                </a:spcAft>
                <a:buNone/>
              </a:pPr>
              <a:endParaRPr lang="zh-CN" sz="2900" kern="1200" dirty="0"/>
            </a:p>
          </p:txBody>
        </p:sp>
      </p:grpSp>
      <p:grpSp>
        <p:nvGrpSpPr>
          <p:cNvPr id="124" name="Group 123">
            <a:extLst>
              <a:ext uri="{FF2B5EF4-FFF2-40B4-BE49-F238E27FC236}">
                <a16:creationId xmlns:a16="http://schemas.microsoft.com/office/drawing/2014/main" id="{3063FD13-EC26-45CA-8580-8697BFD3564B}"/>
              </a:ext>
            </a:extLst>
          </p:cNvPr>
          <p:cNvGrpSpPr/>
          <p:nvPr/>
        </p:nvGrpSpPr>
        <p:grpSpPr>
          <a:xfrm>
            <a:off x="1463630" y="3128896"/>
            <a:ext cx="2519846" cy="2519846"/>
            <a:chOff x="3223958" y="193029"/>
            <a:chExt cx="2519846" cy="2519846"/>
          </a:xfrm>
        </p:grpSpPr>
        <p:sp>
          <p:nvSpPr>
            <p:cNvPr id="125" name="Oval 124">
              <a:extLst>
                <a:ext uri="{FF2B5EF4-FFF2-40B4-BE49-F238E27FC236}">
                  <a16:creationId xmlns:a16="http://schemas.microsoft.com/office/drawing/2014/main" id="{FCAEAF0D-70AE-44C9-A446-8EB0B0E663AF}"/>
                </a:ext>
              </a:extLst>
            </p:cNvPr>
            <p:cNvSpPr/>
            <p:nvPr/>
          </p:nvSpPr>
          <p:spPr>
            <a:xfrm>
              <a:off x="3223958" y="193029"/>
              <a:ext cx="2519846" cy="2519846"/>
            </a:xfrm>
            <a:prstGeom prst="ellipse">
              <a:avLst/>
            </a:prstGeom>
          </p:spPr>
          <p:style>
            <a:lnRef idx="3">
              <a:schemeClr val="lt1">
                <a:hueOff val="0"/>
                <a:satOff val="0"/>
                <a:lumOff val="0"/>
                <a:alphaOff val="0"/>
              </a:schemeClr>
            </a:lnRef>
            <a:fillRef idx="1">
              <a:schemeClr val="accent1">
                <a:shade val="80000"/>
                <a:alpha val="50000"/>
                <a:hueOff val="-35"/>
                <a:satOff val="-228"/>
                <a:lumOff val="4944"/>
                <a:alphaOff val="30000"/>
              </a:schemeClr>
            </a:fillRef>
            <a:effectRef idx="0">
              <a:schemeClr val="accent1">
                <a:shade val="80000"/>
                <a:alpha val="50000"/>
                <a:hueOff val="-35"/>
                <a:satOff val="-228"/>
                <a:lumOff val="4944"/>
                <a:alphaOff val="30000"/>
              </a:schemeClr>
            </a:effectRef>
            <a:fontRef idx="minor">
              <a:schemeClr val="tx1"/>
            </a:fontRef>
          </p:style>
        </p:sp>
        <p:sp>
          <p:nvSpPr>
            <p:cNvPr id="126" name="Oval 6">
              <a:extLst>
                <a:ext uri="{FF2B5EF4-FFF2-40B4-BE49-F238E27FC236}">
                  <a16:creationId xmlns:a16="http://schemas.microsoft.com/office/drawing/2014/main" id="{034B044F-46BE-4E39-8BEE-9F1D036285CE}"/>
                </a:ext>
              </a:extLst>
            </p:cNvPr>
            <p:cNvSpPr txBox="1"/>
            <p:nvPr/>
          </p:nvSpPr>
          <p:spPr>
            <a:xfrm>
              <a:off x="3481462" y="549077"/>
              <a:ext cx="2012798" cy="1781800"/>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138676" tIns="36830" rIns="138676" bIns="36830" numCol="1" spcCol="1270" anchor="ctr" anchorCtr="0">
              <a:noAutofit/>
            </a:bodyPr>
            <a:lstStyle/>
            <a:p>
              <a:pPr lvl="0" algn="ctr" defTabSz="1289050">
                <a:lnSpc>
                  <a:spcPct val="90000"/>
                </a:lnSpc>
                <a:spcBef>
                  <a:spcPct val="0"/>
                </a:spcBef>
                <a:spcAft>
                  <a:spcPct val="35000"/>
                </a:spcAft>
              </a:pPr>
              <a:r>
                <a:rPr lang="en-US" altLang="zh-CN" sz="2900" dirty="0"/>
                <a:t>Inanimate</a:t>
              </a:r>
            </a:p>
            <a:p>
              <a:pPr lvl="0" algn="ctr" defTabSz="1289050">
                <a:lnSpc>
                  <a:spcPct val="90000"/>
                </a:lnSpc>
                <a:spcBef>
                  <a:spcPct val="0"/>
                </a:spcBef>
                <a:spcAft>
                  <a:spcPct val="35000"/>
                </a:spcAft>
              </a:pPr>
              <a:r>
                <a:rPr lang="en-US" altLang="zh-CN" sz="2900" dirty="0"/>
                <a:t>object</a:t>
              </a:r>
              <a:endParaRPr lang="zh-CN" sz="2900" kern="1200" dirty="0"/>
            </a:p>
          </p:txBody>
        </p:sp>
      </p:grpSp>
      <p:pic>
        <p:nvPicPr>
          <p:cNvPr id="4" name="Picture 3">
            <a:extLst>
              <a:ext uri="{FF2B5EF4-FFF2-40B4-BE49-F238E27FC236}">
                <a16:creationId xmlns:a16="http://schemas.microsoft.com/office/drawing/2014/main" id="{AB7A7ABC-9EE0-4194-B79D-6A868DE4EBF2}"/>
              </a:ext>
            </a:extLst>
          </p:cNvPr>
          <p:cNvPicPr>
            <a:picLocks noChangeAspect="1"/>
          </p:cNvPicPr>
          <p:nvPr/>
        </p:nvPicPr>
        <p:blipFill>
          <a:blip r:embed="rId2"/>
          <a:stretch>
            <a:fillRect/>
          </a:stretch>
        </p:blipFill>
        <p:spPr>
          <a:xfrm>
            <a:off x="8617592" y="346028"/>
            <a:ext cx="2626643" cy="3787619"/>
          </a:xfrm>
          <a:prstGeom prst="rect">
            <a:avLst/>
          </a:prstGeom>
        </p:spPr>
      </p:pic>
      <p:pic>
        <p:nvPicPr>
          <p:cNvPr id="6" name="Picture 5" descr="A picture containing photo&#10;&#10;Description automatically generated">
            <a:extLst>
              <a:ext uri="{FF2B5EF4-FFF2-40B4-BE49-F238E27FC236}">
                <a16:creationId xmlns:a16="http://schemas.microsoft.com/office/drawing/2014/main" id="{96262EC2-8A78-4D29-8FEE-64B1FAC14094}"/>
              </a:ext>
            </a:extLst>
          </p:cNvPr>
          <p:cNvPicPr>
            <a:picLocks noChangeAspect="1"/>
          </p:cNvPicPr>
          <p:nvPr/>
        </p:nvPicPr>
        <p:blipFill rotWithShape="1">
          <a:blip r:embed="rId3"/>
          <a:srcRect t="50121" r="15678"/>
          <a:stretch/>
        </p:blipFill>
        <p:spPr>
          <a:xfrm>
            <a:off x="5121208" y="2571459"/>
            <a:ext cx="3368874" cy="2268376"/>
          </a:xfrm>
          <a:prstGeom prst="rect">
            <a:avLst/>
          </a:prstGeom>
        </p:spPr>
      </p:pic>
      <p:pic>
        <p:nvPicPr>
          <p:cNvPr id="32" name="Picture 31">
            <a:extLst>
              <a:ext uri="{FF2B5EF4-FFF2-40B4-BE49-F238E27FC236}">
                <a16:creationId xmlns:a16="http://schemas.microsoft.com/office/drawing/2014/main" id="{F212C3E9-5C44-43C1-AA4C-17470EAF072C}"/>
              </a:ext>
            </a:extLst>
          </p:cNvPr>
          <p:cNvPicPr>
            <a:picLocks noChangeAspect="1"/>
          </p:cNvPicPr>
          <p:nvPr/>
        </p:nvPicPr>
        <p:blipFill rotWithShape="1">
          <a:blip r:embed="rId4"/>
          <a:srcRect l="30355" t="6708" r="8824" b="13325"/>
          <a:stretch/>
        </p:blipFill>
        <p:spPr>
          <a:xfrm>
            <a:off x="8639294" y="4175866"/>
            <a:ext cx="2642008" cy="2605332"/>
          </a:xfrm>
          <a:prstGeom prst="rect">
            <a:avLst/>
          </a:prstGeom>
        </p:spPr>
      </p:pic>
      <p:pic>
        <p:nvPicPr>
          <p:cNvPr id="55" name="Picture 54" descr="A picture containing indoor&#10;&#10;Description automatically generated">
            <a:extLst>
              <a:ext uri="{FF2B5EF4-FFF2-40B4-BE49-F238E27FC236}">
                <a16:creationId xmlns:a16="http://schemas.microsoft.com/office/drawing/2014/main" id="{02AC91D4-3571-4932-B2D5-5068598150E4}"/>
              </a:ext>
            </a:extLst>
          </p:cNvPr>
          <p:cNvPicPr>
            <a:picLocks noChangeAspect="1"/>
          </p:cNvPicPr>
          <p:nvPr/>
        </p:nvPicPr>
        <p:blipFill rotWithShape="1">
          <a:blip r:embed="rId5"/>
          <a:srcRect l="1488" t="54177" b="-1"/>
          <a:stretch/>
        </p:blipFill>
        <p:spPr>
          <a:xfrm>
            <a:off x="5136448" y="353099"/>
            <a:ext cx="3360378" cy="2158984"/>
          </a:xfrm>
          <a:prstGeom prst="rect">
            <a:avLst/>
          </a:prstGeom>
        </p:spPr>
      </p:pic>
      <p:pic>
        <p:nvPicPr>
          <p:cNvPr id="59" name="Picture 58" descr="A picture containing object, sky&#10;&#10;Description automatically generated">
            <a:extLst>
              <a:ext uri="{FF2B5EF4-FFF2-40B4-BE49-F238E27FC236}">
                <a16:creationId xmlns:a16="http://schemas.microsoft.com/office/drawing/2014/main" id="{354C32E7-2AEA-4614-A3E0-C535A7CD4ECC}"/>
              </a:ext>
            </a:extLst>
          </p:cNvPr>
          <p:cNvPicPr>
            <a:picLocks noChangeAspect="1"/>
          </p:cNvPicPr>
          <p:nvPr/>
        </p:nvPicPr>
        <p:blipFill>
          <a:blip r:embed="rId6"/>
          <a:stretch>
            <a:fillRect/>
          </a:stretch>
        </p:blipFill>
        <p:spPr>
          <a:xfrm>
            <a:off x="1659884" y="345029"/>
            <a:ext cx="3289991" cy="2455827"/>
          </a:xfrm>
          <a:prstGeom prst="rect">
            <a:avLst/>
          </a:prstGeom>
        </p:spPr>
      </p:pic>
      <p:pic>
        <p:nvPicPr>
          <p:cNvPr id="5" name="Picture 4">
            <a:extLst>
              <a:ext uri="{FF2B5EF4-FFF2-40B4-BE49-F238E27FC236}">
                <a16:creationId xmlns:a16="http://schemas.microsoft.com/office/drawing/2014/main" id="{80A0B37E-DF18-4717-86EF-D354941BB68A}"/>
              </a:ext>
            </a:extLst>
          </p:cNvPr>
          <p:cNvPicPr>
            <a:picLocks noChangeAspect="1"/>
          </p:cNvPicPr>
          <p:nvPr/>
        </p:nvPicPr>
        <p:blipFill rotWithShape="1">
          <a:blip r:embed="rId7"/>
          <a:srcRect t="52935" b="6790"/>
          <a:stretch/>
        </p:blipFill>
        <p:spPr>
          <a:xfrm>
            <a:off x="5128362" y="4877163"/>
            <a:ext cx="3345487" cy="1904035"/>
          </a:xfrm>
          <a:prstGeom prst="rect">
            <a:avLst/>
          </a:prstGeom>
        </p:spPr>
      </p:pic>
    </p:spTree>
    <p:extLst>
      <p:ext uri="{BB962C8B-B14F-4D97-AF65-F5344CB8AC3E}">
        <p14:creationId xmlns:p14="http://schemas.microsoft.com/office/powerpoint/2010/main" val="13298072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9"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9" name="Group 28">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0" name="Rectangle 29">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Isosceles Triangle 30">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4" name="Rectangle 33">
            <a:extLst>
              <a:ext uri="{FF2B5EF4-FFF2-40B4-BE49-F238E27FC236}">
                <a16:creationId xmlns:a16="http://schemas.microsoft.com/office/drawing/2014/main" id="{10CE3618-1D7A-4256-B2AF-9DB692996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a:extLst>
              <a:ext uri="{FF2B5EF4-FFF2-40B4-BE49-F238E27FC236}">
                <a16:creationId xmlns:a16="http://schemas.microsoft.com/office/drawing/2014/main" id="{D91A9185-A7D5-460B-98BC-0BF2EBD3EE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7" name="Freeform 5">
              <a:extLst>
                <a:ext uri="{FF2B5EF4-FFF2-40B4-BE49-F238E27FC236}">
                  <a16:creationId xmlns:a16="http://schemas.microsoft.com/office/drawing/2014/main" id="{8AFC1764-6516-4F77-BF30-B8ADB3C9F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6">
              <a:extLst>
                <a:ext uri="{FF2B5EF4-FFF2-40B4-BE49-F238E27FC236}">
                  <a16:creationId xmlns:a16="http://schemas.microsoft.com/office/drawing/2014/main" id="{FCAFF9F9-F806-47EC-BCAC-9921E719F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accent1">
                  <a:alpha val="18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9" name="Freeform 7">
              <a:extLst>
                <a:ext uri="{FF2B5EF4-FFF2-40B4-BE49-F238E27FC236}">
                  <a16:creationId xmlns:a16="http://schemas.microsoft.com/office/drawing/2014/main" id="{09D92491-36BD-4861-BA54-DD88E6089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accent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0" name="Freeform 8">
              <a:extLst>
                <a:ext uri="{FF2B5EF4-FFF2-40B4-BE49-F238E27FC236}">
                  <a16:creationId xmlns:a16="http://schemas.microsoft.com/office/drawing/2014/main" id="{23740E15-AB86-4E5C-A137-07E0DDC03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9">
              <a:extLst>
                <a:ext uri="{FF2B5EF4-FFF2-40B4-BE49-F238E27FC236}">
                  <a16:creationId xmlns:a16="http://schemas.microsoft.com/office/drawing/2014/main" id="{BE097852-1F54-4EF0-A1BE-561272FCD6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0">
              <a:extLst>
                <a:ext uri="{FF2B5EF4-FFF2-40B4-BE49-F238E27FC236}">
                  <a16:creationId xmlns:a16="http://schemas.microsoft.com/office/drawing/2014/main" id="{5C2DF1F9-21CC-430E-84C8-356C73C6F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1">
              <a:extLst>
                <a:ext uri="{FF2B5EF4-FFF2-40B4-BE49-F238E27FC236}">
                  <a16:creationId xmlns:a16="http://schemas.microsoft.com/office/drawing/2014/main" id="{7F11B45B-3EDE-4B6A-903B-0AE6E9DD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accent1">
                  <a:alpha val="7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2">
              <a:extLst>
                <a:ext uri="{FF2B5EF4-FFF2-40B4-BE49-F238E27FC236}">
                  <a16:creationId xmlns:a16="http://schemas.microsoft.com/office/drawing/2014/main" id="{F77FDDC5-477E-420D-B98F-42ABA2477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3">
              <a:extLst>
                <a:ext uri="{FF2B5EF4-FFF2-40B4-BE49-F238E27FC236}">
                  <a16:creationId xmlns:a16="http://schemas.microsoft.com/office/drawing/2014/main" id="{A92C0474-B573-45C5-84C5-194CE1715F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4">
              <a:extLst>
                <a:ext uri="{FF2B5EF4-FFF2-40B4-BE49-F238E27FC236}">
                  <a16:creationId xmlns:a16="http://schemas.microsoft.com/office/drawing/2014/main" id="{2FBC62F8-64D0-4025-99AE-A04E291D9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5">
              <a:extLst>
                <a:ext uri="{FF2B5EF4-FFF2-40B4-BE49-F238E27FC236}">
                  <a16:creationId xmlns:a16="http://schemas.microsoft.com/office/drawing/2014/main" id="{7632F945-80B5-4575-A538-29495BF8F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8" name="Freeform 16">
              <a:extLst>
                <a:ext uri="{FF2B5EF4-FFF2-40B4-BE49-F238E27FC236}">
                  <a16:creationId xmlns:a16="http://schemas.microsoft.com/office/drawing/2014/main" id="{5562CC17-43D4-4E57-AE08-83952EE59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9" name="Freeform 17">
              <a:extLst>
                <a:ext uri="{FF2B5EF4-FFF2-40B4-BE49-F238E27FC236}">
                  <a16:creationId xmlns:a16="http://schemas.microsoft.com/office/drawing/2014/main" id="{E1D78CFE-04CA-4101-AFCF-196940B2D1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8">
              <a:extLst>
                <a:ext uri="{FF2B5EF4-FFF2-40B4-BE49-F238E27FC236}">
                  <a16:creationId xmlns:a16="http://schemas.microsoft.com/office/drawing/2014/main" id="{41F2A149-A64E-4690-B049-18C156A8E2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9">
              <a:extLst>
                <a:ext uri="{FF2B5EF4-FFF2-40B4-BE49-F238E27FC236}">
                  <a16:creationId xmlns:a16="http://schemas.microsoft.com/office/drawing/2014/main" id="{D9313C72-D62D-4416-A6AE-7EB7D6B54A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accent1">
                  <a:alpha val="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20">
              <a:extLst>
                <a:ext uri="{FF2B5EF4-FFF2-40B4-BE49-F238E27FC236}">
                  <a16:creationId xmlns:a16="http://schemas.microsoft.com/office/drawing/2014/main" id="{77B03BEA-76E5-4ECB-B9BB-D89D27509E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1">
              <a:extLst>
                <a:ext uri="{FF2B5EF4-FFF2-40B4-BE49-F238E27FC236}">
                  <a16:creationId xmlns:a16="http://schemas.microsoft.com/office/drawing/2014/main" id="{6AF6BECE-416D-4C3A-AD6F-68B08F3CA7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2">
              <a:extLst>
                <a:ext uri="{FF2B5EF4-FFF2-40B4-BE49-F238E27FC236}">
                  <a16:creationId xmlns:a16="http://schemas.microsoft.com/office/drawing/2014/main" id="{B9197E2A-A098-480D-A2A6-3F3B889ED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accent1">
                  <a:alpha val="4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5" name="Freeform 23">
              <a:extLst>
                <a:ext uri="{FF2B5EF4-FFF2-40B4-BE49-F238E27FC236}">
                  <a16:creationId xmlns:a16="http://schemas.microsoft.com/office/drawing/2014/main" id="{5A493EDB-6C9E-483F-86A6-0F473E5908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57" name="Isosceles Triangle 56">
            <a:extLst>
              <a:ext uri="{FF2B5EF4-FFF2-40B4-BE49-F238E27FC236}">
                <a16:creationId xmlns:a16="http://schemas.microsoft.com/office/drawing/2014/main" id="{3F39476B-1A6D-47CB-AC7A-FB87EF003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490253" y="3276595"/>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pic>
        <p:nvPicPr>
          <p:cNvPr id="56" name="Paperman Full">
            <a:hlinkClick r:id="" action="ppaction://media"/>
            <a:extLst>
              <a:ext uri="{FF2B5EF4-FFF2-40B4-BE49-F238E27FC236}">
                <a16:creationId xmlns:a16="http://schemas.microsoft.com/office/drawing/2014/main" id="{2D9BD532-F460-42FA-ADB1-A3B19C442F17}"/>
              </a:ext>
            </a:extLst>
          </p:cNvPr>
          <p:cNvPicPr>
            <a:picLocks noChangeAspect="1"/>
          </p:cNvPicPr>
          <p:nvPr>
            <a:videoFile r:link="rId1"/>
            <p:extLst>
              <p:ext uri="{DAA4B4D4-6D71-4841-9C94-3DE7FCFB9230}">
                <p14:media xmlns:p14="http://schemas.microsoft.com/office/powerpoint/2010/main" r:embed="rId2">
                  <p14:trim st="175659" end="2875"/>
                </p14:media>
              </p:ext>
            </p:extLst>
          </p:nvPr>
        </p:nvPicPr>
        <p:blipFill>
          <a:blip r:embed="rId4"/>
          <a:stretch>
            <a:fillRect/>
          </a:stretch>
        </p:blipFill>
        <p:spPr>
          <a:xfrm>
            <a:off x="1954649" y="637197"/>
            <a:ext cx="9695781" cy="544961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6992625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6"/>
                                        </p:tgtEl>
                                      </p:cBhvr>
                                    </p:cmd>
                                  </p:childTnLst>
                                </p:cTn>
                              </p:par>
                            </p:childTnLst>
                          </p:cTn>
                        </p:par>
                      </p:childTnLst>
                    </p:cTn>
                  </p:par>
                </p:childTnLst>
              </p:cTn>
              <p:nextCondLst>
                <p:cond evt="onClick" delay="0">
                  <p:tgtEl>
                    <p:spTgt spid="56"/>
                  </p:tgtEl>
                </p:cond>
              </p:nextCondLst>
            </p:seq>
            <p:video>
              <p:cMediaNode vol="80000">
                <p:cTn id="7" fill="hold" display="0">
                  <p:stCondLst>
                    <p:cond delay="indefinite"/>
                  </p:stCondLst>
                </p:cTn>
                <p:tgtEl>
                  <p:spTgt spid="56"/>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36">
            <a:extLst>
              <a:ext uri="{FF2B5EF4-FFF2-40B4-BE49-F238E27FC236}">
                <a16:creationId xmlns:a16="http://schemas.microsoft.com/office/drawing/2014/main" id="{7573C8EC-BA7C-41A4-838B-98C27D7311CE}"/>
              </a:ext>
            </a:extLst>
          </p:cNvPr>
          <p:cNvSpPr>
            <a:spLocks noGrp="1"/>
          </p:cNvSpPr>
          <p:nvPr>
            <p:ph type="title"/>
          </p:nvPr>
        </p:nvSpPr>
        <p:spPr>
          <a:xfrm>
            <a:off x="3344216" y="1841692"/>
            <a:ext cx="5490224" cy="1689390"/>
          </a:xfrm>
        </p:spPr>
        <p:txBody>
          <a:bodyPr/>
          <a:lstStyle/>
          <a:p>
            <a:pPr lvl="0"/>
            <a:r>
              <a:rPr lang="en-US" altLang="zh-CN" b="1" dirty="0">
                <a:solidFill>
                  <a:schemeClr val="bg1"/>
                </a:solidFill>
                <a:latin typeface="+mn-lt"/>
                <a:ea typeface="黑体" panose="02010609060101010101" pitchFamily="49" charset="-122"/>
              </a:rPr>
              <a:t>Why want to </a:t>
            </a:r>
            <a:br>
              <a:rPr lang="en-US" altLang="zh-CN" b="1" dirty="0">
                <a:solidFill>
                  <a:schemeClr val="bg1"/>
                </a:solidFill>
                <a:latin typeface="+mn-lt"/>
                <a:ea typeface="黑体" panose="02010609060101010101" pitchFamily="49" charset="-122"/>
              </a:rPr>
            </a:br>
            <a:r>
              <a:rPr lang="en-US" altLang="zh-CN" b="1" dirty="0">
                <a:solidFill>
                  <a:schemeClr val="bg1"/>
                </a:solidFill>
                <a:latin typeface="+mn-lt"/>
                <a:ea typeface="黑体" panose="02010609060101010101" pitchFamily="49" charset="-122"/>
              </a:rPr>
              <a:t>do this research</a:t>
            </a:r>
            <a:r>
              <a:rPr lang="zh-CN" altLang="zh-CN" b="1" dirty="0">
                <a:solidFill>
                  <a:schemeClr val="bg1"/>
                </a:solidFill>
                <a:latin typeface="+mn-lt"/>
                <a:ea typeface="黑体" panose="02010609060101010101" pitchFamily="49" charset="-122"/>
              </a:rPr>
              <a:t>？</a:t>
            </a:r>
            <a:endParaRPr lang="en-US" altLang="zh-CN" b="1" dirty="0">
              <a:solidFill>
                <a:schemeClr val="bg1"/>
              </a:solidFill>
              <a:latin typeface="+mn-lt"/>
              <a:ea typeface="黑体" panose="02010609060101010101" pitchFamily="49" charset="-122"/>
            </a:endParaRPr>
          </a:p>
        </p:txBody>
      </p:sp>
      <p:sp>
        <p:nvSpPr>
          <p:cNvPr id="58" name="Text Placeholder 57">
            <a:extLst>
              <a:ext uri="{FF2B5EF4-FFF2-40B4-BE49-F238E27FC236}">
                <a16:creationId xmlns:a16="http://schemas.microsoft.com/office/drawing/2014/main" id="{95B4EFA2-6742-4AB9-B86A-A07BDCFC195E}"/>
              </a:ext>
            </a:extLst>
          </p:cNvPr>
          <p:cNvSpPr>
            <a:spLocks noGrp="1"/>
          </p:cNvSpPr>
          <p:nvPr>
            <p:ph type="body" idx="1"/>
          </p:nvPr>
        </p:nvSpPr>
        <p:spPr/>
        <p:txBody>
          <a:bodyPr>
            <a:normAutofit/>
          </a:bodyPr>
          <a:lstStyle/>
          <a:p>
            <a:pPr algn="l"/>
            <a:endParaRPr lang="en-US" altLang="zh-CN" dirty="0">
              <a:solidFill>
                <a:schemeClr val="bg1"/>
              </a:solidFill>
              <a:latin typeface="黑体" panose="02010609060101010101" pitchFamily="49" charset="-122"/>
              <a:ea typeface="黑体" panose="02010609060101010101" pitchFamily="49" charset="-122"/>
            </a:endParaRPr>
          </a:p>
          <a:p>
            <a:pPr algn="l"/>
            <a:r>
              <a:rPr lang="en-US" altLang="zh-CN" dirty="0">
                <a:solidFill>
                  <a:schemeClr val="bg1"/>
                </a:solidFill>
                <a:latin typeface="Arial" panose="020B0604020202020204" pitchFamily="34" charset="0"/>
                <a:ea typeface="黑体" panose="02010609060101010101" pitchFamily="49" charset="-122"/>
                <a:cs typeface="Arial" panose="020B0604020202020204" pitchFamily="34" charset="0"/>
              </a:rPr>
              <a:t>Existing research</a:t>
            </a:r>
          </a:p>
          <a:p>
            <a:pPr algn="l"/>
            <a:r>
              <a:rPr lang="en-US" altLang="zh-CN" dirty="0">
                <a:solidFill>
                  <a:schemeClr val="bg1"/>
                </a:solidFill>
                <a:latin typeface="Arial" panose="020B0604020202020204" pitchFamily="34" charset="0"/>
                <a:ea typeface="黑体" panose="02010609060101010101" pitchFamily="49" charset="-122"/>
                <a:cs typeface="Arial" panose="020B0604020202020204" pitchFamily="34" charset="0"/>
              </a:rPr>
              <a:t>The purpose</a:t>
            </a:r>
          </a:p>
          <a:p>
            <a:pPr algn="l"/>
            <a:endParaRPr lang="zh-CN" altLang="en-US" dirty="0"/>
          </a:p>
        </p:txBody>
      </p:sp>
      <p:sp>
        <p:nvSpPr>
          <p:cNvPr id="4" name="TextBox 3">
            <a:extLst>
              <a:ext uri="{FF2B5EF4-FFF2-40B4-BE49-F238E27FC236}">
                <a16:creationId xmlns:a16="http://schemas.microsoft.com/office/drawing/2014/main" id="{CDF619B2-8253-4F0D-9B81-50B0A78E5E10}"/>
              </a:ext>
            </a:extLst>
          </p:cNvPr>
          <p:cNvSpPr txBox="1"/>
          <p:nvPr/>
        </p:nvSpPr>
        <p:spPr>
          <a:xfrm>
            <a:off x="3344215" y="1380027"/>
            <a:ext cx="779381" cy="461665"/>
          </a:xfrm>
          <a:prstGeom prst="rect">
            <a:avLst/>
          </a:prstGeom>
          <a:noFill/>
        </p:spPr>
        <p:txBody>
          <a:bodyPr wrap="none" rtlCol="0">
            <a:spAutoFit/>
          </a:bodyPr>
          <a:lstStyle/>
          <a:p>
            <a:r>
              <a:rPr lang="en-US" altLang="zh-CN" sz="2400" b="1" dirty="0">
                <a:solidFill>
                  <a:schemeClr val="bg1"/>
                </a:solidFill>
                <a:latin typeface="+mj-lt"/>
              </a:rPr>
              <a:t>WHY</a:t>
            </a:r>
            <a:endParaRPr lang="zh-CN" altLang="en-US" sz="2400" b="1" dirty="0">
              <a:solidFill>
                <a:schemeClr val="bg1"/>
              </a:solidFill>
              <a:latin typeface="+mj-lt"/>
            </a:endParaRPr>
          </a:p>
        </p:txBody>
      </p:sp>
    </p:spTree>
    <p:extLst>
      <p:ext uri="{BB962C8B-B14F-4D97-AF65-F5344CB8AC3E}">
        <p14:creationId xmlns:p14="http://schemas.microsoft.com/office/powerpoint/2010/main" val="4101250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4" name="Title 1">
            <a:extLst>
              <a:ext uri="{FF2B5EF4-FFF2-40B4-BE49-F238E27FC236}">
                <a16:creationId xmlns:a16="http://schemas.microsoft.com/office/drawing/2014/main" id="{DF2D2872-117F-4EC5-B9A2-A6B7F27A446B}"/>
              </a:ext>
            </a:extLst>
          </p:cNvPr>
          <p:cNvSpPr txBox="1">
            <a:spLocks/>
          </p:cNvSpPr>
          <p:nvPr/>
        </p:nvSpPr>
        <p:spPr>
          <a:xfrm>
            <a:off x="1371601" y="295141"/>
            <a:ext cx="9373127" cy="1353310"/>
          </a:xfrm>
          <a:prstGeom prst="rect">
            <a:avLst/>
          </a:prstGeom>
        </p:spPr>
        <p:txBody>
          <a:bodyPr vert="horz" lIns="228600" tIns="228600" rIns="228600" bIns="228600" rtlCol="0" anchor="b">
            <a:normAutofit lnSpcReduction="10000"/>
          </a:bodyPr>
          <a:lstStyle>
            <a:lvl1pPr algn="ctr" defTabSz="914400" rtl="0" eaLnBrk="1" latinLnBrk="0" hangingPunct="1">
              <a:lnSpc>
                <a:spcPct val="85000"/>
              </a:lnSpc>
              <a:spcBef>
                <a:spcPct val="0"/>
              </a:spcBef>
              <a:buNone/>
              <a:defRPr sz="4000" b="0" i="0" kern="1200" cap="none" spc="-150">
                <a:solidFill>
                  <a:srgbClr val="FFFEFF"/>
                </a:solidFill>
                <a:effectLst/>
                <a:latin typeface="+mj-lt"/>
                <a:ea typeface="+mj-ea"/>
                <a:cs typeface="+mj-cs"/>
              </a:defRPr>
            </a:lvl1pPr>
          </a:lstStyle>
          <a:p>
            <a:r>
              <a:rPr lang="en-US" altLang="zh-CN" sz="3600" b="1" dirty="0">
                <a:solidFill>
                  <a:schemeClr val="tx1"/>
                </a:solidFill>
                <a:latin typeface="Arial Black" panose="020B0A04020102020204" pitchFamily="34" charset="0"/>
                <a:ea typeface="黑体" panose="02010609060101010101" pitchFamily="49" charset="-122"/>
                <a:cs typeface="Aharoni" panose="02010803020104030203" pitchFamily="2" charset="-79"/>
              </a:rPr>
              <a:t>1. What kind of research did the predecessors and myself have before?</a:t>
            </a:r>
            <a:endParaRPr lang="zh-CN" altLang="en-US" sz="3600" b="1" dirty="0">
              <a:solidFill>
                <a:schemeClr val="tx1"/>
              </a:solidFill>
              <a:latin typeface="Arial Black" panose="020B0A04020102020204" pitchFamily="34" charset="0"/>
              <a:ea typeface="黑体" panose="02010609060101010101" pitchFamily="49" charset="-122"/>
              <a:cs typeface="Aharoni" panose="02010803020104030203" pitchFamily="2" charset="-79"/>
            </a:endParaRPr>
          </a:p>
        </p:txBody>
      </p:sp>
      <p:sp>
        <p:nvSpPr>
          <p:cNvPr id="35" name="Content Placeholder 2">
            <a:extLst>
              <a:ext uri="{FF2B5EF4-FFF2-40B4-BE49-F238E27FC236}">
                <a16:creationId xmlns:a16="http://schemas.microsoft.com/office/drawing/2014/main" id="{15B61BD2-8CF4-47A4-A39C-AD03675AC247}"/>
              </a:ext>
            </a:extLst>
          </p:cNvPr>
          <p:cNvSpPr txBox="1">
            <a:spLocks/>
          </p:cNvSpPr>
          <p:nvPr/>
        </p:nvSpPr>
        <p:spPr>
          <a:xfrm>
            <a:off x="1371601" y="1943593"/>
            <a:ext cx="9373128" cy="748808"/>
          </a:xfrm>
          <a:prstGeom prst="rect">
            <a:avLst/>
          </a:prstGeom>
        </p:spPr>
        <p:txBody>
          <a:bodyPr vert="horz" lIns="91440" tIns="45720" rIns="91440" bIns="45720" rtlCol="0" anchor="ctr">
            <a:normAutofit/>
          </a:bodyPr>
          <a:lst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r>
              <a:rPr lang="en-US" altLang="zh-CN" sz="2000" dirty="0">
                <a:latin typeface="Arial Black" panose="020B0A04020102020204" pitchFamily="34" charset="0"/>
              </a:rPr>
              <a:t>The Animator's Survival Kit: </a:t>
            </a:r>
          </a:p>
        </p:txBody>
      </p:sp>
      <p:pic>
        <p:nvPicPr>
          <p:cNvPr id="38" name="Picture 37" descr="A picture containing linedrawing&#10;&#10;Description automatically generated">
            <a:extLst>
              <a:ext uri="{FF2B5EF4-FFF2-40B4-BE49-F238E27FC236}">
                <a16:creationId xmlns:a16="http://schemas.microsoft.com/office/drawing/2014/main" id="{E4A41EC6-8F85-40BD-98A6-20D5F746536A}"/>
              </a:ext>
            </a:extLst>
          </p:cNvPr>
          <p:cNvPicPr>
            <a:picLocks noChangeAspect="1"/>
          </p:cNvPicPr>
          <p:nvPr/>
        </p:nvPicPr>
        <p:blipFill>
          <a:blip r:embed="rId2"/>
          <a:stretch>
            <a:fillRect/>
          </a:stretch>
        </p:blipFill>
        <p:spPr>
          <a:xfrm>
            <a:off x="820172" y="2446903"/>
            <a:ext cx="4885419" cy="3664064"/>
          </a:xfrm>
          <a:prstGeom prst="rect">
            <a:avLst/>
          </a:prstGeom>
        </p:spPr>
      </p:pic>
      <p:pic>
        <p:nvPicPr>
          <p:cNvPr id="40" name="Picture 39" descr="A picture containing text&#10;&#10;Description automatically generated">
            <a:extLst>
              <a:ext uri="{FF2B5EF4-FFF2-40B4-BE49-F238E27FC236}">
                <a16:creationId xmlns:a16="http://schemas.microsoft.com/office/drawing/2014/main" id="{23848212-0CFD-43E1-9158-663B9C8EA4FD}"/>
              </a:ext>
            </a:extLst>
          </p:cNvPr>
          <p:cNvPicPr>
            <a:picLocks noChangeAspect="1"/>
          </p:cNvPicPr>
          <p:nvPr/>
        </p:nvPicPr>
        <p:blipFill>
          <a:blip r:embed="rId3"/>
          <a:stretch>
            <a:fillRect/>
          </a:stretch>
        </p:blipFill>
        <p:spPr>
          <a:xfrm>
            <a:off x="5487991" y="2018988"/>
            <a:ext cx="5881574" cy="4411181"/>
          </a:xfrm>
          <a:prstGeom prst="rect">
            <a:avLst/>
          </a:prstGeom>
        </p:spPr>
      </p:pic>
      <p:sp>
        <p:nvSpPr>
          <p:cNvPr id="2" name="Rectangle 1">
            <a:extLst>
              <a:ext uri="{FF2B5EF4-FFF2-40B4-BE49-F238E27FC236}">
                <a16:creationId xmlns:a16="http://schemas.microsoft.com/office/drawing/2014/main" id="{6615E6C5-4358-4FBE-B00B-EA30EFC9708E}"/>
              </a:ext>
            </a:extLst>
          </p:cNvPr>
          <p:cNvSpPr/>
          <p:nvPr/>
        </p:nvSpPr>
        <p:spPr>
          <a:xfrm>
            <a:off x="1430337" y="5711158"/>
            <a:ext cx="6096000" cy="923330"/>
          </a:xfrm>
          <a:prstGeom prst="rect">
            <a:avLst/>
          </a:prstGeom>
        </p:spPr>
        <p:txBody>
          <a:bodyPr>
            <a:spAutoFit/>
          </a:bodyPr>
          <a:lstStyle/>
          <a:p>
            <a:r>
              <a:rPr lang="en-US" altLang="zh-CN" dirty="0">
                <a:solidFill>
                  <a:srgbClr val="3A3A3A"/>
                </a:solidFill>
                <a:latin typeface="Roboto"/>
              </a:rPr>
              <a:t>The front legs of the horse has a slight difference from other animals: It’s curvature resembles a knee, while the cat and dog look more like "elbows".</a:t>
            </a:r>
            <a:endParaRPr lang="zh-CN" altLang="en-US" dirty="0"/>
          </a:p>
        </p:txBody>
      </p:sp>
    </p:spTree>
    <p:extLst>
      <p:ext uri="{BB962C8B-B14F-4D97-AF65-F5344CB8AC3E}">
        <p14:creationId xmlns:p14="http://schemas.microsoft.com/office/powerpoint/2010/main" val="2535344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3" name="Content Placeholder 2">
            <a:extLst>
              <a:ext uri="{FF2B5EF4-FFF2-40B4-BE49-F238E27FC236}">
                <a16:creationId xmlns:a16="http://schemas.microsoft.com/office/drawing/2014/main" id="{D4558361-D626-4393-BF10-4CAF6C2CC569}"/>
              </a:ext>
            </a:extLst>
          </p:cNvPr>
          <p:cNvSpPr txBox="1">
            <a:spLocks/>
          </p:cNvSpPr>
          <p:nvPr/>
        </p:nvSpPr>
        <p:spPr>
          <a:xfrm>
            <a:off x="1371601" y="1943593"/>
            <a:ext cx="9373128" cy="748808"/>
          </a:xfrm>
          <a:prstGeom prst="rect">
            <a:avLst/>
          </a:prstGeom>
        </p:spPr>
        <p:txBody>
          <a:bodyPr vert="horz" lIns="91440" tIns="45720" rIns="91440" bIns="45720" rtlCol="0" anchor="ctr">
            <a:normAutofit/>
          </a:bodyPr>
          <a:lst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endParaRPr lang="en-US" altLang="zh-CN" sz="2000" dirty="0">
              <a:sym typeface="Wingdings" panose="05000000000000000000" pitchFamily="2" charset="2"/>
            </a:endParaRPr>
          </a:p>
        </p:txBody>
      </p:sp>
      <p:pic>
        <p:nvPicPr>
          <p:cNvPr id="5" name="Picture 4" descr="A drawing of a map&#10;&#10;Description automatically generated">
            <a:extLst>
              <a:ext uri="{FF2B5EF4-FFF2-40B4-BE49-F238E27FC236}">
                <a16:creationId xmlns:a16="http://schemas.microsoft.com/office/drawing/2014/main" id="{2AC0F1C5-083F-46BC-8419-7D48B72CDA7C}"/>
              </a:ext>
            </a:extLst>
          </p:cNvPr>
          <p:cNvPicPr>
            <a:picLocks noChangeAspect="1"/>
          </p:cNvPicPr>
          <p:nvPr/>
        </p:nvPicPr>
        <p:blipFill rotWithShape="1">
          <a:blip r:embed="rId2"/>
          <a:srcRect l="3907" r="4786"/>
          <a:stretch/>
        </p:blipFill>
        <p:spPr>
          <a:xfrm>
            <a:off x="261938" y="1932106"/>
            <a:ext cx="5370286" cy="3288692"/>
          </a:xfrm>
          <a:prstGeom prst="rect">
            <a:avLst/>
          </a:prstGeom>
        </p:spPr>
      </p:pic>
      <p:pic>
        <p:nvPicPr>
          <p:cNvPr id="7" name="Picture 6" descr="A close up of a map&#10;&#10;Description automatically generated">
            <a:extLst>
              <a:ext uri="{FF2B5EF4-FFF2-40B4-BE49-F238E27FC236}">
                <a16:creationId xmlns:a16="http://schemas.microsoft.com/office/drawing/2014/main" id="{B8AF2CD7-18B5-44E4-8500-48D38035DA41}"/>
              </a:ext>
            </a:extLst>
          </p:cNvPr>
          <p:cNvPicPr>
            <a:picLocks noChangeAspect="1"/>
          </p:cNvPicPr>
          <p:nvPr/>
        </p:nvPicPr>
        <p:blipFill>
          <a:blip r:embed="rId3"/>
          <a:stretch>
            <a:fillRect/>
          </a:stretch>
        </p:blipFill>
        <p:spPr>
          <a:xfrm>
            <a:off x="5966134" y="1889538"/>
            <a:ext cx="5181585" cy="3288692"/>
          </a:xfrm>
          <a:prstGeom prst="rect">
            <a:avLst/>
          </a:prstGeom>
        </p:spPr>
      </p:pic>
      <p:sp>
        <p:nvSpPr>
          <p:cNvPr id="60" name="Content Placeholder 2">
            <a:extLst>
              <a:ext uri="{FF2B5EF4-FFF2-40B4-BE49-F238E27FC236}">
                <a16:creationId xmlns:a16="http://schemas.microsoft.com/office/drawing/2014/main" id="{33B37977-FCC4-4699-80DC-DCA0A4D2C8AF}"/>
              </a:ext>
            </a:extLst>
          </p:cNvPr>
          <p:cNvSpPr txBox="1">
            <a:spLocks/>
          </p:cNvSpPr>
          <p:nvPr/>
        </p:nvSpPr>
        <p:spPr>
          <a:xfrm>
            <a:off x="598488" y="814638"/>
            <a:ext cx="9373128" cy="748808"/>
          </a:xfrm>
          <a:prstGeom prst="rect">
            <a:avLst/>
          </a:prstGeom>
        </p:spPr>
        <p:txBody>
          <a:bodyPr vert="horz" lIns="91440" tIns="45720" rIns="91440" bIns="45720" rtlCol="0" anchor="ctr">
            <a:normAutofit/>
          </a:bodyPr>
          <a:lst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r>
              <a:rPr lang="en-US" altLang="zh-CN" sz="2000" dirty="0">
                <a:latin typeface="Arial Black" panose="020B0A04020102020204" pitchFamily="34" charset="0"/>
              </a:rPr>
              <a:t>The Animator's Survival Kit: </a:t>
            </a:r>
          </a:p>
        </p:txBody>
      </p:sp>
      <p:sp>
        <p:nvSpPr>
          <p:cNvPr id="2" name="Rectangle 1">
            <a:extLst>
              <a:ext uri="{FF2B5EF4-FFF2-40B4-BE49-F238E27FC236}">
                <a16:creationId xmlns:a16="http://schemas.microsoft.com/office/drawing/2014/main" id="{B824959D-504B-4A0A-895F-4ECF04D058D9}"/>
              </a:ext>
            </a:extLst>
          </p:cNvPr>
          <p:cNvSpPr/>
          <p:nvPr/>
        </p:nvSpPr>
        <p:spPr>
          <a:xfrm>
            <a:off x="2546350" y="5345708"/>
            <a:ext cx="6096000" cy="923330"/>
          </a:xfrm>
          <a:prstGeom prst="rect">
            <a:avLst/>
          </a:prstGeom>
        </p:spPr>
        <p:txBody>
          <a:bodyPr>
            <a:spAutoFit/>
          </a:bodyPr>
          <a:lstStyle/>
          <a:p>
            <a:r>
              <a:rPr lang="en-US" altLang="zh-CN" dirty="0">
                <a:solidFill>
                  <a:srgbClr val="3A3A3A"/>
                </a:solidFill>
                <a:latin typeface="Roboto"/>
              </a:rPr>
              <a:t>The front legs of the horse has a slight difference from other animals: It’s curvature resembles a knee, while the cat and dog look more like "elbows".</a:t>
            </a:r>
            <a:endParaRPr lang="zh-CN" altLang="en-US" dirty="0"/>
          </a:p>
        </p:txBody>
      </p:sp>
    </p:spTree>
    <p:extLst>
      <p:ext uri="{BB962C8B-B14F-4D97-AF65-F5344CB8AC3E}">
        <p14:creationId xmlns:p14="http://schemas.microsoft.com/office/powerpoint/2010/main" val="6676290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7">
            <a:extLst>
              <a:ext uri="{FF2B5EF4-FFF2-40B4-BE49-F238E27FC236}">
                <a16:creationId xmlns:a16="http://schemas.microsoft.com/office/drawing/2014/main" id="{10CE3618-1D7A-4256-B2AF-9DB692996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8" name="Group 9">
            <a:extLst>
              <a:ext uri="{FF2B5EF4-FFF2-40B4-BE49-F238E27FC236}">
                <a16:creationId xmlns:a16="http://schemas.microsoft.com/office/drawing/2014/main" id="{B984687B-789E-453B-921F-7804CCA6BA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0495A546-1866-442A-8EF9-B683FCB39C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20FC9B1F-EB6E-40D2-8261-0142E7326F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08DB0E74-FB47-4298-AF40-FAC8939F92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08813488-5B66-4FB7-A177-9B9B4658D6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235E4BF3-25DA-41E9-B880-A0DC6C1EF9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813C1F92-ED6B-4F19-9415-BFB5B5B5A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9E40EF46-D7B9-447E-ACB4-D78972199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123CAE24-12FF-43D7-A6C0-6AA792E3AB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B372F5DB-BF3F-4325-85B0-CDCE7A6A68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B25A9653-2959-449B-BA93-64D5656B1A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683D52E0-024E-49EA-B58E-AFCB54B930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B42DB067-C8BB-4763-B3AC-A1AFC1F94C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4BFADE60-883C-490B-8717-29178631E0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276CDC4A-1010-43AB-BD13-E9BC487D6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E6DA892F-7AE7-4A83-9BFB-D5FDBA16D9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2079130B-2394-449B-80DB-0B9946C7B6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2F852A68-5FD2-4BD4-902A-37D580B798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1CD48066-FF17-425E-9EEC-795CD0CA40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374D862B-A8E1-4CB9-8529-077C6DBA5C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5A3B1A83-9C72-4407-A5BF-A9EAA5C4D1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C73AF399-B36E-419F-92C0-533EFBD935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9" name="Isosceles Triangle 32">
            <a:extLst>
              <a:ext uri="{FF2B5EF4-FFF2-40B4-BE49-F238E27FC236}">
                <a16:creationId xmlns:a16="http://schemas.microsoft.com/office/drawing/2014/main" id="{3F39476B-1A6D-47CB-AC7A-FB87EF003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27553" y="1375241"/>
            <a:ext cx="175681" cy="16659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600" dirty="0"/>
          </a:p>
        </p:txBody>
      </p:sp>
      <p:sp>
        <p:nvSpPr>
          <p:cNvPr id="32" name="Content Placeholder 2">
            <a:extLst>
              <a:ext uri="{FF2B5EF4-FFF2-40B4-BE49-F238E27FC236}">
                <a16:creationId xmlns:a16="http://schemas.microsoft.com/office/drawing/2014/main" id="{72C3B14C-3DA0-48B0-99FB-2D2E619164E8}"/>
              </a:ext>
            </a:extLst>
          </p:cNvPr>
          <p:cNvSpPr txBox="1">
            <a:spLocks/>
          </p:cNvSpPr>
          <p:nvPr/>
        </p:nvSpPr>
        <p:spPr>
          <a:xfrm>
            <a:off x="598488" y="565150"/>
            <a:ext cx="9373128" cy="748808"/>
          </a:xfrm>
          <a:prstGeom prst="rect">
            <a:avLst/>
          </a:prstGeom>
        </p:spPr>
        <p:txBody>
          <a:bodyPr vert="horz" lIns="91440" tIns="45720" rIns="91440" bIns="45720" rtlCol="0" anchor="ctr">
            <a:normAutofit/>
          </a:bodyPr>
          <a:lst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r>
              <a:rPr lang="en-US" altLang="zh-CN" sz="2000">
                <a:latin typeface="Arial Black" panose="020B0A04020102020204" pitchFamily="34" charset="0"/>
              </a:rPr>
              <a:t>myself </a:t>
            </a:r>
            <a:r>
              <a:rPr lang="zh-CN" altLang="en-US" sz="2000">
                <a:latin typeface="Arial Black" panose="020B0A04020102020204" pitchFamily="34" charset="0"/>
                <a:sym typeface="Wingdings" panose="05000000000000000000" pitchFamily="2" charset="2"/>
              </a:rPr>
              <a:t>：</a:t>
            </a:r>
            <a:endParaRPr lang="en-US" altLang="zh-CN" sz="2000" dirty="0">
              <a:latin typeface="Arial Black" panose="020B0A04020102020204" pitchFamily="34" charset="0"/>
              <a:sym typeface="Wingdings" panose="05000000000000000000" pitchFamily="2" charset="2"/>
            </a:endParaRPr>
          </a:p>
        </p:txBody>
      </p:sp>
      <p:pic>
        <p:nvPicPr>
          <p:cNvPr id="6" name="Picture 5" descr="A picture containing linedrawing, map, text&#10;&#10;Description automatically generated">
            <a:extLst>
              <a:ext uri="{FF2B5EF4-FFF2-40B4-BE49-F238E27FC236}">
                <a16:creationId xmlns:a16="http://schemas.microsoft.com/office/drawing/2014/main" id="{80554689-CCCD-469F-B12A-ADF818376CED}"/>
              </a:ext>
            </a:extLst>
          </p:cNvPr>
          <p:cNvPicPr>
            <a:picLocks noChangeAspect="1"/>
          </p:cNvPicPr>
          <p:nvPr/>
        </p:nvPicPr>
        <p:blipFill>
          <a:blip r:embed="rId2"/>
          <a:stretch>
            <a:fillRect/>
          </a:stretch>
        </p:blipFill>
        <p:spPr>
          <a:xfrm>
            <a:off x="3476985" y="211138"/>
            <a:ext cx="4737780" cy="3349400"/>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C31545E2-375D-42DF-B2EE-046EB33A20B2}"/>
              </a:ext>
            </a:extLst>
          </p:cNvPr>
          <p:cNvPicPr>
            <a:picLocks noChangeAspect="1"/>
          </p:cNvPicPr>
          <p:nvPr/>
        </p:nvPicPr>
        <p:blipFill>
          <a:blip r:embed="rId3"/>
          <a:stretch>
            <a:fillRect/>
          </a:stretch>
        </p:blipFill>
        <p:spPr>
          <a:xfrm>
            <a:off x="5936919" y="3363909"/>
            <a:ext cx="4729119" cy="3343277"/>
          </a:xfrm>
          <a:prstGeom prst="rect">
            <a:avLst/>
          </a:prstGeom>
        </p:spPr>
      </p:pic>
      <p:pic>
        <p:nvPicPr>
          <p:cNvPr id="40" name="Picture 39" descr="A picture containing text&#10;&#10;Description automatically generated">
            <a:extLst>
              <a:ext uri="{FF2B5EF4-FFF2-40B4-BE49-F238E27FC236}">
                <a16:creationId xmlns:a16="http://schemas.microsoft.com/office/drawing/2014/main" id="{5E177F2D-0966-420E-96F9-20319144E422}"/>
              </a:ext>
            </a:extLst>
          </p:cNvPr>
          <p:cNvPicPr>
            <a:picLocks noChangeAspect="1"/>
          </p:cNvPicPr>
          <p:nvPr/>
        </p:nvPicPr>
        <p:blipFill>
          <a:blip r:embed="rId4"/>
          <a:stretch>
            <a:fillRect/>
          </a:stretch>
        </p:blipFill>
        <p:spPr>
          <a:xfrm>
            <a:off x="1294157" y="3429000"/>
            <a:ext cx="4551718" cy="3217862"/>
          </a:xfrm>
          <a:prstGeom prst="rect">
            <a:avLst/>
          </a:prstGeom>
        </p:spPr>
      </p:pic>
    </p:spTree>
    <p:extLst>
      <p:ext uri="{BB962C8B-B14F-4D97-AF65-F5344CB8AC3E}">
        <p14:creationId xmlns:p14="http://schemas.microsoft.com/office/powerpoint/2010/main" val="3730105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CE3618-1D7A-4256-B2AF-9DB692996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B984687B-789E-453B-921F-7804CCA6BA0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0495A546-1866-442A-8EF9-B683FCB39C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20FC9B1F-EB6E-40D2-8261-0142E7326F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08DB0E74-FB47-4298-AF40-FAC8939F92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08813488-5B66-4FB7-A177-9B9B4658D6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235E4BF3-25DA-41E9-B880-A0DC6C1EF9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813C1F92-ED6B-4F19-9415-BFB5B5B5A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9E40EF46-D7B9-447E-ACB4-D78972199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123CAE24-12FF-43D7-A6C0-6AA792E3AB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B372F5DB-BF3F-4325-85B0-CDCE7A6A68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B25A9653-2959-449B-BA93-64D5656B1A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683D52E0-024E-49EA-B58E-AFCB54B930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B42DB067-C8BB-4763-B3AC-A1AFC1F94C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4BFADE60-883C-490B-8717-29178631E0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276CDC4A-1010-43AB-BD13-E9BC487D6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E6DA892F-7AE7-4A83-9BFB-D5FDBA16D9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2079130B-2394-449B-80DB-0B9946C7B6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2F852A68-5FD2-4BD4-902A-37D580B798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1CD48066-FF17-425E-9EEC-795CD0CA40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374D862B-A8E1-4CB9-8529-077C6DBA5C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5A3B1A83-9C72-4407-A5BF-A9EAA5C4D1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C73AF399-B36E-419F-92C0-533EFBD935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3" name="Isosceles Triangle 32">
            <a:extLst>
              <a:ext uri="{FF2B5EF4-FFF2-40B4-BE49-F238E27FC236}">
                <a16:creationId xmlns:a16="http://schemas.microsoft.com/office/drawing/2014/main" id="{3F39476B-1A6D-47CB-AC7A-FB87EF003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27553" y="1375241"/>
            <a:ext cx="175681" cy="166594"/>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600" dirty="0"/>
          </a:p>
        </p:txBody>
      </p:sp>
      <p:pic>
        <p:nvPicPr>
          <p:cNvPr id="34" name="图片 1" descr="QQ图片20150601230027">
            <a:extLst>
              <a:ext uri="{FF2B5EF4-FFF2-40B4-BE49-F238E27FC236}">
                <a16:creationId xmlns:a16="http://schemas.microsoft.com/office/drawing/2014/main" id="{12617143-7763-4209-94F9-FB8DC271C977}"/>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28881" y="4447570"/>
            <a:ext cx="7940495" cy="2077377"/>
          </a:xfrm>
          <a:prstGeom prst="rect">
            <a:avLst/>
          </a:prstGeom>
          <a:noFill/>
          <a:ln>
            <a:noFill/>
          </a:ln>
        </p:spPr>
      </p:pic>
      <p:pic>
        <p:nvPicPr>
          <p:cNvPr id="35" name="图片 2" descr="QQ图片20150601225632">
            <a:extLst>
              <a:ext uri="{FF2B5EF4-FFF2-40B4-BE49-F238E27FC236}">
                <a16:creationId xmlns:a16="http://schemas.microsoft.com/office/drawing/2014/main" id="{A0633AB2-8490-4B83-A65D-5EC927571EA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8488" y="2349171"/>
            <a:ext cx="7427864" cy="2145370"/>
          </a:xfrm>
          <a:prstGeom prst="rect">
            <a:avLst/>
          </a:prstGeom>
          <a:noFill/>
          <a:ln>
            <a:noFill/>
          </a:ln>
        </p:spPr>
      </p:pic>
      <p:pic>
        <p:nvPicPr>
          <p:cNvPr id="36" name="图片 3" descr="QQ图片20150601224817">
            <a:extLst>
              <a:ext uri="{FF2B5EF4-FFF2-40B4-BE49-F238E27FC236}">
                <a16:creationId xmlns:a16="http://schemas.microsoft.com/office/drawing/2014/main" id="{F003883E-62F4-4A47-909E-92FCB4E2FDA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17964" y="297409"/>
            <a:ext cx="6838568" cy="2236984"/>
          </a:xfrm>
          <a:prstGeom prst="rect">
            <a:avLst/>
          </a:prstGeom>
          <a:noFill/>
          <a:ln>
            <a:noFill/>
          </a:ln>
        </p:spPr>
      </p:pic>
      <p:sp>
        <p:nvSpPr>
          <p:cNvPr id="37" name="Content Placeholder 2">
            <a:extLst>
              <a:ext uri="{FF2B5EF4-FFF2-40B4-BE49-F238E27FC236}">
                <a16:creationId xmlns:a16="http://schemas.microsoft.com/office/drawing/2014/main" id="{221BBC63-6BA9-461A-8C6B-D07A3BE2E840}"/>
              </a:ext>
            </a:extLst>
          </p:cNvPr>
          <p:cNvSpPr txBox="1">
            <a:spLocks/>
          </p:cNvSpPr>
          <p:nvPr/>
        </p:nvSpPr>
        <p:spPr>
          <a:xfrm>
            <a:off x="598488" y="565150"/>
            <a:ext cx="9373128" cy="748808"/>
          </a:xfrm>
          <a:prstGeom prst="rect">
            <a:avLst/>
          </a:prstGeom>
        </p:spPr>
        <p:txBody>
          <a:bodyPr vert="horz" lIns="91440" tIns="45720" rIns="91440" bIns="45720" rtlCol="0" anchor="ctr">
            <a:normAutofit/>
          </a:bodyPr>
          <a:lst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r>
              <a:rPr lang="en-US" altLang="zh-CN" sz="2000" dirty="0">
                <a:latin typeface="Arial Black" panose="020B0A04020102020204" pitchFamily="34" charset="0"/>
              </a:rPr>
              <a:t>myself </a:t>
            </a:r>
            <a:r>
              <a:rPr lang="zh-CN" altLang="en-US" sz="2000" dirty="0">
                <a:latin typeface="Arial Black" panose="020B0A04020102020204" pitchFamily="34" charset="0"/>
                <a:sym typeface="Wingdings" panose="05000000000000000000" pitchFamily="2" charset="2"/>
              </a:rPr>
              <a:t>：</a:t>
            </a:r>
            <a:endParaRPr lang="en-US" altLang="zh-CN" sz="2000" dirty="0">
              <a:latin typeface="Arial Black" panose="020B0A04020102020204" pitchFamily="34" charset="0"/>
              <a:sym typeface="Wingdings" panose="05000000000000000000" pitchFamily="2" charset="2"/>
            </a:endParaRPr>
          </a:p>
        </p:txBody>
      </p:sp>
    </p:spTree>
    <p:extLst>
      <p:ext uri="{BB962C8B-B14F-4D97-AF65-F5344CB8AC3E}">
        <p14:creationId xmlns:p14="http://schemas.microsoft.com/office/powerpoint/2010/main" val="1743422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2" name="Title 1">
            <a:extLst>
              <a:ext uri="{FF2B5EF4-FFF2-40B4-BE49-F238E27FC236}">
                <a16:creationId xmlns:a16="http://schemas.microsoft.com/office/drawing/2014/main" id="{86EB9D8C-8974-4744-BAB5-46CE487A6F6D}"/>
              </a:ext>
            </a:extLst>
          </p:cNvPr>
          <p:cNvSpPr txBox="1">
            <a:spLocks/>
          </p:cNvSpPr>
          <p:nvPr/>
        </p:nvSpPr>
        <p:spPr>
          <a:xfrm>
            <a:off x="1371601" y="295141"/>
            <a:ext cx="9373127" cy="1353310"/>
          </a:xfrm>
          <a:prstGeom prst="rect">
            <a:avLst/>
          </a:prstGeom>
        </p:spPr>
        <p:txBody>
          <a:bodyPr vert="horz" lIns="228600" tIns="228600" rIns="228600" bIns="228600" rtlCol="0" anchor="b">
            <a:normAutofit lnSpcReduction="10000"/>
          </a:bodyPr>
          <a:lstStyle>
            <a:lvl1pPr algn="ctr" defTabSz="914400" rtl="0" eaLnBrk="1" latinLnBrk="0" hangingPunct="1">
              <a:lnSpc>
                <a:spcPct val="85000"/>
              </a:lnSpc>
              <a:spcBef>
                <a:spcPct val="0"/>
              </a:spcBef>
              <a:buNone/>
              <a:defRPr sz="4000" b="0" i="0" kern="1200" cap="none" spc="-150">
                <a:solidFill>
                  <a:srgbClr val="FFFEFF"/>
                </a:solidFill>
                <a:effectLst/>
                <a:latin typeface="+mj-lt"/>
                <a:ea typeface="+mj-ea"/>
                <a:cs typeface="+mj-cs"/>
              </a:defRPr>
            </a:lvl1pPr>
          </a:lstStyle>
          <a:p>
            <a:r>
              <a:rPr lang="en-US" altLang="zh-CN" sz="3600" b="1" dirty="0">
                <a:solidFill>
                  <a:schemeClr val="tx1"/>
                </a:solidFill>
                <a:latin typeface="Arial Black" panose="020B0A04020102020204" pitchFamily="34" charset="0"/>
                <a:ea typeface="黑体" panose="02010609060101010101" pitchFamily="49" charset="-122"/>
                <a:cs typeface="Aharoni" panose="02010803020104030203" pitchFamily="2" charset="-79"/>
              </a:rPr>
              <a:t>2. What is the purpose and significance of the research?</a:t>
            </a:r>
            <a:endParaRPr lang="zh-CN" altLang="en-US" sz="3600" b="1" dirty="0">
              <a:solidFill>
                <a:schemeClr val="tx1"/>
              </a:solidFill>
              <a:latin typeface="Arial Black" panose="020B0A04020102020204" pitchFamily="34" charset="0"/>
              <a:ea typeface="黑体" panose="02010609060101010101" pitchFamily="49" charset="-122"/>
              <a:cs typeface="Aharoni" panose="02010803020104030203" pitchFamily="2" charset="-79"/>
            </a:endParaRPr>
          </a:p>
        </p:txBody>
      </p:sp>
      <p:sp>
        <p:nvSpPr>
          <p:cNvPr id="33" name="Content Placeholder 2">
            <a:extLst>
              <a:ext uri="{FF2B5EF4-FFF2-40B4-BE49-F238E27FC236}">
                <a16:creationId xmlns:a16="http://schemas.microsoft.com/office/drawing/2014/main" id="{8EB9DAAF-E844-4B66-A4EB-BB1FD2963653}"/>
              </a:ext>
            </a:extLst>
          </p:cNvPr>
          <p:cNvSpPr txBox="1">
            <a:spLocks/>
          </p:cNvSpPr>
          <p:nvPr/>
        </p:nvSpPr>
        <p:spPr>
          <a:xfrm>
            <a:off x="1371601" y="1943592"/>
            <a:ext cx="9373128" cy="4341946"/>
          </a:xfrm>
          <a:prstGeom prst="rect">
            <a:avLst/>
          </a:prstGeom>
        </p:spPr>
        <p:txBody>
          <a:bodyPr vert="horz" lIns="91440" tIns="45720" rIns="91440" bIns="45720" rtlCol="0" anchor="ctr">
            <a:normAutofit fontScale="92500" lnSpcReduction="20000"/>
          </a:bodyPr>
          <a:lst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marL="0" indent="0">
              <a:buNone/>
            </a:pPr>
            <a:r>
              <a:rPr lang="en-US" altLang="zh-CN" dirty="0"/>
              <a:t>      The ultimate role of animated characters in animation is that actors express emotions, promote the development of the story, let the audience feel the same, and then remember that they like them.</a:t>
            </a:r>
          </a:p>
          <a:p>
            <a:pPr marL="0" indent="0">
              <a:buNone/>
            </a:pPr>
            <a:r>
              <a:rPr lang="en-US" altLang="zh-CN" b="1" dirty="0"/>
              <a:t>The purpose</a:t>
            </a:r>
            <a:r>
              <a:rPr lang="zh-CN" altLang="zh-CN" b="1" dirty="0"/>
              <a:t>：</a:t>
            </a:r>
            <a:endParaRPr lang="en-US" altLang="zh-CN" b="1" dirty="0"/>
          </a:p>
          <a:p>
            <a:r>
              <a:rPr lang="en-US" altLang="zh-CN" dirty="0"/>
              <a:t>Is the purpose of the research anthropomorphic characters to express emotions by mimic the laws of human motion? Or other methods?</a:t>
            </a:r>
          </a:p>
          <a:p>
            <a:pPr marL="0" indent="0">
              <a:buNone/>
            </a:pPr>
            <a:r>
              <a:rPr lang="en-US" altLang="zh-CN" b="1" dirty="0"/>
              <a:t>The significance</a:t>
            </a:r>
            <a:r>
              <a:rPr lang="zh-CN" altLang="zh-CN" b="1" dirty="0"/>
              <a:t>：</a:t>
            </a:r>
            <a:endParaRPr lang="en-US" altLang="zh-CN" b="1" dirty="0"/>
          </a:p>
          <a:p>
            <a:r>
              <a:rPr lang="en-US" altLang="zh-CN" dirty="0"/>
              <a:t>Such research will help to clarify how to express emotions in the design of animated characters in animation in the future, and what are the key points in expressing emotions - affecting important factors in emotional expression. </a:t>
            </a:r>
          </a:p>
          <a:p>
            <a:r>
              <a:rPr lang="en-US" altLang="zh-CN" dirty="0"/>
              <a:t>The concrete theoretical results to guide the practice of artistic creation.</a:t>
            </a:r>
          </a:p>
          <a:p>
            <a:r>
              <a:rPr lang="en-GB" altLang="zh-CN" dirty="0"/>
              <a:t>It enriches the types of animated characters and increases the possibility of expressing emotion beyond abstracting </a:t>
            </a:r>
            <a:r>
              <a:rPr lang="en-US" altLang="zh-CN" dirty="0"/>
              <a:t>or fantasy objects</a:t>
            </a:r>
            <a:r>
              <a:rPr lang="en-GB" altLang="zh-CN" dirty="0"/>
              <a:t>.</a:t>
            </a:r>
            <a:endParaRPr lang="zh-CN" altLang="zh-CN" dirty="0"/>
          </a:p>
        </p:txBody>
      </p:sp>
    </p:spTree>
    <p:extLst>
      <p:ext uri="{BB962C8B-B14F-4D97-AF65-F5344CB8AC3E}">
        <p14:creationId xmlns:p14="http://schemas.microsoft.com/office/powerpoint/2010/main" val="21377551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36">
            <a:extLst>
              <a:ext uri="{FF2B5EF4-FFF2-40B4-BE49-F238E27FC236}">
                <a16:creationId xmlns:a16="http://schemas.microsoft.com/office/drawing/2014/main" id="{7573C8EC-BA7C-41A4-838B-98C27D7311CE}"/>
              </a:ext>
            </a:extLst>
          </p:cNvPr>
          <p:cNvSpPr>
            <a:spLocks noGrp="1"/>
          </p:cNvSpPr>
          <p:nvPr>
            <p:ph type="title"/>
          </p:nvPr>
        </p:nvSpPr>
        <p:spPr>
          <a:xfrm>
            <a:off x="3344216" y="1841692"/>
            <a:ext cx="5490224" cy="1689390"/>
          </a:xfrm>
        </p:spPr>
        <p:txBody>
          <a:bodyPr/>
          <a:lstStyle/>
          <a:p>
            <a:r>
              <a:rPr lang="en-US" altLang="zh-CN" b="1" dirty="0">
                <a:solidFill>
                  <a:schemeClr val="bg1"/>
                </a:solidFill>
                <a:latin typeface="+mn-lt"/>
                <a:ea typeface="黑体" panose="02010609060101010101" pitchFamily="49" charset="-122"/>
              </a:rPr>
              <a:t>How to do </a:t>
            </a:r>
            <a:br>
              <a:rPr lang="en-US" altLang="zh-CN" b="1" dirty="0">
                <a:solidFill>
                  <a:schemeClr val="bg1"/>
                </a:solidFill>
                <a:latin typeface="+mn-lt"/>
                <a:ea typeface="黑体" panose="02010609060101010101" pitchFamily="49" charset="-122"/>
              </a:rPr>
            </a:br>
            <a:r>
              <a:rPr lang="en-US" altLang="zh-CN" b="1" dirty="0">
                <a:solidFill>
                  <a:schemeClr val="bg1"/>
                </a:solidFill>
                <a:latin typeface="+mn-lt"/>
                <a:ea typeface="黑体" panose="02010609060101010101" pitchFamily="49" charset="-122"/>
              </a:rPr>
              <a:t>this research?</a:t>
            </a:r>
          </a:p>
        </p:txBody>
      </p:sp>
      <p:sp>
        <p:nvSpPr>
          <p:cNvPr id="58" name="Text Placeholder 57">
            <a:extLst>
              <a:ext uri="{FF2B5EF4-FFF2-40B4-BE49-F238E27FC236}">
                <a16:creationId xmlns:a16="http://schemas.microsoft.com/office/drawing/2014/main" id="{95B4EFA2-6742-4AB9-B86A-A07BDCFC195E}"/>
              </a:ext>
            </a:extLst>
          </p:cNvPr>
          <p:cNvSpPr>
            <a:spLocks noGrp="1"/>
          </p:cNvSpPr>
          <p:nvPr>
            <p:ph type="body" idx="1"/>
          </p:nvPr>
        </p:nvSpPr>
        <p:spPr/>
        <p:txBody>
          <a:bodyPr/>
          <a:lstStyle/>
          <a:p>
            <a:pPr marL="285750" indent="-285750" algn="l">
              <a:buFont typeface="Wingdings" panose="05000000000000000000" pitchFamily="2" charset="2"/>
              <a:buChar char="l"/>
            </a:pPr>
            <a:endParaRPr lang="en-US" altLang="zh-CN" dirty="0">
              <a:solidFill>
                <a:schemeClr val="bg1"/>
              </a:solidFill>
              <a:latin typeface="黑体" panose="02010609060101010101" pitchFamily="49" charset="-122"/>
              <a:ea typeface="黑体" panose="02010609060101010101" pitchFamily="49" charset="-122"/>
            </a:endParaRPr>
          </a:p>
          <a:p>
            <a:pPr algn="l"/>
            <a:r>
              <a:rPr lang="en-GB" altLang="zh-CN" dirty="0">
                <a:latin typeface="Arial" panose="020B0604020202020204" pitchFamily="34" charset="0"/>
                <a:cs typeface="Arial" panose="020B0604020202020204" pitchFamily="34" charset="0"/>
              </a:rPr>
              <a:t>The  methodology</a:t>
            </a:r>
          </a:p>
          <a:p>
            <a:pPr algn="l"/>
            <a:r>
              <a:rPr lang="en-GB" altLang="zh-CN" dirty="0">
                <a:latin typeface="Arial" panose="020B0604020202020204" pitchFamily="34" charset="0"/>
                <a:cs typeface="Arial" panose="020B0604020202020204" pitchFamily="34" charset="0"/>
              </a:rPr>
              <a:t>Project-specific research</a:t>
            </a:r>
            <a:endParaRPr lang="zh-CN" altLang="en-US"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E7929CBA-E5D9-4FA8-BCA5-0C7847C2EC46}"/>
              </a:ext>
            </a:extLst>
          </p:cNvPr>
          <p:cNvSpPr txBox="1"/>
          <p:nvPr/>
        </p:nvSpPr>
        <p:spPr>
          <a:xfrm>
            <a:off x="3344215" y="1380027"/>
            <a:ext cx="832472" cy="461665"/>
          </a:xfrm>
          <a:prstGeom prst="rect">
            <a:avLst/>
          </a:prstGeom>
          <a:noFill/>
        </p:spPr>
        <p:txBody>
          <a:bodyPr wrap="none" rtlCol="0">
            <a:spAutoFit/>
          </a:bodyPr>
          <a:lstStyle/>
          <a:p>
            <a:r>
              <a:rPr lang="en-US" altLang="zh-CN" sz="2400" b="1" dirty="0">
                <a:solidFill>
                  <a:schemeClr val="bg1"/>
                </a:solidFill>
                <a:latin typeface="+mj-lt"/>
              </a:rPr>
              <a:t>HOW</a:t>
            </a:r>
            <a:endParaRPr lang="zh-CN" altLang="en-US" sz="2400" b="1" dirty="0">
              <a:solidFill>
                <a:schemeClr val="bg1"/>
              </a:solidFill>
              <a:latin typeface="+mj-lt"/>
            </a:endParaRPr>
          </a:p>
        </p:txBody>
      </p:sp>
    </p:spTree>
    <p:extLst>
      <p:ext uri="{BB962C8B-B14F-4D97-AF65-F5344CB8AC3E}">
        <p14:creationId xmlns:p14="http://schemas.microsoft.com/office/powerpoint/2010/main" val="30477665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9"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9" name="Group 28">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0" name="Rectangle 29">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Isosceles Triangle 30">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4" name="Rectangle 33">
            <a:extLst>
              <a:ext uri="{FF2B5EF4-FFF2-40B4-BE49-F238E27FC236}">
                <a16:creationId xmlns:a16="http://schemas.microsoft.com/office/drawing/2014/main" id="{10CE3618-1D7A-4256-B2AF-9DB692996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a:extLst>
              <a:ext uri="{FF2B5EF4-FFF2-40B4-BE49-F238E27FC236}">
                <a16:creationId xmlns:a16="http://schemas.microsoft.com/office/drawing/2014/main" id="{D91A9185-A7D5-460B-98BC-0BF2EBD3EE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7" name="Freeform 5">
              <a:extLst>
                <a:ext uri="{FF2B5EF4-FFF2-40B4-BE49-F238E27FC236}">
                  <a16:creationId xmlns:a16="http://schemas.microsoft.com/office/drawing/2014/main" id="{8AFC1764-6516-4F77-BF30-B8ADB3C9F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6">
              <a:extLst>
                <a:ext uri="{FF2B5EF4-FFF2-40B4-BE49-F238E27FC236}">
                  <a16:creationId xmlns:a16="http://schemas.microsoft.com/office/drawing/2014/main" id="{FCAFF9F9-F806-47EC-BCAC-9921E719F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accent1">
                  <a:alpha val="18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9" name="Freeform 7">
              <a:extLst>
                <a:ext uri="{FF2B5EF4-FFF2-40B4-BE49-F238E27FC236}">
                  <a16:creationId xmlns:a16="http://schemas.microsoft.com/office/drawing/2014/main" id="{09D92491-36BD-4861-BA54-DD88E6089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accent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0" name="Freeform 8">
              <a:extLst>
                <a:ext uri="{FF2B5EF4-FFF2-40B4-BE49-F238E27FC236}">
                  <a16:creationId xmlns:a16="http://schemas.microsoft.com/office/drawing/2014/main" id="{23740E15-AB86-4E5C-A137-07E0DDC03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9">
              <a:extLst>
                <a:ext uri="{FF2B5EF4-FFF2-40B4-BE49-F238E27FC236}">
                  <a16:creationId xmlns:a16="http://schemas.microsoft.com/office/drawing/2014/main" id="{BE097852-1F54-4EF0-A1BE-561272FCD6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0">
              <a:extLst>
                <a:ext uri="{FF2B5EF4-FFF2-40B4-BE49-F238E27FC236}">
                  <a16:creationId xmlns:a16="http://schemas.microsoft.com/office/drawing/2014/main" id="{5C2DF1F9-21CC-430E-84C8-356C73C6F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1">
              <a:extLst>
                <a:ext uri="{FF2B5EF4-FFF2-40B4-BE49-F238E27FC236}">
                  <a16:creationId xmlns:a16="http://schemas.microsoft.com/office/drawing/2014/main" id="{7F11B45B-3EDE-4B6A-903B-0AE6E9DD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accent1">
                  <a:alpha val="7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2">
              <a:extLst>
                <a:ext uri="{FF2B5EF4-FFF2-40B4-BE49-F238E27FC236}">
                  <a16:creationId xmlns:a16="http://schemas.microsoft.com/office/drawing/2014/main" id="{F77FDDC5-477E-420D-B98F-42ABA2477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3">
              <a:extLst>
                <a:ext uri="{FF2B5EF4-FFF2-40B4-BE49-F238E27FC236}">
                  <a16:creationId xmlns:a16="http://schemas.microsoft.com/office/drawing/2014/main" id="{A92C0474-B573-45C5-84C5-194CE1715F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4">
              <a:extLst>
                <a:ext uri="{FF2B5EF4-FFF2-40B4-BE49-F238E27FC236}">
                  <a16:creationId xmlns:a16="http://schemas.microsoft.com/office/drawing/2014/main" id="{2FBC62F8-64D0-4025-99AE-A04E291D9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5">
              <a:extLst>
                <a:ext uri="{FF2B5EF4-FFF2-40B4-BE49-F238E27FC236}">
                  <a16:creationId xmlns:a16="http://schemas.microsoft.com/office/drawing/2014/main" id="{7632F945-80B5-4575-A538-29495BF8F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8" name="Freeform 16">
              <a:extLst>
                <a:ext uri="{FF2B5EF4-FFF2-40B4-BE49-F238E27FC236}">
                  <a16:creationId xmlns:a16="http://schemas.microsoft.com/office/drawing/2014/main" id="{5562CC17-43D4-4E57-AE08-83952EE59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9" name="Freeform 17">
              <a:extLst>
                <a:ext uri="{FF2B5EF4-FFF2-40B4-BE49-F238E27FC236}">
                  <a16:creationId xmlns:a16="http://schemas.microsoft.com/office/drawing/2014/main" id="{E1D78CFE-04CA-4101-AFCF-196940B2D1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8">
              <a:extLst>
                <a:ext uri="{FF2B5EF4-FFF2-40B4-BE49-F238E27FC236}">
                  <a16:creationId xmlns:a16="http://schemas.microsoft.com/office/drawing/2014/main" id="{41F2A149-A64E-4690-B049-18C156A8E2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9">
              <a:extLst>
                <a:ext uri="{FF2B5EF4-FFF2-40B4-BE49-F238E27FC236}">
                  <a16:creationId xmlns:a16="http://schemas.microsoft.com/office/drawing/2014/main" id="{D9313C72-D62D-4416-A6AE-7EB7D6B54A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accent1">
                  <a:alpha val="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20">
              <a:extLst>
                <a:ext uri="{FF2B5EF4-FFF2-40B4-BE49-F238E27FC236}">
                  <a16:creationId xmlns:a16="http://schemas.microsoft.com/office/drawing/2014/main" id="{77B03BEA-76E5-4ECB-B9BB-D89D27509E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1">
              <a:extLst>
                <a:ext uri="{FF2B5EF4-FFF2-40B4-BE49-F238E27FC236}">
                  <a16:creationId xmlns:a16="http://schemas.microsoft.com/office/drawing/2014/main" id="{6AF6BECE-416D-4C3A-AD6F-68B08F3CA7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2">
              <a:extLst>
                <a:ext uri="{FF2B5EF4-FFF2-40B4-BE49-F238E27FC236}">
                  <a16:creationId xmlns:a16="http://schemas.microsoft.com/office/drawing/2014/main" id="{B9197E2A-A098-480D-A2A6-3F3B889ED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accent1">
                  <a:alpha val="4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5" name="Freeform 23">
              <a:extLst>
                <a:ext uri="{FF2B5EF4-FFF2-40B4-BE49-F238E27FC236}">
                  <a16:creationId xmlns:a16="http://schemas.microsoft.com/office/drawing/2014/main" id="{5A493EDB-6C9E-483F-86A6-0F473E5908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itle 1">
            <a:extLst>
              <a:ext uri="{FF2B5EF4-FFF2-40B4-BE49-F238E27FC236}">
                <a16:creationId xmlns:a16="http://schemas.microsoft.com/office/drawing/2014/main" id="{B85CB7ED-2E07-47B3-95D7-064B0FFFEFA5}"/>
              </a:ext>
            </a:extLst>
          </p:cNvPr>
          <p:cNvSpPr>
            <a:spLocks noGrp="1"/>
          </p:cNvSpPr>
          <p:nvPr>
            <p:ph type="title"/>
          </p:nvPr>
        </p:nvSpPr>
        <p:spPr>
          <a:xfrm>
            <a:off x="2546813" y="6273324"/>
            <a:ext cx="8247189" cy="454718"/>
          </a:xfrm>
        </p:spPr>
        <p:txBody>
          <a:bodyPr vert="horz" lIns="228600" tIns="228600" rIns="228600" bIns="0" rtlCol="0" anchor="b">
            <a:noAutofit/>
          </a:bodyPr>
          <a:lstStyle/>
          <a:p>
            <a:pPr algn="l">
              <a:lnSpc>
                <a:spcPct val="80000"/>
              </a:lnSpc>
            </a:pPr>
            <a:r>
              <a:rPr lang="en-US" altLang="zh-CN" sz="2400" dirty="0" err="1">
                <a:solidFill>
                  <a:schemeClr val="accent1"/>
                </a:solidFill>
              </a:rPr>
              <a:t>Haseman</a:t>
            </a:r>
            <a:r>
              <a:rPr lang="en-US" altLang="zh-CN" sz="2400" dirty="0">
                <a:solidFill>
                  <a:schemeClr val="accent1"/>
                </a:solidFill>
              </a:rPr>
              <a:t>, B., 2006. A manifesto for performative research. </a:t>
            </a:r>
          </a:p>
        </p:txBody>
      </p:sp>
      <p:sp>
        <p:nvSpPr>
          <p:cNvPr id="57" name="Isosceles Triangle 56">
            <a:extLst>
              <a:ext uri="{FF2B5EF4-FFF2-40B4-BE49-F238E27FC236}">
                <a16:creationId xmlns:a16="http://schemas.microsoft.com/office/drawing/2014/main" id="{3F39476B-1A6D-47CB-AC7A-FB87EF003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490253" y="3276595"/>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56" name="Title 1">
            <a:extLst>
              <a:ext uri="{FF2B5EF4-FFF2-40B4-BE49-F238E27FC236}">
                <a16:creationId xmlns:a16="http://schemas.microsoft.com/office/drawing/2014/main" id="{DDF86519-0008-4481-BC77-65CE983F8B16}"/>
              </a:ext>
            </a:extLst>
          </p:cNvPr>
          <p:cNvSpPr txBox="1">
            <a:spLocks/>
          </p:cNvSpPr>
          <p:nvPr/>
        </p:nvSpPr>
        <p:spPr>
          <a:xfrm>
            <a:off x="1371600" y="295141"/>
            <a:ext cx="9373128" cy="1353310"/>
          </a:xfrm>
          <a:prstGeom prst="rect">
            <a:avLst/>
          </a:prstGeom>
        </p:spPr>
        <p:txBody>
          <a:bodyPr vert="horz" lIns="228600" tIns="228600" rIns="228600" bIns="228600" rtlCol="0" anchor="b">
            <a:normAutofit/>
          </a:bodyPr>
          <a:lstStyle>
            <a:lvl1pPr algn="ctr" defTabSz="914400" rtl="0" eaLnBrk="1" latinLnBrk="0" hangingPunct="1">
              <a:lnSpc>
                <a:spcPct val="85000"/>
              </a:lnSpc>
              <a:spcBef>
                <a:spcPct val="0"/>
              </a:spcBef>
              <a:buNone/>
              <a:defRPr sz="4000" b="0" i="0" kern="1200" cap="none" spc="-150">
                <a:solidFill>
                  <a:srgbClr val="FFFEFF"/>
                </a:solidFill>
                <a:effectLst/>
                <a:latin typeface="+mj-lt"/>
                <a:ea typeface="+mj-ea"/>
                <a:cs typeface="+mj-cs"/>
              </a:defRPr>
            </a:lvl1pPr>
          </a:lstStyle>
          <a:p>
            <a:r>
              <a:rPr lang="en-US" altLang="zh-CN" sz="3600" b="1" dirty="0">
                <a:solidFill>
                  <a:schemeClr val="tx1"/>
                </a:solidFill>
                <a:latin typeface="Arial Black" panose="020B0A04020102020204" pitchFamily="34" charset="0"/>
                <a:ea typeface="黑体" panose="02010609060101010101" pitchFamily="49" charset="-122"/>
                <a:cs typeface="Aharoni" panose="02010803020104030203" pitchFamily="2" charset="-79"/>
              </a:rPr>
              <a:t>1.The three research paradigms</a:t>
            </a:r>
            <a:endParaRPr lang="zh-CN" altLang="en-US" sz="3600" b="1" dirty="0">
              <a:solidFill>
                <a:schemeClr val="tx1"/>
              </a:solidFill>
              <a:latin typeface="Arial Black" panose="020B0A04020102020204" pitchFamily="34" charset="0"/>
              <a:ea typeface="黑体" panose="02010609060101010101" pitchFamily="49" charset="-122"/>
              <a:cs typeface="Aharoni" panose="02010803020104030203" pitchFamily="2" charset="-79"/>
            </a:endParaRPr>
          </a:p>
        </p:txBody>
      </p:sp>
      <p:pic>
        <p:nvPicPr>
          <p:cNvPr id="58" name="Picture 57" descr="A screenshot of a cell phone&#10;&#10;Description automatically generated">
            <a:extLst>
              <a:ext uri="{FF2B5EF4-FFF2-40B4-BE49-F238E27FC236}">
                <a16:creationId xmlns:a16="http://schemas.microsoft.com/office/drawing/2014/main" id="{00AC1413-0804-4262-BB28-FE14EDD7DACA}"/>
              </a:ext>
            </a:extLst>
          </p:cNvPr>
          <p:cNvPicPr>
            <a:picLocks noChangeAspect="1"/>
          </p:cNvPicPr>
          <p:nvPr/>
        </p:nvPicPr>
        <p:blipFill rotWithShape="1">
          <a:blip r:embed="rId2"/>
          <a:srcRect l="3131" r="2266" b="7903"/>
          <a:stretch/>
        </p:blipFill>
        <p:spPr>
          <a:xfrm>
            <a:off x="1791027" y="1702545"/>
            <a:ext cx="8500342" cy="4476206"/>
          </a:xfrm>
          <a:prstGeom prst="rect">
            <a:avLst/>
          </a:prstGeom>
        </p:spPr>
      </p:pic>
    </p:spTree>
    <p:extLst>
      <p:ext uri="{BB962C8B-B14F-4D97-AF65-F5344CB8AC3E}">
        <p14:creationId xmlns:p14="http://schemas.microsoft.com/office/powerpoint/2010/main" val="30874405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2" name="Content Placeholder 2">
            <a:extLst>
              <a:ext uri="{FF2B5EF4-FFF2-40B4-BE49-F238E27FC236}">
                <a16:creationId xmlns:a16="http://schemas.microsoft.com/office/drawing/2014/main" id="{AC759FD6-A3D8-4E36-B945-B4C58A32A888}"/>
              </a:ext>
            </a:extLst>
          </p:cNvPr>
          <p:cNvSpPr txBox="1">
            <a:spLocks/>
          </p:cNvSpPr>
          <p:nvPr/>
        </p:nvSpPr>
        <p:spPr>
          <a:xfrm>
            <a:off x="1371601" y="1943592"/>
            <a:ext cx="9373128" cy="4341946"/>
          </a:xfrm>
          <a:prstGeom prst="rect">
            <a:avLst/>
          </a:prstGeom>
        </p:spPr>
        <p:txBody>
          <a:bodyPr vert="horz" lIns="91440" tIns="45720" rIns="91440" bIns="45720" rtlCol="0" anchor="ctr">
            <a:normAutofit/>
          </a:bodyPr>
          <a:lst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r>
              <a:rPr lang="en-US" altLang="zh-CN" dirty="0"/>
              <a:t>I use </a:t>
            </a:r>
            <a:r>
              <a:rPr lang="en-US" altLang="zh-CN" sz="2000" b="1" dirty="0">
                <a:solidFill>
                  <a:srgbClr val="0070C0"/>
                </a:solidFill>
              </a:rPr>
              <a:t>a mixed research method</a:t>
            </a:r>
            <a:r>
              <a:rPr lang="en-US" altLang="zh-CN" dirty="0"/>
              <a:t>, which means that it includes </a:t>
            </a:r>
            <a:r>
              <a:rPr lang="en-US" altLang="zh-CN" sz="2000" b="1" dirty="0">
                <a:solidFill>
                  <a:srgbClr val="0070C0"/>
                </a:solidFill>
              </a:rPr>
              <a:t>qualitative research </a:t>
            </a:r>
            <a:r>
              <a:rPr lang="en-US" altLang="zh-CN" dirty="0"/>
              <a:t>and </a:t>
            </a:r>
            <a:r>
              <a:rPr lang="en-US" altLang="zh-CN" sz="2000" b="1" dirty="0">
                <a:solidFill>
                  <a:srgbClr val="0070C0"/>
                </a:solidFill>
              </a:rPr>
              <a:t>performative research</a:t>
            </a:r>
            <a:r>
              <a:rPr lang="en-US" altLang="zh-CN" dirty="0"/>
              <a:t>. Next I will explain how these research methods are applied to my project-specific research:</a:t>
            </a:r>
          </a:p>
          <a:p>
            <a:r>
              <a:rPr lang="en-US" altLang="zh-CN" dirty="0"/>
              <a:t>First of all, the research objects and the research goal, the representative emotions of these various anthropomorphic characters to express a specific emotion like happy and sad, are the quantification of the research. In this process, I used qualitative research and performative research</a:t>
            </a:r>
            <a:endParaRPr lang="zh-CN" altLang="en-US" sz="1600" dirty="0"/>
          </a:p>
        </p:txBody>
      </p:sp>
      <p:sp>
        <p:nvSpPr>
          <p:cNvPr id="33" name="Title 1">
            <a:extLst>
              <a:ext uri="{FF2B5EF4-FFF2-40B4-BE49-F238E27FC236}">
                <a16:creationId xmlns:a16="http://schemas.microsoft.com/office/drawing/2014/main" id="{8DC85A49-8F50-4847-ABE8-79866DEEF3F1}"/>
              </a:ext>
            </a:extLst>
          </p:cNvPr>
          <p:cNvSpPr txBox="1">
            <a:spLocks/>
          </p:cNvSpPr>
          <p:nvPr/>
        </p:nvSpPr>
        <p:spPr>
          <a:xfrm>
            <a:off x="1371600" y="295141"/>
            <a:ext cx="9373128" cy="1353310"/>
          </a:xfrm>
          <a:prstGeom prst="rect">
            <a:avLst/>
          </a:prstGeom>
        </p:spPr>
        <p:txBody>
          <a:bodyPr vert="horz" lIns="228600" tIns="228600" rIns="228600" bIns="228600" rtlCol="0" anchor="b">
            <a:normAutofit/>
          </a:bodyPr>
          <a:lstStyle>
            <a:lvl1pPr algn="ctr" defTabSz="914400" rtl="0" eaLnBrk="1" latinLnBrk="0" hangingPunct="1">
              <a:lnSpc>
                <a:spcPct val="85000"/>
              </a:lnSpc>
              <a:spcBef>
                <a:spcPct val="0"/>
              </a:spcBef>
              <a:buNone/>
              <a:defRPr sz="4000" b="0" i="0" kern="1200" cap="none" spc="-150">
                <a:solidFill>
                  <a:srgbClr val="FFFEFF"/>
                </a:solidFill>
                <a:effectLst/>
                <a:latin typeface="+mj-lt"/>
                <a:ea typeface="+mj-ea"/>
                <a:cs typeface="+mj-cs"/>
              </a:defRPr>
            </a:lvl1pPr>
          </a:lstStyle>
          <a:p>
            <a:r>
              <a:rPr lang="en-US" altLang="zh-CN" sz="3600" b="1" dirty="0">
                <a:solidFill>
                  <a:schemeClr val="tx1"/>
                </a:solidFill>
                <a:latin typeface="Arial Black" panose="020B0A04020102020204" pitchFamily="34" charset="0"/>
                <a:ea typeface="黑体" panose="02010609060101010101" pitchFamily="49" charset="-122"/>
                <a:cs typeface="Aharoni" panose="02010803020104030203" pitchFamily="2" charset="-79"/>
              </a:rPr>
              <a:t>2. The  methodology</a:t>
            </a:r>
            <a:endParaRPr lang="zh-CN" altLang="en-US" sz="3600" b="1" dirty="0">
              <a:solidFill>
                <a:schemeClr val="tx1"/>
              </a:solidFill>
              <a:latin typeface="Arial Black" panose="020B0A04020102020204" pitchFamily="34" charset="0"/>
              <a:ea typeface="黑体" panose="02010609060101010101" pitchFamily="49" charset="-122"/>
              <a:cs typeface="Aharoni" panose="02010803020104030203" pitchFamily="2" charset="-79"/>
            </a:endParaRPr>
          </a:p>
        </p:txBody>
      </p:sp>
    </p:spTree>
    <p:extLst>
      <p:ext uri="{BB962C8B-B14F-4D97-AF65-F5344CB8AC3E}">
        <p14:creationId xmlns:p14="http://schemas.microsoft.com/office/powerpoint/2010/main" val="23559878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endParaRPr>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2" name="Title 1">
            <a:extLst>
              <a:ext uri="{FF2B5EF4-FFF2-40B4-BE49-F238E27FC236}">
                <a16:creationId xmlns:a16="http://schemas.microsoft.com/office/drawing/2014/main" id="{BFE23EC9-28C7-4001-A5FF-94EA2B4D004F}"/>
              </a:ext>
            </a:extLst>
          </p:cNvPr>
          <p:cNvSpPr txBox="1">
            <a:spLocks/>
          </p:cNvSpPr>
          <p:nvPr/>
        </p:nvSpPr>
        <p:spPr>
          <a:xfrm>
            <a:off x="1371600" y="295141"/>
            <a:ext cx="9373128" cy="1353310"/>
          </a:xfrm>
          <a:prstGeom prst="rect">
            <a:avLst/>
          </a:prstGeom>
        </p:spPr>
        <p:txBody>
          <a:bodyPr vert="horz" lIns="228600" tIns="228600" rIns="228600" bIns="228600" rtlCol="0" anchor="b">
            <a:normAutofit/>
          </a:bodyPr>
          <a:lstStyle>
            <a:lvl1pPr algn="ctr" defTabSz="914400" rtl="0" eaLnBrk="1" latinLnBrk="0" hangingPunct="1">
              <a:lnSpc>
                <a:spcPct val="85000"/>
              </a:lnSpc>
              <a:spcBef>
                <a:spcPct val="0"/>
              </a:spcBef>
              <a:buNone/>
              <a:defRPr sz="4000" b="0" i="0" kern="1200" cap="none" spc="-150">
                <a:solidFill>
                  <a:srgbClr val="FFFEFF"/>
                </a:solidFill>
                <a:effectLst/>
                <a:latin typeface="+mj-lt"/>
                <a:ea typeface="+mj-ea"/>
                <a:cs typeface="+mj-cs"/>
              </a:defRPr>
            </a:lvl1pPr>
          </a:lstStyle>
          <a:p>
            <a:r>
              <a:rPr lang="en-US" altLang="zh-CN" sz="3600" b="1" dirty="0">
                <a:solidFill>
                  <a:schemeClr val="tx1"/>
                </a:solidFill>
                <a:latin typeface="Arial Black" panose="020B0A04020102020204" pitchFamily="34" charset="0"/>
                <a:ea typeface="黑体" panose="02010609060101010101" pitchFamily="49" charset="-122"/>
                <a:cs typeface="Aharoni" panose="02010803020104030203" pitchFamily="2" charset="-79"/>
              </a:rPr>
              <a:t>3. Project-specific research</a:t>
            </a:r>
            <a:endParaRPr lang="zh-CN" altLang="en-US" sz="3600" b="1" dirty="0">
              <a:solidFill>
                <a:schemeClr val="tx1"/>
              </a:solidFill>
              <a:latin typeface="Arial Black" panose="020B0A04020102020204" pitchFamily="34" charset="0"/>
              <a:ea typeface="黑体" panose="02010609060101010101" pitchFamily="49" charset="-122"/>
              <a:cs typeface="Aharoni" panose="02010803020104030203" pitchFamily="2" charset="-79"/>
            </a:endParaRPr>
          </a:p>
        </p:txBody>
      </p:sp>
      <p:sp>
        <p:nvSpPr>
          <p:cNvPr id="33" name="Content Placeholder 2">
            <a:extLst>
              <a:ext uri="{FF2B5EF4-FFF2-40B4-BE49-F238E27FC236}">
                <a16:creationId xmlns:a16="http://schemas.microsoft.com/office/drawing/2014/main" id="{0952B48A-D7C7-4A50-AD0C-F25B2F9FFF77}"/>
              </a:ext>
            </a:extLst>
          </p:cNvPr>
          <p:cNvSpPr txBox="1">
            <a:spLocks/>
          </p:cNvSpPr>
          <p:nvPr/>
        </p:nvSpPr>
        <p:spPr>
          <a:xfrm>
            <a:off x="1371601" y="1943592"/>
            <a:ext cx="4044950" cy="4341946"/>
          </a:xfrm>
          <a:prstGeom prst="rect">
            <a:avLst/>
          </a:prstGeom>
        </p:spPr>
        <p:txBody>
          <a:bodyPr vert="horz" lIns="91440" tIns="45720" rIns="91440" bIns="45720" rtlCol="0" anchor="ctr">
            <a:normAutofit fontScale="92500"/>
          </a:bodyPr>
          <a:lst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a:lstStyle>
          <a:p>
            <a:pPr lvl="0"/>
            <a:r>
              <a:rPr lang="en-US" altLang="zh-CN" sz="1600" dirty="0"/>
              <a:t>1. Create these various anthropomorphic characters, including the shape and posture of the characters.</a:t>
            </a:r>
          </a:p>
          <a:p>
            <a:pPr lvl="0"/>
            <a:r>
              <a:rPr lang="en-US" altLang="zh-CN" sz="1600" dirty="0"/>
              <a:t>2. Then, according to the conjecture, draw the key frame of the emotional expression.</a:t>
            </a:r>
          </a:p>
          <a:p>
            <a:pPr lvl="0"/>
            <a:r>
              <a:rPr lang="en-US" altLang="zh-CN" sz="1600" dirty="0"/>
              <a:t>3. Analyze the expressions of different degrees of anthropomorphic characters, compare and summarize, in what way the anthropomorphic characters express their feelings. If there is time, add an intermediate frame to confirm the accuracy of the emotional expression.</a:t>
            </a:r>
            <a:endParaRPr lang="zh-CN" altLang="en-US" sz="1600" dirty="0"/>
          </a:p>
        </p:txBody>
      </p:sp>
      <p:pic>
        <p:nvPicPr>
          <p:cNvPr id="34" name="Picture 33" descr="A picture containing linedrawing, map, text&#10;&#10;Description automatically generated">
            <a:extLst>
              <a:ext uri="{FF2B5EF4-FFF2-40B4-BE49-F238E27FC236}">
                <a16:creationId xmlns:a16="http://schemas.microsoft.com/office/drawing/2014/main" id="{20B32A5D-F23C-40BE-813B-3FC4F4B1AE9B}"/>
              </a:ext>
            </a:extLst>
          </p:cNvPr>
          <p:cNvPicPr>
            <a:picLocks noChangeAspect="1"/>
          </p:cNvPicPr>
          <p:nvPr/>
        </p:nvPicPr>
        <p:blipFill>
          <a:blip r:embed="rId2"/>
          <a:stretch>
            <a:fillRect/>
          </a:stretch>
        </p:blipFill>
        <p:spPr>
          <a:xfrm>
            <a:off x="6242332" y="1732366"/>
            <a:ext cx="3885634" cy="2746971"/>
          </a:xfrm>
          <a:prstGeom prst="rect">
            <a:avLst/>
          </a:prstGeom>
        </p:spPr>
      </p:pic>
      <p:pic>
        <p:nvPicPr>
          <p:cNvPr id="35" name="图片 3" descr="QQ图片20150601224817">
            <a:extLst>
              <a:ext uri="{FF2B5EF4-FFF2-40B4-BE49-F238E27FC236}">
                <a16:creationId xmlns:a16="http://schemas.microsoft.com/office/drawing/2014/main" id="{21C18923-62B1-4ED5-9573-50B64F85ACD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41074" y="4563253"/>
            <a:ext cx="5707252" cy="1866916"/>
          </a:xfrm>
          <a:prstGeom prst="rect">
            <a:avLst/>
          </a:prstGeom>
          <a:noFill/>
          <a:ln>
            <a:noFill/>
          </a:ln>
        </p:spPr>
      </p:pic>
    </p:spTree>
    <p:extLst>
      <p:ext uri="{BB962C8B-B14F-4D97-AF65-F5344CB8AC3E}">
        <p14:creationId xmlns:p14="http://schemas.microsoft.com/office/powerpoint/2010/main" val="277269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panose="02060603020205020403"/>
              <a:ea typeface="+mn-ea"/>
              <a:cs typeface="+mn-cs"/>
            </a:endParaRPr>
          </a:p>
        </p:txBody>
      </p:sp>
      <p:grpSp>
        <p:nvGrpSpPr>
          <p:cNvPr id="10" name="Group 9">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Rockwell" panose="02060603020205020403"/>
                <a:ea typeface="+mn-ea"/>
                <a:cs typeface="+mn-cs"/>
              </a:endParaRPr>
            </a:p>
          </p:txBody>
        </p:sp>
        <p:sp>
          <p:nvSpPr>
            <p:cNvPr id="12"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itle 1">
            <a:extLst>
              <a:ext uri="{FF2B5EF4-FFF2-40B4-BE49-F238E27FC236}">
                <a16:creationId xmlns:a16="http://schemas.microsoft.com/office/drawing/2014/main" id="{22071B1D-AECA-4DB7-9D0D-0AAAA9A9EC30}"/>
              </a:ext>
            </a:extLst>
          </p:cNvPr>
          <p:cNvSpPr>
            <a:spLocks noGrp="1"/>
          </p:cNvSpPr>
          <p:nvPr>
            <p:ph type="title"/>
          </p:nvPr>
        </p:nvSpPr>
        <p:spPr>
          <a:xfrm>
            <a:off x="1371601" y="295141"/>
            <a:ext cx="9373127" cy="1353310"/>
          </a:xfrm>
        </p:spPr>
        <p:txBody>
          <a:bodyPr anchor="b">
            <a:normAutofit/>
          </a:bodyPr>
          <a:lstStyle/>
          <a:p>
            <a:r>
              <a:rPr lang="en-US" altLang="zh-CN" sz="3600" b="1" dirty="0">
                <a:solidFill>
                  <a:schemeClr val="tx1"/>
                </a:solidFill>
                <a:latin typeface="Arial Black" panose="020B0A04020102020204" pitchFamily="34" charset="0"/>
                <a:ea typeface="黑体" panose="02010609060101010101" pitchFamily="49" charset="-122"/>
                <a:cs typeface="Aharoni" panose="02010803020104030203" pitchFamily="2" charset="-79"/>
              </a:rPr>
              <a:t>4. Proposed outcomes</a:t>
            </a:r>
            <a:endParaRPr lang="zh-CN" altLang="en-US" sz="3600" b="1" dirty="0">
              <a:solidFill>
                <a:schemeClr val="tx1"/>
              </a:solidFill>
              <a:latin typeface="Arial Black" panose="020B0A04020102020204" pitchFamily="34" charset="0"/>
              <a:ea typeface="黑体" panose="02010609060101010101" pitchFamily="49" charset="-122"/>
              <a:cs typeface="Aharoni" panose="02010803020104030203" pitchFamily="2" charset="-79"/>
            </a:endParaRPr>
          </a:p>
        </p:txBody>
      </p:sp>
      <p:sp>
        <p:nvSpPr>
          <p:cNvPr id="32" name="Content Placeholder 2">
            <a:extLst>
              <a:ext uri="{FF2B5EF4-FFF2-40B4-BE49-F238E27FC236}">
                <a16:creationId xmlns:a16="http://schemas.microsoft.com/office/drawing/2014/main" id="{DF9A58F9-9595-41BB-B3A4-77367ACFCE1F}"/>
              </a:ext>
            </a:extLst>
          </p:cNvPr>
          <p:cNvSpPr>
            <a:spLocks noGrp="1"/>
          </p:cNvSpPr>
          <p:nvPr>
            <p:ph idx="1"/>
          </p:nvPr>
        </p:nvSpPr>
        <p:spPr>
          <a:xfrm>
            <a:off x="1371601" y="1943592"/>
            <a:ext cx="9373128" cy="4341946"/>
          </a:xfrm>
        </p:spPr>
        <p:txBody>
          <a:bodyPr anchor="ctr">
            <a:normAutofit/>
          </a:bodyPr>
          <a:lstStyle/>
          <a:p>
            <a:r>
              <a:rPr lang="en-GB" altLang="zh-CN" dirty="0"/>
              <a:t>Excluding the character design style and the dubbing of animated characters, the part or whole of the anthropomorphic characters changes with the movement principles of the ordinary human character in expressing emotion.</a:t>
            </a:r>
          </a:p>
          <a:p>
            <a:endParaRPr lang="zh-CN" altLang="zh-CN" dirty="0"/>
          </a:p>
          <a:p>
            <a:endParaRPr lang="zh-CN" altLang="en-US" sz="1600" dirty="0"/>
          </a:p>
        </p:txBody>
      </p:sp>
    </p:spTree>
    <p:extLst>
      <p:ext uri="{BB962C8B-B14F-4D97-AF65-F5344CB8AC3E}">
        <p14:creationId xmlns:p14="http://schemas.microsoft.com/office/powerpoint/2010/main" val="2851253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36">
            <a:extLst>
              <a:ext uri="{FF2B5EF4-FFF2-40B4-BE49-F238E27FC236}">
                <a16:creationId xmlns:a16="http://schemas.microsoft.com/office/drawing/2014/main" id="{7573C8EC-BA7C-41A4-838B-98C27D7311CE}"/>
              </a:ext>
            </a:extLst>
          </p:cNvPr>
          <p:cNvSpPr>
            <a:spLocks noGrp="1"/>
          </p:cNvSpPr>
          <p:nvPr>
            <p:ph type="title"/>
          </p:nvPr>
        </p:nvSpPr>
        <p:spPr>
          <a:xfrm>
            <a:off x="3344216" y="1950549"/>
            <a:ext cx="5490224" cy="1689390"/>
          </a:xfrm>
        </p:spPr>
        <p:txBody>
          <a:bodyPr>
            <a:normAutofit/>
          </a:bodyPr>
          <a:lstStyle/>
          <a:p>
            <a:pPr lvl="0"/>
            <a:r>
              <a:rPr lang="en-US" altLang="zh-CN" b="1" dirty="0">
                <a:solidFill>
                  <a:schemeClr val="bg1"/>
                </a:solidFill>
                <a:latin typeface="+mn-lt"/>
                <a:ea typeface="黑体" panose="02010609060101010101" pitchFamily="49" charset="-122"/>
              </a:rPr>
              <a:t>Reference</a:t>
            </a:r>
          </a:p>
        </p:txBody>
      </p:sp>
    </p:spTree>
    <p:extLst>
      <p:ext uri="{BB962C8B-B14F-4D97-AF65-F5344CB8AC3E}">
        <p14:creationId xmlns:p14="http://schemas.microsoft.com/office/powerpoint/2010/main" val="23425381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EDB4298B-514D-4087-BFCF-5E0B7C9A9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9" name="Group 38">
            <a:extLst>
              <a:ext uri="{FF2B5EF4-FFF2-40B4-BE49-F238E27FC236}">
                <a16:creationId xmlns:a16="http://schemas.microsoft.com/office/drawing/2014/main" id="{04250D78-05C1-41CC-8744-FF361296252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40" name="Freeform 5">
              <a:extLst>
                <a:ext uri="{FF2B5EF4-FFF2-40B4-BE49-F238E27FC236}">
                  <a16:creationId xmlns:a16="http://schemas.microsoft.com/office/drawing/2014/main" id="{488B658F-163C-450C-B32C-2385E374B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41" name="Freeform 6">
              <a:extLst>
                <a:ext uri="{FF2B5EF4-FFF2-40B4-BE49-F238E27FC236}">
                  <a16:creationId xmlns:a16="http://schemas.microsoft.com/office/drawing/2014/main" id="{5AE85F6C-45F9-4F00-8AA8-52BD51059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a:extLst>
                <a:ext uri="{FF2B5EF4-FFF2-40B4-BE49-F238E27FC236}">
                  <a16:creationId xmlns:a16="http://schemas.microsoft.com/office/drawing/2014/main" id="{4B0E90C3-F098-46CE-B1D9-44EDE9C6E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a:extLst>
                <a:ext uri="{FF2B5EF4-FFF2-40B4-BE49-F238E27FC236}">
                  <a16:creationId xmlns:a16="http://schemas.microsoft.com/office/drawing/2014/main" id="{FFF59D4E-9109-4D0A-8064-9C534CCFB9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a:extLst>
                <a:ext uri="{FF2B5EF4-FFF2-40B4-BE49-F238E27FC236}">
                  <a16:creationId xmlns:a16="http://schemas.microsoft.com/office/drawing/2014/main" id="{94B8AAA4-1840-48B9-A1E7-8CE75F8732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a:extLst>
                <a:ext uri="{FF2B5EF4-FFF2-40B4-BE49-F238E27FC236}">
                  <a16:creationId xmlns:a16="http://schemas.microsoft.com/office/drawing/2014/main" id="{5A87B14D-183F-429F-849A-A6DC957B0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accent1">
                  <a:alpha val="18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a:extLst>
                <a:ext uri="{FF2B5EF4-FFF2-40B4-BE49-F238E27FC236}">
                  <a16:creationId xmlns:a16="http://schemas.microsoft.com/office/drawing/2014/main" id="{1C261938-CF78-4843-9295-A20FD1591D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a:extLst>
                <a:ext uri="{FF2B5EF4-FFF2-40B4-BE49-F238E27FC236}">
                  <a16:creationId xmlns:a16="http://schemas.microsoft.com/office/drawing/2014/main" id="{70557A9F-9800-4BDA-8EA5-312FBB056F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a:extLst>
                <a:ext uri="{FF2B5EF4-FFF2-40B4-BE49-F238E27FC236}">
                  <a16:creationId xmlns:a16="http://schemas.microsoft.com/office/drawing/2014/main" id="{55443555-50A7-490F-A7BD-C3761876BE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a:extLst>
                <a:ext uri="{FF2B5EF4-FFF2-40B4-BE49-F238E27FC236}">
                  <a16:creationId xmlns:a16="http://schemas.microsoft.com/office/drawing/2014/main" id="{0E25D709-0236-44C4-9AD0-23C27FFB6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a:extLst>
                <a:ext uri="{FF2B5EF4-FFF2-40B4-BE49-F238E27FC236}">
                  <a16:creationId xmlns:a16="http://schemas.microsoft.com/office/drawing/2014/main" id="{52D3488E-C376-4058-9B14-3E67ECCF40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a:extLst>
                <a:ext uri="{FF2B5EF4-FFF2-40B4-BE49-F238E27FC236}">
                  <a16:creationId xmlns:a16="http://schemas.microsoft.com/office/drawing/2014/main" id="{29C0577D-AE94-4E3E-AFE9-87D6F505C6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accent1">
                  <a:alpha val="1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a:extLst>
                <a:ext uri="{FF2B5EF4-FFF2-40B4-BE49-F238E27FC236}">
                  <a16:creationId xmlns:a16="http://schemas.microsoft.com/office/drawing/2014/main" id="{628A3D14-A3AE-415B-81C0-10DABBD63C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a:extLst>
                <a:ext uri="{FF2B5EF4-FFF2-40B4-BE49-F238E27FC236}">
                  <a16:creationId xmlns:a16="http://schemas.microsoft.com/office/drawing/2014/main" id="{07722035-1059-41F4-801E-F6C3F43831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accent1">
                  <a:alpha val="12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a:extLst>
                <a:ext uri="{FF2B5EF4-FFF2-40B4-BE49-F238E27FC236}">
                  <a16:creationId xmlns:a16="http://schemas.microsoft.com/office/drawing/2014/main" id="{98275878-64ED-413C-B1B9-654EE17C5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a:extLst>
                <a:ext uri="{FF2B5EF4-FFF2-40B4-BE49-F238E27FC236}">
                  <a16:creationId xmlns:a16="http://schemas.microsoft.com/office/drawing/2014/main" id="{6BE90BD7-1A14-43A3-8CD4-8D181EE630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accent1">
                  <a:alpha val="12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a:extLst>
                <a:ext uri="{FF2B5EF4-FFF2-40B4-BE49-F238E27FC236}">
                  <a16:creationId xmlns:a16="http://schemas.microsoft.com/office/drawing/2014/main" id="{8609B6EC-0BA4-4C45-B9CA-311B34B83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accent1">
                  <a:alpha val="12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a:extLst>
                <a:ext uri="{FF2B5EF4-FFF2-40B4-BE49-F238E27FC236}">
                  <a16:creationId xmlns:a16="http://schemas.microsoft.com/office/drawing/2014/main" id="{BA3962A2-D76B-4346-9535-356648073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a:extLst>
                <a:ext uri="{FF2B5EF4-FFF2-40B4-BE49-F238E27FC236}">
                  <a16:creationId xmlns:a16="http://schemas.microsoft.com/office/drawing/2014/main" id="{28CBAD67-783A-4EFF-852A-40CD9D58C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accent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a:extLst>
                <a:ext uri="{FF2B5EF4-FFF2-40B4-BE49-F238E27FC236}">
                  <a16:creationId xmlns:a16="http://schemas.microsoft.com/office/drawing/2014/main" id="{780BC275-9329-40AA-849F-7B258245E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a:extLst>
                <a:ext uri="{FF2B5EF4-FFF2-40B4-BE49-F238E27FC236}">
                  <a16:creationId xmlns:a16="http://schemas.microsoft.com/office/drawing/2014/main" id="{55DA4B63-E5E4-49C5-BC03-E5A312146F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9" name="Rectangle 1">
            <a:extLst>
              <a:ext uri="{FF2B5EF4-FFF2-40B4-BE49-F238E27FC236}">
                <a16:creationId xmlns:a16="http://schemas.microsoft.com/office/drawing/2014/main" id="{A3B911D6-8EF3-462B-9A11-94D0D3BEEAF0}"/>
              </a:ext>
            </a:extLst>
          </p:cNvPr>
          <p:cNvSpPr>
            <a:spLocks noChangeArrowheads="1"/>
          </p:cNvSpPr>
          <p:nvPr/>
        </p:nvSpPr>
        <p:spPr bwMode="auto">
          <a:xfrm>
            <a:off x="795338" y="341914"/>
            <a:ext cx="10706099" cy="6340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Bliss, G.E., 2017.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Redefining the anthropomorphic animal in animation</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(Doctoral dissertation, Loughborough University). </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Hayes, D., 2013.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Acting and performance for animation</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Focal Press.</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Leavy, P., 2015.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Method meets art: Arts-based research practice</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Guilford Publications.</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Sibley, B. ed., 1997.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Wallace &amp; Gromit storyboard collection: a close shave</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BBC.</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Roberts, S., 2012.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Character Animation: 2D skills for better 3D</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Focal Press.</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Haseman</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B., 2006. A manifesto for performative research.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Media International Australia incorporating Culture and Policy</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118</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(1), pp.98-106.</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McNamara, A.E., 2012. Six rules for practice-led research.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Text: Journal of Writing and Writing Courses</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(14), pp.1-15. </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Williams, R., 2012.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The animator's survival kit: a manual of methods, principles and formulas for classical, computer, games, stop motion and internet animators</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Macmillan.</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Lukmanto</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C.M., 2017. Is Rotoscope True Animation?.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ULTIMART </a:t>
            </a:r>
            <a:r>
              <a:rPr kumimoji="0" lang="en-GB" altLang="zh-CN" sz="1400" b="0" i="1"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Jurnal</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a:t>
            </a:r>
            <a:r>
              <a:rPr kumimoji="0" lang="en-GB" altLang="zh-CN" sz="1400" b="0" i="1"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Komunikasi</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Visual</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10</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(1), pp.12-18.</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Christophers</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K., 2012.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Realism in CGI character performance: a comparative study of the evolution of key-framed animation and motion capture systems at </a:t>
            </a:r>
            <a:r>
              <a:rPr kumimoji="0" lang="en-GB" altLang="zh-CN" sz="1400" b="0" i="1"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Weta</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Digital Studios</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(Doctoral dissertation).</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Schoonen</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S., 2015. REACHING CATHARSIS within HYBRID ANIMATION.</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Jardim, T.J., 2014.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Animals as character: anthropomorphism as personality in animation</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(Doctoral dissertation).</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Connell, P.M., 2013. The role of baseline physical similarity to humans in consumer responses to anthropomorphic animal images.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Psychology &amp; Marketing</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30</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(6), pp.461-468.</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Balkind</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N., 2010. Animation Comes to Life: Anthropomorphism &amp; Wall-E.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Film International</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Miyake, T., 2013. Doing Occidentalism in contemporary Japan: Nation anthropomorphism and sexualized parody in Axis Powers </a:t>
            </a:r>
            <a:r>
              <a:rPr kumimoji="0" lang="en-GB" altLang="zh-CN" sz="1400" b="0" i="0"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Hetalia</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Transformative Works and Cultures</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12</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Power, P., 2008. Character Animation and the Embodied Mind—Brain.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Animation</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3</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(1), pp.25-48.</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Holliday, C., 2016. ‘I’m Not a Real Boy, </a:t>
            </a:r>
            <a:r>
              <a:rPr kumimoji="0" lang="en-GB" altLang="zh-CN" sz="1400" b="0" i="0"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I’ma</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Puppet’: Computer-Animated Films and Anthropomorphic Subjectivity.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Animation</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11</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(3), pp.246-262.</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Wolf, O.O. and Wiggins, G., 2018. Look! It's moving! Is it alive? How movement affects humans' affinity to living and non-living entities.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IEEE Transactions on Affective Computing</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1"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Image resource</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Wang, S., 2017. </a:t>
            </a:r>
            <a:r>
              <a:rPr kumimoji="0" lang="en-GB" altLang="zh-CN" sz="1400" b="0" i="1"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Animated character design</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1"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Internet resource</a:t>
            </a:r>
            <a:endParaRPr kumimoji="0" lang="en-GB" altLang="zh-CN"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zh-CN" sz="1400" b="0" i="0"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Donghuaxsp.</a:t>
            </a:r>
            <a:r>
              <a:rPr kumimoji="0" lang="en-GB" altLang="zh-CN" sz="1400" b="0" i="0" u="none" strike="noStrike" cap="none" normalizeH="0" baseline="0" dirty="0" err="1">
                <a:ln>
                  <a:noFill/>
                </a:ln>
                <a:solidFill>
                  <a:schemeClr val="tx1"/>
                </a:solidFill>
                <a:effectLst/>
                <a:latin typeface="Arial" panose="020B0604020202020204" pitchFamily="34" charset="0"/>
                <a:ea typeface="等线" panose="02010600030101010101" pitchFamily="2" charset="-122"/>
                <a:cs typeface="Arial" panose="020B0604020202020204" pitchFamily="34" charset="0"/>
                <a:hlinkClick r:id="rId2"/>
              </a:rPr>
              <a:t>http</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hlinkClick r:id="rId2"/>
              </a:rPr>
              <a:t>://www.donghuaxsp.com/events/awards/22543.html</a:t>
            </a:r>
            <a:r>
              <a:rPr kumimoji="0" lang="en-GB" altLang="zh-CN" sz="1400" b="0" i="0" u="none" strike="noStrike" cap="none" normalizeH="0" baseline="0" dirty="0">
                <a:ln>
                  <a:noFill/>
                </a:ln>
                <a:solidFill>
                  <a:schemeClr val="tx1"/>
                </a:solidFill>
                <a:effectLst/>
                <a:latin typeface="Arial" panose="020B0604020202020204" pitchFamily="34" charset="0"/>
                <a:ea typeface="等线" panose="02010600030101010101" pitchFamily="2" charset="-122"/>
                <a:cs typeface="Arial" panose="020B0604020202020204" pitchFamily="34" charset="0"/>
              </a:rPr>
              <a:t>(retrieved 01 November 2018).</a:t>
            </a:r>
            <a:endParaRPr kumimoji="0" lang="en-GB" altLang="zh-CN" sz="32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289039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4DB7353-7D7A-431B-A5B6-A3845E6F2BB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9" name="Freeform 5">
              <a:extLst>
                <a:ext uri="{FF2B5EF4-FFF2-40B4-BE49-F238E27FC236}">
                  <a16:creationId xmlns:a16="http://schemas.microsoft.com/office/drawing/2014/main" id="{9E8D15D6-6183-4BE1-A315-C7EC9C1A53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 name="Freeform 6">
              <a:extLst>
                <a:ext uri="{FF2B5EF4-FFF2-40B4-BE49-F238E27FC236}">
                  <a16:creationId xmlns:a16="http://schemas.microsoft.com/office/drawing/2014/main" id="{82A253FA-4E60-4B4D-94B0-93ECFCF30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E1B39AD1-11BD-457B-822C-A873607F4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CC286005-78D5-4BE4-AA8B-75CDC07E78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09E4A22D-7E83-4F24-97FE-931A93CAC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4351E96B-8DD4-4D5E-A9F0-C47F5F3378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BFF78610-2475-4756-9EC8-5DA7D8902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C7ACAE44-681D-4CBC-B2AB-E5131DF5A8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CA22E4A0-73AA-4722-9C16-F3AF9A33EC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BB36E626-EBEB-41C0-B224-8DB049DB4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D603DEC5-BED4-4DB6-A253-F61CC3674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86AE9DE6-CA9A-479B-A0FB-0E1BAC7A65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16CB8DC8-E75F-4574-A290-AAB7031BE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1CA657E1-3A52-4C23-AA47-EBB2D5C414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ED4F701B-2A93-464F-A673-54EED5C4C4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9977C34F-F6C9-4749-B201-7B928802DF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3A913E6B-DBE9-4291-A34C-36069ECB8E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7D415C04-AB5C-4B76-9E49-EEBAEE64D0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151FDC11-E872-4EAE-A597-822F9FE17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9" name="Group 28">
            <a:extLst>
              <a:ext uri="{FF2B5EF4-FFF2-40B4-BE49-F238E27FC236}">
                <a16:creationId xmlns:a16="http://schemas.microsoft.com/office/drawing/2014/main" id="{1B24766B-81CA-44C7-BF11-77A12BA424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69293" y="1186483"/>
            <a:ext cx="8848345" cy="4477933"/>
            <a:chOff x="1669293" y="1186483"/>
            <a:chExt cx="8848345" cy="4477933"/>
          </a:xfrm>
        </p:grpSpPr>
        <p:sp>
          <p:nvSpPr>
            <p:cNvPr id="30" name="Rectangle 29">
              <a:extLst>
                <a:ext uri="{FF2B5EF4-FFF2-40B4-BE49-F238E27FC236}">
                  <a16:creationId xmlns:a16="http://schemas.microsoft.com/office/drawing/2014/main" id="{1A2F9962-DEB8-461C-8B4C-C0ED0D8A7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Isosceles Triangle 30">
              <a:extLst>
                <a:ext uri="{FF2B5EF4-FFF2-40B4-BE49-F238E27FC236}">
                  <a16:creationId xmlns:a16="http://schemas.microsoft.com/office/drawing/2014/main" id="{C0672E08-EB09-4B8E-8522-24BBC2CFF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a:extLst>
                <a:ext uri="{FF2B5EF4-FFF2-40B4-BE49-F238E27FC236}">
                  <a16:creationId xmlns:a16="http://schemas.microsoft.com/office/drawing/2014/main" id="{3447AB64-F3EC-4A1F-BFD4-F0F9DB3DAD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useBgFill="1">
        <p:nvSpPr>
          <p:cNvPr id="34" name="Rectangle 33">
            <a:extLst>
              <a:ext uri="{FF2B5EF4-FFF2-40B4-BE49-F238E27FC236}">
                <a16:creationId xmlns:a16="http://schemas.microsoft.com/office/drawing/2014/main" id="{10CE3618-1D7A-4256-B2AF-9DB692996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6" name="Group 35">
            <a:extLst>
              <a:ext uri="{FF2B5EF4-FFF2-40B4-BE49-F238E27FC236}">
                <a16:creationId xmlns:a16="http://schemas.microsoft.com/office/drawing/2014/main" id="{D91A9185-A7D5-460B-98BC-0BF2EBD3EE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37" name="Freeform 5">
              <a:extLst>
                <a:ext uri="{FF2B5EF4-FFF2-40B4-BE49-F238E27FC236}">
                  <a16:creationId xmlns:a16="http://schemas.microsoft.com/office/drawing/2014/main" id="{8AFC1764-6516-4F77-BF30-B8ADB3C9F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accent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6">
              <a:extLst>
                <a:ext uri="{FF2B5EF4-FFF2-40B4-BE49-F238E27FC236}">
                  <a16:creationId xmlns:a16="http://schemas.microsoft.com/office/drawing/2014/main" id="{FCAFF9F9-F806-47EC-BCAC-9921E719FF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accent1">
                  <a:alpha val="18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9" name="Freeform 7">
              <a:extLst>
                <a:ext uri="{FF2B5EF4-FFF2-40B4-BE49-F238E27FC236}">
                  <a16:creationId xmlns:a16="http://schemas.microsoft.com/office/drawing/2014/main" id="{09D92491-36BD-4861-BA54-DD88E6089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accent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0" name="Freeform 8">
              <a:extLst>
                <a:ext uri="{FF2B5EF4-FFF2-40B4-BE49-F238E27FC236}">
                  <a16:creationId xmlns:a16="http://schemas.microsoft.com/office/drawing/2014/main" id="{23740E15-AB86-4E5C-A137-07E0DDC035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accent1">
                  <a:alpha val="11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9">
              <a:extLst>
                <a:ext uri="{FF2B5EF4-FFF2-40B4-BE49-F238E27FC236}">
                  <a16:creationId xmlns:a16="http://schemas.microsoft.com/office/drawing/2014/main" id="{BE097852-1F54-4EF0-A1BE-561272FCD6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accent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0">
              <a:extLst>
                <a:ext uri="{FF2B5EF4-FFF2-40B4-BE49-F238E27FC236}">
                  <a16:creationId xmlns:a16="http://schemas.microsoft.com/office/drawing/2014/main" id="{5C2DF1F9-21CC-430E-84C8-356C73C6FD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1">
              <a:extLst>
                <a:ext uri="{FF2B5EF4-FFF2-40B4-BE49-F238E27FC236}">
                  <a16:creationId xmlns:a16="http://schemas.microsoft.com/office/drawing/2014/main" id="{7F11B45B-3EDE-4B6A-903B-0AE6E9DD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accent1">
                  <a:alpha val="7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12">
              <a:extLst>
                <a:ext uri="{FF2B5EF4-FFF2-40B4-BE49-F238E27FC236}">
                  <a16:creationId xmlns:a16="http://schemas.microsoft.com/office/drawing/2014/main" id="{F77FDDC5-477E-420D-B98F-42ABA24772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accent1">
                  <a:alpha val="8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3">
              <a:extLst>
                <a:ext uri="{FF2B5EF4-FFF2-40B4-BE49-F238E27FC236}">
                  <a16:creationId xmlns:a16="http://schemas.microsoft.com/office/drawing/2014/main" id="{A92C0474-B573-45C5-84C5-194CE1715F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4">
              <a:extLst>
                <a:ext uri="{FF2B5EF4-FFF2-40B4-BE49-F238E27FC236}">
                  <a16:creationId xmlns:a16="http://schemas.microsoft.com/office/drawing/2014/main" id="{2FBC62F8-64D0-4025-99AE-A04E291D9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accent1">
                  <a:alpha val="6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7" name="Freeform 15">
              <a:extLst>
                <a:ext uri="{FF2B5EF4-FFF2-40B4-BE49-F238E27FC236}">
                  <a16:creationId xmlns:a16="http://schemas.microsoft.com/office/drawing/2014/main" id="{7632F945-80B5-4575-A538-29495BF8F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8" name="Freeform 16">
              <a:extLst>
                <a:ext uri="{FF2B5EF4-FFF2-40B4-BE49-F238E27FC236}">
                  <a16:creationId xmlns:a16="http://schemas.microsoft.com/office/drawing/2014/main" id="{5562CC17-43D4-4E57-AE08-83952EE59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accent1">
                  <a:alpha val="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9" name="Freeform 17">
              <a:extLst>
                <a:ext uri="{FF2B5EF4-FFF2-40B4-BE49-F238E27FC236}">
                  <a16:creationId xmlns:a16="http://schemas.microsoft.com/office/drawing/2014/main" id="{E1D78CFE-04CA-4101-AFCF-196940B2D1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8">
              <a:extLst>
                <a:ext uri="{FF2B5EF4-FFF2-40B4-BE49-F238E27FC236}">
                  <a16:creationId xmlns:a16="http://schemas.microsoft.com/office/drawing/2014/main" id="{41F2A149-A64E-4690-B049-18C156A8E2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9">
              <a:extLst>
                <a:ext uri="{FF2B5EF4-FFF2-40B4-BE49-F238E27FC236}">
                  <a16:creationId xmlns:a16="http://schemas.microsoft.com/office/drawing/2014/main" id="{D9313C72-D62D-4416-A6AE-7EB7D6B54A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accent1">
                  <a:alpha val="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20">
              <a:extLst>
                <a:ext uri="{FF2B5EF4-FFF2-40B4-BE49-F238E27FC236}">
                  <a16:creationId xmlns:a16="http://schemas.microsoft.com/office/drawing/2014/main" id="{77B03BEA-76E5-4ECB-B9BB-D89D27509E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1">
              <a:extLst>
                <a:ext uri="{FF2B5EF4-FFF2-40B4-BE49-F238E27FC236}">
                  <a16:creationId xmlns:a16="http://schemas.microsoft.com/office/drawing/2014/main" id="{6AF6BECE-416D-4C3A-AD6F-68B08F3CA7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accent1">
                  <a:alpha val="4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22">
              <a:extLst>
                <a:ext uri="{FF2B5EF4-FFF2-40B4-BE49-F238E27FC236}">
                  <a16:creationId xmlns:a16="http://schemas.microsoft.com/office/drawing/2014/main" id="{B9197E2A-A098-480D-A2A6-3F3B889EDA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accent1">
                  <a:alpha val="4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55" name="Freeform 23">
              <a:extLst>
                <a:ext uri="{FF2B5EF4-FFF2-40B4-BE49-F238E27FC236}">
                  <a16:creationId xmlns:a16="http://schemas.microsoft.com/office/drawing/2014/main" id="{5A493EDB-6C9E-483F-86A6-0F473E5908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accent1">
                  <a:alpha val="3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itle 1">
            <a:extLst>
              <a:ext uri="{FF2B5EF4-FFF2-40B4-BE49-F238E27FC236}">
                <a16:creationId xmlns:a16="http://schemas.microsoft.com/office/drawing/2014/main" id="{47BE41AB-E0CE-48FD-B00A-DFB9D8520A05}"/>
              </a:ext>
            </a:extLst>
          </p:cNvPr>
          <p:cNvSpPr>
            <a:spLocks noGrp="1"/>
          </p:cNvSpPr>
          <p:nvPr>
            <p:ph type="title"/>
          </p:nvPr>
        </p:nvSpPr>
        <p:spPr>
          <a:xfrm>
            <a:off x="2037374" y="1263404"/>
            <a:ext cx="8247189" cy="3115075"/>
          </a:xfrm>
        </p:spPr>
        <p:txBody>
          <a:bodyPr vert="horz" lIns="228600" tIns="228600" rIns="228600" bIns="0" rtlCol="0" anchor="b">
            <a:normAutofit/>
          </a:bodyPr>
          <a:lstStyle/>
          <a:p>
            <a:pPr algn="l">
              <a:lnSpc>
                <a:spcPct val="80000"/>
              </a:lnSpc>
            </a:pPr>
            <a:r>
              <a:rPr lang="en-US" altLang="zh-CN" sz="3600" dirty="0">
                <a:solidFill>
                  <a:schemeClr val="accent1"/>
                </a:solidFill>
              </a:rPr>
              <a:t>That is all !</a:t>
            </a:r>
            <a:br>
              <a:rPr lang="en-US" altLang="zh-CN" sz="7200" b="1" dirty="0">
                <a:solidFill>
                  <a:schemeClr val="accent1"/>
                </a:solidFill>
              </a:rPr>
            </a:br>
            <a:r>
              <a:rPr lang="en-US" altLang="zh-CN" sz="9600" b="1" dirty="0">
                <a:solidFill>
                  <a:schemeClr val="accent1"/>
                </a:solidFill>
              </a:rPr>
              <a:t>thank you !</a:t>
            </a:r>
            <a:endParaRPr lang="en-US" altLang="zh-CN" sz="7200" b="1" dirty="0">
              <a:solidFill>
                <a:schemeClr val="accent1"/>
              </a:solidFill>
            </a:endParaRPr>
          </a:p>
        </p:txBody>
      </p:sp>
      <p:sp>
        <p:nvSpPr>
          <p:cNvPr id="57" name="Isosceles Triangle 56">
            <a:extLst>
              <a:ext uri="{FF2B5EF4-FFF2-40B4-BE49-F238E27FC236}">
                <a16:creationId xmlns:a16="http://schemas.microsoft.com/office/drawing/2014/main" id="{3F39476B-1A6D-47CB-AC7A-FB87EF003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490253" y="3276595"/>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852933407"/>
      </p:ext>
    </p:extLst>
  </p:cSld>
  <p:clrMapOvr>
    <a:masterClrMapping/>
  </p:clrMapOvr>
</p:sld>
</file>

<file path=ppt/theme/theme1.xml><?xml version="1.0" encoding="utf-8"?>
<a:theme xmlns:a="http://schemas.openxmlformats.org/drawingml/2006/main" name="Atlas">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739</Words>
  <Application>Microsoft Office PowerPoint</Application>
  <PresentationFormat>Widescreen</PresentationFormat>
  <Paragraphs>140</Paragraphs>
  <Slides>30</Slides>
  <Notes>0</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30</vt:i4>
      </vt:variant>
    </vt:vector>
  </HeadingPairs>
  <TitlesOfParts>
    <vt:vector size="43" baseType="lpstr">
      <vt:lpstr>Roboto</vt:lpstr>
      <vt:lpstr>等线</vt:lpstr>
      <vt:lpstr>黑体</vt:lpstr>
      <vt:lpstr>宋体</vt:lpstr>
      <vt:lpstr>Aharoni</vt:lpstr>
      <vt:lpstr>Arabic Typesetting</vt:lpstr>
      <vt:lpstr>Arial</vt:lpstr>
      <vt:lpstr>Arial Black</vt:lpstr>
      <vt:lpstr>Calibri Light</vt:lpstr>
      <vt:lpstr>Rockwell</vt:lpstr>
      <vt:lpstr>Times New Roman</vt:lpstr>
      <vt:lpstr>Wingdings</vt:lpstr>
      <vt:lpstr>Atlas</vt:lpstr>
      <vt:lpstr>A Study on the Way to Express Emotions by Anthropomorphic Characters in Animation</vt:lpstr>
      <vt:lpstr>内容：</vt:lpstr>
      <vt:lpstr>What is the research object?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Why want to  do this research？</vt:lpstr>
      <vt:lpstr>PowerPoint Presentation</vt:lpstr>
      <vt:lpstr>PowerPoint Presentation</vt:lpstr>
      <vt:lpstr>PowerPoint Presentation</vt:lpstr>
      <vt:lpstr>PowerPoint Presentation</vt:lpstr>
      <vt:lpstr>PowerPoint Presentation</vt:lpstr>
      <vt:lpstr>How to do  this research?</vt:lpstr>
      <vt:lpstr>Haseman, B., 2006. A manifesto for performative research. </vt:lpstr>
      <vt:lpstr>PowerPoint Presentation</vt:lpstr>
      <vt:lpstr>PowerPoint Presentation</vt:lpstr>
      <vt:lpstr>4. Proposed outcomes</vt:lpstr>
      <vt:lpstr>Reference</vt:lpstr>
      <vt:lpstr>PowerPoint Presentation</vt:lpstr>
      <vt:lpstr>That is all ! 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Study on the Way to Express Emotions by Anthropomorphic Characters in Animation</dc:title>
  <dc:creator>Shiying Wang (1804639)</dc:creator>
  <cp:lastModifiedBy>Shiying Wang (1804639)</cp:lastModifiedBy>
  <cp:revision>7</cp:revision>
  <dcterms:created xsi:type="dcterms:W3CDTF">2018-11-13T11:40:15Z</dcterms:created>
  <dcterms:modified xsi:type="dcterms:W3CDTF">2018-11-13T13:18:11Z</dcterms:modified>
</cp:coreProperties>
</file>