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744" r:id="rId2"/>
    <p:sldMasterId id="2147483648" r:id="rId3"/>
  </p:sldMasterIdLst>
  <p:notesMasterIdLst>
    <p:notesMasterId r:id="rId37"/>
  </p:notesMasterIdLst>
  <p:sldIdLst>
    <p:sldId id="256" r:id="rId4"/>
    <p:sldId id="257" r:id="rId5"/>
    <p:sldId id="265" r:id="rId6"/>
    <p:sldId id="264" r:id="rId7"/>
    <p:sldId id="266" r:id="rId8"/>
    <p:sldId id="288" r:id="rId9"/>
    <p:sldId id="296" r:id="rId10"/>
    <p:sldId id="295" r:id="rId11"/>
    <p:sldId id="298" r:id="rId12"/>
    <p:sldId id="299" r:id="rId13"/>
    <p:sldId id="300" r:id="rId14"/>
    <p:sldId id="301" r:id="rId15"/>
    <p:sldId id="303" r:id="rId16"/>
    <p:sldId id="304" r:id="rId17"/>
    <p:sldId id="305" r:id="rId18"/>
    <p:sldId id="306" r:id="rId19"/>
    <p:sldId id="307" r:id="rId20"/>
    <p:sldId id="308" r:id="rId21"/>
    <p:sldId id="309" r:id="rId22"/>
    <p:sldId id="310" r:id="rId23"/>
    <p:sldId id="315" r:id="rId24"/>
    <p:sldId id="316" r:id="rId25"/>
    <p:sldId id="317" r:id="rId26"/>
    <p:sldId id="318" r:id="rId27"/>
    <p:sldId id="289" r:id="rId28"/>
    <p:sldId id="312" r:id="rId29"/>
    <p:sldId id="311" r:id="rId30"/>
    <p:sldId id="313" r:id="rId31"/>
    <p:sldId id="314" r:id="rId32"/>
    <p:sldId id="286" r:id="rId33"/>
    <p:sldId id="258" r:id="rId34"/>
    <p:sldId id="302" r:id="rId35"/>
    <p:sldId id="28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FC6EB-4667-6032-6E1F-553C693AE46B}" v="1303" dt="2021-08-09T14:21:31.588"/>
    <p1510:client id="{0EF33247-6B95-FC0E-7A1B-C8A798D53408}" v="1" dt="2021-08-03T13:26:21.861"/>
    <p1510:client id="{16227D1D-5D8C-5D0C-6EAB-1EF14F5734C9}" v="845" dt="2021-08-04T21:44:12.151"/>
    <p1510:client id="{365EBB27-C5FE-CC06-36F6-37F776E57F1F}" v="784" dt="2021-08-09T14:09:44.300"/>
    <p1510:client id="{7414C48B-54B8-7200-B354-23B1F324F0EF}" v="843" dt="2021-08-12T13:30:04.208"/>
    <p1510:client id="{8D847EA5-7E2A-CC7A-4F4B-221D302BA948}" v="1" dt="2021-08-03T13:06:13.259"/>
    <p1510:client id="{994B8FB3-635A-56B6-A9B2-D7CBA98C79A6}" v="259" dt="2021-08-08T20:15:47.957"/>
    <p1510:client id="{B0F2E577-E4BA-6472-7A5D-60A143D260DD}" v="3835" dt="2021-08-11T22:39:36.705"/>
    <p1510:client id="{F42B5C70-510D-BA4F-837A-12487562C6CC}" v="325" dt="2021-08-03T13:25:23.293"/>
    <p1510:client id="{F7D97566-3075-B35D-7E01-E4E32AA80DFA}" v="912" dt="2021-08-13T23:12:27.446"/>
    <p1510:client id="{FB6A45BD-6805-FE12-3E02-1791901BBAB4}" v="245" dt="2021-08-10T19:52:50.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Gabriela Snopu (2019133)" userId="S::2019133@student.uwtsd.ac.uk::e87b82d9-1257-4582-8d1b-659b85356281" providerId="AD" clId="Web-{7414C48B-54B8-7200-B354-23B1F324F0EF}"/>
    <pc:docChg chg="delSld modSld sldOrd">
      <pc:chgData name="Elena-Gabriela Snopu (2019133)" userId="S::2019133@student.uwtsd.ac.uk::e87b82d9-1257-4582-8d1b-659b85356281" providerId="AD" clId="Web-{7414C48B-54B8-7200-B354-23B1F324F0EF}" dt="2021-08-12T13:29:55.176" v="460" actId="20577"/>
      <pc:docMkLst>
        <pc:docMk/>
      </pc:docMkLst>
      <pc:sldChg chg="modSp">
        <pc:chgData name="Elena-Gabriela Snopu (2019133)" userId="S::2019133@student.uwtsd.ac.uk::e87b82d9-1257-4582-8d1b-659b85356281" providerId="AD" clId="Web-{7414C48B-54B8-7200-B354-23B1F324F0EF}" dt="2021-08-12T12:46:07.864" v="18" actId="20577"/>
        <pc:sldMkLst>
          <pc:docMk/>
          <pc:sldMk cId="109857222" sldId="256"/>
        </pc:sldMkLst>
        <pc:spChg chg="mod">
          <ac:chgData name="Elena-Gabriela Snopu (2019133)" userId="S::2019133@student.uwtsd.ac.uk::e87b82d9-1257-4582-8d1b-659b85356281" providerId="AD" clId="Web-{7414C48B-54B8-7200-B354-23B1F324F0EF}" dt="2021-08-12T12:46:07.864" v="18" actId="20577"/>
          <ac:spMkLst>
            <pc:docMk/>
            <pc:sldMk cId="109857222" sldId="256"/>
            <ac:spMk id="3" creationId="{00000000-0000-0000-0000-000000000000}"/>
          </ac:spMkLst>
        </pc:spChg>
      </pc:sldChg>
      <pc:sldChg chg="modSp">
        <pc:chgData name="Elena-Gabriela Snopu (2019133)" userId="S::2019133@student.uwtsd.ac.uk::e87b82d9-1257-4582-8d1b-659b85356281" providerId="AD" clId="Web-{7414C48B-54B8-7200-B354-23B1F324F0EF}" dt="2021-08-12T13:10:11.731" v="131" actId="20577"/>
        <pc:sldMkLst>
          <pc:docMk/>
          <pc:sldMk cId="1821248816" sldId="258"/>
        </pc:sldMkLst>
        <pc:spChg chg="mod">
          <ac:chgData name="Elena-Gabriela Snopu (2019133)" userId="S::2019133@student.uwtsd.ac.uk::e87b82d9-1257-4582-8d1b-659b85356281" providerId="AD" clId="Web-{7414C48B-54B8-7200-B354-23B1F324F0EF}" dt="2021-08-12T13:10:11.731" v="131" actId="20577"/>
          <ac:spMkLst>
            <pc:docMk/>
            <pc:sldMk cId="1821248816" sldId="258"/>
            <ac:spMk id="3" creationId="{00000000-0000-0000-0000-000000000000}"/>
          </ac:spMkLst>
        </pc:spChg>
      </pc:sldChg>
      <pc:sldChg chg="del">
        <pc:chgData name="Elena-Gabriela Snopu (2019133)" userId="S::2019133@student.uwtsd.ac.uk::e87b82d9-1257-4582-8d1b-659b85356281" providerId="AD" clId="Web-{7414C48B-54B8-7200-B354-23B1F324F0EF}" dt="2021-08-12T13:05:57.325" v="105"/>
        <pc:sldMkLst>
          <pc:docMk/>
          <pc:sldMk cId="657896532" sldId="259"/>
        </pc:sldMkLst>
      </pc:sldChg>
      <pc:sldChg chg="modSp ord">
        <pc:chgData name="Elena-Gabriela Snopu (2019133)" userId="S::2019133@student.uwtsd.ac.uk::e87b82d9-1257-4582-8d1b-659b85356281" providerId="AD" clId="Web-{7414C48B-54B8-7200-B354-23B1F324F0EF}" dt="2021-08-12T13:05:36.449" v="104" actId="14100"/>
        <pc:sldMkLst>
          <pc:docMk/>
          <pc:sldMk cId="1139300116" sldId="286"/>
        </pc:sldMkLst>
        <pc:spChg chg="mod">
          <ac:chgData name="Elena-Gabriela Snopu (2019133)" userId="S::2019133@student.uwtsd.ac.uk::e87b82d9-1257-4582-8d1b-659b85356281" providerId="AD" clId="Web-{7414C48B-54B8-7200-B354-23B1F324F0EF}" dt="2021-08-12T13:04:00.021" v="96" actId="20577"/>
          <ac:spMkLst>
            <pc:docMk/>
            <pc:sldMk cId="1139300116" sldId="286"/>
            <ac:spMk id="2" creationId="{E6F7A550-C243-453F-BE1F-BF523C125A95}"/>
          </ac:spMkLst>
        </pc:spChg>
        <pc:spChg chg="mod">
          <ac:chgData name="Elena-Gabriela Snopu (2019133)" userId="S::2019133@student.uwtsd.ac.uk::e87b82d9-1257-4582-8d1b-659b85356281" providerId="AD" clId="Web-{7414C48B-54B8-7200-B354-23B1F324F0EF}" dt="2021-08-12T13:05:36.449" v="104" actId="14100"/>
          <ac:spMkLst>
            <pc:docMk/>
            <pc:sldMk cId="1139300116" sldId="286"/>
            <ac:spMk id="3" creationId="{37C92E9B-B248-47F1-89C2-644A13D57B72}"/>
          </ac:spMkLst>
        </pc:spChg>
        <pc:picChg chg="mod">
          <ac:chgData name="Elena-Gabriela Snopu (2019133)" userId="S::2019133@student.uwtsd.ac.uk::e87b82d9-1257-4582-8d1b-659b85356281" providerId="AD" clId="Web-{7414C48B-54B8-7200-B354-23B1F324F0EF}" dt="2021-08-12T13:05:02.869" v="101" actId="14100"/>
          <ac:picMkLst>
            <pc:docMk/>
            <pc:sldMk cId="1139300116" sldId="286"/>
            <ac:picMk id="5" creationId="{8FAA22A5-7098-4F78-9EAB-D9F67B1FFEFD}"/>
          </ac:picMkLst>
        </pc:picChg>
      </pc:sldChg>
      <pc:sldChg chg="addSp modSp mod ord setBg setClrOvrMap">
        <pc:chgData name="Elena-Gabriela Snopu (2019133)" userId="S::2019133@student.uwtsd.ac.uk::e87b82d9-1257-4582-8d1b-659b85356281" providerId="AD" clId="Web-{7414C48B-54B8-7200-B354-23B1F324F0EF}" dt="2021-08-12T13:29:55.176" v="460" actId="20577"/>
        <pc:sldMkLst>
          <pc:docMk/>
          <pc:sldMk cId="3467762818" sldId="287"/>
        </pc:sldMkLst>
        <pc:spChg chg="mod">
          <ac:chgData name="Elena-Gabriela Snopu (2019133)" userId="S::2019133@student.uwtsd.ac.uk::e87b82d9-1257-4582-8d1b-659b85356281" providerId="AD" clId="Web-{7414C48B-54B8-7200-B354-23B1F324F0EF}" dt="2021-08-12T12:59:47.257" v="84" actId="14100"/>
          <ac:spMkLst>
            <pc:docMk/>
            <pc:sldMk cId="3467762818" sldId="287"/>
            <ac:spMk id="2" creationId="{B723FE0D-9D20-4A92-9F88-B1669465CFCF}"/>
          </ac:spMkLst>
        </pc:spChg>
        <pc:spChg chg="mod">
          <ac:chgData name="Elena-Gabriela Snopu (2019133)" userId="S::2019133@student.uwtsd.ac.uk::e87b82d9-1257-4582-8d1b-659b85356281" providerId="AD" clId="Web-{7414C48B-54B8-7200-B354-23B1F324F0EF}" dt="2021-08-12T13:29:55.176" v="460" actId="20577"/>
          <ac:spMkLst>
            <pc:docMk/>
            <pc:sldMk cId="3467762818" sldId="287"/>
            <ac:spMk id="3" creationId="{F9BCD382-A624-47BB-9413-750032A67836}"/>
          </ac:spMkLst>
        </pc:spChg>
        <pc:spChg chg="add">
          <ac:chgData name="Elena-Gabriela Snopu (2019133)" userId="S::2019133@student.uwtsd.ac.uk::e87b82d9-1257-4582-8d1b-659b85356281" providerId="AD" clId="Web-{7414C48B-54B8-7200-B354-23B1F324F0EF}" dt="2021-08-12T12:56:19.401" v="62"/>
          <ac:spMkLst>
            <pc:docMk/>
            <pc:sldMk cId="3467762818" sldId="287"/>
            <ac:spMk id="24" creationId="{0671A8AE-40A1-4631-A6B8-581AFF065482}"/>
          </ac:spMkLst>
        </pc:spChg>
        <pc:spChg chg="add">
          <ac:chgData name="Elena-Gabriela Snopu (2019133)" userId="S::2019133@student.uwtsd.ac.uk::e87b82d9-1257-4582-8d1b-659b85356281" providerId="AD" clId="Web-{7414C48B-54B8-7200-B354-23B1F324F0EF}" dt="2021-08-12T12:56:19.401" v="62"/>
          <ac:spMkLst>
            <pc:docMk/>
            <pc:sldMk cId="3467762818" sldId="287"/>
            <ac:spMk id="26" creationId="{AB58EF07-17C2-48CF-ABB0-EEF1F17CB8F0}"/>
          </ac:spMkLst>
        </pc:spChg>
        <pc:spChg chg="add">
          <ac:chgData name="Elena-Gabriela Snopu (2019133)" userId="S::2019133@student.uwtsd.ac.uk::e87b82d9-1257-4582-8d1b-659b85356281" providerId="AD" clId="Web-{7414C48B-54B8-7200-B354-23B1F324F0EF}" dt="2021-08-12T12:56:19.401" v="62"/>
          <ac:spMkLst>
            <pc:docMk/>
            <pc:sldMk cId="3467762818" sldId="287"/>
            <ac:spMk id="28" creationId="{AF2F604E-43BE-4DC3-B983-E071523364F8}"/>
          </ac:spMkLst>
        </pc:spChg>
        <pc:spChg chg="add">
          <ac:chgData name="Elena-Gabriela Snopu (2019133)" userId="S::2019133@student.uwtsd.ac.uk::e87b82d9-1257-4582-8d1b-659b85356281" providerId="AD" clId="Web-{7414C48B-54B8-7200-B354-23B1F324F0EF}" dt="2021-08-12T12:56:19.401" v="62"/>
          <ac:spMkLst>
            <pc:docMk/>
            <pc:sldMk cId="3467762818" sldId="287"/>
            <ac:spMk id="30" creationId="{08C9B587-E65E-4B52-B37C-ABEBB6E87928}"/>
          </ac:spMkLst>
        </pc:spChg>
        <pc:picChg chg="mod ord">
          <ac:chgData name="Elena-Gabriela Snopu (2019133)" userId="S::2019133@student.uwtsd.ac.uk::e87b82d9-1257-4582-8d1b-659b85356281" providerId="AD" clId="Web-{7414C48B-54B8-7200-B354-23B1F324F0EF}" dt="2021-08-12T12:58:06.688" v="73" actId="14100"/>
          <ac:picMkLst>
            <pc:docMk/>
            <pc:sldMk cId="3467762818" sldId="287"/>
            <ac:picMk id="19" creationId="{7077C08A-94BF-42BC-9629-998844F4976C}"/>
          </ac:picMkLst>
        </pc:picChg>
      </pc:sldChg>
      <pc:sldChg chg="ord">
        <pc:chgData name="Elena-Gabriela Snopu (2019133)" userId="S::2019133@student.uwtsd.ac.uk::e87b82d9-1257-4582-8d1b-659b85356281" providerId="AD" clId="Web-{7414C48B-54B8-7200-B354-23B1F324F0EF}" dt="2021-08-12T13:25:13.659" v="443"/>
        <pc:sldMkLst>
          <pc:docMk/>
          <pc:sldMk cId="971661052" sldId="289"/>
        </pc:sldMkLst>
      </pc:sldChg>
      <pc:sldChg chg="ord">
        <pc:chgData name="Elena-Gabriela Snopu (2019133)" userId="S::2019133@student.uwtsd.ac.uk::e87b82d9-1257-4582-8d1b-659b85356281" providerId="AD" clId="Web-{7414C48B-54B8-7200-B354-23B1F324F0EF}" dt="2021-08-12T13:25:25.004" v="444"/>
        <pc:sldMkLst>
          <pc:docMk/>
          <pc:sldMk cId="2554945142" sldId="290"/>
        </pc:sldMkLst>
      </pc:sldChg>
      <pc:sldChg chg="ord">
        <pc:chgData name="Elena-Gabriela Snopu (2019133)" userId="S::2019133@student.uwtsd.ac.uk::e87b82d9-1257-4582-8d1b-659b85356281" providerId="AD" clId="Web-{7414C48B-54B8-7200-B354-23B1F324F0EF}" dt="2021-08-12T13:25:36.598" v="445"/>
        <pc:sldMkLst>
          <pc:docMk/>
          <pc:sldMk cId="3689806766" sldId="291"/>
        </pc:sldMkLst>
      </pc:sldChg>
      <pc:sldChg chg="ord">
        <pc:chgData name="Elena-Gabriela Snopu (2019133)" userId="S::2019133@student.uwtsd.ac.uk::e87b82d9-1257-4582-8d1b-659b85356281" providerId="AD" clId="Web-{7414C48B-54B8-7200-B354-23B1F324F0EF}" dt="2021-08-12T13:25:47.536" v="446"/>
        <pc:sldMkLst>
          <pc:docMk/>
          <pc:sldMk cId="1088535810" sldId="292"/>
        </pc:sldMkLst>
      </pc:sldChg>
      <pc:sldChg chg="del">
        <pc:chgData name="Elena-Gabriela Snopu (2019133)" userId="S::2019133@student.uwtsd.ac.uk::e87b82d9-1257-4582-8d1b-659b85356281" providerId="AD" clId="Web-{7414C48B-54B8-7200-B354-23B1F324F0EF}" dt="2021-08-12T13:06:16.576" v="106"/>
        <pc:sldMkLst>
          <pc:docMk/>
          <pc:sldMk cId="909137225" sldId="294"/>
        </pc:sldMkLst>
      </pc:sldChg>
      <pc:sldChg chg="delSp modSp mod setBg">
        <pc:chgData name="Elena-Gabriela Snopu (2019133)" userId="S::2019133@student.uwtsd.ac.uk::e87b82d9-1257-4582-8d1b-659b85356281" providerId="AD" clId="Web-{7414C48B-54B8-7200-B354-23B1F324F0EF}" dt="2021-08-12T13:23:18.824" v="440"/>
        <pc:sldMkLst>
          <pc:docMk/>
          <pc:sldMk cId="3433572510" sldId="302"/>
        </pc:sldMkLst>
        <pc:spChg chg="del">
          <ac:chgData name="Elena-Gabriela Snopu (2019133)" userId="S::2019133@student.uwtsd.ac.uk::e87b82d9-1257-4582-8d1b-659b85356281" providerId="AD" clId="Web-{7414C48B-54B8-7200-B354-23B1F324F0EF}" dt="2021-08-12T13:22:39.869" v="429"/>
          <ac:spMkLst>
            <pc:docMk/>
            <pc:sldMk cId="3433572510" sldId="302"/>
            <ac:spMk id="2" creationId="{79A8BE60-A306-4A3F-A0F1-F4324A60FDF7}"/>
          </ac:spMkLst>
        </pc:spChg>
        <pc:spChg chg="mod">
          <ac:chgData name="Elena-Gabriela Snopu (2019133)" userId="S::2019133@student.uwtsd.ac.uk::e87b82d9-1257-4582-8d1b-659b85356281" providerId="AD" clId="Web-{7414C48B-54B8-7200-B354-23B1F324F0EF}" dt="2021-08-12T13:23:12.699" v="439" actId="20577"/>
          <ac:spMkLst>
            <pc:docMk/>
            <pc:sldMk cId="3433572510" sldId="302"/>
            <ac:spMk id="3" creationId="{AE41F629-DBB8-4455-9ED1-141EB97FF67E}"/>
          </ac:spMkLst>
        </pc:spChg>
      </pc:sldChg>
      <pc:sldChg chg="modSp mod setBg">
        <pc:chgData name="Elena-Gabriela Snopu (2019133)" userId="S::2019133@student.uwtsd.ac.uk::e87b82d9-1257-4582-8d1b-659b85356281" providerId="AD" clId="Web-{7414C48B-54B8-7200-B354-23B1F324F0EF}" dt="2021-08-12T12:47:26.010" v="22" actId="14100"/>
        <pc:sldMkLst>
          <pc:docMk/>
          <pc:sldMk cId="2446429150" sldId="307"/>
        </pc:sldMkLst>
        <pc:spChg chg="mod">
          <ac:chgData name="Elena-Gabriela Snopu (2019133)" userId="S::2019133@student.uwtsd.ac.uk::e87b82d9-1257-4582-8d1b-659b85356281" providerId="AD" clId="Web-{7414C48B-54B8-7200-B354-23B1F324F0EF}" dt="2021-08-12T12:47:01.586" v="20" actId="20577"/>
          <ac:spMkLst>
            <pc:docMk/>
            <pc:sldMk cId="2446429150" sldId="307"/>
            <ac:spMk id="2" creationId="{C3C62751-F6ED-4912-B484-677CE5E5035F}"/>
          </ac:spMkLst>
        </pc:spChg>
        <pc:spChg chg="mod">
          <ac:chgData name="Elena-Gabriela Snopu (2019133)" userId="S::2019133@student.uwtsd.ac.uk::e87b82d9-1257-4582-8d1b-659b85356281" providerId="AD" clId="Web-{7414C48B-54B8-7200-B354-23B1F324F0EF}" dt="2021-08-12T12:47:26.010" v="22" actId="14100"/>
          <ac:spMkLst>
            <pc:docMk/>
            <pc:sldMk cId="2446429150" sldId="307"/>
            <ac:spMk id="3" creationId="{E098010A-381D-45DE-9205-4A18D607529D}"/>
          </ac:spMkLst>
        </pc:spChg>
      </pc:sldChg>
      <pc:sldChg chg="addSp modSp mod ord setBg">
        <pc:chgData name="Elena-Gabriela Snopu (2019133)" userId="S::2019133@student.uwtsd.ac.uk::e87b82d9-1257-4582-8d1b-659b85356281" providerId="AD" clId="Web-{7414C48B-54B8-7200-B354-23B1F324F0EF}" dt="2021-08-12T13:24:48.845" v="441"/>
        <pc:sldMkLst>
          <pc:docMk/>
          <pc:sldMk cId="1857810042" sldId="312"/>
        </pc:sldMkLst>
        <pc:spChg chg="mod">
          <ac:chgData name="Elena-Gabriela Snopu (2019133)" userId="S::2019133@student.uwtsd.ac.uk::e87b82d9-1257-4582-8d1b-659b85356281" providerId="AD" clId="Web-{7414C48B-54B8-7200-B354-23B1F324F0EF}" dt="2021-08-12T12:53:27.125" v="46"/>
          <ac:spMkLst>
            <pc:docMk/>
            <pc:sldMk cId="1857810042" sldId="312"/>
            <ac:spMk id="2" creationId="{B1DC985C-FC8E-4DD6-93C7-49AADBA5A1F3}"/>
          </ac:spMkLst>
        </pc:spChg>
        <pc:spChg chg="mod">
          <ac:chgData name="Elena-Gabriela Snopu (2019133)" userId="S::2019133@student.uwtsd.ac.uk::e87b82d9-1257-4582-8d1b-659b85356281" providerId="AD" clId="Web-{7414C48B-54B8-7200-B354-23B1F324F0EF}" dt="2021-08-12T12:55:52.977" v="58" actId="14100"/>
          <ac:spMkLst>
            <pc:docMk/>
            <pc:sldMk cId="1857810042" sldId="312"/>
            <ac:spMk id="3" creationId="{47916BA0-B019-4B71-A3FE-D819A2383A06}"/>
          </ac:spMkLst>
        </pc:spChg>
        <pc:spChg chg="add">
          <ac:chgData name="Elena-Gabriela Snopu (2019133)" userId="S::2019133@student.uwtsd.ac.uk::e87b82d9-1257-4582-8d1b-659b85356281" providerId="AD" clId="Web-{7414C48B-54B8-7200-B354-23B1F324F0EF}" dt="2021-08-12T12:53:27.125" v="46"/>
          <ac:spMkLst>
            <pc:docMk/>
            <pc:sldMk cId="1857810042" sldId="312"/>
            <ac:spMk id="9" creationId="{C232B152-3720-4D3B-97ED-45CE5483F16F}"/>
          </ac:spMkLst>
        </pc:spChg>
        <pc:spChg chg="add">
          <ac:chgData name="Elena-Gabriela Snopu (2019133)" userId="S::2019133@student.uwtsd.ac.uk::e87b82d9-1257-4582-8d1b-659b85356281" providerId="AD" clId="Web-{7414C48B-54B8-7200-B354-23B1F324F0EF}" dt="2021-08-12T12:53:27.125" v="46"/>
          <ac:spMkLst>
            <pc:docMk/>
            <pc:sldMk cId="1857810042" sldId="312"/>
            <ac:spMk id="11" creationId="{11BAB570-FF10-4E96-8A3F-FA9804702B89}"/>
          </ac:spMkLst>
        </pc:spChg>
        <pc:spChg chg="add">
          <ac:chgData name="Elena-Gabriela Snopu (2019133)" userId="S::2019133@student.uwtsd.ac.uk::e87b82d9-1257-4582-8d1b-659b85356281" providerId="AD" clId="Web-{7414C48B-54B8-7200-B354-23B1F324F0EF}" dt="2021-08-12T12:53:27.125" v="46"/>
          <ac:spMkLst>
            <pc:docMk/>
            <pc:sldMk cId="1857810042" sldId="312"/>
            <ac:spMk id="13" creationId="{4B9FAFB2-BEB5-4848-8018-BCAD99E2E1AA}"/>
          </ac:spMkLst>
        </pc:spChg>
        <pc:picChg chg="add mod">
          <ac:chgData name="Elena-Gabriela Snopu (2019133)" userId="S::2019133@student.uwtsd.ac.uk::e87b82d9-1257-4582-8d1b-659b85356281" providerId="AD" clId="Web-{7414C48B-54B8-7200-B354-23B1F324F0EF}" dt="2021-08-12T12:53:27.125" v="46"/>
          <ac:picMkLst>
            <pc:docMk/>
            <pc:sldMk cId="1857810042" sldId="312"/>
            <ac:picMk id="4" creationId="{C4E9453D-2C23-4F3D-A250-0A238473DC07}"/>
          </ac:picMkLst>
        </pc:picChg>
      </pc:sldChg>
    </pc:docChg>
  </pc:docChgLst>
  <pc:docChgLst>
    <pc:chgData name="Maria Cristina Toba (1907763)" userId="S::1907763@student.uwtsd.ac.uk::044e3e87-7ceb-4a0e-876f-3947b36d7921" providerId="AD" clId="Web-{0EF33247-6B95-FC0E-7A1B-C8A798D53408}"/>
    <pc:docChg chg="modSld">
      <pc:chgData name="Maria Cristina Toba (1907763)" userId="S::1907763@student.uwtsd.ac.uk::044e3e87-7ceb-4a0e-876f-3947b36d7921" providerId="AD" clId="Web-{0EF33247-6B95-FC0E-7A1B-C8A798D53408}" dt="2021-08-03T13:26:21.861" v="0"/>
      <pc:docMkLst>
        <pc:docMk/>
      </pc:docMkLst>
      <pc:sldChg chg="modSp">
        <pc:chgData name="Maria Cristina Toba (1907763)" userId="S::1907763@student.uwtsd.ac.uk::044e3e87-7ceb-4a0e-876f-3947b36d7921" providerId="AD" clId="Web-{0EF33247-6B95-FC0E-7A1B-C8A798D53408}" dt="2021-08-03T13:26:21.861" v="0"/>
        <pc:sldMkLst>
          <pc:docMk/>
          <pc:sldMk cId="1139300116" sldId="286"/>
        </pc:sldMkLst>
        <pc:spChg chg="mod">
          <ac:chgData name="Maria Cristina Toba (1907763)" userId="S::1907763@student.uwtsd.ac.uk::044e3e87-7ceb-4a0e-876f-3947b36d7921" providerId="AD" clId="Web-{0EF33247-6B95-FC0E-7A1B-C8A798D53408}" dt="2021-08-03T13:26:21.861" v="0"/>
          <ac:spMkLst>
            <pc:docMk/>
            <pc:sldMk cId="1139300116" sldId="286"/>
            <ac:spMk id="3" creationId="{37C92E9B-B248-47F1-89C2-644A13D57B72}"/>
          </ac:spMkLst>
        </pc:spChg>
      </pc:sldChg>
    </pc:docChg>
  </pc:docChgLst>
  <pc:docChgLst>
    <pc:chgData name="Elena-Gabriela Snopu (2019133)" userId="S::2019133@student.uwtsd.ac.uk::e87b82d9-1257-4582-8d1b-659b85356281" providerId="AD" clId="Web-{16227D1D-5D8C-5D0C-6EAB-1EF14F5734C9}"/>
    <pc:docChg chg="modSld sldOrd">
      <pc:chgData name="Elena-Gabriela Snopu (2019133)" userId="S::2019133@student.uwtsd.ac.uk::e87b82d9-1257-4582-8d1b-659b85356281" providerId="AD" clId="Web-{16227D1D-5D8C-5D0C-6EAB-1EF14F5734C9}" dt="2021-08-04T21:44:12.151" v="434" actId="20577"/>
      <pc:docMkLst>
        <pc:docMk/>
      </pc:docMkLst>
      <pc:sldChg chg="modSp">
        <pc:chgData name="Elena-Gabriela Snopu (2019133)" userId="S::2019133@student.uwtsd.ac.uk::e87b82d9-1257-4582-8d1b-659b85356281" providerId="AD" clId="Web-{16227D1D-5D8C-5D0C-6EAB-1EF14F5734C9}" dt="2021-08-04T21:17:16.319" v="195" actId="14100"/>
        <pc:sldMkLst>
          <pc:docMk/>
          <pc:sldMk cId="1089076048" sldId="257"/>
        </pc:sldMkLst>
        <pc:spChg chg="mod">
          <ac:chgData name="Elena-Gabriela Snopu (2019133)" userId="S::2019133@student.uwtsd.ac.uk::e87b82d9-1257-4582-8d1b-659b85356281" providerId="AD" clId="Web-{16227D1D-5D8C-5D0C-6EAB-1EF14F5734C9}" dt="2021-08-04T21:17:05.335" v="194" actId="14100"/>
          <ac:spMkLst>
            <pc:docMk/>
            <pc:sldMk cId="1089076048" sldId="257"/>
            <ac:spMk id="2" creationId="{F8E45D6B-7842-43AB-8FDE-C8A2F8881CCC}"/>
          </ac:spMkLst>
        </pc:spChg>
        <pc:spChg chg="mod">
          <ac:chgData name="Elena-Gabriela Snopu (2019133)" userId="S::2019133@student.uwtsd.ac.uk::e87b82d9-1257-4582-8d1b-659b85356281" providerId="AD" clId="Web-{16227D1D-5D8C-5D0C-6EAB-1EF14F5734C9}" dt="2021-08-04T21:17:16.319" v="195" actId="14100"/>
          <ac:spMkLst>
            <pc:docMk/>
            <pc:sldMk cId="1089076048" sldId="257"/>
            <ac:spMk id="3" creationId="{E6DB01DC-FE9E-48F7-84BF-2851B72B8C4A}"/>
          </ac:spMkLst>
        </pc:spChg>
      </pc:sldChg>
      <pc:sldChg chg="modSp">
        <pc:chgData name="Elena-Gabriela Snopu (2019133)" userId="S::2019133@student.uwtsd.ac.uk::e87b82d9-1257-4582-8d1b-659b85356281" providerId="AD" clId="Web-{16227D1D-5D8C-5D0C-6EAB-1EF14F5734C9}" dt="2021-08-04T21:44:12.151" v="434" actId="20577"/>
        <pc:sldMkLst>
          <pc:docMk/>
          <pc:sldMk cId="1821248816" sldId="258"/>
        </pc:sldMkLst>
        <pc:spChg chg="mod">
          <ac:chgData name="Elena-Gabriela Snopu (2019133)" userId="S::2019133@student.uwtsd.ac.uk::e87b82d9-1257-4582-8d1b-659b85356281" providerId="AD" clId="Web-{16227D1D-5D8C-5D0C-6EAB-1EF14F5734C9}" dt="2021-08-04T21:44:12.151" v="434" actId="20577"/>
          <ac:spMkLst>
            <pc:docMk/>
            <pc:sldMk cId="1821248816" sldId="258"/>
            <ac:spMk id="3" creationId="{00000000-0000-0000-0000-000000000000}"/>
          </ac:spMkLst>
        </pc:spChg>
      </pc:sldChg>
      <pc:sldChg chg="modSp">
        <pc:chgData name="Elena-Gabriela Snopu (2019133)" userId="S::2019133@student.uwtsd.ac.uk::e87b82d9-1257-4582-8d1b-659b85356281" providerId="AD" clId="Web-{16227D1D-5D8C-5D0C-6EAB-1EF14F5734C9}" dt="2021-08-04T20:56:29.525" v="81" actId="20577"/>
        <pc:sldMkLst>
          <pc:docMk/>
          <pc:sldMk cId="983237333" sldId="264"/>
        </pc:sldMkLst>
        <pc:spChg chg="mod">
          <ac:chgData name="Elena-Gabriela Snopu (2019133)" userId="S::2019133@student.uwtsd.ac.uk::e87b82d9-1257-4582-8d1b-659b85356281" providerId="AD" clId="Web-{16227D1D-5D8C-5D0C-6EAB-1EF14F5734C9}" dt="2021-08-04T20:56:29.525" v="81" actId="20577"/>
          <ac:spMkLst>
            <pc:docMk/>
            <pc:sldMk cId="983237333" sldId="264"/>
            <ac:spMk id="8" creationId="{D87F0688-294F-44A4-B7D2-5F4BD5079CA8}"/>
          </ac:spMkLst>
        </pc:spChg>
      </pc:sldChg>
      <pc:sldChg chg="ord">
        <pc:chgData name="Elena-Gabriela Snopu (2019133)" userId="S::2019133@student.uwtsd.ac.uk::e87b82d9-1257-4582-8d1b-659b85356281" providerId="AD" clId="Web-{16227D1D-5D8C-5D0C-6EAB-1EF14F5734C9}" dt="2021-08-04T20:56:38.759" v="82"/>
        <pc:sldMkLst>
          <pc:docMk/>
          <pc:sldMk cId="4292172237" sldId="267"/>
        </pc:sldMkLst>
      </pc:sldChg>
      <pc:sldChg chg="addSp delSp modSp mod setClrOvrMap">
        <pc:chgData name="Elena-Gabriela Snopu (2019133)" userId="S::2019133@student.uwtsd.ac.uk::e87b82d9-1257-4582-8d1b-659b85356281" providerId="AD" clId="Web-{16227D1D-5D8C-5D0C-6EAB-1EF14F5734C9}" dt="2021-08-04T20:55:32.242" v="74" actId="20577"/>
        <pc:sldMkLst>
          <pc:docMk/>
          <pc:sldMk cId="2291530248" sldId="268"/>
        </pc:sldMkLst>
        <pc:spChg chg="mod ord">
          <ac:chgData name="Elena-Gabriela Snopu (2019133)" userId="S::2019133@student.uwtsd.ac.uk::e87b82d9-1257-4582-8d1b-659b85356281" providerId="AD" clId="Web-{16227D1D-5D8C-5D0C-6EAB-1EF14F5734C9}" dt="2021-08-04T20:55:32.242" v="74" actId="20577"/>
          <ac:spMkLst>
            <pc:docMk/>
            <pc:sldMk cId="2291530248" sldId="268"/>
            <ac:spMk id="8" creationId="{54400BA6-6AE5-46E9-8854-4F34BD8226D3}"/>
          </ac:spMkLst>
        </pc:spChg>
        <pc:spChg chg="add del">
          <ac:chgData name="Elena-Gabriela Snopu (2019133)" userId="S::2019133@student.uwtsd.ac.uk::e87b82d9-1257-4582-8d1b-659b85356281" providerId="AD" clId="Web-{16227D1D-5D8C-5D0C-6EAB-1EF14F5734C9}" dt="2021-08-04T20:47:05.133" v="3"/>
          <ac:spMkLst>
            <pc:docMk/>
            <pc:sldMk cId="2291530248" sldId="268"/>
            <ac:spMk id="11" creationId="{C232B152-3720-4D3B-97ED-45CE5483F16F}"/>
          </ac:spMkLst>
        </pc:spChg>
        <pc:spChg chg="add del">
          <ac:chgData name="Elena-Gabriela Snopu (2019133)" userId="S::2019133@student.uwtsd.ac.uk::e87b82d9-1257-4582-8d1b-659b85356281" providerId="AD" clId="Web-{16227D1D-5D8C-5D0C-6EAB-1EF14F5734C9}" dt="2021-08-04T20:47:05.133" v="3"/>
          <ac:spMkLst>
            <pc:docMk/>
            <pc:sldMk cId="2291530248" sldId="268"/>
            <ac:spMk id="13" creationId="{11BAB570-FF10-4E96-8A3F-FA9804702B89}"/>
          </ac:spMkLst>
        </pc:spChg>
        <pc:spChg chg="add del">
          <ac:chgData name="Elena-Gabriela Snopu (2019133)" userId="S::2019133@student.uwtsd.ac.uk::e87b82d9-1257-4582-8d1b-659b85356281" providerId="AD" clId="Web-{16227D1D-5D8C-5D0C-6EAB-1EF14F5734C9}" dt="2021-08-04T20:47:05.133" v="3"/>
          <ac:spMkLst>
            <pc:docMk/>
            <pc:sldMk cId="2291530248" sldId="268"/>
            <ac:spMk id="15" creationId="{4B9FAFB2-BEB5-4848-8018-BCAD99E2E1AA}"/>
          </ac:spMkLst>
        </pc:spChg>
        <pc:spChg chg="add">
          <ac:chgData name="Elena-Gabriela Snopu (2019133)" userId="S::2019133@student.uwtsd.ac.uk::e87b82d9-1257-4582-8d1b-659b85356281" providerId="AD" clId="Web-{16227D1D-5D8C-5D0C-6EAB-1EF14F5734C9}" dt="2021-08-04T20:47:05.133" v="3"/>
          <ac:spMkLst>
            <pc:docMk/>
            <pc:sldMk cId="2291530248" sldId="268"/>
            <ac:spMk id="17" creationId="{8F23F8A3-8FD7-4779-8323-FDC26BE99889}"/>
          </ac:spMkLst>
        </pc:spChg>
        <pc:spChg chg="add">
          <ac:chgData name="Elena-Gabriela Snopu (2019133)" userId="S::2019133@student.uwtsd.ac.uk::e87b82d9-1257-4582-8d1b-659b85356281" providerId="AD" clId="Web-{16227D1D-5D8C-5D0C-6EAB-1EF14F5734C9}" dt="2021-08-04T20:47:05.133" v="3"/>
          <ac:spMkLst>
            <pc:docMk/>
            <pc:sldMk cId="2291530248" sldId="268"/>
            <ac:spMk id="18" creationId="{F605C4CC-A25C-416F-8333-7CB7DC97D870}"/>
          </ac:spMkLst>
        </pc:spChg>
        <pc:spChg chg="add del">
          <ac:chgData name="Elena-Gabriela Snopu (2019133)" userId="S::2019133@student.uwtsd.ac.uk::e87b82d9-1257-4582-8d1b-659b85356281" providerId="AD" clId="Web-{16227D1D-5D8C-5D0C-6EAB-1EF14F5734C9}" dt="2021-08-04T20:47:05.133" v="2"/>
          <ac:spMkLst>
            <pc:docMk/>
            <pc:sldMk cId="2291530248" sldId="268"/>
            <ac:spMk id="20" creationId="{9AA72BD9-2C5A-4EDC-931F-5AA08EACA0F3}"/>
          </ac:spMkLst>
        </pc:spChg>
        <pc:spChg chg="add del">
          <ac:chgData name="Elena-Gabriela Snopu (2019133)" userId="S::2019133@student.uwtsd.ac.uk::e87b82d9-1257-4582-8d1b-659b85356281" providerId="AD" clId="Web-{16227D1D-5D8C-5D0C-6EAB-1EF14F5734C9}" dt="2021-08-04T20:47:05.133" v="2"/>
          <ac:spMkLst>
            <pc:docMk/>
            <pc:sldMk cId="2291530248" sldId="268"/>
            <ac:spMk id="22" creationId="{DD3981AC-7B61-4947-BCF3-F7AA7FA385B9}"/>
          </ac:spMkLst>
        </pc:spChg>
        <pc:spChg chg="add del">
          <ac:chgData name="Elena-Gabriela Snopu (2019133)" userId="S::2019133@student.uwtsd.ac.uk::e87b82d9-1257-4582-8d1b-659b85356281" providerId="AD" clId="Web-{16227D1D-5D8C-5D0C-6EAB-1EF14F5734C9}" dt="2021-08-04T20:47:05.133" v="2"/>
          <ac:spMkLst>
            <pc:docMk/>
            <pc:sldMk cId="2291530248" sldId="268"/>
            <ac:spMk id="24" creationId="{55D4142C-5077-457F-A6AD-3FECFDB39685}"/>
          </ac:spMkLst>
        </pc:spChg>
        <pc:spChg chg="add del">
          <ac:chgData name="Elena-Gabriela Snopu (2019133)" userId="S::2019133@student.uwtsd.ac.uk::e87b82d9-1257-4582-8d1b-659b85356281" providerId="AD" clId="Web-{16227D1D-5D8C-5D0C-6EAB-1EF14F5734C9}" dt="2021-08-04T20:47:05.133" v="2"/>
          <ac:spMkLst>
            <pc:docMk/>
            <pc:sldMk cId="2291530248" sldId="268"/>
            <ac:spMk id="26" creationId="{7A5F0580-5EE9-419F-96EE-B6529EF6E7D0}"/>
          </ac:spMkLst>
        </pc:spChg>
        <pc:picChg chg="add mod">
          <ac:chgData name="Elena-Gabriela Snopu (2019133)" userId="S::2019133@student.uwtsd.ac.uk::e87b82d9-1257-4582-8d1b-659b85356281" providerId="AD" clId="Web-{16227D1D-5D8C-5D0C-6EAB-1EF14F5734C9}" dt="2021-08-04T20:47:15.961" v="4" actId="14100"/>
          <ac:picMkLst>
            <pc:docMk/>
            <pc:sldMk cId="2291530248" sldId="268"/>
            <ac:picMk id="2" creationId="{B9753E3C-4939-4C59-BC63-246E3380A62F}"/>
          </ac:picMkLst>
        </pc:picChg>
      </pc:sldChg>
      <pc:sldChg chg="addSp delSp modSp mod ord setBg setClrOvrMap">
        <pc:chgData name="Elena-Gabriela Snopu (2019133)" userId="S::2019133@student.uwtsd.ac.uk::e87b82d9-1257-4582-8d1b-659b85356281" providerId="AD" clId="Web-{16227D1D-5D8C-5D0C-6EAB-1EF14F5734C9}" dt="2021-08-04T21:18:06.039" v="196"/>
        <pc:sldMkLst>
          <pc:docMk/>
          <pc:sldMk cId="1139300116" sldId="286"/>
        </pc:sldMkLst>
        <pc:spChg chg="del">
          <ac:chgData name="Elena-Gabriela Snopu (2019133)" userId="S::2019133@student.uwtsd.ac.uk::e87b82d9-1257-4582-8d1b-659b85356281" providerId="AD" clId="Web-{16227D1D-5D8C-5D0C-6EAB-1EF14F5734C9}" dt="2021-08-04T20:57:07.057" v="84"/>
          <ac:spMkLst>
            <pc:docMk/>
            <pc:sldMk cId="1139300116" sldId="286"/>
            <ac:spMk id="2" creationId="{E7B9094C-3562-4CF7-8FB6-650D7068E76F}"/>
          </ac:spMkLst>
        </pc:spChg>
        <pc:spChg chg="mod">
          <ac:chgData name="Elena-Gabriela Snopu (2019133)" userId="S::2019133@student.uwtsd.ac.uk::e87b82d9-1257-4582-8d1b-659b85356281" providerId="AD" clId="Web-{16227D1D-5D8C-5D0C-6EAB-1EF14F5734C9}" dt="2021-08-04T21:14:20.112" v="187" actId="20577"/>
          <ac:spMkLst>
            <pc:docMk/>
            <pc:sldMk cId="1139300116" sldId="286"/>
            <ac:spMk id="3" creationId="{37C92E9B-B248-47F1-89C2-644A13D57B72}"/>
          </ac:spMkLst>
        </pc:spChg>
        <pc:spChg chg="add">
          <ac:chgData name="Elena-Gabriela Snopu (2019133)" userId="S::2019133@student.uwtsd.ac.uk::e87b82d9-1257-4582-8d1b-659b85356281" providerId="AD" clId="Web-{16227D1D-5D8C-5D0C-6EAB-1EF14F5734C9}" dt="2021-08-04T21:13:51.955" v="185"/>
          <ac:spMkLst>
            <pc:docMk/>
            <pc:sldMk cId="1139300116" sldId="286"/>
            <ac:spMk id="9" creationId="{9AA72BD9-2C5A-4EDC-931F-5AA08EACA0F3}"/>
          </ac:spMkLst>
        </pc:spChg>
        <pc:spChg chg="add">
          <ac:chgData name="Elena-Gabriela Snopu (2019133)" userId="S::2019133@student.uwtsd.ac.uk::e87b82d9-1257-4582-8d1b-659b85356281" providerId="AD" clId="Web-{16227D1D-5D8C-5D0C-6EAB-1EF14F5734C9}" dt="2021-08-04T21:13:51.955" v="185"/>
          <ac:spMkLst>
            <pc:docMk/>
            <pc:sldMk cId="1139300116" sldId="286"/>
            <ac:spMk id="11" creationId="{DD3981AC-7B61-4947-BCF3-F7AA7FA385B9}"/>
          </ac:spMkLst>
        </pc:spChg>
        <pc:spChg chg="add">
          <ac:chgData name="Elena-Gabriela Snopu (2019133)" userId="S::2019133@student.uwtsd.ac.uk::e87b82d9-1257-4582-8d1b-659b85356281" providerId="AD" clId="Web-{16227D1D-5D8C-5D0C-6EAB-1EF14F5734C9}" dt="2021-08-04T21:13:51.955" v="185"/>
          <ac:spMkLst>
            <pc:docMk/>
            <pc:sldMk cId="1139300116" sldId="286"/>
            <ac:spMk id="13" creationId="{55D4142C-5077-457F-A6AD-3FECFDB39685}"/>
          </ac:spMkLst>
        </pc:spChg>
        <pc:spChg chg="add">
          <ac:chgData name="Elena-Gabriela Snopu (2019133)" userId="S::2019133@student.uwtsd.ac.uk::e87b82d9-1257-4582-8d1b-659b85356281" providerId="AD" clId="Web-{16227D1D-5D8C-5D0C-6EAB-1EF14F5734C9}" dt="2021-08-04T21:13:51.955" v="185"/>
          <ac:spMkLst>
            <pc:docMk/>
            <pc:sldMk cId="1139300116" sldId="286"/>
            <ac:spMk id="15" creationId="{7A5F0580-5EE9-419F-96EE-B6529EF6E7D0}"/>
          </ac:spMkLst>
        </pc:spChg>
        <pc:picChg chg="add">
          <ac:chgData name="Elena-Gabriela Snopu (2019133)" userId="S::2019133@student.uwtsd.ac.uk::e87b82d9-1257-4582-8d1b-659b85356281" providerId="AD" clId="Web-{16227D1D-5D8C-5D0C-6EAB-1EF14F5734C9}" dt="2021-08-04T21:13:51.955" v="185"/>
          <ac:picMkLst>
            <pc:docMk/>
            <pc:sldMk cId="1139300116" sldId="286"/>
            <ac:picMk id="5" creationId="{8FAA22A5-7098-4F78-9EAB-D9F67B1FFEFD}"/>
          </ac:picMkLst>
        </pc:picChg>
      </pc:sldChg>
    </pc:docChg>
  </pc:docChgLst>
  <pc:docChgLst>
    <pc:chgData name="Elena-Gabriela Snopu (2019133)" userId="S::2019133@student.uwtsd.ac.uk::e87b82d9-1257-4582-8d1b-659b85356281" providerId="AD" clId="Web-{6B3B6F6B-6CD1-E156-85DE-697A2F3B521D}"/>
    <pc:docChg chg="modSld">
      <pc:chgData name="Elena-Gabriela Snopu (2019133)" userId="S::2019133@student.uwtsd.ac.uk::e87b82d9-1257-4582-8d1b-659b85356281" providerId="AD" clId="Web-{6B3B6F6B-6CD1-E156-85DE-697A2F3B521D}" dt="2021-07-27T15:59:36.061" v="127" actId="20577"/>
      <pc:docMkLst>
        <pc:docMk/>
      </pc:docMkLst>
      <pc:sldChg chg="modSp">
        <pc:chgData name="Elena-Gabriela Snopu (2019133)" userId="S::2019133@student.uwtsd.ac.uk::e87b82d9-1257-4582-8d1b-659b85356281" providerId="AD" clId="Web-{6B3B6F6B-6CD1-E156-85DE-697A2F3B521D}" dt="2021-07-27T15:59:36.061" v="127" actId="20577"/>
        <pc:sldMkLst>
          <pc:docMk/>
          <pc:sldMk cId="983237333" sldId="264"/>
        </pc:sldMkLst>
        <pc:spChg chg="mod">
          <ac:chgData name="Elena-Gabriela Snopu (2019133)" userId="S::2019133@student.uwtsd.ac.uk::e87b82d9-1257-4582-8d1b-659b85356281" providerId="AD" clId="Web-{6B3B6F6B-6CD1-E156-85DE-697A2F3B521D}" dt="2021-07-27T14:35:08.728" v="16" actId="20577"/>
          <ac:spMkLst>
            <pc:docMk/>
            <pc:sldMk cId="983237333" sldId="264"/>
            <ac:spMk id="2" creationId="{00000000-0000-0000-0000-000000000000}"/>
          </ac:spMkLst>
        </pc:spChg>
        <pc:spChg chg="mod">
          <ac:chgData name="Elena-Gabriela Snopu (2019133)" userId="S::2019133@student.uwtsd.ac.uk::e87b82d9-1257-4582-8d1b-659b85356281" providerId="AD" clId="Web-{6B3B6F6B-6CD1-E156-85DE-697A2F3B521D}" dt="2021-07-27T15:59:36.061" v="127" actId="20577"/>
          <ac:spMkLst>
            <pc:docMk/>
            <pc:sldMk cId="983237333" sldId="264"/>
            <ac:spMk id="8" creationId="{D87F0688-294F-44A4-B7D2-5F4BD5079CA8}"/>
          </ac:spMkLst>
        </pc:spChg>
      </pc:sldChg>
      <pc:sldChg chg="modSp">
        <pc:chgData name="Elena-Gabriela Snopu (2019133)" userId="S::2019133@student.uwtsd.ac.uk::e87b82d9-1257-4582-8d1b-659b85356281" providerId="AD" clId="Web-{6B3B6F6B-6CD1-E156-85DE-697A2F3B521D}" dt="2021-07-27T14:15:52.025" v="10" actId="14100"/>
        <pc:sldMkLst>
          <pc:docMk/>
          <pc:sldMk cId="340187925" sldId="266"/>
        </pc:sldMkLst>
        <pc:picChg chg="mod">
          <ac:chgData name="Elena-Gabriela Snopu (2019133)" userId="S::2019133@student.uwtsd.ac.uk::e87b82d9-1257-4582-8d1b-659b85356281" providerId="AD" clId="Web-{6B3B6F6B-6CD1-E156-85DE-697A2F3B521D}" dt="2021-07-27T14:15:52.025" v="10" actId="14100"/>
          <ac:picMkLst>
            <pc:docMk/>
            <pc:sldMk cId="340187925" sldId="266"/>
            <ac:picMk id="4" creationId="{23938F61-F904-4919-A465-943E7FD79AF1}"/>
          </ac:picMkLst>
        </pc:picChg>
      </pc:sldChg>
      <pc:sldChg chg="modSp">
        <pc:chgData name="Elena-Gabriela Snopu (2019133)" userId="S::2019133@student.uwtsd.ac.uk::e87b82d9-1257-4582-8d1b-659b85356281" providerId="AD" clId="Web-{6B3B6F6B-6CD1-E156-85DE-697A2F3B521D}" dt="2021-07-27T14:10:13.907" v="7" actId="20577"/>
        <pc:sldMkLst>
          <pc:docMk/>
          <pc:sldMk cId="4292172237" sldId="267"/>
        </pc:sldMkLst>
        <pc:spChg chg="mod">
          <ac:chgData name="Elena-Gabriela Snopu (2019133)" userId="S::2019133@student.uwtsd.ac.uk::e87b82d9-1257-4582-8d1b-659b85356281" providerId="AD" clId="Web-{6B3B6F6B-6CD1-E156-85DE-697A2F3B521D}" dt="2021-07-27T14:10:13.907" v="7" actId="20577"/>
          <ac:spMkLst>
            <pc:docMk/>
            <pc:sldMk cId="4292172237" sldId="267"/>
            <ac:spMk id="2" creationId="{2C8C18FD-FD0E-4CFB-B87A-820E1E040ECB}"/>
          </ac:spMkLst>
        </pc:spChg>
      </pc:sldChg>
      <pc:sldChg chg="delSp modSp">
        <pc:chgData name="Elena-Gabriela Snopu (2019133)" userId="S::2019133@student.uwtsd.ac.uk::e87b82d9-1257-4582-8d1b-659b85356281" providerId="AD" clId="Web-{6B3B6F6B-6CD1-E156-85DE-697A2F3B521D}" dt="2021-07-27T15:40:46.252" v="124" actId="20577"/>
        <pc:sldMkLst>
          <pc:docMk/>
          <pc:sldMk cId="2291530248" sldId="268"/>
        </pc:sldMkLst>
        <pc:spChg chg="mod">
          <ac:chgData name="Elena-Gabriela Snopu (2019133)" userId="S::2019133@student.uwtsd.ac.uk::e87b82d9-1257-4582-8d1b-659b85356281" providerId="AD" clId="Web-{6B3B6F6B-6CD1-E156-85DE-697A2F3B521D}" dt="2021-07-27T15:40:46.252" v="124" actId="20577"/>
          <ac:spMkLst>
            <pc:docMk/>
            <pc:sldMk cId="2291530248" sldId="268"/>
            <ac:spMk id="8" creationId="{54400BA6-6AE5-46E9-8854-4F34BD8226D3}"/>
          </ac:spMkLst>
        </pc:spChg>
        <pc:picChg chg="del">
          <ac:chgData name="Elena-Gabriela Snopu (2019133)" userId="S::2019133@student.uwtsd.ac.uk::e87b82d9-1257-4582-8d1b-659b85356281" providerId="AD" clId="Web-{6B3B6F6B-6CD1-E156-85DE-697A2F3B521D}" dt="2021-07-27T14:34:04.726" v="11"/>
          <ac:picMkLst>
            <pc:docMk/>
            <pc:sldMk cId="2291530248" sldId="268"/>
            <ac:picMk id="4" creationId="{DB94E575-6996-48F0-8F0E-EDC56A3827DA}"/>
          </ac:picMkLst>
        </pc:picChg>
      </pc:sldChg>
    </pc:docChg>
  </pc:docChgLst>
  <pc:docChgLst>
    <pc:chgData name="Madalina -Elena Caliniuc (2021819)" userId="S::2021819@student.uwtsd.ac.uk::8676df78-9f3a-42da-8d1f-dcc7dce21ab0" providerId="AD" clId="Web-{8D847EA5-7E2A-CC7A-4F4B-221D302BA948}"/>
    <pc:docChg chg="modSld">
      <pc:chgData name="Madalina -Elena Caliniuc (2021819)" userId="S::2021819@student.uwtsd.ac.uk::8676df78-9f3a-42da-8d1f-dcc7dce21ab0" providerId="AD" clId="Web-{8D847EA5-7E2A-CC7A-4F4B-221D302BA948}" dt="2021-08-03T13:06:13.259" v="0" actId="1076"/>
      <pc:docMkLst>
        <pc:docMk/>
      </pc:docMkLst>
      <pc:sldChg chg="modSp">
        <pc:chgData name="Madalina -Elena Caliniuc (2021819)" userId="S::2021819@student.uwtsd.ac.uk::8676df78-9f3a-42da-8d1f-dcc7dce21ab0" providerId="AD" clId="Web-{8D847EA5-7E2A-CC7A-4F4B-221D302BA948}" dt="2021-08-03T13:06:13.259" v="0" actId="1076"/>
        <pc:sldMkLst>
          <pc:docMk/>
          <pc:sldMk cId="1690300467" sldId="275"/>
        </pc:sldMkLst>
        <pc:picChg chg="mod">
          <ac:chgData name="Madalina -Elena Caliniuc (2021819)" userId="S::2021819@student.uwtsd.ac.uk::8676df78-9f3a-42da-8d1f-dcc7dce21ab0" providerId="AD" clId="Web-{8D847EA5-7E2A-CC7A-4F4B-221D302BA948}" dt="2021-08-03T13:06:13.259" v="0" actId="1076"/>
          <ac:picMkLst>
            <pc:docMk/>
            <pc:sldMk cId="1690300467" sldId="275"/>
            <ac:picMk id="6" creationId="{2DD2A585-870A-E44E-A1F4-93624773D58B}"/>
          </ac:picMkLst>
        </pc:picChg>
      </pc:sldChg>
    </pc:docChg>
  </pc:docChgLst>
  <pc:docChgLst>
    <pc:chgData name="Elena-Gabriela Snopu (2019133)" userId="e87b82d9-1257-4582-8d1b-659b85356281" providerId="ADAL" clId="{E68FAE56-90C8-4162-9112-B648C35ADBC2}"/>
    <pc:docChg chg="undo custSel addSld modSld sldOrd">
      <pc:chgData name="Elena-Gabriela Snopu (2019133)" userId="e87b82d9-1257-4582-8d1b-659b85356281" providerId="ADAL" clId="{E68FAE56-90C8-4162-9112-B648C35ADBC2}" dt="2021-07-20T21:42:40.509" v="807"/>
      <pc:docMkLst>
        <pc:docMk/>
      </pc:docMkLst>
      <pc:sldChg chg="modSp mod">
        <pc:chgData name="Elena-Gabriela Snopu (2019133)" userId="e87b82d9-1257-4582-8d1b-659b85356281" providerId="ADAL" clId="{E68FAE56-90C8-4162-9112-B648C35ADBC2}" dt="2021-07-20T20:56:12.007" v="113" actId="20577"/>
        <pc:sldMkLst>
          <pc:docMk/>
          <pc:sldMk cId="1089076048" sldId="257"/>
        </pc:sldMkLst>
        <pc:spChg chg="mod">
          <ac:chgData name="Elena-Gabriela Snopu (2019133)" userId="e87b82d9-1257-4582-8d1b-659b85356281" providerId="ADAL" clId="{E68FAE56-90C8-4162-9112-B648C35ADBC2}" dt="2021-07-20T20:56:12.007" v="113" actId="20577"/>
          <ac:spMkLst>
            <pc:docMk/>
            <pc:sldMk cId="1089076048" sldId="257"/>
            <ac:spMk id="3" creationId="{E6DB01DC-FE9E-48F7-84BF-2851B72B8C4A}"/>
          </ac:spMkLst>
        </pc:spChg>
      </pc:sldChg>
      <pc:sldChg chg="modSp mod">
        <pc:chgData name="Elena-Gabriela Snopu (2019133)" userId="e87b82d9-1257-4582-8d1b-659b85356281" providerId="ADAL" clId="{E68FAE56-90C8-4162-9112-B648C35ADBC2}" dt="2021-07-20T20:57:35.192" v="193" actId="5793"/>
        <pc:sldMkLst>
          <pc:docMk/>
          <pc:sldMk cId="98093921" sldId="262"/>
        </pc:sldMkLst>
        <pc:spChg chg="mod">
          <ac:chgData name="Elena-Gabriela Snopu (2019133)" userId="e87b82d9-1257-4582-8d1b-659b85356281" providerId="ADAL" clId="{E68FAE56-90C8-4162-9112-B648C35ADBC2}" dt="2021-07-20T20:57:35.192" v="193" actId="5793"/>
          <ac:spMkLst>
            <pc:docMk/>
            <pc:sldMk cId="98093921" sldId="262"/>
            <ac:spMk id="2" creationId="{00000000-0000-0000-0000-000000000000}"/>
          </ac:spMkLst>
        </pc:spChg>
      </pc:sldChg>
      <pc:sldChg chg="modSp mod">
        <pc:chgData name="Elena-Gabriela Snopu (2019133)" userId="e87b82d9-1257-4582-8d1b-659b85356281" providerId="ADAL" clId="{E68FAE56-90C8-4162-9112-B648C35ADBC2}" dt="2021-07-20T20:56:37.567" v="152" actId="20577"/>
        <pc:sldMkLst>
          <pc:docMk/>
          <pc:sldMk cId="489437688" sldId="263"/>
        </pc:sldMkLst>
        <pc:spChg chg="mod">
          <ac:chgData name="Elena-Gabriela Snopu (2019133)" userId="e87b82d9-1257-4582-8d1b-659b85356281" providerId="ADAL" clId="{E68FAE56-90C8-4162-9112-B648C35ADBC2}" dt="2021-07-20T20:56:37.567" v="152" actId="20577"/>
          <ac:spMkLst>
            <pc:docMk/>
            <pc:sldMk cId="489437688" sldId="263"/>
            <ac:spMk id="2" creationId="{00000000-0000-0000-0000-000000000000}"/>
          </ac:spMkLst>
        </pc:spChg>
      </pc:sldChg>
      <pc:sldChg chg="modSp mod modNotesTx">
        <pc:chgData name="Elena-Gabriela Snopu (2019133)" userId="e87b82d9-1257-4582-8d1b-659b85356281" providerId="ADAL" clId="{E68FAE56-90C8-4162-9112-B648C35ADBC2}" dt="2021-07-20T21:16:40.775" v="531" actId="20577"/>
        <pc:sldMkLst>
          <pc:docMk/>
          <pc:sldMk cId="983237333" sldId="264"/>
        </pc:sldMkLst>
        <pc:spChg chg="mod">
          <ac:chgData name="Elena-Gabriela Snopu (2019133)" userId="e87b82d9-1257-4582-8d1b-659b85356281" providerId="ADAL" clId="{E68FAE56-90C8-4162-9112-B648C35ADBC2}" dt="2021-07-20T21:15:00.222" v="451" actId="5793"/>
          <ac:spMkLst>
            <pc:docMk/>
            <pc:sldMk cId="983237333" sldId="264"/>
            <ac:spMk id="8" creationId="{D87F0688-294F-44A4-B7D2-5F4BD5079CA8}"/>
          </ac:spMkLst>
        </pc:spChg>
      </pc:sldChg>
      <pc:sldChg chg="addSp delSp modSp mod ord setBg setClrOvrMap modNotesTx">
        <pc:chgData name="Elena-Gabriela Snopu (2019133)" userId="e87b82d9-1257-4582-8d1b-659b85356281" providerId="ADAL" clId="{E68FAE56-90C8-4162-9112-B648C35ADBC2}" dt="2021-07-20T21:42:00.497" v="806"/>
        <pc:sldMkLst>
          <pc:docMk/>
          <pc:sldMk cId="340187925" sldId="266"/>
        </pc:sldMkLst>
        <pc:spChg chg="del mod ord">
          <ac:chgData name="Elena-Gabriela Snopu (2019133)" userId="e87b82d9-1257-4582-8d1b-659b85356281" providerId="ADAL" clId="{E68FAE56-90C8-4162-9112-B648C35ADBC2}" dt="2021-07-20T21:26:06.449" v="553" actId="21"/>
          <ac:spMkLst>
            <pc:docMk/>
            <pc:sldMk cId="340187925" sldId="266"/>
            <ac:spMk id="2" creationId="{EF2D7B06-4A38-4F22-8582-57ACFA5336DA}"/>
          </ac:spMkLst>
        </pc:spChg>
        <pc:spChg chg="del">
          <ac:chgData name="Elena-Gabriela Snopu (2019133)" userId="e87b82d9-1257-4582-8d1b-659b85356281" providerId="ADAL" clId="{E68FAE56-90C8-4162-9112-B648C35ADBC2}" dt="2021-07-13T16:17:08.270" v="33" actId="931"/>
          <ac:spMkLst>
            <pc:docMk/>
            <pc:sldMk cId="340187925" sldId="266"/>
            <ac:spMk id="3" creationId="{8B8E364F-1307-4E36-BDAD-F86BB8E30225}"/>
          </ac:spMkLst>
        </pc:spChg>
        <pc:spChg chg="add mod">
          <ac:chgData name="Elena-Gabriela Snopu (2019133)" userId="e87b82d9-1257-4582-8d1b-659b85356281" providerId="ADAL" clId="{E68FAE56-90C8-4162-9112-B648C35ADBC2}" dt="2021-07-20T21:40:51.070" v="804" actId="27636"/>
          <ac:spMkLst>
            <pc:docMk/>
            <pc:sldMk cId="340187925" sldId="266"/>
            <ac:spMk id="9" creationId="{27669597-99D8-4809-BD4B-36431DDCAFA4}"/>
          </ac:spMkLst>
        </pc:spChg>
        <pc:spChg chg="add del">
          <ac:chgData name="Elena-Gabriela Snopu (2019133)" userId="e87b82d9-1257-4582-8d1b-659b85356281" providerId="ADAL" clId="{E68FAE56-90C8-4162-9112-B648C35ADBC2}" dt="2021-07-20T21:39:28.316" v="790" actId="26606"/>
          <ac:spMkLst>
            <pc:docMk/>
            <pc:sldMk cId="340187925" sldId="266"/>
            <ac:spMk id="12" creationId="{9AA72BD9-2C5A-4EDC-931F-5AA08EACA0F3}"/>
          </ac:spMkLst>
        </pc:spChg>
        <pc:spChg chg="add del">
          <ac:chgData name="Elena-Gabriela Snopu (2019133)" userId="e87b82d9-1257-4582-8d1b-659b85356281" providerId="ADAL" clId="{E68FAE56-90C8-4162-9112-B648C35ADBC2}" dt="2021-07-20T21:39:28.316" v="790" actId="26606"/>
          <ac:spMkLst>
            <pc:docMk/>
            <pc:sldMk cId="340187925" sldId="266"/>
            <ac:spMk id="14" creationId="{DD3981AC-7B61-4947-BCF3-F7AA7FA385B9}"/>
          </ac:spMkLst>
        </pc:spChg>
        <pc:spChg chg="add del">
          <ac:chgData name="Elena-Gabriela Snopu (2019133)" userId="e87b82d9-1257-4582-8d1b-659b85356281" providerId="ADAL" clId="{E68FAE56-90C8-4162-9112-B648C35ADBC2}" dt="2021-07-20T21:39:28.316" v="790" actId="26606"/>
          <ac:spMkLst>
            <pc:docMk/>
            <pc:sldMk cId="340187925" sldId="266"/>
            <ac:spMk id="16" creationId="{55D4142C-5077-457F-A6AD-3FECFDB39685}"/>
          </ac:spMkLst>
        </pc:spChg>
        <pc:spChg chg="add del">
          <ac:chgData name="Elena-Gabriela Snopu (2019133)" userId="e87b82d9-1257-4582-8d1b-659b85356281" providerId="ADAL" clId="{E68FAE56-90C8-4162-9112-B648C35ADBC2}" dt="2021-07-20T21:39:28.316" v="790" actId="26606"/>
          <ac:spMkLst>
            <pc:docMk/>
            <pc:sldMk cId="340187925" sldId="266"/>
            <ac:spMk id="18" creationId="{7A5F0580-5EE9-419F-96EE-B6529EF6E7D0}"/>
          </ac:spMkLst>
        </pc:spChg>
        <pc:spChg chg="add del">
          <ac:chgData name="Elena-Gabriela Snopu (2019133)" userId="e87b82d9-1257-4582-8d1b-659b85356281" providerId="ADAL" clId="{E68FAE56-90C8-4162-9112-B648C35ADBC2}" dt="2021-07-20T21:39:28.296" v="789" actId="26606"/>
          <ac:spMkLst>
            <pc:docMk/>
            <pc:sldMk cId="340187925" sldId="266"/>
            <ac:spMk id="23" creationId="{C232B152-3720-4D3B-97ED-45CE5483F16F}"/>
          </ac:spMkLst>
        </pc:spChg>
        <pc:spChg chg="add del">
          <ac:chgData name="Elena-Gabriela Snopu (2019133)" userId="e87b82d9-1257-4582-8d1b-659b85356281" providerId="ADAL" clId="{E68FAE56-90C8-4162-9112-B648C35ADBC2}" dt="2021-07-20T21:39:28.296" v="789" actId="26606"/>
          <ac:spMkLst>
            <pc:docMk/>
            <pc:sldMk cId="340187925" sldId="266"/>
            <ac:spMk id="25" creationId="{11BAB570-FF10-4E96-8A3F-FA9804702B89}"/>
          </ac:spMkLst>
        </pc:spChg>
        <pc:spChg chg="add del">
          <ac:chgData name="Elena-Gabriela Snopu (2019133)" userId="e87b82d9-1257-4582-8d1b-659b85356281" providerId="ADAL" clId="{E68FAE56-90C8-4162-9112-B648C35ADBC2}" dt="2021-07-20T21:39:28.296" v="789" actId="26606"/>
          <ac:spMkLst>
            <pc:docMk/>
            <pc:sldMk cId="340187925" sldId="266"/>
            <ac:spMk id="27" creationId="{4B9FAFB2-BEB5-4848-8018-BCAD99E2E1AA}"/>
          </ac:spMkLst>
        </pc:spChg>
        <pc:spChg chg="add">
          <ac:chgData name="Elena-Gabriela Snopu (2019133)" userId="e87b82d9-1257-4582-8d1b-659b85356281" providerId="ADAL" clId="{E68FAE56-90C8-4162-9112-B648C35ADBC2}" dt="2021-07-20T21:39:28.316" v="790" actId="26606"/>
          <ac:spMkLst>
            <pc:docMk/>
            <pc:sldMk cId="340187925" sldId="266"/>
            <ac:spMk id="30" creationId="{33CD251C-A887-4D2F-925B-FC097198538B}"/>
          </ac:spMkLst>
        </pc:spChg>
        <pc:spChg chg="add">
          <ac:chgData name="Elena-Gabriela Snopu (2019133)" userId="e87b82d9-1257-4582-8d1b-659b85356281" providerId="ADAL" clId="{E68FAE56-90C8-4162-9112-B648C35ADBC2}" dt="2021-07-20T21:39:28.316" v="790" actId="26606"/>
          <ac:spMkLst>
            <pc:docMk/>
            <pc:sldMk cId="340187925" sldId="266"/>
            <ac:spMk id="31" creationId="{B19D093C-27FB-4032-B282-42C4563F257C}"/>
          </ac:spMkLst>
        </pc:spChg>
        <pc:grpChg chg="add">
          <ac:chgData name="Elena-Gabriela Snopu (2019133)" userId="e87b82d9-1257-4582-8d1b-659b85356281" providerId="ADAL" clId="{E68FAE56-90C8-4162-9112-B648C35ADBC2}" dt="2021-07-20T21:39:28.316" v="790" actId="26606"/>
          <ac:grpSpMkLst>
            <pc:docMk/>
            <pc:sldMk cId="340187925" sldId="266"/>
            <ac:grpSpMk id="32" creationId="{35EE815E-1BD3-4777-B652-6D98825BF66B}"/>
          </ac:grpSpMkLst>
        </pc:grpChg>
        <pc:picChg chg="add mod">
          <ac:chgData name="Elena-Gabriela Snopu (2019133)" userId="e87b82d9-1257-4582-8d1b-659b85356281" providerId="ADAL" clId="{E68FAE56-90C8-4162-9112-B648C35ADBC2}" dt="2021-07-20T21:40:00.200" v="795" actId="14100"/>
          <ac:picMkLst>
            <pc:docMk/>
            <pc:sldMk cId="340187925" sldId="266"/>
            <ac:picMk id="4" creationId="{23938F61-F904-4919-A465-943E7FD79AF1}"/>
          </ac:picMkLst>
        </pc:picChg>
        <pc:picChg chg="add del mod">
          <ac:chgData name="Elena-Gabriela Snopu (2019133)" userId="e87b82d9-1257-4582-8d1b-659b85356281" providerId="ADAL" clId="{E68FAE56-90C8-4162-9112-B648C35ADBC2}" dt="2021-07-20T21:26:36.481" v="558" actId="21"/>
          <ac:picMkLst>
            <pc:docMk/>
            <pc:sldMk cId="340187925" sldId="266"/>
            <ac:picMk id="5" creationId="{FEB31CAD-A861-4F2E-9B96-AE2C799A0324}"/>
          </ac:picMkLst>
        </pc:picChg>
      </pc:sldChg>
      <pc:sldChg chg="modSp mod modNotesTx">
        <pc:chgData name="Elena-Gabriela Snopu (2019133)" userId="e87b82d9-1257-4582-8d1b-659b85356281" providerId="ADAL" clId="{E68FAE56-90C8-4162-9112-B648C35ADBC2}" dt="2021-07-20T21:42:40.509" v="807"/>
        <pc:sldMkLst>
          <pc:docMk/>
          <pc:sldMk cId="4292172237" sldId="267"/>
        </pc:sldMkLst>
        <pc:spChg chg="mod">
          <ac:chgData name="Elena-Gabriela Snopu (2019133)" userId="e87b82d9-1257-4582-8d1b-659b85356281" providerId="ADAL" clId="{E68FAE56-90C8-4162-9112-B648C35ADBC2}" dt="2021-07-20T21:09:37.791" v="195"/>
          <ac:spMkLst>
            <pc:docMk/>
            <pc:sldMk cId="4292172237" sldId="267"/>
            <ac:spMk id="8" creationId="{66947A1F-50FB-48CD-ABBB-751F0DD88DE1}"/>
          </ac:spMkLst>
        </pc:spChg>
      </pc:sldChg>
      <pc:sldChg chg="modSp mod">
        <pc:chgData name="Elena-Gabriela Snopu (2019133)" userId="e87b82d9-1257-4582-8d1b-659b85356281" providerId="ADAL" clId="{E68FAE56-90C8-4162-9112-B648C35ADBC2}" dt="2021-07-13T16:20:28.516" v="89" actId="20577"/>
        <pc:sldMkLst>
          <pc:docMk/>
          <pc:sldMk cId="2291530248" sldId="268"/>
        </pc:sldMkLst>
        <pc:spChg chg="mod">
          <ac:chgData name="Elena-Gabriela Snopu (2019133)" userId="e87b82d9-1257-4582-8d1b-659b85356281" providerId="ADAL" clId="{E68FAE56-90C8-4162-9112-B648C35ADBC2}" dt="2021-07-13T16:20:28.516" v="89" actId="20577"/>
          <ac:spMkLst>
            <pc:docMk/>
            <pc:sldMk cId="2291530248" sldId="268"/>
            <ac:spMk id="2" creationId="{600A4B0C-77E8-4552-BBA1-6CDDF86BF216}"/>
          </ac:spMkLst>
        </pc:spChg>
      </pc:sldChg>
      <pc:sldChg chg="new">
        <pc:chgData name="Elena-Gabriela Snopu (2019133)" userId="e87b82d9-1257-4582-8d1b-659b85356281" providerId="ADAL" clId="{E68FAE56-90C8-4162-9112-B648C35ADBC2}" dt="2021-07-13T16:06:34.622" v="0" actId="680"/>
        <pc:sldMkLst>
          <pc:docMk/>
          <pc:sldMk cId="907229735" sldId="269"/>
        </pc:sldMkLst>
      </pc:sldChg>
      <pc:sldChg chg="new">
        <pc:chgData name="Elena-Gabriela Snopu (2019133)" userId="e87b82d9-1257-4582-8d1b-659b85356281" providerId="ADAL" clId="{E68FAE56-90C8-4162-9112-B648C35ADBC2}" dt="2021-07-13T16:06:38.501" v="1" actId="680"/>
        <pc:sldMkLst>
          <pc:docMk/>
          <pc:sldMk cId="3152414106" sldId="270"/>
        </pc:sldMkLst>
      </pc:sldChg>
      <pc:sldChg chg="new">
        <pc:chgData name="Elena-Gabriela Snopu (2019133)" userId="e87b82d9-1257-4582-8d1b-659b85356281" providerId="ADAL" clId="{E68FAE56-90C8-4162-9112-B648C35ADBC2}" dt="2021-07-13T16:06:43.060" v="2" actId="680"/>
        <pc:sldMkLst>
          <pc:docMk/>
          <pc:sldMk cId="1511403379" sldId="271"/>
        </pc:sldMkLst>
      </pc:sldChg>
      <pc:sldChg chg="new">
        <pc:chgData name="Elena-Gabriela Snopu (2019133)" userId="e87b82d9-1257-4582-8d1b-659b85356281" providerId="ADAL" clId="{E68FAE56-90C8-4162-9112-B648C35ADBC2}" dt="2021-07-13T16:06:47.027" v="3" actId="680"/>
        <pc:sldMkLst>
          <pc:docMk/>
          <pc:sldMk cId="895700213" sldId="272"/>
        </pc:sldMkLst>
      </pc:sldChg>
      <pc:sldChg chg="new">
        <pc:chgData name="Elena-Gabriela Snopu (2019133)" userId="e87b82d9-1257-4582-8d1b-659b85356281" providerId="ADAL" clId="{E68FAE56-90C8-4162-9112-B648C35ADBC2}" dt="2021-07-13T16:06:57.205" v="4" actId="680"/>
        <pc:sldMkLst>
          <pc:docMk/>
          <pc:sldMk cId="3238150800" sldId="273"/>
        </pc:sldMkLst>
      </pc:sldChg>
      <pc:sldChg chg="new">
        <pc:chgData name="Elena-Gabriela Snopu (2019133)" userId="e87b82d9-1257-4582-8d1b-659b85356281" providerId="ADAL" clId="{E68FAE56-90C8-4162-9112-B648C35ADBC2}" dt="2021-07-13T16:07:00.405" v="5" actId="680"/>
        <pc:sldMkLst>
          <pc:docMk/>
          <pc:sldMk cId="4175884569" sldId="274"/>
        </pc:sldMkLst>
      </pc:sldChg>
      <pc:sldChg chg="new">
        <pc:chgData name="Elena-Gabriela Snopu (2019133)" userId="e87b82d9-1257-4582-8d1b-659b85356281" providerId="ADAL" clId="{E68FAE56-90C8-4162-9112-B648C35ADBC2}" dt="2021-07-13T16:07:03.709" v="6" actId="680"/>
        <pc:sldMkLst>
          <pc:docMk/>
          <pc:sldMk cId="1690300467" sldId="275"/>
        </pc:sldMkLst>
      </pc:sldChg>
      <pc:sldChg chg="new">
        <pc:chgData name="Elena-Gabriela Snopu (2019133)" userId="e87b82d9-1257-4582-8d1b-659b85356281" providerId="ADAL" clId="{E68FAE56-90C8-4162-9112-B648C35ADBC2}" dt="2021-07-13T16:07:13.455" v="7" actId="680"/>
        <pc:sldMkLst>
          <pc:docMk/>
          <pc:sldMk cId="687799040" sldId="276"/>
        </pc:sldMkLst>
      </pc:sldChg>
      <pc:sldChg chg="new">
        <pc:chgData name="Elena-Gabriela Snopu (2019133)" userId="e87b82d9-1257-4582-8d1b-659b85356281" providerId="ADAL" clId="{E68FAE56-90C8-4162-9112-B648C35ADBC2}" dt="2021-07-13T16:07:24.764" v="8" actId="680"/>
        <pc:sldMkLst>
          <pc:docMk/>
          <pc:sldMk cId="2570891762" sldId="277"/>
        </pc:sldMkLst>
      </pc:sldChg>
      <pc:sldChg chg="new">
        <pc:chgData name="Elena-Gabriela Snopu (2019133)" userId="e87b82d9-1257-4582-8d1b-659b85356281" providerId="ADAL" clId="{E68FAE56-90C8-4162-9112-B648C35ADBC2}" dt="2021-07-13T16:07:28.198" v="9" actId="680"/>
        <pc:sldMkLst>
          <pc:docMk/>
          <pc:sldMk cId="1918621842" sldId="278"/>
        </pc:sldMkLst>
      </pc:sldChg>
      <pc:sldChg chg="new">
        <pc:chgData name="Elena-Gabriela Snopu (2019133)" userId="e87b82d9-1257-4582-8d1b-659b85356281" providerId="ADAL" clId="{E68FAE56-90C8-4162-9112-B648C35ADBC2}" dt="2021-07-13T16:07:31.323" v="10" actId="680"/>
        <pc:sldMkLst>
          <pc:docMk/>
          <pc:sldMk cId="1723219719" sldId="279"/>
        </pc:sldMkLst>
      </pc:sldChg>
      <pc:sldChg chg="new">
        <pc:chgData name="Elena-Gabriela Snopu (2019133)" userId="e87b82d9-1257-4582-8d1b-659b85356281" providerId="ADAL" clId="{E68FAE56-90C8-4162-9112-B648C35ADBC2}" dt="2021-07-13T16:07:34.785" v="11" actId="680"/>
        <pc:sldMkLst>
          <pc:docMk/>
          <pc:sldMk cId="1760713630" sldId="280"/>
        </pc:sldMkLst>
      </pc:sldChg>
      <pc:sldChg chg="new">
        <pc:chgData name="Elena-Gabriela Snopu (2019133)" userId="e87b82d9-1257-4582-8d1b-659b85356281" providerId="ADAL" clId="{E68FAE56-90C8-4162-9112-B648C35ADBC2}" dt="2021-07-13T16:07:47.445" v="12" actId="680"/>
        <pc:sldMkLst>
          <pc:docMk/>
          <pc:sldMk cId="1684608662" sldId="281"/>
        </pc:sldMkLst>
      </pc:sldChg>
      <pc:sldChg chg="new">
        <pc:chgData name="Elena-Gabriela Snopu (2019133)" userId="e87b82d9-1257-4582-8d1b-659b85356281" providerId="ADAL" clId="{E68FAE56-90C8-4162-9112-B648C35ADBC2}" dt="2021-07-13T16:07:51.011" v="13" actId="680"/>
        <pc:sldMkLst>
          <pc:docMk/>
          <pc:sldMk cId="3590332591" sldId="282"/>
        </pc:sldMkLst>
      </pc:sldChg>
      <pc:sldChg chg="new">
        <pc:chgData name="Elena-Gabriela Snopu (2019133)" userId="e87b82d9-1257-4582-8d1b-659b85356281" providerId="ADAL" clId="{E68FAE56-90C8-4162-9112-B648C35ADBC2}" dt="2021-07-13T16:07:54.324" v="14" actId="680"/>
        <pc:sldMkLst>
          <pc:docMk/>
          <pc:sldMk cId="3780939362" sldId="283"/>
        </pc:sldMkLst>
      </pc:sldChg>
      <pc:sldChg chg="new">
        <pc:chgData name="Elena-Gabriela Snopu (2019133)" userId="e87b82d9-1257-4582-8d1b-659b85356281" providerId="ADAL" clId="{E68FAE56-90C8-4162-9112-B648C35ADBC2}" dt="2021-07-13T16:07:58.361" v="15" actId="680"/>
        <pc:sldMkLst>
          <pc:docMk/>
          <pc:sldMk cId="49092052" sldId="284"/>
        </pc:sldMkLst>
      </pc:sldChg>
      <pc:sldChg chg="delSp modSp new mod">
        <pc:chgData name="Elena-Gabriela Snopu (2019133)" userId="e87b82d9-1257-4582-8d1b-659b85356281" providerId="ADAL" clId="{E68FAE56-90C8-4162-9112-B648C35ADBC2}" dt="2021-07-13T16:08:37.380" v="32" actId="20577"/>
        <pc:sldMkLst>
          <pc:docMk/>
          <pc:sldMk cId="426538578" sldId="285"/>
        </pc:sldMkLst>
        <pc:spChg chg="mod">
          <ac:chgData name="Elena-Gabriela Snopu (2019133)" userId="e87b82d9-1257-4582-8d1b-659b85356281" providerId="ADAL" clId="{E68FAE56-90C8-4162-9112-B648C35ADBC2}" dt="2021-07-13T16:08:37.380" v="32" actId="20577"/>
          <ac:spMkLst>
            <pc:docMk/>
            <pc:sldMk cId="426538578" sldId="285"/>
            <ac:spMk id="2" creationId="{E58B2487-5A89-4E34-B3AE-6BCE7D7D9608}"/>
          </ac:spMkLst>
        </pc:spChg>
        <pc:spChg chg="del mod">
          <ac:chgData name="Elena-Gabriela Snopu (2019133)" userId="e87b82d9-1257-4582-8d1b-659b85356281" providerId="ADAL" clId="{E68FAE56-90C8-4162-9112-B648C35ADBC2}" dt="2021-07-13T16:08:23.617" v="18" actId="21"/>
          <ac:spMkLst>
            <pc:docMk/>
            <pc:sldMk cId="426538578" sldId="285"/>
            <ac:spMk id="3" creationId="{6A698847-6DE8-4B65-8647-E7509779A666}"/>
          </ac:spMkLst>
        </pc:spChg>
      </pc:sldChg>
      <pc:sldChg chg="new">
        <pc:chgData name="Elena-Gabriela Snopu (2019133)" userId="e87b82d9-1257-4582-8d1b-659b85356281" providerId="ADAL" clId="{E68FAE56-90C8-4162-9112-B648C35ADBC2}" dt="2021-07-13T16:20:17.076" v="65" actId="680"/>
        <pc:sldMkLst>
          <pc:docMk/>
          <pc:sldMk cId="1139300116" sldId="286"/>
        </pc:sldMkLst>
      </pc:sldChg>
    </pc:docChg>
  </pc:docChgLst>
  <pc:docChgLst>
    <pc:chgData name="Elena-Gabriela Snopu (2019133)" userId="S::2019133@student.uwtsd.ac.uk::e87b82d9-1257-4582-8d1b-659b85356281" providerId="AD" clId="Web-{365EBB27-C5FE-CC06-36F6-37F776E57F1F}"/>
    <pc:docChg chg="addSld delSld modSld sldOrd">
      <pc:chgData name="Elena-Gabriela Snopu (2019133)" userId="S::2019133@student.uwtsd.ac.uk::e87b82d9-1257-4582-8d1b-659b85356281" providerId="AD" clId="Web-{365EBB27-C5FE-CC06-36F6-37F776E57F1F}" dt="2021-08-09T14:09:44.300" v="435"/>
      <pc:docMkLst>
        <pc:docMk/>
      </pc:docMkLst>
      <pc:sldChg chg="modSp">
        <pc:chgData name="Elena-Gabriela Snopu (2019133)" userId="S::2019133@student.uwtsd.ac.uk::e87b82d9-1257-4582-8d1b-659b85356281" providerId="AD" clId="Web-{365EBB27-C5FE-CC06-36F6-37F776E57F1F}" dt="2021-08-09T14:08:42.202" v="405" actId="20577"/>
        <pc:sldMkLst>
          <pc:docMk/>
          <pc:sldMk cId="109857222" sldId="256"/>
        </pc:sldMkLst>
        <pc:spChg chg="mod">
          <ac:chgData name="Elena-Gabriela Snopu (2019133)" userId="S::2019133@student.uwtsd.ac.uk::e87b82d9-1257-4582-8d1b-659b85356281" providerId="AD" clId="Web-{365EBB27-C5FE-CC06-36F6-37F776E57F1F}" dt="2021-08-09T14:08:42.202" v="405" actId="20577"/>
          <ac:spMkLst>
            <pc:docMk/>
            <pc:sldMk cId="109857222" sldId="256"/>
            <ac:spMk id="3" creationId="{00000000-0000-0000-0000-000000000000}"/>
          </ac:spMkLst>
        </pc:spChg>
      </pc:sldChg>
      <pc:sldChg chg="modSp mod setBg">
        <pc:chgData name="Elena-Gabriela Snopu (2019133)" userId="S::2019133@student.uwtsd.ac.uk::e87b82d9-1257-4582-8d1b-659b85356281" providerId="AD" clId="Web-{365EBB27-C5FE-CC06-36F6-37F776E57F1F}" dt="2021-08-09T14:07:23.479" v="374" actId="20577"/>
        <pc:sldMkLst>
          <pc:docMk/>
          <pc:sldMk cId="1089076048" sldId="257"/>
        </pc:sldMkLst>
        <pc:spChg chg="mod">
          <ac:chgData name="Elena-Gabriela Snopu (2019133)" userId="S::2019133@student.uwtsd.ac.uk::e87b82d9-1257-4582-8d1b-659b85356281" providerId="AD" clId="Web-{365EBB27-C5FE-CC06-36F6-37F776E57F1F}" dt="2021-08-09T14:04:15.078" v="326" actId="20577"/>
          <ac:spMkLst>
            <pc:docMk/>
            <pc:sldMk cId="1089076048" sldId="257"/>
            <ac:spMk id="2" creationId="{F8E45D6B-7842-43AB-8FDE-C8A2F8881CCC}"/>
          </ac:spMkLst>
        </pc:spChg>
        <pc:spChg chg="mod">
          <ac:chgData name="Elena-Gabriela Snopu (2019133)" userId="S::2019133@student.uwtsd.ac.uk::e87b82d9-1257-4582-8d1b-659b85356281" providerId="AD" clId="Web-{365EBB27-C5FE-CC06-36F6-37F776E57F1F}" dt="2021-08-09T14:07:23.479" v="374" actId="20577"/>
          <ac:spMkLst>
            <pc:docMk/>
            <pc:sldMk cId="1089076048" sldId="257"/>
            <ac:spMk id="3" creationId="{E6DB01DC-FE9E-48F7-84BF-2851B72B8C4A}"/>
          </ac:spMkLst>
        </pc:spChg>
      </pc:sldChg>
      <pc:sldChg chg="modSp mod setBg">
        <pc:chgData name="Elena-Gabriela Snopu (2019133)" userId="S::2019133@student.uwtsd.ac.uk::e87b82d9-1257-4582-8d1b-659b85356281" providerId="AD" clId="Web-{365EBB27-C5FE-CC06-36F6-37F776E57F1F}" dt="2021-08-09T13:59:46.094" v="304" actId="20577"/>
        <pc:sldMkLst>
          <pc:docMk/>
          <pc:sldMk cId="1821248816" sldId="258"/>
        </pc:sldMkLst>
        <pc:spChg chg="mod">
          <ac:chgData name="Elena-Gabriela Snopu (2019133)" userId="S::2019133@student.uwtsd.ac.uk::e87b82d9-1257-4582-8d1b-659b85356281" providerId="AD" clId="Web-{365EBB27-C5FE-CC06-36F6-37F776E57F1F}" dt="2021-08-09T13:42:22.021" v="277" actId="20577"/>
          <ac:spMkLst>
            <pc:docMk/>
            <pc:sldMk cId="1821248816" sldId="258"/>
            <ac:spMk id="2" creationId="{00000000-0000-0000-0000-000000000000}"/>
          </ac:spMkLst>
        </pc:spChg>
        <pc:spChg chg="mod">
          <ac:chgData name="Elena-Gabriela Snopu (2019133)" userId="S::2019133@student.uwtsd.ac.uk::e87b82d9-1257-4582-8d1b-659b85356281" providerId="AD" clId="Web-{365EBB27-C5FE-CC06-36F6-37F776E57F1F}" dt="2021-08-09T13:59:46.094" v="304" actId="20577"/>
          <ac:spMkLst>
            <pc:docMk/>
            <pc:sldMk cId="1821248816" sldId="258"/>
            <ac:spMk id="3" creationId="{00000000-0000-0000-0000-000000000000}"/>
          </ac:spMkLst>
        </pc:spChg>
      </pc:sldChg>
      <pc:sldChg chg="modSp mod setBg">
        <pc:chgData name="Elena-Gabriela Snopu (2019133)" userId="S::2019133@student.uwtsd.ac.uk::e87b82d9-1257-4582-8d1b-659b85356281" providerId="AD" clId="Web-{365EBB27-C5FE-CC06-36F6-37F776E57F1F}" dt="2021-08-09T13:42:56.694" v="280"/>
        <pc:sldMkLst>
          <pc:docMk/>
          <pc:sldMk cId="657896532" sldId="259"/>
        </pc:sldMkLst>
        <pc:spChg chg="mod">
          <ac:chgData name="Elena-Gabriela Snopu (2019133)" userId="S::2019133@student.uwtsd.ac.uk::e87b82d9-1257-4582-8d1b-659b85356281" providerId="AD" clId="Web-{365EBB27-C5FE-CC06-36F6-37F776E57F1F}" dt="2021-08-09T13:42:34.834" v="278" actId="20577"/>
          <ac:spMkLst>
            <pc:docMk/>
            <pc:sldMk cId="657896532" sldId="259"/>
            <ac:spMk id="2" creationId="{00000000-0000-0000-0000-000000000000}"/>
          </ac:spMkLst>
        </pc:spChg>
        <pc:spChg chg="mod">
          <ac:chgData name="Elena-Gabriela Snopu (2019133)" userId="S::2019133@student.uwtsd.ac.uk::e87b82d9-1257-4582-8d1b-659b85356281" providerId="AD" clId="Web-{365EBB27-C5FE-CC06-36F6-37F776E57F1F}" dt="2021-08-09T13:42:47.381" v="279" actId="20577"/>
          <ac:spMkLst>
            <pc:docMk/>
            <pc:sldMk cId="657896532" sldId="259"/>
            <ac:spMk id="3" creationId="{00000000-0000-0000-0000-000000000000}"/>
          </ac:spMkLst>
        </pc:spChg>
      </pc:sldChg>
      <pc:sldChg chg="del">
        <pc:chgData name="Elena-Gabriela Snopu (2019133)" userId="S::2019133@student.uwtsd.ac.uk::e87b82d9-1257-4582-8d1b-659b85356281" providerId="AD" clId="Web-{365EBB27-C5FE-CC06-36F6-37F776E57F1F}" dt="2021-08-09T13:44:28.543" v="283"/>
        <pc:sldMkLst>
          <pc:docMk/>
          <pc:sldMk cId="2146408141" sldId="260"/>
        </pc:sldMkLst>
      </pc:sldChg>
      <pc:sldChg chg="del">
        <pc:chgData name="Elena-Gabriela Snopu (2019133)" userId="S::2019133@student.uwtsd.ac.uk::e87b82d9-1257-4582-8d1b-659b85356281" providerId="AD" clId="Web-{365EBB27-C5FE-CC06-36F6-37F776E57F1F}" dt="2021-08-09T14:06:07.163" v="331"/>
        <pc:sldMkLst>
          <pc:docMk/>
          <pc:sldMk cId="3995348188" sldId="261"/>
        </pc:sldMkLst>
      </pc:sldChg>
      <pc:sldChg chg="modSp">
        <pc:chgData name="Elena-Gabriela Snopu (2019133)" userId="S::2019133@student.uwtsd.ac.uk::e87b82d9-1257-4582-8d1b-659b85356281" providerId="AD" clId="Web-{365EBB27-C5FE-CC06-36F6-37F776E57F1F}" dt="2021-08-09T13:17:22.390" v="5" actId="20577"/>
        <pc:sldMkLst>
          <pc:docMk/>
          <pc:sldMk cId="340187925" sldId="266"/>
        </pc:sldMkLst>
        <pc:spChg chg="mod">
          <ac:chgData name="Elena-Gabriela Snopu (2019133)" userId="S::2019133@student.uwtsd.ac.uk::e87b82d9-1257-4582-8d1b-659b85356281" providerId="AD" clId="Web-{365EBB27-C5FE-CC06-36F6-37F776E57F1F}" dt="2021-08-09T13:17:22.390" v="5" actId="20577"/>
          <ac:spMkLst>
            <pc:docMk/>
            <pc:sldMk cId="340187925" sldId="266"/>
            <ac:spMk id="9" creationId="{27669597-99D8-4809-BD4B-36431DDCAFA4}"/>
          </ac:spMkLst>
        </pc:spChg>
      </pc:sldChg>
      <pc:sldChg chg="del">
        <pc:chgData name="Elena-Gabriela Snopu (2019133)" userId="S::2019133@student.uwtsd.ac.uk::e87b82d9-1257-4582-8d1b-659b85356281" providerId="AD" clId="Web-{365EBB27-C5FE-CC06-36F6-37F776E57F1F}" dt="2021-08-09T14:06:22.242" v="333"/>
        <pc:sldMkLst>
          <pc:docMk/>
          <pc:sldMk cId="3238150800" sldId="273"/>
        </pc:sldMkLst>
      </pc:sldChg>
      <pc:sldChg chg="del">
        <pc:chgData name="Elena-Gabriela Snopu (2019133)" userId="S::2019133@student.uwtsd.ac.uk::e87b82d9-1257-4582-8d1b-659b85356281" providerId="AD" clId="Web-{365EBB27-C5FE-CC06-36F6-37F776E57F1F}" dt="2021-08-09T14:06:30.039" v="334"/>
        <pc:sldMkLst>
          <pc:docMk/>
          <pc:sldMk cId="4175884569" sldId="274"/>
        </pc:sldMkLst>
      </pc:sldChg>
      <pc:sldChg chg="del">
        <pc:chgData name="Elena-Gabriela Snopu (2019133)" userId="S::2019133@student.uwtsd.ac.uk::e87b82d9-1257-4582-8d1b-659b85356281" providerId="AD" clId="Web-{365EBB27-C5FE-CC06-36F6-37F776E57F1F}" dt="2021-08-09T14:06:34.867" v="335"/>
        <pc:sldMkLst>
          <pc:docMk/>
          <pc:sldMk cId="1690300467" sldId="275"/>
        </pc:sldMkLst>
      </pc:sldChg>
      <pc:sldChg chg="del">
        <pc:chgData name="Elena-Gabriela Snopu (2019133)" userId="S::2019133@student.uwtsd.ac.uk::e87b82d9-1257-4582-8d1b-659b85356281" providerId="AD" clId="Web-{365EBB27-C5FE-CC06-36F6-37F776E57F1F}" dt="2021-08-09T14:06:13.600" v="332"/>
        <pc:sldMkLst>
          <pc:docMk/>
          <pc:sldMk cId="687799040" sldId="276"/>
        </pc:sldMkLst>
      </pc:sldChg>
      <pc:sldChg chg="mod setBg">
        <pc:chgData name="Elena-Gabriela Snopu (2019133)" userId="S::2019133@student.uwtsd.ac.uk::e87b82d9-1257-4582-8d1b-659b85356281" providerId="AD" clId="Web-{365EBB27-C5FE-CC06-36F6-37F776E57F1F}" dt="2021-08-09T14:09:44.300" v="435"/>
        <pc:sldMkLst>
          <pc:docMk/>
          <pc:sldMk cId="1684608662" sldId="281"/>
        </pc:sldMkLst>
      </pc:sldChg>
      <pc:sldChg chg="mod setBg">
        <pc:chgData name="Elena-Gabriela Snopu (2019133)" userId="S::2019133@student.uwtsd.ac.uk::e87b82d9-1257-4582-8d1b-659b85356281" providerId="AD" clId="Web-{365EBB27-C5FE-CC06-36F6-37F776E57F1F}" dt="2021-08-09T14:09:38.706" v="434"/>
        <pc:sldMkLst>
          <pc:docMk/>
          <pc:sldMk cId="3590332591" sldId="282"/>
        </pc:sldMkLst>
      </pc:sldChg>
      <pc:sldChg chg="modSp mod setBg">
        <pc:chgData name="Elena-Gabriela Snopu (2019133)" userId="S::2019133@student.uwtsd.ac.uk::e87b82d9-1257-4582-8d1b-659b85356281" providerId="AD" clId="Web-{365EBB27-C5FE-CC06-36F6-37F776E57F1F}" dt="2021-08-09T14:09:30.065" v="433" actId="20577"/>
        <pc:sldMkLst>
          <pc:docMk/>
          <pc:sldMk cId="3780939362" sldId="283"/>
        </pc:sldMkLst>
        <pc:spChg chg="mod">
          <ac:chgData name="Elena-Gabriela Snopu (2019133)" userId="S::2019133@student.uwtsd.ac.uk::e87b82d9-1257-4582-8d1b-659b85356281" providerId="AD" clId="Web-{365EBB27-C5FE-CC06-36F6-37F776E57F1F}" dt="2021-08-09T14:09:30.065" v="433" actId="20577"/>
          <ac:spMkLst>
            <pc:docMk/>
            <pc:sldMk cId="3780939362" sldId="283"/>
            <ac:spMk id="2" creationId="{33C95A3D-E554-43DB-A6BE-1B509F5C9D32}"/>
          </ac:spMkLst>
        </pc:spChg>
      </pc:sldChg>
      <pc:sldChg chg="del">
        <pc:chgData name="Elena-Gabriela Snopu (2019133)" userId="S::2019133@student.uwtsd.ac.uk::e87b82d9-1257-4582-8d1b-659b85356281" providerId="AD" clId="Web-{365EBB27-C5FE-CC06-36F6-37F776E57F1F}" dt="2021-08-09T13:38:36.477" v="248"/>
        <pc:sldMkLst>
          <pc:docMk/>
          <pc:sldMk cId="49092052" sldId="284"/>
        </pc:sldMkLst>
      </pc:sldChg>
      <pc:sldChg chg="modSp mod setBg">
        <pc:chgData name="Elena-Gabriela Snopu (2019133)" userId="S::2019133@student.uwtsd.ac.uk::e87b82d9-1257-4582-8d1b-659b85356281" providerId="AD" clId="Web-{365EBB27-C5FE-CC06-36F6-37F776E57F1F}" dt="2021-08-09T13:43:32.837" v="282" actId="20577"/>
        <pc:sldMkLst>
          <pc:docMk/>
          <pc:sldMk cId="426538578" sldId="285"/>
        </pc:sldMkLst>
        <pc:spChg chg="mod">
          <ac:chgData name="Elena-Gabriela Snopu (2019133)" userId="S::2019133@student.uwtsd.ac.uk::e87b82d9-1257-4582-8d1b-659b85356281" providerId="AD" clId="Web-{365EBB27-C5FE-CC06-36F6-37F776E57F1F}" dt="2021-08-09T13:43:32.837" v="282" actId="20577"/>
          <ac:spMkLst>
            <pc:docMk/>
            <pc:sldMk cId="426538578" sldId="285"/>
            <ac:spMk id="2" creationId="{E58B2487-5A89-4E34-B3AE-6BCE7D7D9608}"/>
          </ac:spMkLst>
        </pc:spChg>
      </pc:sldChg>
      <pc:sldChg chg="modSp">
        <pc:chgData name="Elena-Gabriela Snopu (2019133)" userId="S::2019133@student.uwtsd.ac.uk::e87b82d9-1257-4582-8d1b-659b85356281" providerId="AD" clId="Web-{365EBB27-C5FE-CC06-36F6-37F776E57F1F}" dt="2021-08-09T13:25:21.167" v="244" actId="14100"/>
        <pc:sldMkLst>
          <pc:docMk/>
          <pc:sldMk cId="1704704380" sldId="288"/>
        </pc:sldMkLst>
        <pc:spChg chg="mod">
          <ac:chgData name="Elena-Gabriela Snopu (2019133)" userId="S::2019133@student.uwtsd.ac.uk::e87b82d9-1257-4582-8d1b-659b85356281" providerId="AD" clId="Web-{365EBB27-C5FE-CC06-36F6-37F776E57F1F}" dt="2021-08-09T13:25:21.167" v="244" actId="14100"/>
          <ac:spMkLst>
            <pc:docMk/>
            <pc:sldMk cId="1704704380" sldId="288"/>
            <ac:spMk id="3" creationId="{BC4A3E26-8852-480A-993F-11879D4AE43B}"/>
          </ac:spMkLst>
        </pc:spChg>
      </pc:sldChg>
      <pc:sldChg chg="add ord">
        <pc:chgData name="Elena-Gabriela Snopu (2019133)" userId="S::2019133@student.uwtsd.ac.uk::e87b82d9-1257-4582-8d1b-659b85356281" providerId="AD" clId="Web-{365EBB27-C5FE-CC06-36F6-37F776E57F1F}" dt="2021-08-09T13:55:25.986" v="285"/>
        <pc:sldMkLst>
          <pc:docMk/>
          <pc:sldMk cId="971661052" sldId="289"/>
        </pc:sldMkLst>
      </pc:sldChg>
      <pc:sldChg chg="add ord">
        <pc:chgData name="Elena-Gabriela Snopu (2019133)" userId="S::2019133@student.uwtsd.ac.uk::e87b82d9-1257-4582-8d1b-659b85356281" providerId="AD" clId="Web-{365EBB27-C5FE-CC06-36F6-37F776E57F1F}" dt="2021-08-09T13:55:48.566" v="287"/>
        <pc:sldMkLst>
          <pc:docMk/>
          <pc:sldMk cId="2554945142" sldId="290"/>
        </pc:sldMkLst>
      </pc:sldChg>
      <pc:sldChg chg="add ord">
        <pc:chgData name="Elena-Gabriela Snopu (2019133)" userId="S::2019133@student.uwtsd.ac.uk::e87b82d9-1257-4582-8d1b-659b85356281" providerId="AD" clId="Web-{365EBB27-C5FE-CC06-36F6-37F776E57F1F}" dt="2021-08-09T13:56:11.942" v="289"/>
        <pc:sldMkLst>
          <pc:docMk/>
          <pc:sldMk cId="3689806766" sldId="291"/>
        </pc:sldMkLst>
      </pc:sldChg>
      <pc:sldChg chg="add ord">
        <pc:chgData name="Elena-Gabriela Snopu (2019133)" userId="S::2019133@student.uwtsd.ac.uk::e87b82d9-1257-4582-8d1b-659b85356281" providerId="AD" clId="Web-{365EBB27-C5FE-CC06-36F6-37F776E57F1F}" dt="2021-08-09T13:56:39.912" v="291"/>
        <pc:sldMkLst>
          <pc:docMk/>
          <pc:sldMk cId="1088535810" sldId="292"/>
        </pc:sldMkLst>
      </pc:sldChg>
      <pc:sldChg chg="addSp delSp modSp add mod ord setBg">
        <pc:chgData name="Elena-Gabriela Snopu (2019133)" userId="S::2019133@student.uwtsd.ac.uk::e87b82d9-1257-4582-8d1b-659b85356281" providerId="AD" clId="Web-{365EBB27-C5FE-CC06-36F6-37F776E57F1F}" dt="2021-08-09T14:03:14.872" v="325"/>
        <pc:sldMkLst>
          <pc:docMk/>
          <pc:sldMk cId="2373815577" sldId="293"/>
        </pc:sldMkLst>
        <pc:spChg chg="add del mod">
          <ac:chgData name="Elena-Gabriela Snopu (2019133)" userId="S::2019133@student.uwtsd.ac.uk::e87b82d9-1257-4582-8d1b-659b85356281" providerId="AD" clId="Web-{365EBB27-C5FE-CC06-36F6-37F776E57F1F}" dt="2021-08-09T14:03:00.746" v="323" actId="20577"/>
          <ac:spMkLst>
            <pc:docMk/>
            <pc:sldMk cId="2373815577" sldId="293"/>
            <ac:spMk id="2" creationId="{3A9780CA-5047-4494-87B8-DCD6A25BC79D}"/>
          </ac:spMkLst>
        </pc:spChg>
        <pc:spChg chg="mod">
          <ac:chgData name="Elena-Gabriela Snopu (2019133)" userId="S::2019133@student.uwtsd.ac.uk::e87b82d9-1257-4582-8d1b-659b85356281" providerId="AD" clId="Web-{365EBB27-C5FE-CC06-36F6-37F776E57F1F}" dt="2021-08-09T14:03:08.090" v="324" actId="20577"/>
          <ac:spMkLst>
            <pc:docMk/>
            <pc:sldMk cId="2373815577" sldId="293"/>
            <ac:spMk id="3" creationId="{FE0E8380-877D-4A93-B312-F4FD809B6786}"/>
          </ac:spMkLst>
        </pc:spChg>
        <pc:spChg chg="add del mod">
          <ac:chgData name="Elena-Gabriela Snopu (2019133)" userId="S::2019133@student.uwtsd.ac.uk::e87b82d9-1257-4582-8d1b-659b85356281" providerId="AD" clId="Web-{365EBB27-C5FE-CC06-36F6-37F776E57F1F}" dt="2021-08-09T14:02:47.964" v="322"/>
          <ac:spMkLst>
            <pc:docMk/>
            <pc:sldMk cId="2373815577" sldId="293"/>
            <ac:spMk id="5" creationId="{26B76AAA-3C49-480E-80EE-6904F933F80C}"/>
          </ac:spMkLst>
        </pc:spChg>
      </pc:sldChg>
      <pc:sldChg chg="delSp modSp new mod setBg">
        <pc:chgData name="Elena-Gabriela Snopu (2019133)" userId="S::2019133@student.uwtsd.ac.uk::e87b82d9-1257-4582-8d1b-659b85356281" providerId="AD" clId="Web-{365EBB27-C5FE-CC06-36F6-37F776E57F1F}" dt="2021-08-09T14:01:46.320" v="318" actId="14100"/>
        <pc:sldMkLst>
          <pc:docMk/>
          <pc:sldMk cId="909137225" sldId="294"/>
        </pc:sldMkLst>
        <pc:spChg chg="del">
          <ac:chgData name="Elena-Gabriela Snopu (2019133)" userId="S::2019133@student.uwtsd.ac.uk::e87b82d9-1257-4582-8d1b-659b85356281" providerId="AD" clId="Web-{365EBB27-C5FE-CC06-36F6-37F776E57F1F}" dt="2021-08-09T14:00:53.192" v="308"/>
          <ac:spMkLst>
            <pc:docMk/>
            <pc:sldMk cId="909137225" sldId="294"/>
            <ac:spMk id="2" creationId="{D8CBAF5C-9AD0-4164-AD94-E366B2BDC673}"/>
          </ac:spMkLst>
        </pc:spChg>
        <pc:spChg chg="mod">
          <ac:chgData name="Elena-Gabriela Snopu (2019133)" userId="S::2019133@student.uwtsd.ac.uk::e87b82d9-1257-4582-8d1b-659b85356281" providerId="AD" clId="Web-{365EBB27-C5FE-CC06-36F6-37F776E57F1F}" dt="2021-08-09T14:01:46.320" v="318" actId="14100"/>
          <ac:spMkLst>
            <pc:docMk/>
            <pc:sldMk cId="909137225" sldId="294"/>
            <ac:spMk id="3" creationId="{AF7A7182-F847-4336-94AF-6D48B38313D8}"/>
          </ac:spMkLst>
        </pc:spChg>
      </pc:sldChg>
    </pc:docChg>
  </pc:docChgLst>
  <pc:docChgLst>
    <pc:chgData name="Ica-Petronela Ciobanu (2022419)" userId="8babd87c-2d2f-439c-bc03-74acdfc18bba" providerId="ADAL" clId="{0F99541B-BCC3-41FC-B960-241E15586318}"/>
    <pc:docChg chg="custSel modSld">
      <pc:chgData name="Ica-Petronela Ciobanu (2022419)" userId="8babd87c-2d2f-439c-bc03-74acdfc18bba" providerId="ADAL" clId="{0F99541B-BCC3-41FC-B960-241E15586318}" dt="2021-08-02T12:24:19.171" v="1076" actId="26606"/>
      <pc:docMkLst>
        <pc:docMk/>
      </pc:docMkLst>
      <pc:sldChg chg="addSp delSp modSp mod setBg chgLayout">
        <pc:chgData name="Ica-Petronela Ciobanu (2022419)" userId="8babd87c-2d2f-439c-bc03-74acdfc18bba" providerId="ADAL" clId="{0F99541B-BCC3-41FC-B960-241E15586318}" dt="2021-08-02T12:24:19.171" v="1076" actId="26606"/>
        <pc:sldMkLst>
          <pc:docMk/>
          <pc:sldMk cId="2146408141" sldId="260"/>
        </pc:sldMkLst>
        <pc:spChg chg="mod ord">
          <ac:chgData name="Ica-Petronela Ciobanu (2022419)" userId="8babd87c-2d2f-439c-bc03-74acdfc18bba" providerId="ADAL" clId="{0F99541B-BCC3-41FC-B960-241E15586318}" dt="2021-08-02T12:24:19.171" v="1076" actId="26606"/>
          <ac:spMkLst>
            <pc:docMk/>
            <pc:sldMk cId="2146408141" sldId="260"/>
            <ac:spMk id="2" creationId="{00000000-0000-0000-0000-000000000000}"/>
          </ac:spMkLst>
        </pc:spChg>
        <pc:spChg chg="del">
          <ac:chgData name="Ica-Petronela Ciobanu (2022419)" userId="8babd87c-2d2f-439c-bc03-74acdfc18bba" providerId="ADAL" clId="{0F99541B-BCC3-41FC-B960-241E15586318}" dt="2021-08-02T12:18:26.086" v="587" actId="700"/>
          <ac:spMkLst>
            <pc:docMk/>
            <pc:sldMk cId="2146408141" sldId="260"/>
            <ac:spMk id="3" creationId="{00000000-0000-0000-0000-000000000000}"/>
          </ac:spMkLst>
        </pc:spChg>
        <pc:spChg chg="add mod ord">
          <ac:chgData name="Ica-Petronela Ciobanu (2022419)" userId="8babd87c-2d2f-439c-bc03-74acdfc18bba" providerId="ADAL" clId="{0F99541B-BCC3-41FC-B960-241E15586318}" dt="2021-08-02T12:24:19.171" v="1076" actId="26606"/>
          <ac:spMkLst>
            <pc:docMk/>
            <pc:sldMk cId="2146408141" sldId="260"/>
            <ac:spMk id="4" creationId="{85B3DCBB-8155-4AE6-A748-BFB9C89100EB}"/>
          </ac:spMkLst>
        </pc:spChg>
        <pc:spChg chg="add">
          <ac:chgData name="Ica-Petronela Ciobanu (2022419)" userId="8babd87c-2d2f-439c-bc03-74acdfc18bba" providerId="ADAL" clId="{0F99541B-BCC3-41FC-B960-241E15586318}" dt="2021-08-02T12:24:19.171" v="1076" actId="26606"/>
          <ac:spMkLst>
            <pc:docMk/>
            <pc:sldMk cId="2146408141" sldId="260"/>
            <ac:spMk id="9" creationId="{DEE2AD96-B495-4E06-9291-B71706F728CB}"/>
          </ac:spMkLst>
        </pc:spChg>
        <pc:spChg chg="add">
          <ac:chgData name="Ica-Petronela Ciobanu (2022419)" userId="8babd87c-2d2f-439c-bc03-74acdfc18bba" providerId="ADAL" clId="{0F99541B-BCC3-41FC-B960-241E15586318}" dt="2021-08-02T12:24:19.171" v="1076" actId="26606"/>
          <ac:spMkLst>
            <pc:docMk/>
            <pc:sldMk cId="2146408141" sldId="260"/>
            <ac:spMk id="11" creationId="{53CF6D67-C5A8-4ADD-9E8E-1E38CA1D3166}"/>
          </ac:spMkLst>
        </pc:spChg>
        <pc:spChg chg="add">
          <ac:chgData name="Ica-Petronela Ciobanu (2022419)" userId="8babd87c-2d2f-439c-bc03-74acdfc18bba" providerId="ADAL" clId="{0F99541B-BCC3-41FC-B960-241E15586318}" dt="2021-08-02T12:24:19.171" v="1076" actId="26606"/>
          <ac:spMkLst>
            <pc:docMk/>
            <pc:sldMk cId="2146408141" sldId="260"/>
            <ac:spMk id="13" creationId="{86909FA0-B515-4681-B7A8-FA281D133B94}"/>
          </ac:spMkLst>
        </pc:spChg>
        <pc:spChg chg="add">
          <ac:chgData name="Ica-Petronela Ciobanu (2022419)" userId="8babd87c-2d2f-439c-bc03-74acdfc18bba" providerId="ADAL" clId="{0F99541B-BCC3-41FC-B960-241E15586318}" dt="2021-08-02T12:24:19.171" v="1076" actId="26606"/>
          <ac:spMkLst>
            <pc:docMk/>
            <pc:sldMk cId="2146408141" sldId="260"/>
            <ac:spMk id="15" creationId="{21C9FE86-FCC3-4A31-AA1C-C882262B7FE7}"/>
          </ac:spMkLst>
        </pc:spChg>
        <pc:spChg chg="add">
          <ac:chgData name="Ica-Petronela Ciobanu (2022419)" userId="8babd87c-2d2f-439c-bc03-74acdfc18bba" providerId="ADAL" clId="{0F99541B-BCC3-41FC-B960-241E15586318}" dt="2021-08-02T12:24:19.171" v="1076" actId="26606"/>
          <ac:spMkLst>
            <pc:docMk/>
            <pc:sldMk cId="2146408141" sldId="260"/>
            <ac:spMk id="17" creationId="{7D96243B-ECED-4B71-8E06-AE9A285EAD20}"/>
          </ac:spMkLst>
        </pc:spChg>
        <pc:spChg chg="add">
          <ac:chgData name="Ica-Petronela Ciobanu (2022419)" userId="8babd87c-2d2f-439c-bc03-74acdfc18bba" providerId="ADAL" clId="{0F99541B-BCC3-41FC-B960-241E15586318}" dt="2021-08-02T12:24:19.171" v="1076" actId="26606"/>
          <ac:spMkLst>
            <pc:docMk/>
            <pc:sldMk cId="2146408141" sldId="260"/>
            <ac:spMk id="19" creationId="{A09989E4-EFDC-4A90-A633-E0525FB4139E}"/>
          </ac:spMkLst>
        </pc:spChg>
      </pc:sldChg>
      <pc:sldChg chg="addSp modSp mod setBg chgLayout">
        <pc:chgData name="Ica-Petronela Ciobanu (2022419)" userId="8babd87c-2d2f-439c-bc03-74acdfc18bba" providerId="ADAL" clId="{0F99541B-BCC3-41FC-B960-241E15586318}" dt="2021-08-02T12:17:12.267" v="586" actId="26606"/>
        <pc:sldMkLst>
          <pc:docMk/>
          <pc:sldMk cId="2570891762" sldId="277"/>
        </pc:sldMkLst>
        <pc:spChg chg="mod ord">
          <ac:chgData name="Ica-Petronela Ciobanu (2022419)" userId="8babd87c-2d2f-439c-bc03-74acdfc18bba" providerId="ADAL" clId="{0F99541B-BCC3-41FC-B960-241E15586318}" dt="2021-08-02T12:17:12.267" v="586" actId="26606"/>
          <ac:spMkLst>
            <pc:docMk/>
            <pc:sldMk cId="2570891762" sldId="277"/>
            <ac:spMk id="2" creationId="{9EECA130-0C4A-4BDB-B65F-EEAA52613174}"/>
          </ac:spMkLst>
        </pc:spChg>
        <pc:spChg chg="mod ord">
          <ac:chgData name="Ica-Petronela Ciobanu (2022419)" userId="8babd87c-2d2f-439c-bc03-74acdfc18bba" providerId="ADAL" clId="{0F99541B-BCC3-41FC-B960-241E15586318}" dt="2021-08-02T12:17:12.267" v="586" actId="26606"/>
          <ac:spMkLst>
            <pc:docMk/>
            <pc:sldMk cId="2570891762" sldId="277"/>
            <ac:spMk id="3" creationId="{574A6BF4-EE57-44CC-ABEE-DF17D34E59B6}"/>
          </ac:spMkLst>
        </pc:spChg>
        <pc:spChg chg="add">
          <ac:chgData name="Ica-Petronela Ciobanu (2022419)" userId="8babd87c-2d2f-439c-bc03-74acdfc18bba" providerId="ADAL" clId="{0F99541B-BCC3-41FC-B960-241E15586318}" dt="2021-08-02T12:17:12.267" v="586" actId="26606"/>
          <ac:spMkLst>
            <pc:docMk/>
            <pc:sldMk cId="2570891762" sldId="277"/>
            <ac:spMk id="8" creationId="{DEE2AD96-B495-4E06-9291-B71706F728CB}"/>
          </ac:spMkLst>
        </pc:spChg>
        <pc:spChg chg="add">
          <ac:chgData name="Ica-Petronela Ciobanu (2022419)" userId="8babd87c-2d2f-439c-bc03-74acdfc18bba" providerId="ADAL" clId="{0F99541B-BCC3-41FC-B960-241E15586318}" dt="2021-08-02T12:17:12.267" v="586" actId="26606"/>
          <ac:spMkLst>
            <pc:docMk/>
            <pc:sldMk cId="2570891762" sldId="277"/>
            <ac:spMk id="10" creationId="{53CF6D67-C5A8-4ADD-9E8E-1E38CA1D3166}"/>
          </ac:spMkLst>
        </pc:spChg>
        <pc:spChg chg="add">
          <ac:chgData name="Ica-Petronela Ciobanu (2022419)" userId="8babd87c-2d2f-439c-bc03-74acdfc18bba" providerId="ADAL" clId="{0F99541B-BCC3-41FC-B960-241E15586318}" dt="2021-08-02T12:17:12.267" v="586" actId="26606"/>
          <ac:spMkLst>
            <pc:docMk/>
            <pc:sldMk cId="2570891762" sldId="277"/>
            <ac:spMk id="12" creationId="{86909FA0-B515-4681-B7A8-FA281D133B94}"/>
          </ac:spMkLst>
        </pc:spChg>
        <pc:spChg chg="add">
          <ac:chgData name="Ica-Petronela Ciobanu (2022419)" userId="8babd87c-2d2f-439c-bc03-74acdfc18bba" providerId="ADAL" clId="{0F99541B-BCC3-41FC-B960-241E15586318}" dt="2021-08-02T12:17:12.267" v="586" actId="26606"/>
          <ac:spMkLst>
            <pc:docMk/>
            <pc:sldMk cId="2570891762" sldId="277"/>
            <ac:spMk id="14" creationId="{21C9FE86-FCC3-4A31-AA1C-C882262B7FE7}"/>
          </ac:spMkLst>
        </pc:spChg>
        <pc:spChg chg="add">
          <ac:chgData name="Ica-Petronela Ciobanu (2022419)" userId="8babd87c-2d2f-439c-bc03-74acdfc18bba" providerId="ADAL" clId="{0F99541B-BCC3-41FC-B960-241E15586318}" dt="2021-08-02T12:17:12.267" v="586" actId="26606"/>
          <ac:spMkLst>
            <pc:docMk/>
            <pc:sldMk cId="2570891762" sldId="277"/>
            <ac:spMk id="16" creationId="{7D96243B-ECED-4B71-8E06-AE9A285EAD20}"/>
          </ac:spMkLst>
        </pc:spChg>
        <pc:spChg chg="add">
          <ac:chgData name="Ica-Petronela Ciobanu (2022419)" userId="8babd87c-2d2f-439c-bc03-74acdfc18bba" providerId="ADAL" clId="{0F99541B-BCC3-41FC-B960-241E15586318}" dt="2021-08-02T12:17:12.267" v="586" actId="26606"/>
          <ac:spMkLst>
            <pc:docMk/>
            <pc:sldMk cId="2570891762" sldId="277"/>
            <ac:spMk id="18" creationId="{A09989E4-EFDC-4A90-A633-E0525FB4139E}"/>
          </ac:spMkLst>
        </pc:spChg>
      </pc:sldChg>
      <pc:sldChg chg="addSp modSp mod setBg">
        <pc:chgData name="Ica-Petronela Ciobanu (2022419)" userId="8babd87c-2d2f-439c-bc03-74acdfc18bba" providerId="ADAL" clId="{0F99541B-BCC3-41FC-B960-241E15586318}" dt="2021-08-02T12:12:23.683" v="533"/>
        <pc:sldMkLst>
          <pc:docMk/>
          <pc:sldMk cId="1918621842" sldId="278"/>
        </pc:sldMkLst>
        <pc:spChg chg="mod">
          <ac:chgData name="Ica-Petronela Ciobanu (2022419)" userId="8babd87c-2d2f-439c-bc03-74acdfc18bba" providerId="ADAL" clId="{0F99541B-BCC3-41FC-B960-241E15586318}" dt="2021-08-02T12:05:43.006" v="532" actId="20577"/>
          <ac:spMkLst>
            <pc:docMk/>
            <pc:sldMk cId="1918621842" sldId="278"/>
            <ac:spMk id="2" creationId="{8BCFEF13-659F-4EAB-A934-F7F3A85AD871}"/>
          </ac:spMkLst>
        </pc:spChg>
        <pc:spChg chg="mod">
          <ac:chgData name="Ica-Petronela Ciobanu (2022419)" userId="8babd87c-2d2f-439c-bc03-74acdfc18bba" providerId="ADAL" clId="{0F99541B-BCC3-41FC-B960-241E15586318}" dt="2021-08-02T12:12:23.683" v="533"/>
          <ac:spMkLst>
            <pc:docMk/>
            <pc:sldMk cId="1918621842" sldId="278"/>
            <ac:spMk id="3" creationId="{40964611-9DC1-4182-8A6B-35712E62D1C3}"/>
          </ac:spMkLst>
        </pc:spChg>
        <pc:spChg chg="add">
          <ac:chgData name="Ica-Petronela Ciobanu (2022419)" userId="8babd87c-2d2f-439c-bc03-74acdfc18bba" providerId="ADAL" clId="{0F99541B-BCC3-41FC-B960-241E15586318}" dt="2021-08-02T12:05:16.355" v="503" actId="26606"/>
          <ac:spMkLst>
            <pc:docMk/>
            <pc:sldMk cId="1918621842" sldId="278"/>
            <ac:spMk id="8" creationId="{1B15ED52-F352-441B-82BF-E0EA34836D08}"/>
          </ac:spMkLst>
        </pc:spChg>
        <pc:spChg chg="add">
          <ac:chgData name="Ica-Petronela Ciobanu (2022419)" userId="8babd87c-2d2f-439c-bc03-74acdfc18bba" providerId="ADAL" clId="{0F99541B-BCC3-41FC-B960-241E15586318}" dt="2021-08-02T12:05:16.355" v="503" actId="26606"/>
          <ac:spMkLst>
            <pc:docMk/>
            <pc:sldMk cId="1918621842" sldId="278"/>
            <ac:spMk id="10" creationId="{3B2E3793-BFE6-45A2-9B7B-E18844431C99}"/>
          </ac:spMkLst>
        </pc:spChg>
        <pc:spChg chg="add">
          <ac:chgData name="Ica-Petronela Ciobanu (2022419)" userId="8babd87c-2d2f-439c-bc03-74acdfc18bba" providerId="ADAL" clId="{0F99541B-BCC3-41FC-B960-241E15586318}" dt="2021-08-02T12:05:16.355" v="503" actId="26606"/>
          <ac:spMkLst>
            <pc:docMk/>
            <pc:sldMk cId="1918621842" sldId="278"/>
            <ac:spMk id="12" creationId="{BC4C4868-CB8F-4AF9-9CDB-8108F2C19B67}"/>
          </ac:spMkLst>
        </pc:spChg>
        <pc:spChg chg="add">
          <ac:chgData name="Ica-Petronela Ciobanu (2022419)" userId="8babd87c-2d2f-439c-bc03-74acdfc18bba" providerId="ADAL" clId="{0F99541B-BCC3-41FC-B960-241E15586318}" dt="2021-08-02T12:05:16.355" v="503" actId="26606"/>
          <ac:spMkLst>
            <pc:docMk/>
            <pc:sldMk cId="1918621842" sldId="278"/>
            <ac:spMk id="14" creationId="{375E0459-6403-40CD-989D-56A4407CA12E}"/>
          </ac:spMkLst>
        </pc:spChg>
        <pc:spChg chg="add">
          <ac:chgData name="Ica-Petronela Ciobanu (2022419)" userId="8babd87c-2d2f-439c-bc03-74acdfc18bba" providerId="ADAL" clId="{0F99541B-BCC3-41FC-B960-241E15586318}" dt="2021-08-02T12:05:16.355" v="503" actId="26606"/>
          <ac:spMkLst>
            <pc:docMk/>
            <pc:sldMk cId="1918621842" sldId="278"/>
            <ac:spMk id="16" creationId="{53E5B1A8-3AC9-4BD1-9BBC-78CA94F2D1BA}"/>
          </ac:spMkLst>
        </pc:spChg>
      </pc:sldChg>
      <pc:sldChg chg="addSp modSp mod setBg">
        <pc:chgData name="Ica-Petronela Ciobanu (2022419)" userId="8babd87c-2d2f-439c-bc03-74acdfc18bba" providerId="ADAL" clId="{0F99541B-BCC3-41FC-B960-241E15586318}" dt="2021-08-02T12:05:00.680" v="502" actId="20577"/>
        <pc:sldMkLst>
          <pc:docMk/>
          <pc:sldMk cId="1723219719" sldId="279"/>
        </pc:sldMkLst>
        <pc:spChg chg="mod">
          <ac:chgData name="Ica-Petronela Ciobanu (2022419)" userId="8babd87c-2d2f-439c-bc03-74acdfc18bba" providerId="ADAL" clId="{0F99541B-BCC3-41FC-B960-241E15586318}" dt="2021-08-02T12:04:08.720" v="303" actId="26606"/>
          <ac:spMkLst>
            <pc:docMk/>
            <pc:sldMk cId="1723219719" sldId="279"/>
            <ac:spMk id="2" creationId="{8DBCE791-6516-4293-B3EC-BD290AECCD3C}"/>
          </ac:spMkLst>
        </pc:spChg>
        <pc:spChg chg="mod">
          <ac:chgData name="Ica-Petronela Ciobanu (2022419)" userId="8babd87c-2d2f-439c-bc03-74acdfc18bba" providerId="ADAL" clId="{0F99541B-BCC3-41FC-B960-241E15586318}" dt="2021-08-02T12:05:00.680" v="502" actId="20577"/>
          <ac:spMkLst>
            <pc:docMk/>
            <pc:sldMk cId="1723219719" sldId="279"/>
            <ac:spMk id="3" creationId="{090635F2-0D3A-4D2B-99AF-040EE6AF8640}"/>
          </ac:spMkLst>
        </pc:spChg>
        <pc:spChg chg="add">
          <ac:chgData name="Ica-Petronela Ciobanu (2022419)" userId="8babd87c-2d2f-439c-bc03-74acdfc18bba" providerId="ADAL" clId="{0F99541B-BCC3-41FC-B960-241E15586318}" dt="2021-08-02T12:04:08.720" v="303" actId="26606"/>
          <ac:spMkLst>
            <pc:docMk/>
            <pc:sldMk cId="1723219719" sldId="279"/>
            <ac:spMk id="8" creationId="{DEE2AD96-B495-4E06-9291-B71706F728CB}"/>
          </ac:spMkLst>
        </pc:spChg>
        <pc:spChg chg="add">
          <ac:chgData name="Ica-Petronela Ciobanu (2022419)" userId="8babd87c-2d2f-439c-bc03-74acdfc18bba" providerId="ADAL" clId="{0F99541B-BCC3-41FC-B960-241E15586318}" dt="2021-08-02T12:04:08.720" v="303" actId="26606"/>
          <ac:spMkLst>
            <pc:docMk/>
            <pc:sldMk cId="1723219719" sldId="279"/>
            <ac:spMk id="10" creationId="{53CF6D67-C5A8-4ADD-9E8E-1E38CA1D3166}"/>
          </ac:spMkLst>
        </pc:spChg>
        <pc:spChg chg="add">
          <ac:chgData name="Ica-Petronela Ciobanu (2022419)" userId="8babd87c-2d2f-439c-bc03-74acdfc18bba" providerId="ADAL" clId="{0F99541B-BCC3-41FC-B960-241E15586318}" dt="2021-08-02T12:04:08.720" v="303" actId="26606"/>
          <ac:spMkLst>
            <pc:docMk/>
            <pc:sldMk cId="1723219719" sldId="279"/>
            <ac:spMk id="12" creationId="{86909FA0-B515-4681-B7A8-FA281D133B94}"/>
          </ac:spMkLst>
        </pc:spChg>
        <pc:spChg chg="add">
          <ac:chgData name="Ica-Petronela Ciobanu (2022419)" userId="8babd87c-2d2f-439c-bc03-74acdfc18bba" providerId="ADAL" clId="{0F99541B-BCC3-41FC-B960-241E15586318}" dt="2021-08-02T12:04:08.720" v="303" actId="26606"/>
          <ac:spMkLst>
            <pc:docMk/>
            <pc:sldMk cId="1723219719" sldId="279"/>
            <ac:spMk id="14" creationId="{21C9FE86-FCC3-4A31-AA1C-C882262B7FE7}"/>
          </ac:spMkLst>
        </pc:spChg>
        <pc:spChg chg="add">
          <ac:chgData name="Ica-Petronela Ciobanu (2022419)" userId="8babd87c-2d2f-439c-bc03-74acdfc18bba" providerId="ADAL" clId="{0F99541B-BCC3-41FC-B960-241E15586318}" dt="2021-08-02T12:04:08.720" v="303" actId="26606"/>
          <ac:spMkLst>
            <pc:docMk/>
            <pc:sldMk cId="1723219719" sldId="279"/>
            <ac:spMk id="16" creationId="{7D96243B-ECED-4B71-8E06-AE9A285EAD20}"/>
          </ac:spMkLst>
        </pc:spChg>
        <pc:spChg chg="add">
          <ac:chgData name="Ica-Petronela Ciobanu (2022419)" userId="8babd87c-2d2f-439c-bc03-74acdfc18bba" providerId="ADAL" clId="{0F99541B-BCC3-41FC-B960-241E15586318}" dt="2021-08-02T12:04:08.720" v="303" actId="26606"/>
          <ac:spMkLst>
            <pc:docMk/>
            <pc:sldMk cId="1723219719" sldId="279"/>
            <ac:spMk id="18" creationId="{A09989E4-EFDC-4A90-A633-E0525FB4139E}"/>
          </ac:spMkLst>
        </pc:spChg>
      </pc:sldChg>
      <pc:sldChg chg="addSp delSp modSp mod setBg chgLayout">
        <pc:chgData name="Ica-Petronela Ciobanu (2022419)" userId="8babd87c-2d2f-439c-bc03-74acdfc18bba" providerId="ADAL" clId="{0F99541B-BCC3-41FC-B960-241E15586318}" dt="2021-08-02T11:58:36.854" v="45" actId="26606"/>
        <pc:sldMkLst>
          <pc:docMk/>
          <pc:sldMk cId="1760713630" sldId="280"/>
        </pc:sldMkLst>
        <pc:spChg chg="del">
          <ac:chgData name="Ica-Petronela Ciobanu (2022419)" userId="8babd87c-2d2f-439c-bc03-74acdfc18bba" providerId="ADAL" clId="{0F99541B-BCC3-41FC-B960-241E15586318}" dt="2021-08-02T11:55:42.332" v="0" actId="700"/>
          <ac:spMkLst>
            <pc:docMk/>
            <pc:sldMk cId="1760713630" sldId="280"/>
            <ac:spMk id="2" creationId="{7A6A507C-9F26-4A42-9A1B-86DCE7E45A1D}"/>
          </ac:spMkLst>
        </pc:spChg>
        <pc:spChg chg="del">
          <ac:chgData name="Ica-Petronela Ciobanu (2022419)" userId="8babd87c-2d2f-439c-bc03-74acdfc18bba" providerId="ADAL" clId="{0F99541B-BCC3-41FC-B960-241E15586318}" dt="2021-08-02T11:55:42.332" v="0" actId="700"/>
          <ac:spMkLst>
            <pc:docMk/>
            <pc:sldMk cId="1760713630" sldId="280"/>
            <ac:spMk id="3" creationId="{460177B4-9E9D-4EB5-8324-6F1B3545B312}"/>
          </ac:spMkLst>
        </pc:spChg>
        <pc:spChg chg="add mod ord">
          <ac:chgData name="Ica-Petronela Ciobanu (2022419)" userId="8babd87c-2d2f-439c-bc03-74acdfc18bba" providerId="ADAL" clId="{0F99541B-BCC3-41FC-B960-241E15586318}" dt="2021-08-02T11:58:36.854" v="45" actId="26606"/>
          <ac:spMkLst>
            <pc:docMk/>
            <pc:sldMk cId="1760713630" sldId="280"/>
            <ac:spMk id="4" creationId="{51B9F2F6-7614-4F9A-81FC-98C899225223}"/>
          </ac:spMkLst>
        </pc:spChg>
        <pc:spChg chg="add mod ord">
          <ac:chgData name="Ica-Petronela Ciobanu (2022419)" userId="8babd87c-2d2f-439c-bc03-74acdfc18bba" providerId="ADAL" clId="{0F99541B-BCC3-41FC-B960-241E15586318}" dt="2021-08-02T11:58:36.854" v="45" actId="26606"/>
          <ac:spMkLst>
            <pc:docMk/>
            <pc:sldMk cId="1760713630" sldId="280"/>
            <ac:spMk id="5" creationId="{E295A6CA-72D3-43F9-8374-7E0C891F8B59}"/>
          </ac:spMkLst>
        </pc:spChg>
        <pc:spChg chg="add">
          <ac:chgData name="Ica-Petronela Ciobanu (2022419)" userId="8babd87c-2d2f-439c-bc03-74acdfc18bba" providerId="ADAL" clId="{0F99541B-BCC3-41FC-B960-241E15586318}" dt="2021-08-02T11:58:36.854" v="45" actId="26606"/>
          <ac:spMkLst>
            <pc:docMk/>
            <pc:sldMk cId="1760713630" sldId="280"/>
            <ac:spMk id="10" creationId="{09588DA8-065E-4F6F-8EFD-43104AB2E0CF}"/>
          </ac:spMkLst>
        </pc:spChg>
        <pc:spChg chg="add">
          <ac:chgData name="Ica-Petronela Ciobanu (2022419)" userId="8babd87c-2d2f-439c-bc03-74acdfc18bba" providerId="ADAL" clId="{0F99541B-BCC3-41FC-B960-241E15586318}" dt="2021-08-02T11:58:36.854" v="45" actId="26606"/>
          <ac:spMkLst>
            <pc:docMk/>
            <pc:sldMk cId="1760713630" sldId="280"/>
            <ac:spMk id="12" creationId="{C4285719-470E-454C-AF62-8323075F1F5B}"/>
          </ac:spMkLst>
        </pc:spChg>
        <pc:spChg chg="add">
          <ac:chgData name="Ica-Petronela Ciobanu (2022419)" userId="8babd87c-2d2f-439c-bc03-74acdfc18bba" providerId="ADAL" clId="{0F99541B-BCC3-41FC-B960-241E15586318}" dt="2021-08-02T11:58:36.854" v="45" actId="26606"/>
          <ac:spMkLst>
            <pc:docMk/>
            <pc:sldMk cId="1760713630" sldId="280"/>
            <ac:spMk id="14" creationId="{CD9FE4EF-C4D8-49A0-B2FF-81D8DB7D8A24}"/>
          </ac:spMkLst>
        </pc:spChg>
        <pc:spChg chg="add">
          <ac:chgData name="Ica-Petronela Ciobanu (2022419)" userId="8babd87c-2d2f-439c-bc03-74acdfc18bba" providerId="ADAL" clId="{0F99541B-BCC3-41FC-B960-241E15586318}" dt="2021-08-02T11:58:36.854" v="45" actId="26606"/>
          <ac:spMkLst>
            <pc:docMk/>
            <pc:sldMk cId="1760713630" sldId="280"/>
            <ac:spMk id="16" creationId="{4300840D-0A0B-4512-BACA-B439D5B9C57C}"/>
          </ac:spMkLst>
        </pc:spChg>
        <pc:spChg chg="add">
          <ac:chgData name="Ica-Petronela Ciobanu (2022419)" userId="8babd87c-2d2f-439c-bc03-74acdfc18bba" providerId="ADAL" clId="{0F99541B-BCC3-41FC-B960-241E15586318}" dt="2021-08-02T11:58:36.854" v="45" actId="26606"/>
          <ac:spMkLst>
            <pc:docMk/>
            <pc:sldMk cId="1760713630" sldId="280"/>
            <ac:spMk id="18" creationId="{D2B78728-A580-49A7-84F9-6EF6F583ADE0}"/>
          </ac:spMkLst>
        </pc:spChg>
        <pc:spChg chg="add">
          <ac:chgData name="Ica-Petronela Ciobanu (2022419)" userId="8babd87c-2d2f-439c-bc03-74acdfc18bba" providerId="ADAL" clId="{0F99541B-BCC3-41FC-B960-241E15586318}" dt="2021-08-02T11:58:36.854" v="45" actId="26606"/>
          <ac:spMkLst>
            <pc:docMk/>
            <pc:sldMk cId="1760713630" sldId="280"/>
            <ac:spMk id="20" creationId="{38FAA1A1-D861-433F-88FA-1E9D6FD31D11}"/>
          </ac:spMkLst>
        </pc:spChg>
        <pc:spChg chg="add">
          <ac:chgData name="Ica-Petronela Ciobanu (2022419)" userId="8babd87c-2d2f-439c-bc03-74acdfc18bba" providerId="ADAL" clId="{0F99541B-BCC3-41FC-B960-241E15586318}" dt="2021-08-02T11:58:36.854" v="45" actId="26606"/>
          <ac:spMkLst>
            <pc:docMk/>
            <pc:sldMk cId="1760713630" sldId="280"/>
            <ac:spMk id="22" creationId="{8D71EDA1-87BF-4D5D-AB79-F346FD19278A}"/>
          </ac:spMkLst>
        </pc:spChg>
      </pc:sldChg>
    </pc:docChg>
  </pc:docChgLst>
  <pc:docChgLst>
    <pc:chgData name="Elena-Gabriela Snopu (2019133)" userId="S::2019133@student.uwtsd.ac.uk::e87b82d9-1257-4582-8d1b-659b85356281" providerId="AD" clId="Web-{C2BBB248-A6B2-5981-9296-95B737A2FD18}"/>
    <pc:docChg chg="modSld">
      <pc:chgData name="Elena-Gabriela Snopu (2019133)" userId="S::2019133@student.uwtsd.ac.uk::e87b82d9-1257-4582-8d1b-659b85356281" providerId="AD" clId="Web-{C2BBB248-A6B2-5981-9296-95B737A2FD18}" dt="2021-07-19T21:47:21.817" v="204" actId="14100"/>
      <pc:docMkLst>
        <pc:docMk/>
      </pc:docMkLst>
      <pc:sldChg chg="addSp delSp modSp">
        <pc:chgData name="Elena-Gabriela Snopu (2019133)" userId="S::2019133@student.uwtsd.ac.uk::e87b82d9-1257-4582-8d1b-659b85356281" providerId="AD" clId="Web-{C2BBB248-A6B2-5981-9296-95B737A2FD18}" dt="2021-07-19T21:18:42.762" v="135" actId="14100"/>
        <pc:sldMkLst>
          <pc:docMk/>
          <pc:sldMk cId="983237333" sldId="264"/>
        </pc:sldMkLst>
        <pc:spChg chg="add del mod">
          <ac:chgData name="Elena-Gabriela Snopu (2019133)" userId="S::2019133@student.uwtsd.ac.uk::e87b82d9-1257-4582-8d1b-659b85356281" providerId="AD" clId="Web-{C2BBB248-A6B2-5981-9296-95B737A2FD18}" dt="2021-07-19T21:18:36.824" v="134"/>
          <ac:spMkLst>
            <pc:docMk/>
            <pc:sldMk cId="983237333" sldId="264"/>
            <ac:spMk id="5" creationId="{C215AC00-91FC-41DA-BB21-861280D937AC}"/>
          </ac:spMkLst>
        </pc:spChg>
        <pc:spChg chg="add del mod">
          <ac:chgData name="Elena-Gabriela Snopu (2019133)" userId="S::2019133@student.uwtsd.ac.uk::e87b82d9-1257-4582-8d1b-659b85356281" providerId="AD" clId="Web-{C2BBB248-A6B2-5981-9296-95B737A2FD18}" dt="2021-07-19T21:18:42.762" v="135" actId="14100"/>
          <ac:spMkLst>
            <pc:docMk/>
            <pc:sldMk cId="983237333" sldId="264"/>
            <ac:spMk id="8" creationId="{D87F0688-294F-44A4-B7D2-5F4BD5079CA8}"/>
          </ac:spMkLst>
        </pc:spChg>
      </pc:sldChg>
      <pc:sldChg chg="modSp">
        <pc:chgData name="Elena-Gabriela Snopu (2019133)" userId="S::2019133@student.uwtsd.ac.uk::e87b82d9-1257-4582-8d1b-659b85356281" providerId="AD" clId="Web-{C2BBB248-A6B2-5981-9296-95B737A2FD18}" dt="2021-07-19T21:22:34.691" v="156" actId="20577"/>
        <pc:sldMkLst>
          <pc:docMk/>
          <pc:sldMk cId="340187925" sldId="266"/>
        </pc:sldMkLst>
        <pc:spChg chg="mod">
          <ac:chgData name="Elena-Gabriela Snopu (2019133)" userId="S::2019133@student.uwtsd.ac.uk::e87b82d9-1257-4582-8d1b-659b85356281" providerId="AD" clId="Web-{C2BBB248-A6B2-5981-9296-95B737A2FD18}" dt="2021-07-19T21:21:17.518" v="148" actId="20577"/>
          <ac:spMkLst>
            <pc:docMk/>
            <pc:sldMk cId="340187925" sldId="266"/>
            <ac:spMk id="2" creationId="{EF2D7B06-4A38-4F22-8582-57ACFA5336DA}"/>
          </ac:spMkLst>
        </pc:spChg>
        <pc:spChg chg="mod">
          <ac:chgData name="Elena-Gabriela Snopu (2019133)" userId="S::2019133@student.uwtsd.ac.uk::e87b82d9-1257-4582-8d1b-659b85356281" providerId="AD" clId="Web-{C2BBB248-A6B2-5981-9296-95B737A2FD18}" dt="2021-07-19T21:22:34.691" v="156" actId="20577"/>
          <ac:spMkLst>
            <pc:docMk/>
            <pc:sldMk cId="340187925" sldId="266"/>
            <ac:spMk id="9" creationId="{27669597-99D8-4809-BD4B-36431DDCAFA4}"/>
          </ac:spMkLst>
        </pc:spChg>
      </pc:sldChg>
      <pc:sldChg chg="addSp delSp modSp mod setBg setClrOvrMap modNotes">
        <pc:chgData name="Elena-Gabriela Snopu (2019133)" userId="S::2019133@student.uwtsd.ac.uk::e87b82d9-1257-4582-8d1b-659b85356281" providerId="AD" clId="Web-{C2BBB248-A6B2-5981-9296-95B737A2FD18}" dt="2021-07-19T21:42:06.618" v="197" actId="20577"/>
        <pc:sldMkLst>
          <pc:docMk/>
          <pc:sldMk cId="4292172237" sldId="267"/>
        </pc:sldMkLst>
        <pc:spChg chg="mod ord">
          <ac:chgData name="Elena-Gabriela Snopu (2019133)" userId="S::2019133@student.uwtsd.ac.uk::e87b82d9-1257-4582-8d1b-659b85356281" providerId="AD" clId="Web-{C2BBB248-A6B2-5981-9296-95B737A2FD18}" dt="2021-07-19T21:27:04.697" v="171"/>
          <ac:spMkLst>
            <pc:docMk/>
            <pc:sldMk cId="4292172237" sldId="267"/>
            <ac:spMk id="2" creationId="{2C8C18FD-FD0E-4CFB-B87A-820E1E040ECB}"/>
          </ac:spMkLst>
        </pc:spChg>
        <pc:spChg chg="del">
          <ac:chgData name="Elena-Gabriela Snopu (2019133)" userId="S::2019133@student.uwtsd.ac.uk::e87b82d9-1257-4582-8d1b-659b85356281" providerId="AD" clId="Web-{C2BBB248-A6B2-5981-9296-95B737A2FD18}" dt="2021-07-19T21:26:41.384" v="170"/>
          <ac:spMkLst>
            <pc:docMk/>
            <pc:sldMk cId="4292172237" sldId="267"/>
            <ac:spMk id="3" creationId="{DFEA1ED9-CC18-45F8-ADAA-A5434AB85AA1}"/>
          </ac:spMkLst>
        </pc:spChg>
        <pc:spChg chg="add mod">
          <ac:chgData name="Elena-Gabriela Snopu (2019133)" userId="S::2019133@student.uwtsd.ac.uk::e87b82d9-1257-4582-8d1b-659b85356281" providerId="AD" clId="Web-{C2BBB248-A6B2-5981-9296-95B737A2FD18}" dt="2021-07-19T21:42:06.618" v="197" actId="20577"/>
          <ac:spMkLst>
            <pc:docMk/>
            <pc:sldMk cId="4292172237" sldId="267"/>
            <ac:spMk id="8" creationId="{66947A1F-50FB-48CD-ABBB-751F0DD88DE1}"/>
          </ac:spMkLst>
        </pc:spChg>
        <pc:spChg chg="add">
          <ac:chgData name="Elena-Gabriela Snopu (2019133)" userId="S::2019133@student.uwtsd.ac.uk::e87b82d9-1257-4582-8d1b-659b85356281" providerId="AD" clId="Web-{C2BBB248-A6B2-5981-9296-95B737A2FD18}" dt="2021-07-19T21:27:04.697" v="171"/>
          <ac:spMkLst>
            <pc:docMk/>
            <pc:sldMk cId="4292172237" sldId="267"/>
            <ac:spMk id="11" creationId="{8F23F8A3-8FD7-4779-8323-FDC26BE99889}"/>
          </ac:spMkLst>
        </pc:spChg>
        <pc:spChg chg="add">
          <ac:chgData name="Elena-Gabriela Snopu (2019133)" userId="S::2019133@student.uwtsd.ac.uk::e87b82d9-1257-4582-8d1b-659b85356281" providerId="AD" clId="Web-{C2BBB248-A6B2-5981-9296-95B737A2FD18}" dt="2021-07-19T21:27:04.697" v="171"/>
          <ac:spMkLst>
            <pc:docMk/>
            <pc:sldMk cId="4292172237" sldId="267"/>
            <ac:spMk id="13" creationId="{F605C4CC-A25C-416F-8333-7CB7DC97D870}"/>
          </ac:spMkLst>
        </pc:spChg>
        <pc:picChg chg="add mod ord">
          <ac:chgData name="Elena-Gabriela Snopu (2019133)" userId="S::2019133@student.uwtsd.ac.uk::e87b82d9-1257-4582-8d1b-659b85356281" providerId="AD" clId="Web-{C2BBB248-A6B2-5981-9296-95B737A2FD18}" dt="2021-07-19T21:27:15.745" v="172" actId="14100"/>
          <ac:picMkLst>
            <pc:docMk/>
            <pc:sldMk cId="4292172237" sldId="267"/>
            <ac:picMk id="4" creationId="{4BBB2AF2-0F8A-4751-8813-E549493DBA98}"/>
          </ac:picMkLst>
        </pc:picChg>
      </pc:sldChg>
      <pc:sldChg chg="addSp delSp modSp mod setBg">
        <pc:chgData name="Elena-Gabriela Snopu (2019133)" userId="S::2019133@student.uwtsd.ac.uk::e87b82d9-1257-4582-8d1b-659b85356281" providerId="AD" clId="Web-{C2BBB248-A6B2-5981-9296-95B737A2FD18}" dt="2021-07-19T21:47:21.817" v="204" actId="14100"/>
        <pc:sldMkLst>
          <pc:docMk/>
          <pc:sldMk cId="2291530248" sldId="268"/>
        </pc:sldMkLst>
        <pc:spChg chg="del mod">
          <ac:chgData name="Elena-Gabriela Snopu (2019133)" userId="S::2019133@student.uwtsd.ac.uk::e87b82d9-1257-4582-8d1b-659b85356281" providerId="AD" clId="Web-{C2BBB248-A6B2-5981-9296-95B737A2FD18}" dt="2021-07-19T21:46:59.317" v="200"/>
          <ac:spMkLst>
            <pc:docMk/>
            <pc:sldMk cId="2291530248" sldId="268"/>
            <ac:spMk id="2" creationId="{600A4B0C-77E8-4552-BBA1-6CDDF86BF216}"/>
          </ac:spMkLst>
        </pc:spChg>
        <pc:spChg chg="del">
          <ac:chgData name="Elena-Gabriela Snopu (2019133)" userId="S::2019133@student.uwtsd.ac.uk::e87b82d9-1257-4582-8d1b-659b85356281" providerId="AD" clId="Web-{C2BBB248-A6B2-5981-9296-95B737A2FD18}" dt="2021-07-19T21:46:34.784" v="198"/>
          <ac:spMkLst>
            <pc:docMk/>
            <pc:sldMk cId="2291530248" sldId="268"/>
            <ac:spMk id="3" creationId="{59DD9CDA-382C-4EC2-81AC-4BEA78F11FDF}"/>
          </ac:spMkLst>
        </pc:spChg>
        <pc:spChg chg="add del mod">
          <ac:chgData name="Elena-Gabriela Snopu (2019133)" userId="S::2019133@student.uwtsd.ac.uk::e87b82d9-1257-4582-8d1b-659b85356281" providerId="AD" clId="Web-{C2BBB248-A6B2-5981-9296-95B737A2FD18}" dt="2021-07-19T21:47:06.489" v="201"/>
          <ac:spMkLst>
            <pc:docMk/>
            <pc:sldMk cId="2291530248" sldId="268"/>
            <ac:spMk id="6" creationId="{CB74DEFB-05FB-40AD-8056-BA5C68912EA5}"/>
          </ac:spMkLst>
        </pc:spChg>
        <pc:spChg chg="add mod">
          <ac:chgData name="Elena-Gabriela Snopu (2019133)" userId="S::2019133@student.uwtsd.ac.uk::e87b82d9-1257-4582-8d1b-659b85356281" providerId="AD" clId="Web-{C2BBB248-A6B2-5981-9296-95B737A2FD18}" dt="2021-07-19T21:47:21.817" v="204" actId="14100"/>
          <ac:spMkLst>
            <pc:docMk/>
            <pc:sldMk cId="2291530248" sldId="268"/>
            <ac:spMk id="8" creationId="{54400BA6-6AE5-46E9-8854-4F34BD8226D3}"/>
          </ac:spMkLst>
        </pc:spChg>
        <pc:spChg chg="add">
          <ac:chgData name="Elena-Gabriela Snopu (2019133)" userId="S::2019133@student.uwtsd.ac.uk::e87b82d9-1257-4582-8d1b-659b85356281" providerId="AD" clId="Web-{C2BBB248-A6B2-5981-9296-95B737A2FD18}" dt="2021-07-19T21:46:41.581" v="199"/>
          <ac:spMkLst>
            <pc:docMk/>
            <pc:sldMk cId="2291530248" sldId="268"/>
            <ac:spMk id="11" creationId="{C232B152-3720-4D3B-97ED-45CE5483F16F}"/>
          </ac:spMkLst>
        </pc:spChg>
        <pc:spChg chg="add">
          <ac:chgData name="Elena-Gabriela Snopu (2019133)" userId="S::2019133@student.uwtsd.ac.uk::e87b82d9-1257-4582-8d1b-659b85356281" providerId="AD" clId="Web-{C2BBB248-A6B2-5981-9296-95B737A2FD18}" dt="2021-07-19T21:46:41.581" v="199"/>
          <ac:spMkLst>
            <pc:docMk/>
            <pc:sldMk cId="2291530248" sldId="268"/>
            <ac:spMk id="13" creationId="{11BAB570-FF10-4E96-8A3F-FA9804702B89}"/>
          </ac:spMkLst>
        </pc:spChg>
        <pc:spChg chg="add">
          <ac:chgData name="Elena-Gabriela Snopu (2019133)" userId="S::2019133@student.uwtsd.ac.uk::e87b82d9-1257-4582-8d1b-659b85356281" providerId="AD" clId="Web-{C2BBB248-A6B2-5981-9296-95B737A2FD18}" dt="2021-07-19T21:46:41.581" v="199"/>
          <ac:spMkLst>
            <pc:docMk/>
            <pc:sldMk cId="2291530248" sldId="268"/>
            <ac:spMk id="15" creationId="{4B9FAFB2-BEB5-4848-8018-BCAD99E2E1AA}"/>
          </ac:spMkLst>
        </pc:spChg>
        <pc:picChg chg="add mod ord">
          <ac:chgData name="Elena-Gabriela Snopu (2019133)" userId="S::2019133@student.uwtsd.ac.uk::e87b82d9-1257-4582-8d1b-659b85356281" providerId="AD" clId="Web-{C2BBB248-A6B2-5981-9296-95B737A2FD18}" dt="2021-07-19T21:46:41.581" v="199"/>
          <ac:picMkLst>
            <pc:docMk/>
            <pc:sldMk cId="2291530248" sldId="268"/>
            <ac:picMk id="4" creationId="{DB94E575-6996-48F0-8F0E-EDC56A3827DA}"/>
          </ac:picMkLst>
        </pc:picChg>
      </pc:sldChg>
    </pc:docChg>
  </pc:docChgLst>
  <pc:docChgLst>
    <pc:chgData name="Elena-Gabriela Snopu (2019133)" userId="S::2019133@student.uwtsd.ac.uk::e87b82d9-1257-4582-8d1b-659b85356281" providerId="AD" clId="Web-{F7D97566-3075-B35D-7E01-E4E32AA80DFA}"/>
    <pc:docChg chg="addSld delSld modSld">
      <pc:chgData name="Elena-Gabriela Snopu (2019133)" userId="S::2019133@student.uwtsd.ac.uk::e87b82d9-1257-4582-8d1b-659b85356281" providerId="AD" clId="Web-{F7D97566-3075-B35D-7E01-E4E32AA80DFA}" dt="2021-08-13T23:12:27.446" v="568" actId="20577"/>
      <pc:docMkLst>
        <pc:docMk/>
      </pc:docMkLst>
      <pc:sldChg chg="modSp">
        <pc:chgData name="Elena-Gabriela Snopu (2019133)" userId="S::2019133@student.uwtsd.ac.uk::e87b82d9-1257-4582-8d1b-659b85356281" providerId="AD" clId="Web-{F7D97566-3075-B35D-7E01-E4E32AA80DFA}" dt="2021-08-13T23:12:27.446" v="568" actId="20577"/>
        <pc:sldMkLst>
          <pc:docMk/>
          <pc:sldMk cId="1139300116" sldId="286"/>
        </pc:sldMkLst>
        <pc:spChg chg="mod">
          <ac:chgData name="Elena-Gabriela Snopu (2019133)" userId="S::2019133@student.uwtsd.ac.uk::e87b82d9-1257-4582-8d1b-659b85356281" providerId="AD" clId="Web-{F7D97566-3075-B35D-7E01-E4E32AA80DFA}" dt="2021-08-13T23:12:27.446" v="568" actId="20577"/>
          <ac:spMkLst>
            <pc:docMk/>
            <pc:sldMk cId="1139300116" sldId="286"/>
            <ac:spMk id="3" creationId="{37C92E9B-B248-47F1-89C2-644A13D57B72}"/>
          </ac:spMkLst>
        </pc:spChg>
      </pc:sldChg>
      <pc:sldChg chg="del">
        <pc:chgData name="Elena-Gabriela Snopu (2019133)" userId="S::2019133@student.uwtsd.ac.uk::e87b82d9-1257-4582-8d1b-659b85356281" providerId="AD" clId="Web-{F7D97566-3075-B35D-7E01-E4E32AA80DFA}" dt="2021-08-13T21:48:16.405" v="89"/>
        <pc:sldMkLst>
          <pc:docMk/>
          <pc:sldMk cId="3467762818" sldId="287"/>
        </pc:sldMkLst>
      </pc:sldChg>
      <pc:sldChg chg="del">
        <pc:chgData name="Elena-Gabriela Snopu (2019133)" userId="S::2019133@student.uwtsd.ac.uk::e87b82d9-1257-4582-8d1b-659b85356281" providerId="AD" clId="Web-{F7D97566-3075-B35D-7E01-E4E32AA80DFA}" dt="2021-08-13T22:10:48.220" v="145"/>
        <pc:sldMkLst>
          <pc:docMk/>
          <pc:sldMk cId="2554945142" sldId="290"/>
        </pc:sldMkLst>
      </pc:sldChg>
      <pc:sldChg chg="del">
        <pc:chgData name="Elena-Gabriela Snopu (2019133)" userId="S::2019133@student.uwtsd.ac.uk::e87b82d9-1257-4582-8d1b-659b85356281" providerId="AD" clId="Web-{F7D97566-3075-B35D-7E01-E4E32AA80DFA}" dt="2021-08-13T22:10:31.408" v="144"/>
        <pc:sldMkLst>
          <pc:docMk/>
          <pc:sldMk cId="3689806766" sldId="291"/>
        </pc:sldMkLst>
      </pc:sldChg>
      <pc:sldChg chg="del">
        <pc:chgData name="Elena-Gabriela Snopu (2019133)" userId="S::2019133@student.uwtsd.ac.uk::e87b82d9-1257-4582-8d1b-659b85356281" providerId="AD" clId="Web-{F7D97566-3075-B35D-7E01-E4E32AA80DFA}" dt="2021-08-13T22:10:23.642" v="143"/>
        <pc:sldMkLst>
          <pc:docMk/>
          <pc:sldMk cId="1088535810" sldId="292"/>
        </pc:sldMkLst>
      </pc:sldChg>
      <pc:sldChg chg="modSp">
        <pc:chgData name="Elena-Gabriela Snopu (2019133)" userId="S::2019133@student.uwtsd.ac.uk::e87b82d9-1257-4582-8d1b-659b85356281" providerId="AD" clId="Web-{F7D97566-3075-B35D-7E01-E4E32AA80DFA}" dt="2021-08-13T22:57:28.034" v="369" actId="20577"/>
        <pc:sldMkLst>
          <pc:docMk/>
          <pc:sldMk cId="1834072925" sldId="295"/>
        </pc:sldMkLst>
        <pc:spChg chg="mod">
          <ac:chgData name="Elena-Gabriela Snopu (2019133)" userId="S::2019133@student.uwtsd.ac.uk::e87b82d9-1257-4582-8d1b-659b85356281" providerId="AD" clId="Web-{F7D97566-3075-B35D-7E01-E4E32AA80DFA}" dt="2021-08-13T22:57:28.034" v="369" actId="20577"/>
          <ac:spMkLst>
            <pc:docMk/>
            <pc:sldMk cId="1834072925" sldId="295"/>
            <ac:spMk id="89" creationId="{4E21ACCA-BEDA-441D-AFCD-D6E1D9583CA3}"/>
          </ac:spMkLst>
        </pc:spChg>
      </pc:sldChg>
      <pc:sldChg chg="modSp">
        <pc:chgData name="Elena-Gabriela Snopu (2019133)" userId="S::2019133@student.uwtsd.ac.uk::e87b82d9-1257-4582-8d1b-659b85356281" providerId="AD" clId="Web-{F7D97566-3075-B35D-7E01-E4E32AA80DFA}" dt="2021-08-13T21:38:38.267" v="6" actId="20577"/>
        <pc:sldMkLst>
          <pc:docMk/>
          <pc:sldMk cId="4008392403" sldId="300"/>
        </pc:sldMkLst>
        <pc:spChg chg="mod">
          <ac:chgData name="Elena-Gabriela Snopu (2019133)" userId="S::2019133@student.uwtsd.ac.uk::e87b82d9-1257-4582-8d1b-659b85356281" providerId="AD" clId="Web-{F7D97566-3075-B35D-7E01-E4E32AA80DFA}" dt="2021-08-13T21:38:38.267" v="6" actId="20577"/>
          <ac:spMkLst>
            <pc:docMk/>
            <pc:sldMk cId="4008392403" sldId="300"/>
            <ac:spMk id="3" creationId="{64F550DC-5F65-487B-A8D9-CAC02A67A5DE}"/>
          </ac:spMkLst>
        </pc:spChg>
      </pc:sldChg>
      <pc:sldChg chg="modSp">
        <pc:chgData name="Elena-Gabriela Snopu (2019133)" userId="S::2019133@student.uwtsd.ac.uk::e87b82d9-1257-4582-8d1b-659b85356281" providerId="AD" clId="Web-{F7D97566-3075-B35D-7E01-E4E32AA80DFA}" dt="2021-08-13T22:12:13.336" v="157" actId="20577"/>
        <pc:sldMkLst>
          <pc:docMk/>
          <pc:sldMk cId="3433572510" sldId="302"/>
        </pc:sldMkLst>
        <pc:spChg chg="mod">
          <ac:chgData name="Elena-Gabriela Snopu (2019133)" userId="S::2019133@student.uwtsd.ac.uk::e87b82d9-1257-4582-8d1b-659b85356281" providerId="AD" clId="Web-{F7D97566-3075-B35D-7E01-E4E32AA80DFA}" dt="2021-08-13T22:12:13.336" v="157" actId="20577"/>
          <ac:spMkLst>
            <pc:docMk/>
            <pc:sldMk cId="3433572510" sldId="302"/>
            <ac:spMk id="3" creationId="{AE41F629-DBB8-4455-9ED1-141EB97FF67E}"/>
          </ac:spMkLst>
        </pc:spChg>
      </pc:sldChg>
      <pc:sldChg chg="modSp">
        <pc:chgData name="Elena-Gabriela Snopu (2019133)" userId="S::2019133@student.uwtsd.ac.uk::e87b82d9-1257-4582-8d1b-659b85356281" providerId="AD" clId="Web-{F7D97566-3075-B35D-7E01-E4E32AA80DFA}" dt="2021-08-13T21:42:44.195" v="44" actId="20577"/>
        <pc:sldMkLst>
          <pc:docMk/>
          <pc:sldMk cId="2498461063" sldId="303"/>
        </pc:sldMkLst>
        <pc:spChg chg="mod">
          <ac:chgData name="Elena-Gabriela Snopu (2019133)" userId="S::2019133@student.uwtsd.ac.uk::e87b82d9-1257-4582-8d1b-659b85356281" providerId="AD" clId="Web-{F7D97566-3075-B35D-7E01-E4E32AA80DFA}" dt="2021-08-13T21:42:44.195" v="44" actId="20577"/>
          <ac:spMkLst>
            <pc:docMk/>
            <pc:sldMk cId="2498461063" sldId="303"/>
            <ac:spMk id="3" creationId="{75419C22-61D4-434F-9829-CB851FB44FD4}"/>
          </ac:spMkLst>
        </pc:spChg>
      </pc:sldChg>
      <pc:sldChg chg="modSp">
        <pc:chgData name="Elena-Gabriela Snopu (2019133)" userId="S::2019133@student.uwtsd.ac.uk::e87b82d9-1257-4582-8d1b-659b85356281" providerId="AD" clId="Web-{F7D97566-3075-B35D-7E01-E4E32AA80DFA}" dt="2021-08-13T21:45:41.277" v="70" actId="20577"/>
        <pc:sldMkLst>
          <pc:docMk/>
          <pc:sldMk cId="3836482463" sldId="304"/>
        </pc:sldMkLst>
        <pc:spChg chg="mod">
          <ac:chgData name="Elena-Gabriela Snopu (2019133)" userId="S::2019133@student.uwtsd.ac.uk::e87b82d9-1257-4582-8d1b-659b85356281" providerId="AD" clId="Web-{F7D97566-3075-B35D-7E01-E4E32AA80DFA}" dt="2021-08-13T21:45:41.277" v="70" actId="20577"/>
          <ac:spMkLst>
            <pc:docMk/>
            <pc:sldMk cId="3836482463" sldId="304"/>
            <ac:spMk id="3" creationId="{36AAF304-867E-4762-8FCD-5E91069926A4}"/>
          </ac:spMkLst>
        </pc:spChg>
        <pc:spChg chg="mod">
          <ac:chgData name="Elena-Gabriela Snopu (2019133)" userId="S::2019133@student.uwtsd.ac.uk::e87b82d9-1257-4582-8d1b-659b85356281" providerId="AD" clId="Web-{F7D97566-3075-B35D-7E01-E4E32AA80DFA}" dt="2021-08-13T21:44:19.228" v="57" actId="20577"/>
          <ac:spMkLst>
            <pc:docMk/>
            <pc:sldMk cId="3836482463" sldId="304"/>
            <ac:spMk id="4" creationId="{24FDDFB1-4FEB-4BB9-8B61-10EB0E6F5B80}"/>
          </ac:spMkLst>
        </pc:spChg>
      </pc:sldChg>
      <pc:sldChg chg="modSp">
        <pc:chgData name="Elena-Gabriela Snopu (2019133)" userId="S::2019133@student.uwtsd.ac.uk::e87b82d9-1257-4582-8d1b-659b85356281" providerId="AD" clId="Web-{F7D97566-3075-B35D-7E01-E4E32AA80DFA}" dt="2021-08-13T21:46:14.637" v="75" actId="20577"/>
        <pc:sldMkLst>
          <pc:docMk/>
          <pc:sldMk cId="4202779021" sldId="305"/>
        </pc:sldMkLst>
        <pc:spChg chg="mod">
          <ac:chgData name="Elena-Gabriela Snopu (2019133)" userId="S::2019133@student.uwtsd.ac.uk::e87b82d9-1257-4582-8d1b-659b85356281" providerId="AD" clId="Web-{F7D97566-3075-B35D-7E01-E4E32AA80DFA}" dt="2021-08-13T21:46:14.637" v="75" actId="20577"/>
          <ac:spMkLst>
            <pc:docMk/>
            <pc:sldMk cId="4202779021" sldId="305"/>
            <ac:spMk id="3" creationId="{2A016ADC-A11E-4AC5-BB50-578C918AC523}"/>
          </ac:spMkLst>
        </pc:spChg>
      </pc:sldChg>
      <pc:sldChg chg="modSp">
        <pc:chgData name="Elena-Gabriela Snopu (2019133)" userId="S::2019133@student.uwtsd.ac.uk::e87b82d9-1257-4582-8d1b-659b85356281" providerId="AD" clId="Web-{F7D97566-3075-B35D-7E01-E4E32AA80DFA}" dt="2021-08-13T21:47:16.747" v="84" actId="20577"/>
        <pc:sldMkLst>
          <pc:docMk/>
          <pc:sldMk cId="2224529044" sldId="306"/>
        </pc:sldMkLst>
        <pc:spChg chg="mod">
          <ac:chgData name="Elena-Gabriela Snopu (2019133)" userId="S::2019133@student.uwtsd.ac.uk::e87b82d9-1257-4582-8d1b-659b85356281" providerId="AD" clId="Web-{F7D97566-3075-B35D-7E01-E4E32AA80DFA}" dt="2021-08-13T21:47:16.747" v="84" actId="20577"/>
          <ac:spMkLst>
            <pc:docMk/>
            <pc:sldMk cId="2224529044" sldId="306"/>
            <ac:spMk id="3" creationId="{B02CD359-D865-40E1-89A1-B1DF0A3D3D64}"/>
          </ac:spMkLst>
        </pc:spChg>
      </pc:sldChg>
      <pc:sldChg chg="modSp">
        <pc:chgData name="Elena-Gabriela Snopu (2019133)" userId="S::2019133@student.uwtsd.ac.uk::e87b82d9-1257-4582-8d1b-659b85356281" providerId="AD" clId="Web-{F7D97566-3075-B35D-7E01-E4E32AA80DFA}" dt="2021-08-13T22:59:04.334" v="401" actId="20577"/>
        <pc:sldMkLst>
          <pc:docMk/>
          <pc:sldMk cId="2446429150" sldId="307"/>
        </pc:sldMkLst>
        <pc:spChg chg="mod">
          <ac:chgData name="Elena-Gabriela Snopu (2019133)" userId="S::2019133@student.uwtsd.ac.uk::e87b82d9-1257-4582-8d1b-659b85356281" providerId="AD" clId="Web-{F7D97566-3075-B35D-7E01-E4E32AA80DFA}" dt="2021-08-13T21:47:30.498" v="86" actId="20577"/>
          <ac:spMkLst>
            <pc:docMk/>
            <pc:sldMk cId="2446429150" sldId="307"/>
            <ac:spMk id="2" creationId="{C3C62751-F6ED-4912-B484-677CE5E5035F}"/>
          </ac:spMkLst>
        </pc:spChg>
        <pc:spChg chg="mod">
          <ac:chgData name="Elena-Gabriela Snopu (2019133)" userId="S::2019133@student.uwtsd.ac.uk::e87b82d9-1257-4582-8d1b-659b85356281" providerId="AD" clId="Web-{F7D97566-3075-B35D-7E01-E4E32AA80DFA}" dt="2021-08-13T22:59:04.334" v="401" actId="20577"/>
          <ac:spMkLst>
            <pc:docMk/>
            <pc:sldMk cId="2446429150" sldId="307"/>
            <ac:spMk id="3" creationId="{E098010A-381D-45DE-9205-4A18D607529D}"/>
          </ac:spMkLst>
        </pc:spChg>
      </pc:sldChg>
      <pc:sldChg chg="modSp">
        <pc:chgData name="Elena-Gabriela Snopu (2019133)" userId="S::2019133@student.uwtsd.ac.uk::e87b82d9-1257-4582-8d1b-659b85356281" providerId="AD" clId="Web-{F7D97566-3075-B35D-7E01-E4E32AA80DFA}" dt="2021-08-13T23:00:30.445" v="423" actId="20577"/>
        <pc:sldMkLst>
          <pc:docMk/>
          <pc:sldMk cId="3805259581" sldId="308"/>
        </pc:sldMkLst>
        <pc:spChg chg="mod">
          <ac:chgData name="Elena-Gabriela Snopu (2019133)" userId="S::2019133@student.uwtsd.ac.uk::e87b82d9-1257-4582-8d1b-659b85356281" providerId="AD" clId="Web-{F7D97566-3075-B35D-7E01-E4E32AA80DFA}" dt="2021-08-13T23:00:30.445" v="423" actId="20577"/>
          <ac:spMkLst>
            <pc:docMk/>
            <pc:sldMk cId="3805259581" sldId="308"/>
            <ac:spMk id="3" creationId="{37A2E977-076B-426E-8B6E-9A6C933F3396}"/>
          </ac:spMkLst>
        </pc:spChg>
      </pc:sldChg>
      <pc:sldChg chg="modSp">
        <pc:chgData name="Elena-Gabriela Snopu (2019133)" userId="S::2019133@student.uwtsd.ac.uk::e87b82d9-1257-4582-8d1b-659b85356281" providerId="AD" clId="Web-{F7D97566-3075-B35D-7E01-E4E32AA80DFA}" dt="2021-08-13T23:02:28.291" v="444" actId="20577"/>
        <pc:sldMkLst>
          <pc:docMk/>
          <pc:sldMk cId="3542568263" sldId="309"/>
        </pc:sldMkLst>
        <pc:spChg chg="mod">
          <ac:chgData name="Elena-Gabriela Snopu (2019133)" userId="S::2019133@student.uwtsd.ac.uk::e87b82d9-1257-4582-8d1b-659b85356281" providerId="AD" clId="Web-{F7D97566-3075-B35D-7E01-E4E32AA80DFA}" dt="2021-08-13T23:02:02.712" v="434" actId="20577"/>
          <ac:spMkLst>
            <pc:docMk/>
            <pc:sldMk cId="3542568263" sldId="309"/>
            <ac:spMk id="2" creationId="{E48F89C5-F3CE-42AB-A5A2-265CDC9437DB}"/>
          </ac:spMkLst>
        </pc:spChg>
        <pc:spChg chg="mod">
          <ac:chgData name="Elena-Gabriela Snopu (2019133)" userId="S::2019133@student.uwtsd.ac.uk::e87b82d9-1257-4582-8d1b-659b85356281" providerId="AD" clId="Web-{F7D97566-3075-B35D-7E01-E4E32AA80DFA}" dt="2021-08-13T23:02:28.291" v="444" actId="20577"/>
          <ac:spMkLst>
            <pc:docMk/>
            <pc:sldMk cId="3542568263" sldId="309"/>
            <ac:spMk id="3" creationId="{418A97A9-C3F3-4B6B-9931-4A8E17CA16E5}"/>
          </ac:spMkLst>
        </pc:spChg>
      </pc:sldChg>
      <pc:sldChg chg="modSp">
        <pc:chgData name="Elena-Gabriela Snopu (2019133)" userId="S::2019133@student.uwtsd.ac.uk::e87b82d9-1257-4582-8d1b-659b85356281" providerId="AD" clId="Web-{F7D97566-3075-B35D-7E01-E4E32AA80DFA}" dt="2021-08-13T23:08:38.533" v="509" actId="20577"/>
        <pc:sldMkLst>
          <pc:docMk/>
          <pc:sldMk cId="3749431624" sldId="310"/>
        </pc:sldMkLst>
        <pc:spChg chg="mod">
          <ac:chgData name="Elena-Gabriela Snopu (2019133)" userId="S::2019133@student.uwtsd.ac.uk::e87b82d9-1257-4582-8d1b-659b85356281" providerId="AD" clId="Web-{F7D97566-3075-B35D-7E01-E4E32AA80DFA}" dt="2021-08-13T23:08:38.533" v="509" actId="20577"/>
          <ac:spMkLst>
            <pc:docMk/>
            <pc:sldMk cId="3749431624" sldId="310"/>
            <ac:spMk id="3" creationId="{14C797DF-3286-4B7D-ACCD-D258F596ECFF}"/>
          </ac:spMkLst>
        </pc:spChg>
      </pc:sldChg>
      <pc:sldChg chg="modSp">
        <pc:chgData name="Elena-Gabriela Snopu (2019133)" userId="S::2019133@student.uwtsd.ac.uk::e87b82d9-1257-4582-8d1b-659b85356281" providerId="AD" clId="Web-{F7D97566-3075-B35D-7E01-E4E32AA80DFA}" dt="2021-08-13T22:11:05.272" v="147" actId="20577"/>
        <pc:sldMkLst>
          <pc:docMk/>
          <pc:sldMk cId="3439630134" sldId="311"/>
        </pc:sldMkLst>
        <pc:spChg chg="mod">
          <ac:chgData name="Elena-Gabriela Snopu (2019133)" userId="S::2019133@student.uwtsd.ac.uk::e87b82d9-1257-4582-8d1b-659b85356281" providerId="AD" clId="Web-{F7D97566-3075-B35D-7E01-E4E32AA80DFA}" dt="2021-08-13T22:11:05.272" v="147" actId="20577"/>
          <ac:spMkLst>
            <pc:docMk/>
            <pc:sldMk cId="3439630134" sldId="311"/>
            <ac:spMk id="2" creationId="{16C5BBD7-AD57-46B0-9C69-0B2CD4C506EB}"/>
          </ac:spMkLst>
        </pc:spChg>
      </pc:sldChg>
      <pc:sldChg chg="modSp">
        <pc:chgData name="Elena-Gabriela Snopu (2019133)" userId="S::2019133@student.uwtsd.ac.uk::e87b82d9-1257-4582-8d1b-659b85356281" providerId="AD" clId="Web-{F7D97566-3075-B35D-7E01-E4E32AA80DFA}" dt="2021-08-13T23:11:39.422" v="563" actId="20577"/>
        <pc:sldMkLst>
          <pc:docMk/>
          <pc:sldMk cId="3802398698" sldId="313"/>
        </pc:sldMkLst>
        <pc:spChg chg="mod">
          <ac:chgData name="Elena-Gabriela Snopu (2019133)" userId="S::2019133@student.uwtsd.ac.uk::e87b82d9-1257-4582-8d1b-659b85356281" providerId="AD" clId="Web-{F7D97566-3075-B35D-7E01-E4E32AA80DFA}" dt="2021-08-13T22:11:15.866" v="149" actId="20577"/>
          <ac:spMkLst>
            <pc:docMk/>
            <pc:sldMk cId="3802398698" sldId="313"/>
            <ac:spMk id="2" creationId="{BF83AC77-8770-4C4E-85CA-9DEB3B195C7D}"/>
          </ac:spMkLst>
        </pc:spChg>
        <pc:spChg chg="mod">
          <ac:chgData name="Elena-Gabriela Snopu (2019133)" userId="S::2019133@student.uwtsd.ac.uk::e87b82d9-1257-4582-8d1b-659b85356281" providerId="AD" clId="Web-{F7D97566-3075-B35D-7E01-E4E32AA80DFA}" dt="2021-08-13T23:11:39.422" v="563" actId="20577"/>
          <ac:spMkLst>
            <pc:docMk/>
            <pc:sldMk cId="3802398698" sldId="313"/>
            <ac:spMk id="3" creationId="{C99B6BB1-35AB-44B0-9CB4-87552FB18604}"/>
          </ac:spMkLst>
        </pc:spChg>
      </pc:sldChg>
      <pc:sldChg chg="addSp delSp modSp add mod setBg setClrOvrMap delDesignElem chgLayout">
        <pc:chgData name="Elena-Gabriela Snopu (2019133)" userId="S::2019133@student.uwtsd.ac.uk::e87b82d9-1257-4582-8d1b-659b85356281" providerId="AD" clId="Web-{F7D97566-3075-B35D-7E01-E4E32AA80DFA}" dt="2021-08-13T22:08:33.183" v="140" actId="20577"/>
        <pc:sldMkLst>
          <pc:docMk/>
          <pc:sldMk cId="1151333202" sldId="315"/>
        </pc:sldMkLst>
        <pc:spChg chg="mod ord">
          <ac:chgData name="Elena-Gabriela Snopu (2019133)" userId="S::2019133@student.uwtsd.ac.uk::e87b82d9-1257-4582-8d1b-659b85356281" providerId="AD" clId="Web-{F7D97566-3075-B35D-7E01-E4E32AA80DFA}" dt="2021-08-13T22:08:11.573" v="137" actId="14100"/>
          <ac:spMkLst>
            <pc:docMk/>
            <pc:sldMk cId="1151333202" sldId="315"/>
            <ac:spMk id="2" creationId="{B723FE0D-9D20-4A92-9F88-B1669465CFCF}"/>
          </ac:spMkLst>
        </pc:spChg>
        <pc:spChg chg="mod ord">
          <ac:chgData name="Elena-Gabriela Snopu (2019133)" userId="S::2019133@student.uwtsd.ac.uk::e87b82d9-1257-4582-8d1b-659b85356281" providerId="AD" clId="Web-{F7D97566-3075-B35D-7E01-E4E32AA80DFA}" dt="2021-08-13T22:08:33.183" v="140" actId="20577"/>
          <ac:spMkLst>
            <pc:docMk/>
            <pc:sldMk cId="1151333202" sldId="315"/>
            <ac:spMk id="3" creationId="{F9BCD382-A624-47BB-9413-750032A67836}"/>
          </ac:spMkLst>
        </pc:spChg>
        <pc:spChg chg="add del">
          <ac:chgData name="Elena-Gabriela Snopu (2019133)" userId="S::2019133@student.uwtsd.ac.uk::e87b82d9-1257-4582-8d1b-659b85356281" providerId="AD" clId="Web-{F7D97566-3075-B35D-7E01-E4E32AA80DFA}" dt="2021-08-13T22:05:54.461" v="117"/>
          <ac:spMkLst>
            <pc:docMk/>
            <pc:sldMk cId="1151333202" sldId="315"/>
            <ac:spMk id="6" creationId="{23D09407-53BC-485E-B4CE-BC5E4FC4B25B}"/>
          </ac:spMkLst>
        </pc:spChg>
        <pc:spChg chg="add del">
          <ac:chgData name="Elena-Gabriela Snopu (2019133)" userId="S::2019133@student.uwtsd.ac.uk::e87b82d9-1257-4582-8d1b-659b85356281" providerId="AD" clId="Web-{F7D97566-3075-B35D-7E01-E4E32AA80DFA}" dt="2021-08-13T22:05:54.461" v="117"/>
          <ac:spMkLst>
            <pc:docMk/>
            <pc:sldMk cId="1151333202" sldId="315"/>
            <ac:spMk id="8" creationId="{921DB988-49FC-4608-B0A2-E2F3A4019041}"/>
          </ac:spMkLst>
        </pc:spChg>
        <pc:spChg chg="add del">
          <ac:chgData name="Elena-Gabriela Snopu (2019133)" userId="S::2019133@student.uwtsd.ac.uk::e87b82d9-1257-4582-8d1b-659b85356281" providerId="AD" clId="Web-{F7D97566-3075-B35D-7E01-E4E32AA80DFA}" dt="2021-08-13T22:05:50.226" v="115"/>
          <ac:spMkLst>
            <pc:docMk/>
            <pc:sldMk cId="1151333202" sldId="315"/>
            <ac:spMk id="9" creationId="{0671A8AE-40A1-4631-A6B8-581AFF065482}"/>
          </ac:spMkLst>
        </pc:spChg>
        <pc:spChg chg="add del">
          <ac:chgData name="Elena-Gabriela Snopu (2019133)" userId="S::2019133@student.uwtsd.ac.uk::e87b82d9-1257-4582-8d1b-659b85356281" providerId="AD" clId="Web-{F7D97566-3075-B35D-7E01-E4E32AA80DFA}" dt="2021-08-13T22:05:50.226" v="115"/>
          <ac:spMkLst>
            <pc:docMk/>
            <pc:sldMk cId="1151333202" sldId="315"/>
            <ac:spMk id="11" creationId="{AB58EF07-17C2-48CF-ABB0-EEF1F17CB8F0}"/>
          </ac:spMkLst>
        </pc:spChg>
        <pc:spChg chg="add del">
          <ac:chgData name="Elena-Gabriela Snopu (2019133)" userId="S::2019133@student.uwtsd.ac.uk::e87b82d9-1257-4582-8d1b-659b85356281" providerId="AD" clId="Web-{F7D97566-3075-B35D-7E01-E4E32AA80DFA}" dt="2021-08-13T22:07:25.056" v="128"/>
          <ac:spMkLst>
            <pc:docMk/>
            <pc:sldMk cId="1151333202" sldId="315"/>
            <ac:spMk id="12" creationId="{0671A8AE-40A1-4631-A6B8-581AFF065482}"/>
          </ac:spMkLst>
        </pc:spChg>
        <pc:spChg chg="add del">
          <ac:chgData name="Elena-Gabriela Snopu (2019133)" userId="S::2019133@student.uwtsd.ac.uk::e87b82d9-1257-4582-8d1b-659b85356281" providerId="AD" clId="Web-{F7D97566-3075-B35D-7E01-E4E32AA80DFA}" dt="2021-08-13T22:05:50.226" v="115"/>
          <ac:spMkLst>
            <pc:docMk/>
            <pc:sldMk cId="1151333202" sldId="315"/>
            <ac:spMk id="13" creationId="{AF2F604E-43BE-4DC3-B983-E071523364F8}"/>
          </ac:spMkLst>
        </pc:spChg>
        <pc:spChg chg="add del">
          <ac:chgData name="Elena-Gabriela Snopu (2019133)" userId="S::2019133@student.uwtsd.ac.uk::e87b82d9-1257-4582-8d1b-659b85356281" providerId="AD" clId="Web-{F7D97566-3075-B35D-7E01-E4E32AA80DFA}" dt="2021-08-13T22:07:25.056" v="128"/>
          <ac:spMkLst>
            <pc:docMk/>
            <pc:sldMk cId="1151333202" sldId="315"/>
            <ac:spMk id="14" creationId="{AB58EF07-17C2-48CF-ABB0-EEF1F17CB8F0}"/>
          </ac:spMkLst>
        </pc:spChg>
        <pc:spChg chg="add del">
          <ac:chgData name="Elena-Gabriela Snopu (2019133)" userId="S::2019133@student.uwtsd.ac.uk::e87b82d9-1257-4582-8d1b-659b85356281" providerId="AD" clId="Web-{F7D97566-3075-B35D-7E01-E4E32AA80DFA}" dt="2021-08-13T22:05:50.226" v="115"/>
          <ac:spMkLst>
            <pc:docMk/>
            <pc:sldMk cId="1151333202" sldId="315"/>
            <ac:spMk id="15" creationId="{08C9B587-E65E-4B52-B37C-ABEBB6E87928}"/>
          </ac:spMkLst>
        </pc:spChg>
        <pc:spChg chg="add del">
          <ac:chgData name="Elena-Gabriela Snopu (2019133)" userId="S::2019133@student.uwtsd.ac.uk::e87b82d9-1257-4582-8d1b-659b85356281" providerId="AD" clId="Web-{F7D97566-3075-B35D-7E01-E4E32AA80DFA}" dt="2021-08-13T22:07:25.056" v="128"/>
          <ac:spMkLst>
            <pc:docMk/>
            <pc:sldMk cId="1151333202" sldId="315"/>
            <ac:spMk id="16" creationId="{AF2F604E-43BE-4DC3-B983-E071523364F8}"/>
          </ac:spMkLst>
        </pc:spChg>
        <pc:spChg chg="add del">
          <ac:chgData name="Elena-Gabriela Snopu (2019133)" userId="S::2019133@student.uwtsd.ac.uk::e87b82d9-1257-4582-8d1b-659b85356281" providerId="AD" clId="Web-{F7D97566-3075-B35D-7E01-E4E32AA80DFA}" dt="2021-08-13T22:07:25.056" v="128"/>
          <ac:spMkLst>
            <pc:docMk/>
            <pc:sldMk cId="1151333202" sldId="315"/>
            <ac:spMk id="17" creationId="{08C9B587-E65E-4B52-B37C-ABEBB6E87928}"/>
          </ac:spMkLst>
        </pc:spChg>
        <pc:spChg chg="add">
          <ac:chgData name="Elena-Gabriela Snopu (2019133)" userId="S::2019133@student.uwtsd.ac.uk::e87b82d9-1257-4582-8d1b-659b85356281" providerId="AD" clId="Web-{F7D97566-3075-B35D-7E01-E4E32AA80DFA}" dt="2021-08-13T22:07:32.994" v="129"/>
          <ac:spMkLst>
            <pc:docMk/>
            <pc:sldMk cId="1151333202" sldId="315"/>
            <ac:spMk id="18" creationId="{9AA72BD9-2C5A-4EDC-931F-5AA08EACA0F3}"/>
          </ac:spMkLst>
        </pc:spChg>
        <pc:spChg chg="add">
          <ac:chgData name="Elena-Gabriela Snopu (2019133)" userId="S::2019133@student.uwtsd.ac.uk::e87b82d9-1257-4582-8d1b-659b85356281" providerId="AD" clId="Web-{F7D97566-3075-B35D-7E01-E4E32AA80DFA}" dt="2021-08-13T22:07:32.994" v="129"/>
          <ac:spMkLst>
            <pc:docMk/>
            <pc:sldMk cId="1151333202" sldId="315"/>
            <ac:spMk id="20" creationId="{DD3981AC-7B61-4947-BCF3-F7AA7FA385B9}"/>
          </ac:spMkLst>
        </pc:spChg>
        <pc:spChg chg="add">
          <ac:chgData name="Elena-Gabriela Snopu (2019133)" userId="S::2019133@student.uwtsd.ac.uk::e87b82d9-1257-4582-8d1b-659b85356281" providerId="AD" clId="Web-{F7D97566-3075-B35D-7E01-E4E32AA80DFA}" dt="2021-08-13T22:07:32.994" v="129"/>
          <ac:spMkLst>
            <pc:docMk/>
            <pc:sldMk cId="1151333202" sldId="315"/>
            <ac:spMk id="21" creationId="{55D4142C-5077-457F-A6AD-3FECFDB39685}"/>
          </ac:spMkLst>
        </pc:spChg>
        <pc:spChg chg="add">
          <ac:chgData name="Elena-Gabriela Snopu (2019133)" userId="S::2019133@student.uwtsd.ac.uk::e87b82d9-1257-4582-8d1b-659b85356281" providerId="AD" clId="Web-{F7D97566-3075-B35D-7E01-E4E32AA80DFA}" dt="2021-08-13T22:07:32.994" v="129"/>
          <ac:spMkLst>
            <pc:docMk/>
            <pc:sldMk cId="1151333202" sldId="315"/>
            <ac:spMk id="22" creationId="{7A5F0580-5EE9-419F-96EE-B6529EF6E7D0}"/>
          </ac:spMkLst>
        </pc:spChg>
        <pc:grpChg chg="add del">
          <ac:chgData name="Elena-Gabriela Snopu (2019133)" userId="S::2019133@student.uwtsd.ac.uk::e87b82d9-1257-4582-8d1b-659b85356281" providerId="AD" clId="Web-{F7D97566-3075-B35D-7E01-E4E32AA80DFA}" dt="2021-08-13T22:05:54.461" v="117"/>
          <ac:grpSpMkLst>
            <pc:docMk/>
            <pc:sldMk cId="1151333202" sldId="315"/>
            <ac:grpSpMk id="10" creationId="{E9B930FD-8671-4C4C-ADCF-73AC1D0CD417}"/>
          </ac:grpSpMkLst>
        </pc:grpChg>
        <pc:grpChg chg="add del">
          <ac:chgData name="Elena-Gabriela Snopu (2019133)" userId="S::2019133@student.uwtsd.ac.uk::e87b82d9-1257-4582-8d1b-659b85356281" providerId="AD" clId="Web-{F7D97566-3075-B35D-7E01-E4E32AA80DFA}" dt="2021-08-13T22:05:54.461" v="117"/>
          <ac:grpSpMkLst>
            <pc:docMk/>
            <pc:sldMk cId="1151333202" sldId="315"/>
            <ac:grpSpMk id="19" creationId="{383C2651-AE0C-4AE4-8725-E2F9414FE219}"/>
          </ac:grpSpMkLst>
        </pc:grpChg>
        <pc:picChg chg="add mod ord">
          <ac:chgData name="Elena-Gabriela Snopu (2019133)" userId="S::2019133@student.uwtsd.ac.uk::e87b82d9-1257-4582-8d1b-659b85356281" providerId="AD" clId="Web-{F7D97566-3075-B35D-7E01-E4E32AA80DFA}" dt="2021-08-13T22:07:38.838" v="130" actId="14100"/>
          <ac:picMkLst>
            <pc:docMk/>
            <pc:sldMk cId="1151333202" sldId="315"/>
            <ac:picMk id="4" creationId="{4B44C5A8-2E9C-4BB3-9103-1963D1CF5E19}"/>
          </ac:picMkLst>
        </pc:picChg>
        <pc:picChg chg="del mod">
          <ac:chgData name="Elena-Gabriela Snopu (2019133)" userId="S::2019133@student.uwtsd.ac.uk::e87b82d9-1257-4582-8d1b-659b85356281" providerId="AD" clId="Web-{F7D97566-3075-B35D-7E01-E4E32AA80DFA}" dt="2021-08-13T22:05:33.491" v="112"/>
          <ac:picMkLst>
            <pc:docMk/>
            <pc:sldMk cId="1151333202" sldId="315"/>
            <ac:picMk id="7" creationId="{7B2DE7A9-95E2-437A-A8D0-90D1D8138F48}"/>
          </ac:picMkLst>
        </pc:picChg>
      </pc:sldChg>
      <pc:sldChg chg="add">
        <pc:chgData name="Elena-Gabriela Snopu (2019133)" userId="S::2019133@student.uwtsd.ac.uk::e87b82d9-1257-4582-8d1b-659b85356281" providerId="AD" clId="Web-{F7D97566-3075-B35D-7E01-E4E32AA80DFA}" dt="2021-08-13T21:50:17.517" v="98"/>
        <pc:sldMkLst>
          <pc:docMk/>
          <pc:sldMk cId="3772957490" sldId="316"/>
        </pc:sldMkLst>
      </pc:sldChg>
      <pc:sldChg chg="add">
        <pc:chgData name="Elena-Gabriela Snopu (2019133)" userId="S::2019133@student.uwtsd.ac.uk::e87b82d9-1257-4582-8d1b-659b85356281" providerId="AD" clId="Web-{F7D97566-3075-B35D-7E01-E4E32AA80DFA}" dt="2021-08-13T22:09:44.235" v="141"/>
        <pc:sldMkLst>
          <pc:docMk/>
          <pc:sldMk cId="765168346" sldId="317"/>
        </pc:sldMkLst>
      </pc:sldChg>
      <pc:sldChg chg="add">
        <pc:chgData name="Elena-Gabriela Snopu (2019133)" userId="S::2019133@student.uwtsd.ac.uk::e87b82d9-1257-4582-8d1b-659b85356281" providerId="AD" clId="Web-{F7D97566-3075-B35D-7E01-E4E32AA80DFA}" dt="2021-08-13T22:10:10.095" v="142"/>
        <pc:sldMkLst>
          <pc:docMk/>
          <pc:sldMk cId="1293202034" sldId="318"/>
        </pc:sldMkLst>
      </pc:sldChg>
    </pc:docChg>
  </pc:docChgLst>
  <pc:docChgLst>
    <pc:chgData name="Elena-Gabriela Snopu (2019133)" userId="S::2019133@student.uwtsd.ac.uk::e87b82d9-1257-4582-8d1b-659b85356281" providerId="AD" clId="Web-{BC0D1BDB-7594-444E-B099-38A64E16F942}"/>
    <pc:docChg chg="addSld modSld addMainMaster delMainMaster">
      <pc:chgData name="Elena-Gabriela Snopu (2019133)" userId="S::2019133@student.uwtsd.ac.uk::e87b82d9-1257-4582-8d1b-659b85356281" providerId="AD" clId="Web-{BC0D1BDB-7594-444E-B099-38A64E16F942}" dt="2021-07-13T15:58:53.465" v="184" actId="14100"/>
      <pc:docMkLst>
        <pc:docMk/>
      </pc:docMkLst>
      <pc:sldChg chg="addSp modSp mod setBg modClrScheme addAnim chgLayout">
        <pc:chgData name="Elena-Gabriela Snopu (2019133)" userId="S::2019133@student.uwtsd.ac.uk::e87b82d9-1257-4582-8d1b-659b85356281" providerId="AD" clId="Web-{BC0D1BDB-7594-444E-B099-38A64E16F942}" dt="2021-07-13T15:46:01.728" v="54" actId="20577"/>
        <pc:sldMkLst>
          <pc:docMk/>
          <pc:sldMk cId="109857222" sldId="256"/>
        </pc:sldMkLst>
        <pc:spChg chg="mod">
          <ac:chgData name="Elena-Gabriela Snopu (2019133)" userId="S::2019133@student.uwtsd.ac.uk::e87b82d9-1257-4582-8d1b-659b85356281" providerId="AD" clId="Web-{BC0D1BDB-7594-444E-B099-38A64E16F942}" dt="2021-07-13T15:44:53.538" v="39"/>
          <ac:spMkLst>
            <pc:docMk/>
            <pc:sldMk cId="109857222" sldId="256"/>
            <ac:spMk id="2" creationId="{00000000-0000-0000-0000-000000000000}"/>
          </ac:spMkLst>
        </pc:spChg>
        <pc:spChg chg="mod">
          <ac:chgData name="Elena-Gabriela Snopu (2019133)" userId="S::2019133@student.uwtsd.ac.uk::e87b82d9-1257-4582-8d1b-659b85356281" providerId="AD" clId="Web-{BC0D1BDB-7594-444E-B099-38A64E16F942}" dt="2021-07-13T15:46:01.728" v="54" actId="20577"/>
          <ac:spMkLst>
            <pc:docMk/>
            <pc:sldMk cId="109857222" sldId="256"/>
            <ac:spMk id="3" creationId="{00000000-0000-0000-0000-000000000000}"/>
          </ac:spMkLst>
        </pc:spChg>
        <pc:spChg chg="add">
          <ac:chgData name="Elena-Gabriela Snopu (2019133)" userId="S::2019133@student.uwtsd.ac.uk::e87b82d9-1257-4582-8d1b-659b85356281" providerId="AD" clId="Web-{BC0D1BDB-7594-444E-B099-38A64E16F942}" dt="2021-07-13T15:44:53.538" v="39"/>
          <ac:spMkLst>
            <pc:docMk/>
            <pc:sldMk cId="109857222" sldId="256"/>
            <ac:spMk id="9" creationId="{A5D0B0D3-D735-4619-AA45-B57B791E1744}"/>
          </ac:spMkLst>
        </pc:spChg>
        <pc:spChg chg="add">
          <ac:chgData name="Elena-Gabriela Snopu (2019133)" userId="S::2019133@student.uwtsd.ac.uk::e87b82d9-1257-4582-8d1b-659b85356281" providerId="AD" clId="Web-{BC0D1BDB-7594-444E-B099-38A64E16F942}" dt="2021-07-13T15:44:53.538" v="39"/>
          <ac:spMkLst>
            <pc:docMk/>
            <pc:sldMk cId="109857222" sldId="256"/>
            <ac:spMk id="19" creationId="{3D505D40-32E9-4C48-81F8-AD80433BE6B7}"/>
          </ac:spMkLst>
        </pc:spChg>
        <pc:grpChg chg="add">
          <ac:chgData name="Elena-Gabriela Snopu (2019133)" userId="S::2019133@student.uwtsd.ac.uk::e87b82d9-1257-4582-8d1b-659b85356281" providerId="AD" clId="Web-{BC0D1BDB-7594-444E-B099-38A64E16F942}" dt="2021-07-13T15:44:53.538" v="39"/>
          <ac:grpSpMkLst>
            <pc:docMk/>
            <pc:sldMk cId="109857222" sldId="256"/>
            <ac:grpSpMk id="11" creationId="{DBBA0A0D-8F6A-400A-9E49-8C008E2C7DB1}"/>
          </ac:grpSpMkLst>
        </pc:grpChg>
        <pc:grpChg chg="add">
          <ac:chgData name="Elena-Gabriela Snopu (2019133)" userId="S::2019133@student.uwtsd.ac.uk::e87b82d9-1257-4582-8d1b-659b85356281" providerId="AD" clId="Web-{BC0D1BDB-7594-444E-B099-38A64E16F942}" dt="2021-07-13T15:44:53.538" v="39"/>
          <ac:grpSpMkLst>
            <pc:docMk/>
            <pc:sldMk cId="109857222" sldId="256"/>
            <ac:grpSpMk id="21" creationId="{C507BF36-B92B-4CAC-BCA7-8364B51E1F09}"/>
          </ac:grpSpMkLst>
        </pc:grpChg>
        <pc:picChg chg="add">
          <ac:chgData name="Elena-Gabriela Snopu (2019133)" userId="S::2019133@student.uwtsd.ac.uk::e87b82d9-1257-4582-8d1b-659b85356281" providerId="AD" clId="Web-{BC0D1BDB-7594-444E-B099-38A64E16F942}" dt="2021-07-13T15:44:53.538" v="39"/>
          <ac:picMkLst>
            <pc:docMk/>
            <pc:sldMk cId="109857222" sldId="256"/>
            <ac:picMk id="4" creationId="{37A3796E-B5AD-4E19-89C8-EE1C7898D6EB}"/>
          </ac:picMkLst>
        </pc:picChg>
      </pc:sldChg>
      <pc:sldChg chg="addSp modSp new mod setBg">
        <pc:chgData name="Elena-Gabriela Snopu (2019133)" userId="S::2019133@student.uwtsd.ac.uk::e87b82d9-1257-4582-8d1b-659b85356281" providerId="AD" clId="Web-{BC0D1BDB-7594-444E-B099-38A64E16F942}" dt="2021-07-13T15:51:36.532" v="155" actId="20577"/>
        <pc:sldMkLst>
          <pc:docMk/>
          <pc:sldMk cId="1089076048" sldId="257"/>
        </pc:sldMkLst>
        <pc:spChg chg="mod">
          <ac:chgData name="Elena-Gabriela Snopu (2019133)" userId="S::2019133@student.uwtsd.ac.uk::e87b82d9-1257-4582-8d1b-659b85356281" providerId="AD" clId="Web-{BC0D1BDB-7594-444E-B099-38A64E16F942}" dt="2021-07-13T15:51:21.829" v="153" actId="14100"/>
          <ac:spMkLst>
            <pc:docMk/>
            <pc:sldMk cId="1089076048" sldId="257"/>
            <ac:spMk id="2" creationId="{F8E45D6B-7842-43AB-8FDE-C8A2F8881CCC}"/>
          </ac:spMkLst>
        </pc:spChg>
        <pc:spChg chg="mod">
          <ac:chgData name="Elena-Gabriela Snopu (2019133)" userId="S::2019133@student.uwtsd.ac.uk::e87b82d9-1257-4582-8d1b-659b85356281" providerId="AD" clId="Web-{BC0D1BDB-7594-444E-B099-38A64E16F942}" dt="2021-07-13T15:51:36.532" v="155" actId="20577"/>
          <ac:spMkLst>
            <pc:docMk/>
            <pc:sldMk cId="1089076048" sldId="257"/>
            <ac:spMk id="3" creationId="{E6DB01DC-FE9E-48F7-84BF-2851B72B8C4A}"/>
          </ac:spMkLst>
        </pc:spChg>
        <pc:spChg chg="add">
          <ac:chgData name="Elena-Gabriela Snopu (2019133)" userId="S::2019133@student.uwtsd.ac.uk::e87b82d9-1257-4582-8d1b-659b85356281" providerId="AD" clId="Web-{BC0D1BDB-7594-444E-B099-38A64E16F942}" dt="2021-07-13T15:50:40.125" v="148"/>
          <ac:spMkLst>
            <pc:docMk/>
            <pc:sldMk cId="1089076048" sldId="257"/>
            <ac:spMk id="9" creationId="{2F9C493A-9F03-49B4-B3FB-19CE5AC115BE}"/>
          </ac:spMkLst>
        </pc:spChg>
        <pc:spChg chg="add">
          <ac:chgData name="Elena-Gabriela Snopu (2019133)" userId="S::2019133@student.uwtsd.ac.uk::e87b82d9-1257-4582-8d1b-659b85356281" providerId="AD" clId="Web-{BC0D1BDB-7594-444E-B099-38A64E16F942}" dt="2021-07-13T15:50:40.125" v="148"/>
          <ac:spMkLst>
            <pc:docMk/>
            <pc:sldMk cId="1089076048" sldId="257"/>
            <ac:spMk id="11" creationId="{90A46C7D-C1BB-49B8-8D37-39742820E964}"/>
          </ac:spMkLst>
        </pc:spChg>
        <pc:spChg chg="add">
          <ac:chgData name="Elena-Gabriela Snopu (2019133)" userId="S::2019133@student.uwtsd.ac.uk::e87b82d9-1257-4582-8d1b-659b85356281" providerId="AD" clId="Web-{BC0D1BDB-7594-444E-B099-38A64E16F942}" dt="2021-07-13T15:50:40.125" v="148"/>
          <ac:spMkLst>
            <pc:docMk/>
            <pc:sldMk cId="1089076048" sldId="257"/>
            <ac:spMk id="21" creationId="{55820E42-2F9D-41EF-B67F-522A133B3373}"/>
          </ac:spMkLst>
        </pc:spChg>
        <pc:grpChg chg="add">
          <ac:chgData name="Elena-Gabriela Snopu (2019133)" userId="S::2019133@student.uwtsd.ac.uk::e87b82d9-1257-4582-8d1b-659b85356281" providerId="AD" clId="Web-{BC0D1BDB-7594-444E-B099-38A64E16F942}" dt="2021-07-13T15:50:40.125" v="148"/>
          <ac:grpSpMkLst>
            <pc:docMk/>
            <pc:sldMk cId="1089076048" sldId="257"/>
            <ac:grpSpMk id="13" creationId="{61BBAB6F-65E6-4E2B-B363-6AB27C84E0C1}"/>
          </ac:grpSpMkLst>
        </pc:grpChg>
        <pc:grpChg chg="add">
          <ac:chgData name="Elena-Gabriela Snopu (2019133)" userId="S::2019133@student.uwtsd.ac.uk::e87b82d9-1257-4582-8d1b-659b85356281" providerId="AD" clId="Web-{BC0D1BDB-7594-444E-B099-38A64E16F942}" dt="2021-07-13T15:50:40.125" v="148"/>
          <ac:grpSpMkLst>
            <pc:docMk/>
            <pc:sldMk cId="1089076048" sldId="257"/>
            <ac:grpSpMk id="23" creationId="{13D9BC31-B57D-4933-AD83-94F462D4C2F9}"/>
          </ac:grpSpMkLst>
        </pc:grpChg>
        <pc:picChg chg="add">
          <ac:chgData name="Elena-Gabriela Snopu (2019133)" userId="S::2019133@student.uwtsd.ac.uk::e87b82d9-1257-4582-8d1b-659b85356281" providerId="AD" clId="Web-{BC0D1BDB-7594-444E-B099-38A64E16F942}" dt="2021-07-13T15:50:40.125" v="148"/>
          <ac:picMkLst>
            <pc:docMk/>
            <pc:sldMk cId="1089076048" sldId="257"/>
            <ac:picMk id="5" creationId="{C1FB6310-2A62-4040-86C8-34C963CF548C}"/>
          </ac:picMkLst>
        </pc:picChg>
      </pc:sldChg>
      <pc:sldChg chg="add">
        <pc:chgData name="Elena-Gabriela Snopu (2019133)" userId="S::2019133@student.uwtsd.ac.uk::e87b82d9-1257-4582-8d1b-659b85356281" providerId="AD" clId="Web-{BC0D1BDB-7594-444E-B099-38A64E16F942}" dt="2021-07-13T15:50:21.171" v="140"/>
        <pc:sldMkLst>
          <pc:docMk/>
          <pc:sldMk cId="1821248816" sldId="258"/>
        </pc:sldMkLst>
      </pc:sldChg>
      <pc:sldChg chg="add">
        <pc:chgData name="Elena-Gabriela Snopu (2019133)" userId="S::2019133@student.uwtsd.ac.uk::e87b82d9-1257-4582-8d1b-659b85356281" providerId="AD" clId="Web-{BC0D1BDB-7594-444E-B099-38A64E16F942}" dt="2021-07-13T15:50:21.187" v="141"/>
        <pc:sldMkLst>
          <pc:docMk/>
          <pc:sldMk cId="657896532" sldId="259"/>
        </pc:sldMkLst>
      </pc:sldChg>
      <pc:sldChg chg="add">
        <pc:chgData name="Elena-Gabriela Snopu (2019133)" userId="S::2019133@student.uwtsd.ac.uk::e87b82d9-1257-4582-8d1b-659b85356281" providerId="AD" clId="Web-{BC0D1BDB-7594-444E-B099-38A64E16F942}" dt="2021-07-13T15:50:21.202" v="142"/>
        <pc:sldMkLst>
          <pc:docMk/>
          <pc:sldMk cId="2146408141" sldId="260"/>
        </pc:sldMkLst>
      </pc:sldChg>
      <pc:sldChg chg="add">
        <pc:chgData name="Elena-Gabriela Snopu (2019133)" userId="S::2019133@student.uwtsd.ac.uk::e87b82d9-1257-4582-8d1b-659b85356281" providerId="AD" clId="Web-{BC0D1BDB-7594-444E-B099-38A64E16F942}" dt="2021-07-13T15:50:21.202" v="143"/>
        <pc:sldMkLst>
          <pc:docMk/>
          <pc:sldMk cId="3995348188" sldId="261"/>
        </pc:sldMkLst>
      </pc:sldChg>
      <pc:sldChg chg="add">
        <pc:chgData name="Elena-Gabriela Snopu (2019133)" userId="S::2019133@student.uwtsd.ac.uk::e87b82d9-1257-4582-8d1b-659b85356281" providerId="AD" clId="Web-{BC0D1BDB-7594-444E-B099-38A64E16F942}" dt="2021-07-13T15:50:21.218" v="144"/>
        <pc:sldMkLst>
          <pc:docMk/>
          <pc:sldMk cId="98093921" sldId="262"/>
        </pc:sldMkLst>
      </pc:sldChg>
      <pc:sldChg chg="add">
        <pc:chgData name="Elena-Gabriela Snopu (2019133)" userId="S::2019133@student.uwtsd.ac.uk::e87b82d9-1257-4582-8d1b-659b85356281" providerId="AD" clId="Web-{BC0D1BDB-7594-444E-B099-38A64E16F942}" dt="2021-07-13T15:50:21.234" v="145"/>
        <pc:sldMkLst>
          <pc:docMk/>
          <pc:sldMk cId="489437688" sldId="263"/>
        </pc:sldMkLst>
      </pc:sldChg>
      <pc:sldChg chg="addSp delSp modSp add mod setBg setClrOvrMap">
        <pc:chgData name="Elena-Gabriela Snopu (2019133)" userId="S::2019133@student.uwtsd.ac.uk::e87b82d9-1257-4582-8d1b-659b85356281" providerId="AD" clId="Web-{BC0D1BDB-7594-444E-B099-38A64E16F942}" dt="2021-07-13T15:58:53.465" v="184" actId="14100"/>
        <pc:sldMkLst>
          <pc:docMk/>
          <pc:sldMk cId="983237333" sldId="264"/>
        </pc:sldMkLst>
        <pc:spChg chg="mod ord">
          <ac:chgData name="Elena-Gabriela Snopu (2019133)" userId="S::2019133@student.uwtsd.ac.uk::e87b82d9-1257-4582-8d1b-659b85356281" providerId="AD" clId="Web-{BC0D1BDB-7594-444E-B099-38A64E16F942}" dt="2021-07-13T15:58:30.073" v="180"/>
          <ac:spMkLst>
            <pc:docMk/>
            <pc:sldMk cId="983237333" sldId="264"/>
            <ac:spMk id="2" creationId="{00000000-0000-0000-0000-000000000000}"/>
          </ac:spMkLst>
        </pc:spChg>
        <pc:spChg chg="del mod">
          <ac:chgData name="Elena-Gabriela Snopu (2019133)" userId="S::2019133@student.uwtsd.ac.uk::e87b82d9-1257-4582-8d1b-659b85356281" providerId="AD" clId="Web-{BC0D1BDB-7594-444E-B099-38A64E16F942}" dt="2021-07-13T15:58:22.370" v="179"/>
          <ac:spMkLst>
            <pc:docMk/>
            <pc:sldMk cId="983237333" sldId="264"/>
            <ac:spMk id="3" creationId="{00000000-0000-0000-0000-000000000000}"/>
          </ac:spMkLst>
        </pc:spChg>
        <pc:spChg chg="add mod">
          <ac:chgData name="Elena-Gabriela Snopu (2019133)" userId="S::2019133@student.uwtsd.ac.uk::e87b82d9-1257-4582-8d1b-659b85356281" providerId="AD" clId="Web-{BC0D1BDB-7594-444E-B099-38A64E16F942}" dt="2021-07-13T15:58:53.465" v="184" actId="14100"/>
          <ac:spMkLst>
            <pc:docMk/>
            <pc:sldMk cId="983237333" sldId="264"/>
            <ac:spMk id="8" creationId="{D87F0688-294F-44A4-B7D2-5F4BD5079CA8}"/>
          </ac:spMkLst>
        </pc:spChg>
        <pc:spChg chg="add">
          <ac:chgData name="Elena-Gabriela Snopu (2019133)" userId="S::2019133@student.uwtsd.ac.uk::e87b82d9-1257-4582-8d1b-659b85356281" providerId="AD" clId="Web-{BC0D1BDB-7594-444E-B099-38A64E16F942}" dt="2021-07-13T15:58:30.073" v="180"/>
          <ac:spMkLst>
            <pc:docMk/>
            <pc:sldMk cId="983237333" sldId="264"/>
            <ac:spMk id="11" creationId="{8F23F8A3-8FD7-4779-8323-FDC26BE99889}"/>
          </ac:spMkLst>
        </pc:spChg>
        <pc:spChg chg="add">
          <ac:chgData name="Elena-Gabriela Snopu (2019133)" userId="S::2019133@student.uwtsd.ac.uk::e87b82d9-1257-4582-8d1b-659b85356281" providerId="AD" clId="Web-{BC0D1BDB-7594-444E-B099-38A64E16F942}" dt="2021-07-13T15:58:30.073" v="180"/>
          <ac:spMkLst>
            <pc:docMk/>
            <pc:sldMk cId="983237333" sldId="264"/>
            <ac:spMk id="13" creationId="{F605C4CC-A25C-416F-8333-7CB7DC97D870}"/>
          </ac:spMkLst>
        </pc:spChg>
        <pc:picChg chg="add mod ord">
          <ac:chgData name="Elena-Gabriela Snopu (2019133)" userId="S::2019133@student.uwtsd.ac.uk::e87b82d9-1257-4582-8d1b-659b85356281" providerId="AD" clId="Web-{BC0D1BDB-7594-444E-B099-38A64E16F942}" dt="2021-07-13T15:58:39.683" v="181" actId="14100"/>
          <ac:picMkLst>
            <pc:docMk/>
            <pc:sldMk cId="983237333" sldId="264"/>
            <ac:picMk id="4" creationId="{B326FCB5-877D-48A8-8EA1-838F163B3888}"/>
          </ac:picMkLst>
        </pc:picChg>
      </pc:sldChg>
      <pc:sldChg chg="addSp delSp modSp add mod setBg setClrOvrMap">
        <pc:chgData name="Elena-Gabriela Snopu (2019133)" userId="S::2019133@student.uwtsd.ac.uk::e87b82d9-1257-4582-8d1b-659b85356281" providerId="AD" clId="Web-{BC0D1BDB-7594-444E-B099-38A64E16F942}" dt="2021-07-13T15:57:00.649" v="177" actId="14100"/>
        <pc:sldMkLst>
          <pc:docMk/>
          <pc:sldMk cId="3619352844" sldId="265"/>
        </pc:sldMkLst>
        <pc:spChg chg="mod ord">
          <ac:chgData name="Elena-Gabriela Snopu (2019133)" userId="S::2019133@student.uwtsd.ac.uk::e87b82d9-1257-4582-8d1b-659b85356281" providerId="AD" clId="Web-{BC0D1BDB-7594-444E-B099-38A64E16F942}" dt="2021-07-13T15:56:31.696" v="173" actId="14100"/>
          <ac:spMkLst>
            <pc:docMk/>
            <pc:sldMk cId="3619352844" sldId="265"/>
            <ac:spMk id="2" creationId="{00000000-0000-0000-0000-000000000000}"/>
          </ac:spMkLst>
        </pc:spChg>
        <pc:spChg chg="del">
          <ac:chgData name="Elena-Gabriela Snopu (2019133)" userId="S::2019133@student.uwtsd.ac.uk::e87b82d9-1257-4582-8d1b-659b85356281" providerId="AD" clId="Web-{BC0D1BDB-7594-444E-B099-38A64E16F942}" dt="2021-07-13T15:55:10.178" v="160"/>
          <ac:spMkLst>
            <pc:docMk/>
            <pc:sldMk cId="3619352844" sldId="265"/>
            <ac:spMk id="3" creationId="{00000000-0000-0000-0000-000000000000}"/>
          </ac:spMkLst>
        </pc:spChg>
        <pc:spChg chg="add del">
          <ac:chgData name="Elena-Gabriela Snopu (2019133)" userId="S::2019133@student.uwtsd.ac.uk::e87b82d9-1257-4582-8d1b-659b85356281" providerId="AD" clId="Web-{BC0D1BDB-7594-444E-B099-38A64E16F942}" dt="2021-07-13T15:56:07.336" v="169"/>
          <ac:spMkLst>
            <pc:docMk/>
            <pc:sldMk cId="3619352844" sldId="265"/>
            <ac:spMk id="6" creationId="{F13C74B1-5B17-4795-BED0-7140497B445A}"/>
          </ac:spMkLst>
        </pc:spChg>
        <pc:spChg chg="add del">
          <ac:chgData name="Elena-Gabriela Snopu (2019133)" userId="S::2019133@student.uwtsd.ac.uk::e87b82d9-1257-4582-8d1b-659b85356281" providerId="AD" clId="Web-{BC0D1BDB-7594-444E-B099-38A64E16F942}" dt="2021-07-13T15:56:07.336" v="169"/>
          <ac:spMkLst>
            <pc:docMk/>
            <pc:sldMk cId="3619352844" sldId="265"/>
            <ac:spMk id="7" creationId="{D4974D33-8DC5-464E-8C6D-BE58F0669C17}"/>
          </ac:spMkLst>
        </pc:spChg>
        <pc:spChg chg="add mod">
          <ac:chgData name="Elena-Gabriela Snopu (2019133)" userId="S::2019133@student.uwtsd.ac.uk::e87b82d9-1257-4582-8d1b-659b85356281" providerId="AD" clId="Web-{BC0D1BDB-7594-444E-B099-38A64E16F942}" dt="2021-07-13T15:57:00.649" v="177" actId="14100"/>
          <ac:spMkLst>
            <pc:docMk/>
            <pc:sldMk cId="3619352844" sldId="265"/>
            <ac:spMk id="8" creationId="{8DA27005-513C-46AB-BC63-313D364AD6BC}"/>
          </ac:spMkLst>
        </pc:spChg>
        <pc:spChg chg="add del">
          <ac:chgData name="Elena-Gabriela Snopu (2019133)" userId="S::2019133@student.uwtsd.ac.uk::e87b82d9-1257-4582-8d1b-659b85356281" providerId="AD" clId="Web-{BC0D1BDB-7594-444E-B099-38A64E16F942}" dt="2021-07-13T15:55:27.694" v="162"/>
          <ac:spMkLst>
            <pc:docMk/>
            <pc:sldMk cId="3619352844" sldId="265"/>
            <ac:spMk id="9" creationId="{37C89E4B-3C9F-44B9-8B86-D9E3D112D8EC}"/>
          </ac:spMkLst>
        </pc:spChg>
        <pc:spChg chg="add">
          <ac:chgData name="Elena-Gabriela Snopu (2019133)" userId="S::2019133@student.uwtsd.ac.uk::e87b82d9-1257-4582-8d1b-659b85356281" providerId="AD" clId="Web-{BC0D1BDB-7594-444E-B099-38A64E16F942}" dt="2021-07-13T15:56:07.336" v="169"/>
          <ac:spMkLst>
            <pc:docMk/>
            <pc:sldMk cId="3619352844" sldId="265"/>
            <ac:spMk id="10" creationId="{9AA72BD9-2C5A-4EDC-931F-5AA08EACA0F3}"/>
          </ac:spMkLst>
        </pc:spChg>
        <pc:spChg chg="add">
          <ac:chgData name="Elena-Gabriela Snopu (2019133)" userId="S::2019133@student.uwtsd.ac.uk::e87b82d9-1257-4582-8d1b-659b85356281" providerId="AD" clId="Web-{BC0D1BDB-7594-444E-B099-38A64E16F942}" dt="2021-07-13T15:56:07.336" v="169"/>
          <ac:spMkLst>
            <pc:docMk/>
            <pc:sldMk cId="3619352844" sldId="265"/>
            <ac:spMk id="15" creationId="{DD3981AC-7B61-4947-BCF3-F7AA7FA385B9}"/>
          </ac:spMkLst>
        </pc:spChg>
        <pc:spChg chg="add">
          <ac:chgData name="Elena-Gabriela Snopu (2019133)" userId="S::2019133@student.uwtsd.ac.uk::e87b82d9-1257-4582-8d1b-659b85356281" providerId="AD" clId="Web-{BC0D1BDB-7594-444E-B099-38A64E16F942}" dt="2021-07-13T15:56:07.336" v="169"/>
          <ac:spMkLst>
            <pc:docMk/>
            <pc:sldMk cId="3619352844" sldId="265"/>
            <ac:spMk id="17" creationId="{55D4142C-5077-457F-A6AD-3FECFDB39685}"/>
          </ac:spMkLst>
        </pc:spChg>
        <pc:spChg chg="add">
          <ac:chgData name="Elena-Gabriela Snopu (2019133)" userId="S::2019133@student.uwtsd.ac.uk::e87b82d9-1257-4582-8d1b-659b85356281" providerId="AD" clId="Web-{BC0D1BDB-7594-444E-B099-38A64E16F942}" dt="2021-07-13T15:56:07.336" v="169"/>
          <ac:spMkLst>
            <pc:docMk/>
            <pc:sldMk cId="3619352844" sldId="265"/>
            <ac:spMk id="19" creationId="{7A5F0580-5EE9-419F-96EE-B6529EF6E7D0}"/>
          </ac:spMkLst>
        </pc:spChg>
        <pc:picChg chg="add mod ord">
          <ac:chgData name="Elena-Gabriela Snopu (2019133)" userId="S::2019133@student.uwtsd.ac.uk::e87b82d9-1257-4582-8d1b-659b85356281" providerId="AD" clId="Web-{BC0D1BDB-7594-444E-B099-38A64E16F942}" dt="2021-07-13T15:56:18.226" v="170" actId="14100"/>
          <ac:picMkLst>
            <pc:docMk/>
            <pc:sldMk cId="3619352844" sldId="265"/>
            <ac:picMk id="4" creationId="{BFBA12B7-DE17-4A24-8200-C8A5B312261C}"/>
          </ac:picMkLst>
        </pc:picChg>
        <pc:cxnChg chg="add del">
          <ac:chgData name="Elena-Gabriela Snopu (2019133)" userId="S::2019133@student.uwtsd.ac.uk::e87b82d9-1257-4582-8d1b-659b85356281" providerId="AD" clId="Web-{BC0D1BDB-7594-444E-B099-38A64E16F942}" dt="2021-07-13T15:55:27.694" v="162"/>
          <ac:cxnSpMkLst>
            <pc:docMk/>
            <pc:sldMk cId="3619352844" sldId="265"/>
            <ac:cxnSpMk id="11" creationId="{AA2EAA10-076F-46BD-8F0F-B9A2FB77A85C}"/>
          </ac:cxnSpMkLst>
        </pc:cxnChg>
        <pc:cxnChg chg="add del">
          <ac:chgData name="Elena-Gabriela Snopu (2019133)" userId="S::2019133@student.uwtsd.ac.uk::e87b82d9-1257-4582-8d1b-659b85356281" providerId="AD" clId="Web-{BC0D1BDB-7594-444E-B099-38A64E16F942}" dt="2021-07-13T15:55:27.694" v="162"/>
          <ac:cxnSpMkLst>
            <pc:docMk/>
            <pc:sldMk cId="3619352844" sldId="265"/>
            <ac:cxnSpMk id="13" creationId="{D891E407-403B-4764-86C9-33A56D3BCAA3}"/>
          </ac:cxnSpMkLst>
        </pc:cxnChg>
      </pc:sldChg>
      <pc:sldChg chg="new">
        <pc:chgData name="Elena-Gabriela Snopu (2019133)" userId="S::2019133@student.uwtsd.ac.uk::e87b82d9-1257-4582-8d1b-659b85356281" providerId="AD" clId="Web-{BC0D1BDB-7594-444E-B099-38A64E16F942}" dt="2021-07-13T15:52:12.268" v="156"/>
        <pc:sldMkLst>
          <pc:docMk/>
          <pc:sldMk cId="340187925" sldId="266"/>
        </pc:sldMkLst>
      </pc:sldChg>
      <pc:sldChg chg="new">
        <pc:chgData name="Elena-Gabriela Snopu (2019133)" userId="S::2019133@student.uwtsd.ac.uk::e87b82d9-1257-4582-8d1b-659b85356281" providerId="AD" clId="Web-{BC0D1BDB-7594-444E-B099-38A64E16F942}" dt="2021-07-13T15:52:18.596" v="157"/>
        <pc:sldMkLst>
          <pc:docMk/>
          <pc:sldMk cId="4292172237" sldId="267"/>
        </pc:sldMkLst>
      </pc:sldChg>
      <pc:sldChg chg="new">
        <pc:chgData name="Elena-Gabriela Snopu (2019133)" userId="S::2019133@student.uwtsd.ac.uk::e87b82d9-1257-4582-8d1b-659b85356281" providerId="AD" clId="Web-{BC0D1BDB-7594-444E-B099-38A64E16F942}" dt="2021-07-13T15:52:24.190" v="158"/>
        <pc:sldMkLst>
          <pc:docMk/>
          <pc:sldMk cId="2291530248" sldId="268"/>
        </pc:sldMkLst>
      </pc:sldChg>
      <pc:sldMasterChg chg="del delSldLayout">
        <pc:chgData name="Elena-Gabriela Snopu (2019133)" userId="S::2019133@student.uwtsd.ac.uk::e87b82d9-1257-4582-8d1b-659b85356281" providerId="AD" clId="Web-{BC0D1BDB-7594-444E-B099-38A64E16F942}" dt="2021-07-13T15:44:53.538" v="39"/>
        <pc:sldMasterMkLst>
          <pc:docMk/>
          <pc:sldMasterMk cId="2460954070" sldId="2147483660"/>
        </pc:sldMasterMkLst>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2385387890" sldId="2147483661"/>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949138452" sldId="2147483662"/>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2591524520" sldId="2147483663"/>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1203092039" sldId="2147483664"/>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3733172339" sldId="2147483665"/>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3210312558" sldId="2147483666"/>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3146388984" sldId="2147483667"/>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3171841454" sldId="2147483668"/>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1718958274" sldId="2147483669"/>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2202905451" sldId="2147483670"/>
          </pc:sldLayoutMkLst>
        </pc:sldLayoutChg>
        <pc:sldLayoutChg chg="del">
          <pc:chgData name="Elena-Gabriela Snopu (2019133)" userId="S::2019133@student.uwtsd.ac.uk::e87b82d9-1257-4582-8d1b-659b85356281" providerId="AD" clId="Web-{BC0D1BDB-7594-444E-B099-38A64E16F942}" dt="2021-07-13T15:44:53.538" v="39"/>
          <pc:sldLayoutMkLst>
            <pc:docMk/>
            <pc:sldMasterMk cId="2460954070" sldId="2147483660"/>
            <pc:sldLayoutMk cId="3479445657" sldId="2147483671"/>
          </pc:sldLayoutMkLst>
        </pc:sldLayoutChg>
      </pc:sldMasterChg>
      <pc:sldMasterChg chg="add addSldLayout">
        <pc:chgData name="Elena-Gabriela Snopu (2019133)" userId="S::2019133@student.uwtsd.ac.uk::e87b82d9-1257-4582-8d1b-659b85356281" providerId="AD" clId="Web-{BC0D1BDB-7594-444E-B099-38A64E16F942}" dt="2021-07-13T15:44:53.538" v="39"/>
        <pc:sldMasterMkLst>
          <pc:docMk/>
          <pc:sldMasterMk cId="52950500" sldId="2147483685"/>
        </pc:sldMasterMkLst>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1276913991" sldId="2147483674"/>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2742205384" sldId="2147483675"/>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1213230128" sldId="2147483676"/>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2275030203" sldId="2147483677"/>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3457523752" sldId="2147483678"/>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2498360270" sldId="2147483679"/>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3488121262" sldId="2147483680"/>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336697113" sldId="2147483681"/>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111722622" sldId="2147483682"/>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2094619546" sldId="2147483683"/>
          </pc:sldLayoutMkLst>
        </pc:sldLayoutChg>
        <pc:sldLayoutChg chg="add">
          <pc:chgData name="Elena-Gabriela Snopu (2019133)" userId="S::2019133@student.uwtsd.ac.uk::e87b82d9-1257-4582-8d1b-659b85356281" providerId="AD" clId="Web-{BC0D1BDB-7594-444E-B099-38A64E16F942}" dt="2021-07-13T15:44:53.538" v="39"/>
          <pc:sldLayoutMkLst>
            <pc:docMk/>
            <pc:sldMasterMk cId="52950500" sldId="2147483685"/>
            <pc:sldLayoutMk cId="477523924" sldId="2147483684"/>
          </pc:sldLayoutMkLst>
        </pc:sldLayoutChg>
      </pc:sldMasterChg>
      <pc:sldMasterChg chg="add addSldLayout">
        <pc:chgData name="Elena-Gabriela Snopu (2019133)" userId="S::2019133@student.uwtsd.ac.uk::e87b82d9-1257-4582-8d1b-659b85356281" providerId="AD" clId="Web-{BC0D1BDB-7594-444E-B099-38A64E16F942}" dt="2021-07-13T15:50:21.171" v="140"/>
        <pc:sldMasterMkLst>
          <pc:docMk/>
          <pc:sldMasterMk cId="2296838726" sldId="2147483744"/>
        </pc:sldMasterMkLst>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1599705985" sldId="2147483733"/>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3245595912" sldId="2147483734"/>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2057878911" sldId="2147483735"/>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1281297884" sldId="2147483736"/>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3248802098" sldId="2147483737"/>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46692206" sldId="2147483738"/>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2007616347" sldId="2147483739"/>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3151805862" sldId="2147483740"/>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4066887325" sldId="2147483741"/>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4136530297" sldId="2147483742"/>
          </pc:sldLayoutMkLst>
        </pc:sldLayoutChg>
        <pc:sldLayoutChg chg="add">
          <pc:chgData name="Elena-Gabriela Snopu (2019133)" userId="S::2019133@student.uwtsd.ac.uk::e87b82d9-1257-4582-8d1b-659b85356281" providerId="AD" clId="Web-{BC0D1BDB-7594-444E-B099-38A64E16F942}" dt="2021-07-13T15:50:21.171" v="140"/>
          <pc:sldLayoutMkLst>
            <pc:docMk/>
            <pc:sldMasterMk cId="2296838726" sldId="2147483744"/>
            <pc:sldLayoutMk cId="263849241" sldId="2147483743"/>
          </pc:sldLayoutMkLst>
        </pc:sldLayoutChg>
      </pc:sldMasterChg>
    </pc:docChg>
  </pc:docChgLst>
  <pc:docChgLst>
    <pc:chgData name="Madalina -Elena Caliniuc (2021819)" userId="8676df78-9f3a-42da-8d1f-dcc7dce21ab0" providerId="ADAL" clId="{F42B5C70-510D-BA4F-837A-12487562C6CC}"/>
    <pc:docChg chg="undo custSel modSld">
      <pc:chgData name="Madalina -Elena Caliniuc (2021819)" userId="8676df78-9f3a-42da-8d1f-dcc7dce21ab0" providerId="ADAL" clId="{F42B5C70-510D-BA4F-837A-12487562C6CC}" dt="2021-08-03T12:35:18.483" v="284" actId="14100"/>
      <pc:docMkLst>
        <pc:docMk/>
      </pc:docMkLst>
      <pc:sldChg chg="addSp modSp">
        <pc:chgData name="Madalina -Elena Caliniuc (2021819)" userId="8676df78-9f3a-42da-8d1f-dcc7dce21ab0" providerId="ADAL" clId="{F42B5C70-510D-BA4F-837A-12487562C6CC}" dt="2021-08-03T12:34:07.210" v="283" actId="14100"/>
        <pc:sldMkLst>
          <pc:docMk/>
          <pc:sldMk cId="3995348188" sldId="261"/>
        </pc:sldMkLst>
        <pc:spChg chg="mod">
          <ac:chgData name="Madalina -Elena Caliniuc (2021819)" userId="8676df78-9f3a-42da-8d1f-dcc7dce21ab0" providerId="ADAL" clId="{F42B5C70-510D-BA4F-837A-12487562C6CC}" dt="2021-08-03T12:31:19.801" v="253" actId="20577"/>
          <ac:spMkLst>
            <pc:docMk/>
            <pc:sldMk cId="3995348188" sldId="261"/>
            <ac:spMk id="2" creationId="{00000000-0000-0000-0000-000000000000}"/>
          </ac:spMkLst>
        </pc:spChg>
        <pc:spChg chg="mod">
          <ac:chgData name="Madalina -Elena Caliniuc (2021819)" userId="8676df78-9f3a-42da-8d1f-dcc7dce21ab0" providerId="ADAL" clId="{F42B5C70-510D-BA4F-837A-12487562C6CC}" dt="2021-08-03T12:31:33.012" v="265" actId="27636"/>
          <ac:spMkLst>
            <pc:docMk/>
            <pc:sldMk cId="3995348188" sldId="261"/>
            <ac:spMk id="3" creationId="{00000000-0000-0000-0000-000000000000}"/>
          </ac:spMkLst>
        </pc:spChg>
        <pc:picChg chg="add mod">
          <ac:chgData name="Madalina -Elena Caliniuc (2021819)" userId="8676df78-9f3a-42da-8d1f-dcc7dce21ab0" providerId="ADAL" clId="{F42B5C70-510D-BA4F-837A-12487562C6CC}" dt="2021-08-03T12:34:07.210" v="283" actId="14100"/>
          <ac:picMkLst>
            <pc:docMk/>
            <pc:sldMk cId="3995348188" sldId="261"/>
            <ac:picMk id="4" creationId="{B1514AE0-D003-A24A-A190-99B1CB1C2273}"/>
          </ac:picMkLst>
        </pc:picChg>
      </pc:sldChg>
      <pc:sldChg chg="addSp delSp modSp">
        <pc:chgData name="Madalina -Elena Caliniuc (2021819)" userId="8676df78-9f3a-42da-8d1f-dcc7dce21ab0" providerId="ADAL" clId="{F42B5C70-510D-BA4F-837A-12487562C6CC}" dt="2021-08-03T12:18:53.297" v="49" actId="14100"/>
        <pc:sldMkLst>
          <pc:docMk/>
          <pc:sldMk cId="3238150800" sldId="273"/>
        </pc:sldMkLst>
        <pc:spChg chg="mod">
          <ac:chgData name="Madalina -Elena Caliniuc (2021819)" userId="8676df78-9f3a-42da-8d1f-dcc7dce21ab0" providerId="ADAL" clId="{F42B5C70-510D-BA4F-837A-12487562C6CC}" dt="2021-08-03T12:15:44.342" v="17" actId="20577"/>
          <ac:spMkLst>
            <pc:docMk/>
            <pc:sldMk cId="3238150800" sldId="273"/>
            <ac:spMk id="2" creationId="{58EE5E36-06A5-4B4F-AB13-01F8C58111BF}"/>
          </ac:spMkLst>
        </pc:spChg>
        <pc:spChg chg="add del mod">
          <ac:chgData name="Madalina -Elena Caliniuc (2021819)" userId="8676df78-9f3a-42da-8d1f-dcc7dce21ab0" providerId="ADAL" clId="{F42B5C70-510D-BA4F-837A-12487562C6CC}" dt="2021-08-03T12:15:07.025" v="1" actId="931"/>
          <ac:spMkLst>
            <pc:docMk/>
            <pc:sldMk cId="3238150800" sldId="273"/>
            <ac:spMk id="6" creationId="{1C7F1721-19C8-8247-B043-760CA58F4284}"/>
          </ac:spMkLst>
        </pc:spChg>
        <pc:picChg chg="del">
          <ac:chgData name="Madalina -Elena Caliniuc (2021819)" userId="8676df78-9f3a-42da-8d1f-dcc7dce21ab0" providerId="ADAL" clId="{F42B5C70-510D-BA4F-837A-12487562C6CC}" dt="2021-08-03T12:14:39.922" v="0" actId="478"/>
          <ac:picMkLst>
            <pc:docMk/>
            <pc:sldMk cId="3238150800" sldId="273"/>
            <ac:picMk id="4" creationId="{09947B48-4B1A-804C-819B-7103486B50BD}"/>
          </ac:picMkLst>
        </pc:picChg>
        <pc:picChg chg="del">
          <ac:chgData name="Madalina -Elena Caliniuc (2021819)" userId="8676df78-9f3a-42da-8d1f-dcc7dce21ab0" providerId="ADAL" clId="{F42B5C70-510D-BA4F-837A-12487562C6CC}" dt="2021-08-03T12:15:25.139" v="4" actId="478"/>
          <ac:picMkLst>
            <pc:docMk/>
            <pc:sldMk cId="3238150800" sldId="273"/>
            <ac:picMk id="5" creationId="{EA4FCFF7-ED1E-E24B-BDDB-7F91F1DCABC0}"/>
          </ac:picMkLst>
        </pc:picChg>
        <pc:picChg chg="add mod ord">
          <ac:chgData name="Madalina -Elena Caliniuc (2021819)" userId="8676df78-9f3a-42da-8d1f-dcc7dce21ab0" providerId="ADAL" clId="{F42B5C70-510D-BA4F-837A-12487562C6CC}" dt="2021-08-03T12:16:43.872" v="24" actId="1076"/>
          <ac:picMkLst>
            <pc:docMk/>
            <pc:sldMk cId="3238150800" sldId="273"/>
            <ac:picMk id="7" creationId="{EF73FD8A-4848-7A41-8B78-8F2926214E39}"/>
          </ac:picMkLst>
        </pc:picChg>
        <pc:picChg chg="add mod">
          <ac:chgData name="Madalina -Elena Caliniuc (2021819)" userId="8676df78-9f3a-42da-8d1f-dcc7dce21ab0" providerId="ADAL" clId="{F42B5C70-510D-BA4F-837A-12487562C6CC}" dt="2021-08-03T12:18:53.297" v="49" actId="14100"/>
          <ac:picMkLst>
            <pc:docMk/>
            <pc:sldMk cId="3238150800" sldId="273"/>
            <ac:picMk id="8" creationId="{89A47F9B-D277-D04F-AFE8-7ABF311CAF43}"/>
          </ac:picMkLst>
        </pc:picChg>
      </pc:sldChg>
      <pc:sldChg chg="addSp delSp modSp">
        <pc:chgData name="Madalina -Elena Caliniuc (2021819)" userId="8676df78-9f3a-42da-8d1f-dcc7dce21ab0" providerId="ADAL" clId="{F42B5C70-510D-BA4F-837A-12487562C6CC}" dt="2021-08-03T12:20:26.983" v="132" actId="20577"/>
        <pc:sldMkLst>
          <pc:docMk/>
          <pc:sldMk cId="4175884569" sldId="274"/>
        </pc:sldMkLst>
        <pc:spChg chg="mod">
          <ac:chgData name="Madalina -Elena Caliniuc (2021819)" userId="8676df78-9f3a-42da-8d1f-dcc7dce21ab0" providerId="ADAL" clId="{F42B5C70-510D-BA4F-837A-12487562C6CC}" dt="2021-08-03T12:20:26.983" v="132" actId="20577"/>
          <ac:spMkLst>
            <pc:docMk/>
            <pc:sldMk cId="4175884569" sldId="274"/>
            <ac:spMk id="2" creationId="{7F9064FB-BEFA-4DF7-B6A6-5D1CC3F2709E}"/>
          </ac:spMkLst>
        </pc:spChg>
        <pc:spChg chg="add del mod">
          <ac:chgData name="Madalina -Elena Caliniuc (2021819)" userId="8676df78-9f3a-42da-8d1f-dcc7dce21ab0" providerId="ADAL" clId="{F42B5C70-510D-BA4F-837A-12487562C6CC}" dt="2021-08-03T12:17:06.167" v="28" actId="478"/>
          <ac:spMkLst>
            <pc:docMk/>
            <pc:sldMk cId="4175884569" sldId="274"/>
            <ac:spMk id="6" creationId="{3994E323-2F6E-0D47-AC79-510B01EA1C6F}"/>
          </ac:spMkLst>
        </pc:spChg>
        <pc:picChg chg="del mod">
          <ac:chgData name="Madalina -Elena Caliniuc (2021819)" userId="8676df78-9f3a-42da-8d1f-dcc7dce21ab0" providerId="ADAL" clId="{F42B5C70-510D-BA4F-837A-12487562C6CC}" dt="2021-08-03T12:17:03.976" v="27" actId="478"/>
          <ac:picMkLst>
            <pc:docMk/>
            <pc:sldMk cId="4175884569" sldId="274"/>
            <ac:picMk id="4" creationId="{ADF5CEAB-FE3A-DE42-8679-09F90919E0C7}"/>
          </ac:picMkLst>
        </pc:picChg>
        <pc:picChg chg="del">
          <ac:chgData name="Madalina -Elena Caliniuc (2021819)" userId="8676df78-9f3a-42da-8d1f-dcc7dce21ab0" providerId="ADAL" clId="{F42B5C70-510D-BA4F-837A-12487562C6CC}" dt="2021-08-03T12:17:09.510" v="29" actId="478"/>
          <ac:picMkLst>
            <pc:docMk/>
            <pc:sldMk cId="4175884569" sldId="274"/>
            <ac:picMk id="5" creationId="{7E4F952C-222C-0344-B2F6-11A62A1C8E00}"/>
          </ac:picMkLst>
        </pc:picChg>
        <pc:picChg chg="add mod">
          <ac:chgData name="Madalina -Elena Caliniuc (2021819)" userId="8676df78-9f3a-42da-8d1f-dcc7dce21ab0" providerId="ADAL" clId="{F42B5C70-510D-BA4F-837A-12487562C6CC}" dt="2021-08-03T12:19:33.987" v="62" actId="1076"/>
          <ac:picMkLst>
            <pc:docMk/>
            <pc:sldMk cId="4175884569" sldId="274"/>
            <ac:picMk id="7" creationId="{D5FC1796-767A-894C-BFFC-A74FBCBFDF67}"/>
          </ac:picMkLst>
        </pc:picChg>
        <pc:picChg chg="add mod">
          <ac:chgData name="Madalina -Elena Caliniuc (2021819)" userId="8676df78-9f3a-42da-8d1f-dcc7dce21ab0" providerId="ADAL" clId="{F42B5C70-510D-BA4F-837A-12487562C6CC}" dt="2021-08-03T12:19:14.956" v="55" actId="1076"/>
          <ac:picMkLst>
            <pc:docMk/>
            <pc:sldMk cId="4175884569" sldId="274"/>
            <ac:picMk id="8" creationId="{F32AF149-1BEF-D445-8F0C-CCE93E12F928}"/>
          </ac:picMkLst>
        </pc:picChg>
      </pc:sldChg>
      <pc:sldChg chg="addSp delSp modSp">
        <pc:chgData name="Madalina -Elena Caliniuc (2021819)" userId="8676df78-9f3a-42da-8d1f-dcc7dce21ab0" providerId="ADAL" clId="{F42B5C70-510D-BA4F-837A-12487562C6CC}" dt="2021-08-03T12:30:36.287" v="241" actId="14100"/>
        <pc:sldMkLst>
          <pc:docMk/>
          <pc:sldMk cId="1690300467" sldId="275"/>
        </pc:sldMkLst>
        <pc:spChg chg="add del mod">
          <ac:chgData name="Madalina -Elena Caliniuc (2021819)" userId="8676df78-9f3a-42da-8d1f-dcc7dce21ab0" providerId="ADAL" clId="{F42B5C70-510D-BA4F-837A-12487562C6CC}" dt="2021-08-03T12:21:00.588" v="135" actId="931"/>
          <ac:spMkLst>
            <pc:docMk/>
            <pc:sldMk cId="1690300467" sldId="275"/>
            <ac:spMk id="5" creationId="{FAD23B9A-2E2A-494D-B3DF-C446ADC175D4}"/>
          </ac:spMkLst>
        </pc:spChg>
        <pc:picChg chg="del mod">
          <ac:chgData name="Madalina -Elena Caliniuc (2021819)" userId="8676df78-9f3a-42da-8d1f-dcc7dce21ab0" providerId="ADAL" clId="{F42B5C70-510D-BA4F-837A-12487562C6CC}" dt="2021-08-03T12:20:54.244" v="134" actId="478"/>
          <ac:picMkLst>
            <pc:docMk/>
            <pc:sldMk cId="1690300467" sldId="275"/>
            <ac:picMk id="4" creationId="{A087C7C3-0714-634B-A6A7-71128C22164B}"/>
          </ac:picMkLst>
        </pc:picChg>
        <pc:picChg chg="add mod ord">
          <ac:chgData name="Madalina -Elena Caliniuc (2021819)" userId="8676df78-9f3a-42da-8d1f-dcc7dce21ab0" providerId="ADAL" clId="{F42B5C70-510D-BA4F-837A-12487562C6CC}" dt="2021-08-03T12:30:32.658" v="240" actId="1076"/>
          <ac:picMkLst>
            <pc:docMk/>
            <pc:sldMk cId="1690300467" sldId="275"/>
            <ac:picMk id="6" creationId="{2DD2A585-870A-E44E-A1F4-93624773D58B}"/>
          </ac:picMkLst>
        </pc:picChg>
        <pc:picChg chg="add mod">
          <ac:chgData name="Madalina -Elena Caliniuc (2021819)" userId="8676df78-9f3a-42da-8d1f-dcc7dce21ab0" providerId="ADAL" clId="{F42B5C70-510D-BA4F-837A-12487562C6CC}" dt="2021-08-03T12:30:36.287" v="241" actId="14100"/>
          <ac:picMkLst>
            <pc:docMk/>
            <pc:sldMk cId="1690300467" sldId="275"/>
            <ac:picMk id="8" creationId="{EFEEFA03-D9B4-C648-B2EF-F9569A38B8A6}"/>
          </ac:picMkLst>
        </pc:picChg>
        <pc:picChg chg="add del mod">
          <ac:chgData name="Madalina -Elena Caliniuc (2021819)" userId="8676df78-9f3a-42da-8d1f-dcc7dce21ab0" providerId="ADAL" clId="{F42B5C70-510D-BA4F-837A-12487562C6CC}" dt="2021-08-03T12:29:43.530" v="222" actId="478"/>
          <ac:picMkLst>
            <pc:docMk/>
            <pc:sldMk cId="1690300467" sldId="275"/>
            <ac:picMk id="9" creationId="{D8E0DEEC-0701-B346-85EF-070B78A380A9}"/>
          </ac:picMkLst>
        </pc:picChg>
      </pc:sldChg>
      <pc:sldChg chg="addSp delSp modSp">
        <pc:chgData name="Madalina -Elena Caliniuc (2021819)" userId="8676df78-9f3a-42da-8d1f-dcc7dce21ab0" providerId="ADAL" clId="{F42B5C70-510D-BA4F-837A-12487562C6CC}" dt="2021-08-03T12:35:18.483" v="284" actId="14100"/>
        <pc:sldMkLst>
          <pc:docMk/>
          <pc:sldMk cId="687799040" sldId="276"/>
        </pc:sldMkLst>
        <pc:spChg chg="mod">
          <ac:chgData name="Madalina -Elena Caliniuc (2021819)" userId="8676df78-9f3a-42da-8d1f-dcc7dce21ab0" providerId="ADAL" clId="{F42B5C70-510D-BA4F-837A-12487562C6CC}" dt="2021-08-03T12:35:18.483" v="284" actId="14100"/>
          <ac:spMkLst>
            <pc:docMk/>
            <pc:sldMk cId="687799040" sldId="276"/>
            <ac:spMk id="2" creationId="{1FD22E2D-3D18-4545-BC03-2872BF9702DF}"/>
          </ac:spMkLst>
        </pc:spChg>
        <pc:spChg chg="add del mod">
          <ac:chgData name="Madalina -Elena Caliniuc (2021819)" userId="8676df78-9f3a-42da-8d1f-dcc7dce21ab0" providerId="ADAL" clId="{F42B5C70-510D-BA4F-837A-12487562C6CC}" dt="2021-08-03T12:26:05.904" v="179" actId="931"/>
          <ac:spMkLst>
            <pc:docMk/>
            <pc:sldMk cId="687799040" sldId="276"/>
            <ac:spMk id="5" creationId="{47D29FCC-F903-524E-AEFC-EAAE233C9B8F}"/>
          </ac:spMkLst>
        </pc:spChg>
        <pc:spChg chg="add del mod">
          <ac:chgData name="Madalina -Elena Caliniuc (2021819)" userId="8676df78-9f3a-42da-8d1f-dcc7dce21ab0" providerId="ADAL" clId="{F42B5C70-510D-BA4F-837A-12487562C6CC}" dt="2021-08-03T12:27:11.303" v="187" actId="931"/>
          <ac:spMkLst>
            <pc:docMk/>
            <pc:sldMk cId="687799040" sldId="276"/>
            <ac:spMk id="8" creationId="{87FFA7B4-D68C-5C4D-98C6-2DCBAE921942}"/>
          </ac:spMkLst>
        </pc:spChg>
        <pc:picChg chg="del">
          <ac:chgData name="Madalina -Elena Caliniuc (2021819)" userId="8676df78-9f3a-42da-8d1f-dcc7dce21ab0" providerId="ADAL" clId="{F42B5C70-510D-BA4F-837A-12487562C6CC}" dt="2021-08-03T12:21:26.471" v="137" actId="478"/>
          <ac:picMkLst>
            <pc:docMk/>
            <pc:sldMk cId="687799040" sldId="276"/>
            <ac:picMk id="4" creationId="{54908360-A2F9-0644-8BF7-73895389F84E}"/>
          </ac:picMkLst>
        </pc:picChg>
        <pc:picChg chg="add del mod ord">
          <ac:chgData name="Madalina -Elena Caliniuc (2021819)" userId="8676df78-9f3a-42da-8d1f-dcc7dce21ab0" providerId="ADAL" clId="{F42B5C70-510D-BA4F-837A-12487562C6CC}" dt="2021-08-03T12:26:55.438" v="186" actId="478"/>
          <ac:picMkLst>
            <pc:docMk/>
            <pc:sldMk cId="687799040" sldId="276"/>
            <ac:picMk id="6" creationId="{9173F27C-C548-FF40-B93B-CB1CE9D8BFD9}"/>
          </ac:picMkLst>
        </pc:picChg>
        <pc:picChg chg="add mod ord">
          <ac:chgData name="Madalina -Elena Caliniuc (2021819)" userId="8676df78-9f3a-42da-8d1f-dcc7dce21ab0" providerId="ADAL" clId="{F42B5C70-510D-BA4F-837A-12487562C6CC}" dt="2021-08-03T12:28:48.426" v="213" actId="14100"/>
          <ac:picMkLst>
            <pc:docMk/>
            <pc:sldMk cId="687799040" sldId="276"/>
            <ac:picMk id="9" creationId="{66331C36-42B6-8F43-867C-BE9BF2D571DC}"/>
          </ac:picMkLst>
        </pc:picChg>
        <pc:picChg chg="add mod">
          <ac:chgData name="Madalina -Elena Caliniuc (2021819)" userId="8676df78-9f3a-42da-8d1f-dcc7dce21ab0" providerId="ADAL" clId="{F42B5C70-510D-BA4F-837A-12487562C6CC}" dt="2021-08-03T12:28:41.685" v="210" actId="14100"/>
          <ac:picMkLst>
            <pc:docMk/>
            <pc:sldMk cId="687799040" sldId="276"/>
            <ac:picMk id="10" creationId="{D95F010A-2BDD-CE42-B0A2-94066406D6C6}"/>
          </ac:picMkLst>
        </pc:picChg>
        <pc:picChg chg="add mod">
          <ac:chgData name="Madalina -Elena Caliniuc (2021819)" userId="8676df78-9f3a-42da-8d1f-dcc7dce21ab0" providerId="ADAL" clId="{F42B5C70-510D-BA4F-837A-12487562C6CC}" dt="2021-08-03T12:28:45.985" v="212" actId="14100"/>
          <ac:picMkLst>
            <pc:docMk/>
            <pc:sldMk cId="687799040" sldId="276"/>
            <ac:picMk id="11" creationId="{A13ABE90-B70E-7F42-9941-5F67F1CE5FC9}"/>
          </ac:picMkLst>
        </pc:picChg>
      </pc:sldChg>
    </pc:docChg>
  </pc:docChgLst>
  <pc:docChgLst>
    <pc:chgData name="Elena-Gabriela Snopu (2019133)" userId="S::2019133@student.uwtsd.ac.uk::e87b82d9-1257-4582-8d1b-659b85356281" providerId="AD" clId="Web-{994B8FB3-635A-56B6-A9B2-D7CBA98C79A6}"/>
    <pc:docChg chg="addSld modSld addMainMaster modMainMaster">
      <pc:chgData name="Elena-Gabriela Snopu (2019133)" userId="S::2019133@student.uwtsd.ac.uk::e87b82d9-1257-4582-8d1b-659b85356281" providerId="AD" clId="Web-{994B8FB3-635A-56B6-A9B2-D7CBA98C79A6}" dt="2021-08-08T20:15:47.957" v="184" actId="20577"/>
      <pc:docMkLst>
        <pc:docMk/>
      </pc:docMkLst>
      <pc:sldChg chg="modSp">
        <pc:chgData name="Elena-Gabriela Snopu (2019133)" userId="S::2019133@student.uwtsd.ac.uk::e87b82d9-1257-4582-8d1b-659b85356281" providerId="AD" clId="Web-{994B8FB3-635A-56B6-A9B2-D7CBA98C79A6}" dt="2021-08-08T20:14:39.721" v="179" actId="20577"/>
        <pc:sldMkLst>
          <pc:docMk/>
          <pc:sldMk cId="109857222" sldId="256"/>
        </pc:sldMkLst>
        <pc:spChg chg="mod">
          <ac:chgData name="Elena-Gabriela Snopu (2019133)" userId="S::2019133@student.uwtsd.ac.uk::e87b82d9-1257-4582-8d1b-659b85356281" providerId="AD" clId="Web-{994B8FB3-635A-56B6-A9B2-D7CBA98C79A6}" dt="2021-08-08T20:14:39.721" v="179" actId="20577"/>
          <ac:spMkLst>
            <pc:docMk/>
            <pc:sldMk cId="109857222" sldId="256"/>
            <ac:spMk id="3" creationId="{00000000-0000-0000-0000-000000000000}"/>
          </ac:spMkLst>
        </pc:spChg>
      </pc:sldChg>
      <pc:sldChg chg="modSp">
        <pc:chgData name="Elena-Gabriela Snopu (2019133)" userId="S::2019133@student.uwtsd.ac.uk::e87b82d9-1257-4582-8d1b-659b85356281" providerId="AD" clId="Web-{994B8FB3-635A-56B6-A9B2-D7CBA98C79A6}" dt="2021-08-08T20:11:34.294" v="104" actId="20577"/>
        <pc:sldMkLst>
          <pc:docMk/>
          <pc:sldMk cId="1089076048" sldId="257"/>
        </pc:sldMkLst>
        <pc:spChg chg="mod">
          <ac:chgData name="Elena-Gabriela Snopu (2019133)" userId="S::2019133@student.uwtsd.ac.uk::e87b82d9-1257-4582-8d1b-659b85356281" providerId="AD" clId="Web-{994B8FB3-635A-56B6-A9B2-D7CBA98C79A6}" dt="2021-08-08T20:11:34.294" v="104" actId="20577"/>
          <ac:spMkLst>
            <pc:docMk/>
            <pc:sldMk cId="1089076048" sldId="257"/>
            <ac:spMk id="3" creationId="{E6DB01DC-FE9E-48F7-84BF-2851B72B8C4A}"/>
          </ac:spMkLst>
        </pc:spChg>
      </pc:sldChg>
      <pc:sldChg chg="modSp">
        <pc:chgData name="Elena-Gabriela Snopu (2019133)" userId="S::2019133@student.uwtsd.ac.uk::e87b82d9-1257-4582-8d1b-659b85356281" providerId="AD" clId="Web-{994B8FB3-635A-56B6-A9B2-D7CBA98C79A6}" dt="2021-08-08T20:15:47.957" v="184" actId="20577"/>
        <pc:sldMkLst>
          <pc:docMk/>
          <pc:sldMk cId="340187925" sldId="266"/>
        </pc:sldMkLst>
        <pc:spChg chg="mod">
          <ac:chgData name="Elena-Gabriela Snopu (2019133)" userId="S::2019133@student.uwtsd.ac.uk::e87b82d9-1257-4582-8d1b-659b85356281" providerId="AD" clId="Web-{994B8FB3-635A-56B6-A9B2-D7CBA98C79A6}" dt="2021-08-08T20:15:47.957" v="184" actId="20577"/>
          <ac:spMkLst>
            <pc:docMk/>
            <pc:sldMk cId="340187925" sldId="266"/>
            <ac:spMk id="9" creationId="{27669597-99D8-4809-BD4B-36431DDCAFA4}"/>
          </ac:spMkLst>
        </pc:spChg>
      </pc:sldChg>
      <pc:sldChg chg="add">
        <pc:chgData name="Elena-Gabriela Snopu (2019133)" userId="S::2019133@student.uwtsd.ac.uk::e87b82d9-1257-4582-8d1b-659b85356281" providerId="AD" clId="Web-{994B8FB3-635A-56B6-A9B2-D7CBA98C79A6}" dt="2021-08-08T19:25:19.206" v="0"/>
        <pc:sldMkLst>
          <pc:docMk/>
          <pc:sldMk cId="3467762818" sldId="287"/>
        </pc:sldMkLst>
      </pc:sldChg>
      <pc:sldChg chg="delSp modSp new">
        <pc:chgData name="Elena-Gabriela Snopu (2019133)" userId="S::2019133@student.uwtsd.ac.uk::e87b82d9-1257-4582-8d1b-659b85356281" providerId="AD" clId="Web-{994B8FB3-635A-56B6-A9B2-D7CBA98C79A6}" dt="2021-08-08T20:15:42.503" v="183" actId="14100"/>
        <pc:sldMkLst>
          <pc:docMk/>
          <pc:sldMk cId="1704704380" sldId="288"/>
        </pc:sldMkLst>
        <pc:spChg chg="del">
          <ac:chgData name="Elena-Gabriela Snopu (2019133)" userId="S::2019133@student.uwtsd.ac.uk::e87b82d9-1257-4582-8d1b-659b85356281" providerId="AD" clId="Web-{994B8FB3-635A-56B6-A9B2-D7CBA98C79A6}" dt="2021-08-08T20:15:31.237" v="181"/>
          <ac:spMkLst>
            <pc:docMk/>
            <pc:sldMk cId="1704704380" sldId="288"/>
            <ac:spMk id="2" creationId="{67539285-947E-41A3-88C3-21E4A4013ACA}"/>
          </ac:spMkLst>
        </pc:spChg>
        <pc:spChg chg="mod">
          <ac:chgData name="Elena-Gabriela Snopu (2019133)" userId="S::2019133@student.uwtsd.ac.uk::e87b82d9-1257-4582-8d1b-659b85356281" providerId="AD" clId="Web-{994B8FB3-635A-56B6-A9B2-D7CBA98C79A6}" dt="2021-08-08T20:15:42.503" v="183" actId="14100"/>
          <ac:spMkLst>
            <pc:docMk/>
            <pc:sldMk cId="1704704380" sldId="288"/>
            <ac:spMk id="3" creationId="{BC4A3E26-8852-480A-993F-11879D4AE43B}"/>
          </ac:spMkLst>
        </pc:spChg>
      </pc:sldChg>
      <pc:sldMasterChg chg="add addSldLayout">
        <pc:chgData name="Elena-Gabriela Snopu (2019133)" userId="S::2019133@student.uwtsd.ac.uk::e87b82d9-1257-4582-8d1b-659b85356281" providerId="AD" clId="Web-{994B8FB3-635A-56B6-A9B2-D7CBA98C79A6}" dt="2021-08-08T19:25:19.206" v="0"/>
        <pc:sldMasterMkLst>
          <pc:docMk/>
          <pc:sldMasterMk cId="296063105" sldId="2147483648"/>
        </pc:sldMasterMkLst>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2495183271" sldId="2147483649"/>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1106565456" sldId="2147483650"/>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902965023" sldId="2147483651"/>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2227213783" sldId="2147483652"/>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2728180766" sldId="2147483653"/>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2817483530" sldId="2147483654"/>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3695185388" sldId="2147483655"/>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2708302840" sldId="2147483656"/>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2665057856" sldId="2147483657"/>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2827959527" sldId="2147483658"/>
          </pc:sldLayoutMkLst>
        </pc:sldLayoutChg>
        <pc:sldLayoutChg chg="add">
          <pc:chgData name="Elena-Gabriela Snopu (2019133)" userId="S::2019133@student.uwtsd.ac.uk::e87b82d9-1257-4582-8d1b-659b85356281" providerId="AD" clId="Web-{994B8FB3-635A-56B6-A9B2-D7CBA98C79A6}" dt="2021-08-08T19:25:19.206" v="0"/>
          <pc:sldLayoutMkLst>
            <pc:docMk/>
            <pc:sldMasterMk cId="296063105" sldId="2147483648"/>
            <pc:sldLayoutMk cId="3254942481" sldId="2147483659"/>
          </pc:sldLayoutMkLst>
        </pc:sldLayoutChg>
      </pc:sldMasterChg>
      <pc:sldMasterChg chg="replId">
        <pc:chgData name="Elena-Gabriela Snopu (2019133)" userId="S::2019133@student.uwtsd.ac.uk::e87b82d9-1257-4582-8d1b-659b85356281" providerId="AD" clId="Web-{994B8FB3-635A-56B6-A9B2-D7CBA98C79A6}" dt="2021-08-08T19:25:19.206" v="0"/>
        <pc:sldMasterMkLst>
          <pc:docMk/>
          <pc:sldMasterMk cId="2296838726" sldId="2147483744"/>
        </pc:sldMasterMkLst>
      </pc:sldMasterChg>
    </pc:docChg>
  </pc:docChgLst>
  <pc:docChgLst>
    <pc:chgData name="Elena-Gabriela Snopu (2019133)" userId="S::2019133@student.uwtsd.ac.uk::e87b82d9-1257-4582-8d1b-659b85356281" providerId="AD" clId="Web-{B0F2E577-E4BA-6472-7A5D-60A143D260DD}"/>
    <pc:docChg chg="addSld delSld modSld sldOrd">
      <pc:chgData name="Elena-Gabriela Snopu (2019133)" userId="S::2019133@student.uwtsd.ac.uk::e87b82d9-1257-4582-8d1b-659b85356281" providerId="AD" clId="Web-{B0F2E577-E4BA-6472-7A5D-60A143D260DD}" dt="2021-08-11T22:37:08.669" v="2259" actId="20577"/>
      <pc:docMkLst>
        <pc:docMk/>
      </pc:docMkLst>
      <pc:sldChg chg="modSp">
        <pc:chgData name="Elena-Gabriela Snopu (2019133)" userId="S::2019133@student.uwtsd.ac.uk::e87b82d9-1257-4582-8d1b-659b85356281" providerId="AD" clId="Web-{B0F2E577-E4BA-6472-7A5D-60A143D260DD}" dt="2021-08-10T20:46:31.658" v="228" actId="20577"/>
        <pc:sldMkLst>
          <pc:docMk/>
          <pc:sldMk cId="1821248816" sldId="258"/>
        </pc:sldMkLst>
        <pc:spChg chg="mod">
          <ac:chgData name="Elena-Gabriela Snopu (2019133)" userId="S::2019133@student.uwtsd.ac.uk::e87b82d9-1257-4582-8d1b-659b85356281" providerId="AD" clId="Web-{B0F2E577-E4BA-6472-7A5D-60A143D260DD}" dt="2021-08-10T20:46:31.658" v="228" actId="20577"/>
          <ac:spMkLst>
            <pc:docMk/>
            <pc:sldMk cId="1821248816" sldId="258"/>
            <ac:spMk id="3" creationId="{00000000-0000-0000-0000-000000000000}"/>
          </ac:spMkLst>
        </pc:spChg>
      </pc:sldChg>
      <pc:sldChg chg="del">
        <pc:chgData name="Elena-Gabriela Snopu (2019133)" userId="S::2019133@student.uwtsd.ac.uk::e87b82d9-1257-4582-8d1b-659b85356281" providerId="AD" clId="Web-{B0F2E577-E4BA-6472-7A5D-60A143D260DD}" dt="2021-08-11T16:10:38.110" v="1851"/>
        <pc:sldMkLst>
          <pc:docMk/>
          <pc:sldMk cId="98093921" sldId="262"/>
        </pc:sldMkLst>
      </pc:sldChg>
      <pc:sldChg chg="modSp">
        <pc:chgData name="Elena-Gabriela Snopu (2019133)" userId="S::2019133@student.uwtsd.ac.uk::e87b82d9-1257-4582-8d1b-659b85356281" providerId="AD" clId="Web-{B0F2E577-E4BA-6472-7A5D-60A143D260DD}" dt="2021-08-10T20:00:00.097" v="6" actId="14100"/>
        <pc:sldMkLst>
          <pc:docMk/>
          <pc:sldMk cId="983237333" sldId="264"/>
        </pc:sldMkLst>
        <pc:spChg chg="mod">
          <ac:chgData name="Elena-Gabriela Snopu (2019133)" userId="S::2019133@student.uwtsd.ac.uk::e87b82d9-1257-4582-8d1b-659b85356281" providerId="AD" clId="Web-{B0F2E577-E4BA-6472-7A5D-60A143D260DD}" dt="2021-08-10T20:00:00.097" v="6" actId="14100"/>
          <ac:spMkLst>
            <pc:docMk/>
            <pc:sldMk cId="983237333" sldId="264"/>
            <ac:spMk id="8" creationId="{D87F0688-294F-44A4-B7D2-5F4BD5079CA8}"/>
          </ac:spMkLst>
        </pc:spChg>
      </pc:sldChg>
      <pc:sldChg chg="modSp">
        <pc:chgData name="Elena-Gabriela Snopu (2019133)" userId="S::2019133@student.uwtsd.ac.uk::e87b82d9-1257-4582-8d1b-659b85356281" providerId="AD" clId="Web-{B0F2E577-E4BA-6472-7A5D-60A143D260DD}" dt="2021-08-10T19:56:36.695" v="2" actId="1076"/>
        <pc:sldMkLst>
          <pc:docMk/>
          <pc:sldMk cId="3619352844" sldId="265"/>
        </pc:sldMkLst>
        <pc:spChg chg="mod">
          <ac:chgData name="Elena-Gabriela Snopu (2019133)" userId="S::2019133@student.uwtsd.ac.uk::e87b82d9-1257-4582-8d1b-659b85356281" providerId="AD" clId="Web-{B0F2E577-E4BA-6472-7A5D-60A143D260DD}" dt="2021-08-10T19:56:07.146" v="1" actId="20577"/>
          <ac:spMkLst>
            <pc:docMk/>
            <pc:sldMk cId="3619352844" sldId="265"/>
            <ac:spMk id="8" creationId="{8DA27005-513C-46AB-BC63-313D364AD6BC}"/>
          </ac:spMkLst>
        </pc:spChg>
        <pc:picChg chg="mod">
          <ac:chgData name="Elena-Gabriela Snopu (2019133)" userId="S::2019133@student.uwtsd.ac.uk::e87b82d9-1257-4582-8d1b-659b85356281" providerId="AD" clId="Web-{B0F2E577-E4BA-6472-7A5D-60A143D260DD}" dt="2021-08-10T19:56:36.695" v="2" actId="1076"/>
          <ac:picMkLst>
            <pc:docMk/>
            <pc:sldMk cId="3619352844" sldId="265"/>
            <ac:picMk id="3" creationId="{CC16D10D-0546-42D9-ADC2-082E347E2501}"/>
          </ac:picMkLst>
        </pc:picChg>
      </pc:sldChg>
      <pc:sldChg chg="del">
        <pc:chgData name="Elena-Gabriela Snopu (2019133)" userId="S::2019133@student.uwtsd.ac.uk::e87b82d9-1257-4582-8d1b-659b85356281" providerId="AD" clId="Web-{B0F2E577-E4BA-6472-7A5D-60A143D260DD}" dt="2021-08-11T16:10:27.313" v="1850"/>
        <pc:sldMkLst>
          <pc:docMk/>
          <pc:sldMk cId="907229735" sldId="269"/>
        </pc:sldMkLst>
      </pc:sldChg>
      <pc:sldChg chg="del">
        <pc:chgData name="Elena-Gabriela Snopu (2019133)" userId="S::2019133@student.uwtsd.ac.uk::e87b82d9-1257-4582-8d1b-659b85356281" providerId="AD" clId="Web-{B0F2E577-E4BA-6472-7A5D-60A143D260DD}" dt="2021-08-11T16:10:22.797" v="1849"/>
        <pc:sldMkLst>
          <pc:docMk/>
          <pc:sldMk cId="3152414106" sldId="270"/>
        </pc:sldMkLst>
      </pc:sldChg>
      <pc:sldChg chg="del ord">
        <pc:chgData name="Elena-Gabriela Snopu (2019133)" userId="S::2019133@student.uwtsd.ac.uk::e87b82d9-1257-4582-8d1b-659b85356281" providerId="AD" clId="Web-{B0F2E577-E4BA-6472-7A5D-60A143D260DD}" dt="2021-08-11T14:53:57.413" v="906"/>
        <pc:sldMkLst>
          <pc:docMk/>
          <pc:sldMk cId="1511403379" sldId="271"/>
        </pc:sldMkLst>
      </pc:sldChg>
      <pc:sldChg chg="add del">
        <pc:chgData name="Elena-Gabriela Snopu (2019133)" userId="S::2019133@student.uwtsd.ac.uk::e87b82d9-1257-4582-8d1b-659b85356281" providerId="AD" clId="Web-{B0F2E577-E4BA-6472-7A5D-60A143D260DD}" dt="2021-08-11T16:16:48.386" v="1862"/>
        <pc:sldMkLst>
          <pc:docMk/>
          <pc:sldMk cId="895700213" sldId="272"/>
        </pc:sldMkLst>
      </pc:sldChg>
      <pc:sldChg chg="del">
        <pc:chgData name="Elena-Gabriela Snopu (2019133)" userId="S::2019133@student.uwtsd.ac.uk::e87b82d9-1257-4582-8d1b-659b85356281" providerId="AD" clId="Web-{B0F2E577-E4BA-6472-7A5D-60A143D260DD}" dt="2021-08-11T22:34:35.244" v="2251"/>
        <pc:sldMkLst>
          <pc:docMk/>
          <pc:sldMk cId="2570891762" sldId="277"/>
        </pc:sldMkLst>
      </pc:sldChg>
      <pc:sldChg chg="del">
        <pc:chgData name="Elena-Gabriela Snopu (2019133)" userId="S::2019133@student.uwtsd.ac.uk::e87b82d9-1257-4582-8d1b-659b85356281" providerId="AD" clId="Web-{B0F2E577-E4BA-6472-7A5D-60A143D260DD}" dt="2021-08-11T22:34:31.775" v="2250"/>
        <pc:sldMkLst>
          <pc:docMk/>
          <pc:sldMk cId="1918621842" sldId="278"/>
        </pc:sldMkLst>
      </pc:sldChg>
      <pc:sldChg chg="del">
        <pc:chgData name="Elena-Gabriela Snopu (2019133)" userId="S::2019133@student.uwtsd.ac.uk::e87b82d9-1257-4582-8d1b-659b85356281" providerId="AD" clId="Web-{B0F2E577-E4BA-6472-7A5D-60A143D260DD}" dt="2021-08-11T22:34:27.572" v="2249"/>
        <pc:sldMkLst>
          <pc:docMk/>
          <pc:sldMk cId="1723219719" sldId="279"/>
        </pc:sldMkLst>
      </pc:sldChg>
      <pc:sldChg chg="del">
        <pc:chgData name="Elena-Gabriela Snopu (2019133)" userId="S::2019133@student.uwtsd.ac.uk::e87b82d9-1257-4582-8d1b-659b85356281" providerId="AD" clId="Web-{B0F2E577-E4BA-6472-7A5D-60A143D260DD}" dt="2021-08-11T22:34:23.306" v="2248"/>
        <pc:sldMkLst>
          <pc:docMk/>
          <pc:sldMk cId="1760713630" sldId="280"/>
        </pc:sldMkLst>
      </pc:sldChg>
      <pc:sldChg chg="del">
        <pc:chgData name="Elena-Gabriela Snopu (2019133)" userId="S::2019133@student.uwtsd.ac.uk::e87b82d9-1257-4582-8d1b-659b85356281" providerId="AD" clId="Web-{B0F2E577-E4BA-6472-7A5D-60A143D260DD}" dt="2021-08-11T22:34:53.463" v="2254"/>
        <pc:sldMkLst>
          <pc:docMk/>
          <pc:sldMk cId="1684608662" sldId="281"/>
        </pc:sldMkLst>
      </pc:sldChg>
      <pc:sldChg chg="del">
        <pc:chgData name="Elena-Gabriela Snopu (2019133)" userId="S::2019133@student.uwtsd.ac.uk::e87b82d9-1257-4582-8d1b-659b85356281" providerId="AD" clId="Web-{B0F2E577-E4BA-6472-7A5D-60A143D260DD}" dt="2021-08-11T22:34:47.025" v="2252"/>
        <pc:sldMkLst>
          <pc:docMk/>
          <pc:sldMk cId="3590332591" sldId="282"/>
        </pc:sldMkLst>
      </pc:sldChg>
      <pc:sldChg chg="del">
        <pc:chgData name="Elena-Gabriela Snopu (2019133)" userId="S::2019133@student.uwtsd.ac.uk::e87b82d9-1257-4582-8d1b-659b85356281" providerId="AD" clId="Web-{B0F2E577-E4BA-6472-7A5D-60A143D260DD}" dt="2021-08-11T22:34:50.478" v="2253"/>
        <pc:sldMkLst>
          <pc:docMk/>
          <pc:sldMk cId="3780939362" sldId="283"/>
        </pc:sldMkLst>
      </pc:sldChg>
      <pc:sldChg chg="addSp delSp modSp">
        <pc:chgData name="Elena-Gabriela Snopu (2019133)" userId="S::2019133@student.uwtsd.ac.uk::e87b82d9-1257-4582-8d1b-659b85356281" providerId="AD" clId="Web-{B0F2E577-E4BA-6472-7A5D-60A143D260DD}" dt="2021-08-11T14:56:18.042" v="915"/>
        <pc:sldMkLst>
          <pc:docMk/>
          <pc:sldMk cId="426538578" sldId="285"/>
        </pc:sldMkLst>
        <pc:spChg chg="add del mod">
          <ac:chgData name="Elena-Gabriela Snopu (2019133)" userId="S::2019133@student.uwtsd.ac.uk::e87b82d9-1257-4582-8d1b-659b85356281" providerId="AD" clId="Web-{B0F2E577-E4BA-6472-7A5D-60A143D260DD}" dt="2021-08-11T14:56:18.042" v="915"/>
          <ac:spMkLst>
            <pc:docMk/>
            <pc:sldMk cId="426538578" sldId="285"/>
            <ac:spMk id="3" creationId="{12C1F0D5-43A3-4053-98C3-55E54651B1CF}"/>
          </ac:spMkLst>
        </pc:spChg>
      </pc:sldChg>
      <pc:sldChg chg="modSp">
        <pc:chgData name="Elena-Gabriela Snopu (2019133)" userId="S::2019133@student.uwtsd.ac.uk::e87b82d9-1257-4582-8d1b-659b85356281" providerId="AD" clId="Web-{B0F2E577-E4BA-6472-7A5D-60A143D260DD}" dt="2021-08-10T20:00:16.770" v="7" actId="20577"/>
        <pc:sldMkLst>
          <pc:docMk/>
          <pc:sldMk cId="1139300116" sldId="286"/>
        </pc:sldMkLst>
        <pc:spChg chg="mod">
          <ac:chgData name="Elena-Gabriela Snopu (2019133)" userId="S::2019133@student.uwtsd.ac.uk::e87b82d9-1257-4582-8d1b-659b85356281" providerId="AD" clId="Web-{B0F2E577-E4BA-6472-7A5D-60A143D260DD}" dt="2021-08-10T20:00:16.770" v="7" actId="20577"/>
          <ac:spMkLst>
            <pc:docMk/>
            <pc:sldMk cId="1139300116" sldId="286"/>
            <ac:spMk id="3" creationId="{37C92E9B-B248-47F1-89C2-644A13D57B72}"/>
          </ac:spMkLst>
        </pc:spChg>
        <pc:picChg chg="mod">
          <ac:chgData name="Elena-Gabriela Snopu (2019133)" userId="S::2019133@student.uwtsd.ac.uk::e87b82d9-1257-4582-8d1b-659b85356281" providerId="AD" clId="Web-{B0F2E577-E4BA-6472-7A5D-60A143D260DD}" dt="2021-08-10T19:57:14.291" v="3" actId="14100"/>
          <ac:picMkLst>
            <pc:docMk/>
            <pc:sldMk cId="1139300116" sldId="286"/>
            <ac:picMk id="5" creationId="{8FAA22A5-7098-4F78-9EAB-D9F67B1FFEFD}"/>
          </ac:picMkLst>
        </pc:picChg>
      </pc:sldChg>
      <pc:sldChg chg="modSp">
        <pc:chgData name="Elena-Gabriela Snopu (2019133)" userId="S::2019133@student.uwtsd.ac.uk::e87b82d9-1257-4582-8d1b-659b85356281" providerId="AD" clId="Web-{B0F2E577-E4BA-6472-7A5D-60A143D260DD}" dt="2021-08-10T20:01:38.588" v="11" actId="14100"/>
        <pc:sldMkLst>
          <pc:docMk/>
          <pc:sldMk cId="1704704380" sldId="288"/>
        </pc:sldMkLst>
        <pc:spChg chg="mod">
          <ac:chgData name="Elena-Gabriela Snopu (2019133)" userId="S::2019133@student.uwtsd.ac.uk::e87b82d9-1257-4582-8d1b-659b85356281" providerId="AD" clId="Web-{B0F2E577-E4BA-6472-7A5D-60A143D260DD}" dt="2021-08-10T20:01:38.588" v="11" actId="14100"/>
          <ac:spMkLst>
            <pc:docMk/>
            <pc:sldMk cId="1704704380" sldId="288"/>
            <ac:spMk id="3" creationId="{BC4A3E26-8852-480A-993F-11879D4AE43B}"/>
          </ac:spMkLst>
        </pc:spChg>
      </pc:sldChg>
      <pc:sldChg chg="del">
        <pc:chgData name="Elena-Gabriela Snopu (2019133)" userId="S::2019133@student.uwtsd.ac.uk::e87b82d9-1257-4582-8d1b-659b85356281" providerId="AD" clId="Web-{B0F2E577-E4BA-6472-7A5D-60A143D260DD}" dt="2021-08-11T22:36:42.778" v="2255"/>
        <pc:sldMkLst>
          <pc:docMk/>
          <pc:sldMk cId="2373815577" sldId="293"/>
        </pc:sldMkLst>
      </pc:sldChg>
      <pc:sldChg chg="modSp">
        <pc:chgData name="Elena-Gabriela Snopu (2019133)" userId="S::2019133@student.uwtsd.ac.uk::e87b82d9-1257-4582-8d1b-659b85356281" providerId="AD" clId="Web-{B0F2E577-E4BA-6472-7A5D-60A143D260DD}" dt="2021-08-10T20:31:06.759" v="207" actId="20577"/>
        <pc:sldMkLst>
          <pc:docMk/>
          <pc:sldMk cId="909137225" sldId="294"/>
        </pc:sldMkLst>
        <pc:spChg chg="mod">
          <ac:chgData name="Elena-Gabriela Snopu (2019133)" userId="S::2019133@student.uwtsd.ac.uk::e87b82d9-1257-4582-8d1b-659b85356281" providerId="AD" clId="Web-{B0F2E577-E4BA-6472-7A5D-60A143D260DD}" dt="2021-08-10T20:31:06.759" v="207" actId="20577"/>
          <ac:spMkLst>
            <pc:docMk/>
            <pc:sldMk cId="909137225" sldId="294"/>
            <ac:spMk id="3" creationId="{AF7A7182-F847-4336-94AF-6D48B38313D8}"/>
          </ac:spMkLst>
        </pc:spChg>
      </pc:sldChg>
      <pc:sldChg chg="addSp delSp modSp new mod setBg setClrOvrMap">
        <pc:chgData name="Elena-Gabriela Snopu (2019133)" userId="S::2019133@student.uwtsd.ac.uk::e87b82d9-1257-4582-8d1b-659b85356281" providerId="AD" clId="Web-{B0F2E577-E4BA-6472-7A5D-60A143D260DD}" dt="2021-08-10T20:59:58.238" v="328" actId="20577"/>
        <pc:sldMkLst>
          <pc:docMk/>
          <pc:sldMk cId="1834072925" sldId="295"/>
        </pc:sldMkLst>
        <pc:spChg chg="del mod">
          <ac:chgData name="Elena-Gabriela Snopu (2019133)" userId="S::2019133@student.uwtsd.ac.uk::e87b82d9-1257-4582-8d1b-659b85356281" providerId="AD" clId="Web-{B0F2E577-E4BA-6472-7A5D-60A143D260DD}" dt="2021-08-10T20:20:54.142" v="91"/>
          <ac:spMkLst>
            <pc:docMk/>
            <pc:sldMk cId="1834072925" sldId="295"/>
            <ac:spMk id="2" creationId="{21301748-506A-4999-AF9D-22AE05108B03}"/>
          </ac:spMkLst>
        </pc:spChg>
        <pc:spChg chg="add del mod">
          <ac:chgData name="Elena-Gabriela Snopu (2019133)" userId="S::2019133@student.uwtsd.ac.uk::e87b82d9-1257-4582-8d1b-659b85356281" providerId="AD" clId="Web-{B0F2E577-E4BA-6472-7A5D-60A143D260DD}" dt="2021-08-10T20:27:34.213" v="156"/>
          <ac:spMkLst>
            <pc:docMk/>
            <pc:sldMk cId="1834072925" sldId="295"/>
            <ac:spMk id="3" creationId="{845DEC6B-A5B5-40A1-8043-60599DF5C548}"/>
          </ac:spMkLst>
        </pc:spChg>
        <pc:spChg chg="del">
          <ac:chgData name="Elena-Gabriela Snopu (2019133)" userId="S::2019133@student.uwtsd.ac.uk::e87b82d9-1257-4582-8d1b-659b85356281" providerId="AD" clId="Web-{B0F2E577-E4BA-6472-7A5D-60A143D260DD}" dt="2021-08-10T20:12:08.516" v="35"/>
          <ac:spMkLst>
            <pc:docMk/>
            <pc:sldMk cId="1834072925" sldId="295"/>
            <ac:spMk id="4" creationId="{0AF458B6-E673-491D-B26C-D1A5B77C8661}"/>
          </ac:spMkLst>
        </pc:spChg>
        <pc:spChg chg="add del mod">
          <ac:chgData name="Elena-Gabriela Snopu (2019133)" userId="S::2019133@student.uwtsd.ac.uk::e87b82d9-1257-4582-8d1b-659b85356281" providerId="AD" clId="Web-{B0F2E577-E4BA-6472-7A5D-60A143D260DD}" dt="2021-08-10T20:21:03.033" v="92"/>
          <ac:spMkLst>
            <pc:docMk/>
            <pc:sldMk cId="1834072925" sldId="295"/>
            <ac:spMk id="8" creationId="{69116556-0956-42CE-8B67-81B528C03809}"/>
          </ac:spMkLst>
        </pc:spChg>
        <pc:spChg chg="add del">
          <ac:chgData name="Elena-Gabriela Snopu (2019133)" userId="S::2019133@student.uwtsd.ac.uk::e87b82d9-1257-4582-8d1b-659b85356281" providerId="AD" clId="Web-{B0F2E577-E4BA-6472-7A5D-60A143D260DD}" dt="2021-08-10T20:19:28.950" v="86"/>
          <ac:spMkLst>
            <pc:docMk/>
            <pc:sldMk cId="1834072925" sldId="295"/>
            <ac:spMk id="10" creationId="{8537B233-9CDD-4A90-AABB-A8963DEE4FBC}"/>
          </ac:spMkLst>
        </pc:spChg>
        <pc:spChg chg="add del">
          <ac:chgData name="Elena-Gabriela Snopu (2019133)" userId="S::2019133@student.uwtsd.ac.uk::e87b82d9-1257-4582-8d1b-659b85356281" providerId="AD" clId="Web-{B0F2E577-E4BA-6472-7A5D-60A143D260DD}" dt="2021-08-10T20:20:12.374" v="88"/>
          <ac:spMkLst>
            <pc:docMk/>
            <pc:sldMk cId="1834072925" sldId="295"/>
            <ac:spMk id="17" creationId="{DA3C47C2-33A2-44B2-BEAB-FEB679075C24}"/>
          </ac:spMkLst>
        </pc:spChg>
        <pc:spChg chg="add del">
          <ac:chgData name="Elena-Gabriela Snopu (2019133)" userId="S::2019133@student.uwtsd.ac.uk::e87b82d9-1257-4582-8d1b-659b85356281" providerId="AD" clId="Web-{B0F2E577-E4BA-6472-7A5D-60A143D260DD}" dt="2021-08-10T20:20:12.374" v="88"/>
          <ac:spMkLst>
            <pc:docMk/>
            <pc:sldMk cId="1834072925" sldId="295"/>
            <ac:spMk id="19" creationId="{AD182BA8-54AD-4D9F-8264-B0FA8BB47D7C}"/>
          </ac:spMkLst>
        </pc:spChg>
        <pc:spChg chg="add del">
          <ac:chgData name="Elena-Gabriela Snopu (2019133)" userId="S::2019133@student.uwtsd.ac.uk::e87b82d9-1257-4582-8d1b-659b85356281" providerId="AD" clId="Web-{B0F2E577-E4BA-6472-7A5D-60A143D260DD}" dt="2021-08-10T20:20:12.374" v="88"/>
          <ac:spMkLst>
            <pc:docMk/>
            <pc:sldMk cId="1834072925" sldId="295"/>
            <ac:spMk id="21" creationId="{4ED83379-0499-45E1-AB78-6AA230F96442}"/>
          </ac:spMkLst>
        </pc:spChg>
        <pc:spChg chg="add">
          <ac:chgData name="Elena-Gabriela Snopu (2019133)" userId="S::2019133@student.uwtsd.ac.uk::e87b82d9-1257-4582-8d1b-659b85356281" providerId="AD" clId="Web-{B0F2E577-E4BA-6472-7A5D-60A143D260DD}" dt="2021-08-10T20:20:12.374" v="88"/>
          <ac:spMkLst>
            <pc:docMk/>
            <pc:sldMk cId="1834072925" sldId="295"/>
            <ac:spMk id="26" creationId="{8537B233-9CDD-4A90-AABB-A8963DEE4FBC}"/>
          </ac:spMkLst>
        </pc:spChg>
        <pc:spChg chg="add mod">
          <ac:chgData name="Elena-Gabriela Snopu (2019133)" userId="S::2019133@student.uwtsd.ac.uk::e87b82d9-1257-4582-8d1b-659b85356281" providerId="AD" clId="Web-{B0F2E577-E4BA-6472-7A5D-60A143D260DD}" dt="2021-08-10T20:59:58.238" v="328" actId="20577"/>
          <ac:spMkLst>
            <pc:docMk/>
            <pc:sldMk cId="1834072925" sldId="295"/>
            <ac:spMk id="89" creationId="{4E21ACCA-BEDA-441D-AFCD-D6E1D9583CA3}"/>
          </ac:spMkLst>
        </pc:spChg>
        <pc:graphicFrameChg chg="add del">
          <ac:chgData name="Elena-Gabriela Snopu (2019133)" userId="S::2019133@student.uwtsd.ac.uk::e87b82d9-1257-4582-8d1b-659b85356281" providerId="AD" clId="Web-{B0F2E577-E4BA-6472-7A5D-60A143D260DD}" dt="2021-08-10T20:27:20.431" v="153"/>
          <ac:graphicFrameMkLst>
            <pc:docMk/>
            <pc:sldMk cId="1834072925" sldId="295"/>
            <ac:graphicFrameMk id="30" creationId="{C1EB3B4D-1B71-49CF-9EA5-49506A477AF5}"/>
          </ac:graphicFrameMkLst>
        </pc:graphicFrameChg>
        <pc:graphicFrameChg chg="add del">
          <ac:chgData name="Elena-Gabriela Snopu (2019133)" userId="S::2019133@student.uwtsd.ac.uk::e87b82d9-1257-4582-8d1b-659b85356281" providerId="AD" clId="Web-{B0F2E577-E4BA-6472-7A5D-60A143D260DD}" dt="2021-08-10T20:27:34.182" v="155"/>
          <ac:graphicFrameMkLst>
            <pc:docMk/>
            <pc:sldMk cId="1834072925" sldId="295"/>
            <ac:graphicFrameMk id="31" creationId="{DC275A69-0FC5-4FBE-BD6A-53CD16933E9B}"/>
          </ac:graphicFrameMkLst>
        </pc:graphicFrameChg>
        <pc:graphicFrameChg chg="add del mod">
          <ac:chgData name="Elena-Gabriela Snopu (2019133)" userId="S::2019133@student.uwtsd.ac.uk::e87b82d9-1257-4582-8d1b-659b85356281" providerId="AD" clId="Web-{B0F2E577-E4BA-6472-7A5D-60A143D260DD}" dt="2021-08-10T20:49:49.826" v="244"/>
          <ac:graphicFrameMkLst>
            <pc:docMk/>
            <pc:sldMk cId="1834072925" sldId="295"/>
            <ac:graphicFrameMk id="32" creationId="{C1EB3B4D-1B71-49CF-9EA5-49506A477AF5}"/>
          </ac:graphicFrameMkLst>
        </pc:graphicFrameChg>
        <pc:graphicFrameChg chg="add del">
          <ac:chgData name="Elena-Gabriela Snopu (2019133)" userId="S::2019133@student.uwtsd.ac.uk::e87b82d9-1257-4582-8d1b-659b85356281" providerId="AD" clId="Web-{B0F2E577-E4BA-6472-7A5D-60A143D260DD}" dt="2021-08-10T20:50:00.217" v="246"/>
          <ac:graphicFrameMkLst>
            <pc:docMk/>
            <pc:sldMk cId="1834072925" sldId="295"/>
            <ac:graphicFrameMk id="90" creationId="{6278632B-70E6-47C4-8D13-F70779555C87}"/>
          </ac:graphicFrameMkLst>
        </pc:graphicFrameChg>
        <pc:graphicFrameChg chg="add del">
          <ac:chgData name="Elena-Gabriela Snopu (2019133)" userId="S::2019133@student.uwtsd.ac.uk::e87b82d9-1257-4582-8d1b-659b85356281" providerId="AD" clId="Web-{B0F2E577-E4BA-6472-7A5D-60A143D260DD}" dt="2021-08-10T20:50:45.470" v="252"/>
          <ac:graphicFrameMkLst>
            <pc:docMk/>
            <pc:sldMk cId="1834072925" sldId="295"/>
            <ac:graphicFrameMk id="101" creationId="{6278632B-70E6-47C4-8D13-F70779555C87}"/>
          </ac:graphicFrameMkLst>
        </pc:graphicFrameChg>
        <pc:picChg chg="add del mod">
          <ac:chgData name="Elena-Gabriela Snopu (2019133)" userId="S::2019133@student.uwtsd.ac.uk::e87b82d9-1257-4582-8d1b-659b85356281" providerId="AD" clId="Web-{B0F2E577-E4BA-6472-7A5D-60A143D260DD}" dt="2021-08-10T20:19:24.184" v="85"/>
          <ac:picMkLst>
            <pc:docMk/>
            <pc:sldMk cId="1834072925" sldId="295"/>
            <ac:picMk id="5" creationId="{32785FE0-8D8B-4628-85B7-2D8E03B339B7}"/>
          </ac:picMkLst>
        </pc:picChg>
        <pc:picChg chg="add mod">
          <ac:chgData name="Elena-Gabriela Snopu (2019133)" userId="S::2019133@student.uwtsd.ac.uk::e87b82d9-1257-4582-8d1b-659b85356281" providerId="AD" clId="Web-{B0F2E577-E4BA-6472-7A5D-60A143D260DD}" dt="2021-08-10T20:57:11.493" v="323" actId="1076"/>
          <ac:picMkLst>
            <pc:docMk/>
            <pc:sldMk cId="1834072925" sldId="295"/>
            <ac:picMk id="6" creationId="{98302C4D-99B9-4031-98B2-0726861B968B}"/>
          </ac:picMkLst>
        </pc:picChg>
        <pc:cxnChg chg="add del">
          <ac:chgData name="Elena-Gabriela Snopu (2019133)" userId="S::2019133@student.uwtsd.ac.uk::e87b82d9-1257-4582-8d1b-659b85356281" providerId="AD" clId="Web-{B0F2E577-E4BA-6472-7A5D-60A143D260DD}" dt="2021-08-10T20:19:28.950" v="86"/>
          <ac:cxnSpMkLst>
            <pc:docMk/>
            <pc:sldMk cId="1834072925" sldId="295"/>
            <ac:cxnSpMk id="12" creationId="{040575EE-C594-4566-BC00-663004E52AB5}"/>
          </ac:cxnSpMkLst>
        </pc:cxnChg>
        <pc:cxnChg chg="add">
          <ac:chgData name="Elena-Gabriela Snopu (2019133)" userId="S::2019133@student.uwtsd.ac.uk::e87b82d9-1257-4582-8d1b-659b85356281" providerId="AD" clId="Web-{B0F2E577-E4BA-6472-7A5D-60A143D260DD}" dt="2021-08-10T20:20:12.374" v="88"/>
          <ac:cxnSpMkLst>
            <pc:docMk/>
            <pc:sldMk cId="1834072925" sldId="295"/>
            <ac:cxnSpMk id="28" creationId="{040575EE-C594-4566-BC00-663004E52AB5}"/>
          </ac:cxnSpMkLst>
        </pc:cxnChg>
      </pc:sldChg>
      <pc:sldChg chg="addSp delSp modSp new mod ord setBg setClrOvrMap">
        <pc:chgData name="Elena-Gabriela Snopu (2019133)" userId="S::2019133@student.uwtsd.ac.uk::e87b82d9-1257-4582-8d1b-659b85356281" providerId="AD" clId="Web-{B0F2E577-E4BA-6472-7A5D-60A143D260DD}" dt="2021-08-10T21:09:55.732" v="368" actId="20577"/>
        <pc:sldMkLst>
          <pc:docMk/>
          <pc:sldMk cId="459025933" sldId="296"/>
        </pc:sldMkLst>
        <pc:spChg chg="mod">
          <ac:chgData name="Elena-Gabriela Snopu (2019133)" userId="S::2019133@student.uwtsd.ac.uk::e87b82d9-1257-4582-8d1b-659b85356281" providerId="AD" clId="Web-{B0F2E577-E4BA-6472-7A5D-60A143D260DD}" dt="2021-08-10T21:08:55.463" v="359" actId="20577"/>
          <ac:spMkLst>
            <pc:docMk/>
            <pc:sldMk cId="459025933" sldId="296"/>
            <ac:spMk id="2" creationId="{FE11C1A7-5385-40A5-B80D-61B801C1B0B6}"/>
          </ac:spMkLst>
        </pc:spChg>
        <pc:spChg chg="mod">
          <ac:chgData name="Elena-Gabriela Snopu (2019133)" userId="S::2019133@student.uwtsd.ac.uk::e87b82d9-1257-4582-8d1b-659b85356281" providerId="AD" clId="Web-{B0F2E577-E4BA-6472-7A5D-60A143D260DD}" dt="2021-08-10T21:09:55.732" v="368" actId="20577"/>
          <ac:spMkLst>
            <pc:docMk/>
            <pc:sldMk cId="459025933" sldId="296"/>
            <ac:spMk id="3" creationId="{1852DD1A-7EB3-45D0-85E8-7153B2AEE677}"/>
          </ac:spMkLst>
        </pc:spChg>
        <pc:spChg chg="del mod">
          <ac:chgData name="Elena-Gabriela Snopu (2019133)" userId="S::2019133@student.uwtsd.ac.uk::e87b82d9-1257-4582-8d1b-659b85356281" providerId="AD" clId="Web-{B0F2E577-E4BA-6472-7A5D-60A143D260DD}" dt="2021-08-10T21:07:26.999" v="352"/>
          <ac:spMkLst>
            <pc:docMk/>
            <pc:sldMk cId="459025933" sldId="296"/>
            <ac:spMk id="4" creationId="{DC683280-3394-4739-A24B-C6C70890F2A8}"/>
          </ac:spMkLst>
        </pc:spChg>
        <pc:spChg chg="add">
          <ac:chgData name="Elena-Gabriela Snopu (2019133)" userId="S::2019133@student.uwtsd.ac.uk::e87b82d9-1257-4582-8d1b-659b85356281" providerId="AD" clId="Web-{B0F2E577-E4BA-6472-7A5D-60A143D260DD}" dt="2021-08-10T21:08:21.236" v="354"/>
          <ac:spMkLst>
            <pc:docMk/>
            <pc:sldMk cId="459025933" sldId="296"/>
            <ac:spMk id="10" creationId="{9AA72BD9-2C5A-4EDC-931F-5AA08EACA0F3}"/>
          </ac:spMkLst>
        </pc:spChg>
        <pc:spChg chg="add">
          <ac:chgData name="Elena-Gabriela Snopu (2019133)" userId="S::2019133@student.uwtsd.ac.uk::e87b82d9-1257-4582-8d1b-659b85356281" providerId="AD" clId="Web-{B0F2E577-E4BA-6472-7A5D-60A143D260DD}" dt="2021-08-10T21:08:21.236" v="354"/>
          <ac:spMkLst>
            <pc:docMk/>
            <pc:sldMk cId="459025933" sldId="296"/>
            <ac:spMk id="12" creationId="{DD3981AC-7B61-4947-BCF3-F7AA7FA385B9}"/>
          </ac:spMkLst>
        </pc:spChg>
        <pc:spChg chg="add">
          <ac:chgData name="Elena-Gabriela Snopu (2019133)" userId="S::2019133@student.uwtsd.ac.uk::e87b82d9-1257-4582-8d1b-659b85356281" providerId="AD" clId="Web-{B0F2E577-E4BA-6472-7A5D-60A143D260DD}" dt="2021-08-10T21:08:21.236" v="354"/>
          <ac:spMkLst>
            <pc:docMk/>
            <pc:sldMk cId="459025933" sldId="296"/>
            <ac:spMk id="14" creationId="{55D4142C-5077-457F-A6AD-3FECFDB39685}"/>
          </ac:spMkLst>
        </pc:spChg>
        <pc:spChg chg="add">
          <ac:chgData name="Elena-Gabriela Snopu (2019133)" userId="S::2019133@student.uwtsd.ac.uk::e87b82d9-1257-4582-8d1b-659b85356281" providerId="AD" clId="Web-{B0F2E577-E4BA-6472-7A5D-60A143D260DD}" dt="2021-08-10T21:08:21.236" v="354"/>
          <ac:spMkLst>
            <pc:docMk/>
            <pc:sldMk cId="459025933" sldId="296"/>
            <ac:spMk id="16" creationId="{7A5F0580-5EE9-419F-96EE-B6529EF6E7D0}"/>
          </ac:spMkLst>
        </pc:spChg>
        <pc:picChg chg="add mod ord">
          <ac:chgData name="Elena-Gabriela Snopu (2019133)" userId="S::2019133@student.uwtsd.ac.uk::e87b82d9-1257-4582-8d1b-659b85356281" providerId="AD" clId="Web-{B0F2E577-E4BA-6472-7A5D-60A143D260DD}" dt="2021-08-10T21:08:29.815" v="355" actId="14100"/>
          <ac:picMkLst>
            <pc:docMk/>
            <pc:sldMk cId="459025933" sldId="296"/>
            <ac:picMk id="5" creationId="{AC3A2CE6-4944-4596-A34A-0163F0C2C833}"/>
          </ac:picMkLst>
        </pc:picChg>
      </pc:sldChg>
      <pc:sldChg chg="modSp new del">
        <pc:chgData name="Elena-Gabriela Snopu (2019133)" userId="S::2019133@student.uwtsd.ac.uk::e87b82d9-1257-4582-8d1b-659b85356281" providerId="AD" clId="Web-{B0F2E577-E4BA-6472-7A5D-60A143D260DD}" dt="2021-08-10T20:30:48.117" v="206"/>
        <pc:sldMkLst>
          <pc:docMk/>
          <pc:sldMk cId="1375034545" sldId="296"/>
        </pc:sldMkLst>
        <pc:spChg chg="mod">
          <ac:chgData name="Elena-Gabriela Snopu (2019133)" userId="S::2019133@student.uwtsd.ac.uk::e87b82d9-1257-4582-8d1b-659b85356281" providerId="AD" clId="Web-{B0F2E577-E4BA-6472-7A5D-60A143D260DD}" dt="2021-08-10T20:30:46.586" v="205" actId="20577"/>
          <ac:spMkLst>
            <pc:docMk/>
            <pc:sldMk cId="1375034545" sldId="296"/>
            <ac:spMk id="2" creationId="{486D3416-D5A8-4F03-B973-21343BD69A73}"/>
          </ac:spMkLst>
        </pc:spChg>
      </pc:sldChg>
      <pc:sldChg chg="new del">
        <pc:chgData name="Elena-Gabriela Snopu (2019133)" userId="S::2019133@student.uwtsd.ac.uk::e87b82d9-1257-4582-8d1b-659b85356281" providerId="AD" clId="Web-{B0F2E577-E4BA-6472-7A5D-60A143D260DD}" dt="2021-08-10T21:12:05.380" v="381"/>
        <pc:sldMkLst>
          <pc:docMk/>
          <pc:sldMk cId="1938422701" sldId="297"/>
        </pc:sldMkLst>
      </pc:sldChg>
      <pc:sldChg chg="addSp delSp modSp new mod setBg setClrOvrMap">
        <pc:chgData name="Elena-Gabriela Snopu (2019133)" userId="S::2019133@student.uwtsd.ac.uk::e87b82d9-1257-4582-8d1b-659b85356281" providerId="AD" clId="Web-{B0F2E577-E4BA-6472-7A5D-60A143D260DD}" dt="2021-08-11T16:13:32.990" v="1855"/>
        <pc:sldMkLst>
          <pc:docMk/>
          <pc:sldMk cId="3675125775" sldId="298"/>
        </pc:sldMkLst>
        <pc:spChg chg="mod">
          <ac:chgData name="Elena-Gabriela Snopu (2019133)" userId="S::2019133@student.uwtsd.ac.uk::e87b82d9-1257-4582-8d1b-659b85356281" providerId="AD" clId="Web-{B0F2E577-E4BA-6472-7A5D-60A143D260DD}" dt="2021-08-11T16:13:32.990" v="1855"/>
          <ac:spMkLst>
            <pc:docMk/>
            <pc:sldMk cId="3675125775" sldId="298"/>
            <ac:spMk id="2" creationId="{CF32D7F4-FC24-4D77-84E3-07F0B1455F51}"/>
          </ac:spMkLst>
        </pc:spChg>
        <pc:spChg chg="add del mod">
          <ac:chgData name="Elena-Gabriela Snopu (2019133)" userId="S::2019133@student.uwtsd.ac.uk::e87b82d9-1257-4582-8d1b-659b85356281" providerId="AD" clId="Web-{B0F2E577-E4BA-6472-7A5D-60A143D260DD}" dt="2021-08-11T16:13:32.990" v="1855"/>
          <ac:spMkLst>
            <pc:docMk/>
            <pc:sldMk cId="3675125775" sldId="298"/>
            <ac:spMk id="3" creationId="{6716C1E1-BE88-4DA3-ACA4-5497D9C8078E}"/>
          </ac:spMkLst>
        </pc:spChg>
        <pc:spChg chg="del">
          <ac:chgData name="Elena-Gabriela Snopu (2019133)" userId="S::2019133@student.uwtsd.ac.uk::e87b82d9-1257-4582-8d1b-659b85356281" providerId="AD" clId="Web-{B0F2E577-E4BA-6472-7A5D-60A143D260DD}" dt="2021-08-11T16:13:17.615" v="1852"/>
          <ac:spMkLst>
            <pc:docMk/>
            <pc:sldMk cId="3675125775" sldId="298"/>
            <ac:spMk id="4" creationId="{8058056B-D40C-4F63-B0A4-C2B28BF3656D}"/>
          </ac:spMkLst>
        </pc:spChg>
        <pc:spChg chg="add mod">
          <ac:chgData name="Elena-Gabriela Snopu (2019133)" userId="S::2019133@student.uwtsd.ac.uk::e87b82d9-1257-4582-8d1b-659b85356281" providerId="AD" clId="Web-{B0F2E577-E4BA-6472-7A5D-60A143D260DD}" dt="2021-08-11T16:13:32.990" v="1855"/>
          <ac:spMkLst>
            <pc:docMk/>
            <pc:sldMk cId="3675125775" sldId="298"/>
            <ac:spMk id="5" creationId="{E478C253-1671-41BD-B7ED-09A3E3C28274}"/>
          </ac:spMkLst>
        </pc:spChg>
        <pc:spChg chg="add">
          <ac:chgData name="Elena-Gabriela Snopu (2019133)" userId="S::2019133@student.uwtsd.ac.uk::e87b82d9-1257-4582-8d1b-659b85356281" providerId="AD" clId="Web-{B0F2E577-E4BA-6472-7A5D-60A143D260DD}" dt="2021-08-11T16:13:32.990" v="1855"/>
          <ac:spMkLst>
            <pc:docMk/>
            <pc:sldMk cId="3675125775" sldId="298"/>
            <ac:spMk id="8" creationId="{5A0118C5-4F8D-4CF4-BADD-53FEACC6C42A}"/>
          </ac:spMkLst>
        </pc:spChg>
        <pc:spChg chg="add">
          <ac:chgData name="Elena-Gabriela Snopu (2019133)" userId="S::2019133@student.uwtsd.ac.uk::e87b82d9-1257-4582-8d1b-659b85356281" providerId="AD" clId="Web-{B0F2E577-E4BA-6472-7A5D-60A143D260DD}" dt="2021-08-11T16:13:32.990" v="1855"/>
          <ac:spMkLst>
            <pc:docMk/>
            <pc:sldMk cId="3675125775" sldId="298"/>
            <ac:spMk id="9" creationId="{3C1D1FA3-6212-4B97-9B1E-C7F81247C2B9}"/>
          </ac:spMkLst>
        </pc:spChg>
        <pc:spChg chg="add">
          <ac:chgData name="Elena-Gabriela Snopu (2019133)" userId="S::2019133@student.uwtsd.ac.uk::e87b82d9-1257-4582-8d1b-659b85356281" providerId="AD" clId="Web-{B0F2E577-E4BA-6472-7A5D-60A143D260DD}" dt="2021-08-11T16:13:32.990" v="1855"/>
          <ac:spMkLst>
            <pc:docMk/>
            <pc:sldMk cId="3675125775" sldId="298"/>
            <ac:spMk id="10" creationId="{11C51958-04D4-4687-95A2-95DCDCF47464}"/>
          </ac:spMkLst>
        </pc:spChg>
        <pc:spChg chg="add del">
          <ac:chgData name="Elena-Gabriela Snopu (2019133)" userId="S::2019133@student.uwtsd.ac.uk::e87b82d9-1257-4582-8d1b-659b85356281" providerId="AD" clId="Web-{B0F2E577-E4BA-6472-7A5D-60A143D260DD}" dt="2021-08-11T16:13:32.975" v="1854"/>
          <ac:spMkLst>
            <pc:docMk/>
            <pc:sldMk cId="3675125775" sldId="298"/>
            <ac:spMk id="11" creationId="{9AA72BD9-2C5A-4EDC-931F-5AA08EACA0F3}"/>
          </ac:spMkLst>
        </pc:spChg>
        <pc:spChg chg="add">
          <ac:chgData name="Elena-Gabriela Snopu (2019133)" userId="S::2019133@student.uwtsd.ac.uk::e87b82d9-1257-4582-8d1b-659b85356281" providerId="AD" clId="Web-{B0F2E577-E4BA-6472-7A5D-60A143D260DD}" dt="2021-08-11T16:13:32.990" v="1855"/>
          <ac:spMkLst>
            <pc:docMk/>
            <pc:sldMk cId="3675125775" sldId="298"/>
            <ac:spMk id="12" creationId="{79AFCB35-9C04-4524-A0B1-57FF6865D013}"/>
          </ac:spMkLst>
        </pc:spChg>
        <pc:spChg chg="add del">
          <ac:chgData name="Elena-Gabriela Snopu (2019133)" userId="S::2019133@student.uwtsd.ac.uk::e87b82d9-1257-4582-8d1b-659b85356281" providerId="AD" clId="Web-{B0F2E577-E4BA-6472-7A5D-60A143D260DD}" dt="2021-08-11T16:13:32.975" v="1854"/>
          <ac:spMkLst>
            <pc:docMk/>
            <pc:sldMk cId="3675125775" sldId="298"/>
            <ac:spMk id="13" creationId="{DD3981AC-7B61-4947-BCF3-F7AA7FA385B9}"/>
          </ac:spMkLst>
        </pc:spChg>
        <pc:spChg chg="add del">
          <ac:chgData name="Elena-Gabriela Snopu (2019133)" userId="S::2019133@student.uwtsd.ac.uk::e87b82d9-1257-4582-8d1b-659b85356281" providerId="AD" clId="Web-{B0F2E577-E4BA-6472-7A5D-60A143D260DD}" dt="2021-08-11T16:13:32.975" v="1854"/>
          <ac:spMkLst>
            <pc:docMk/>
            <pc:sldMk cId="3675125775" sldId="298"/>
            <ac:spMk id="15" creationId="{55D4142C-5077-457F-A6AD-3FECFDB39685}"/>
          </ac:spMkLst>
        </pc:spChg>
        <pc:spChg chg="add del">
          <ac:chgData name="Elena-Gabriela Snopu (2019133)" userId="S::2019133@student.uwtsd.ac.uk::e87b82d9-1257-4582-8d1b-659b85356281" providerId="AD" clId="Web-{B0F2E577-E4BA-6472-7A5D-60A143D260DD}" dt="2021-08-11T16:13:32.975" v="1854"/>
          <ac:spMkLst>
            <pc:docMk/>
            <pc:sldMk cId="3675125775" sldId="298"/>
            <ac:spMk id="17" creationId="{7A5F0580-5EE9-419F-96EE-B6529EF6E7D0}"/>
          </ac:spMkLst>
        </pc:spChg>
        <pc:spChg chg="add">
          <ac:chgData name="Elena-Gabriela Snopu (2019133)" userId="S::2019133@student.uwtsd.ac.uk::e87b82d9-1257-4582-8d1b-659b85356281" providerId="AD" clId="Web-{B0F2E577-E4BA-6472-7A5D-60A143D260DD}" dt="2021-08-11T16:13:32.990" v="1855"/>
          <ac:spMkLst>
            <pc:docMk/>
            <pc:sldMk cId="3675125775" sldId="298"/>
            <ac:spMk id="19" creationId="{D11AD2AD-0BA0-4DD3-8EEA-84686A0E718C}"/>
          </ac:spMkLst>
        </pc:spChg>
        <pc:grpChg chg="add">
          <ac:chgData name="Elena-Gabriela Snopu (2019133)" userId="S::2019133@student.uwtsd.ac.uk::e87b82d9-1257-4582-8d1b-659b85356281" providerId="AD" clId="Web-{B0F2E577-E4BA-6472-7A5D-60A143D260DD}" dt="2021-08-11T16:13:32.990" v="1855"/>
          <ac:grpSpMkLst>
            <pc:docMk/>
            <pc:sldMk cId="3675125775" sldId="298"/>
            <ac:grpSpMk id="21" creationId="{0C156BF8-7FF7-440F-BE2B-417DFFE8BFA5}"/>
          </ac:grpSpMkLst>
        </pc:grpChg>
        <pc:graphicFrameChg chg="add del mod ord modGraphic">
          <ac:chgData name="Elena-Gabriela Snopu (2019133)" userId="S::2019133@student.uwtsd.ac.uk::e87b82d9-1257-4582-8d1b-659b85356281" providerId="AD" clId="Web-{B0F2E577-E4BA-6472-7A5D-60A143D260DD}" dt="2021-08-10T21:55:42.698" v="592"/>
          <ac:graphicFrameMkLst>
            <pc:docMk/>
            <pc:sldMk cId="3675125775" sldId="298"/>
            <ac:graphicFrameMk id="6" creationId="{61C4E70D-E29A-489C-903E-B61CF204F568}"/>
          </ac:graphicFrameMkLst>
        </pc:graphicFrameChg>
        <pc:picChg chg="add mod ord">
          <ac:chgData name="Elena-Gabriela Snopu (2019133)" userId="S::2019133@student.uwtsd.ac.uk::e87b82d9-1257-4582-8d1b-659b85356281" providerId="AD" clId="Web-{B0F2E577-E4BA-6472-7A5D-60A143D260DD}" dt="2021-08-11T16:13:32.990" v="1855"/>
          <ac:picMkLst>
            <pc:docMk/>
            <pc:sldMk cId="3675125775" sldId="298"/>
            <ac:picMk id="6" creationId="{47191E00-52ED-408D-B244-8D1E3E9E7E2B}"/>
          </ac:picMkLst>
        </pc:picChg>
      </pc:sldChg>
      <pc:sldChg chg="addSp delSp modSp add mod replId setBg">
        <pc:chgData name="Elena-Gabriela Snopu (2019133)" userId="S::2019133@student.uwtsd.ac.uk::e87b82d9-1257-4582-8d1b-659b85356281" providerId="AD" clId="Web-{B0F2E577-E4BA-6472-7A5D-60A143D260DD}" dt="2021-08-11T14:51:56.300" v="900"/>
        <pc:sldMkLst>
          <pc:docMk/>
          <pc:sldMk cId="2839476238" sldId="299"/>
        </pc:sldMkLst>
        <pc:spChg chg="mod">
          <ac:chgData name="Elena-Gabriela Snopu (2019133)" userId="S::2019133@student.uwtsd.ac.uk::e87b82d9-1257-4582-8d1b-659b85356281" providerId="AD" clId="Web-{B0F2E577-E4BA-6472-7A5D-60A143D260DD}" dt="2021-08-11T14:50:43.392" v="895" actId="14100"/>
          <ac:spMkLst>
            <pc:docMk/>
            <pc:sldMk cId="2839476238" sldId="299"/>
            <ac:spMk id="2" creationId="{CF32D7F4-FC24-4D77-84E3-07F0B1455F51}"/>
          </ac:spMkLst>
        </pc:spChg>
        <pc:spChg chg="mod">
          <ac:chgData name="Elena-Gabriela Snopu (2019133)" userId="S::2019133@student.uwtsd.ac.uk::e87b82d9-1257-4582-8d1b-659b85356281" providerId="AD" clId="Web-{B0F2E577-E4BA-6472-7A5D-60A143D260DD}" dt="2021-08-11T14:50:57.939" v="898" actId="20577"/>
          <ac:spMkLst>
            <pc:docMk/>
            <pc:sldMk cId="2839476238" sldId="299"/>
            <ac:spMk id="3" creationId="{6716C1E1-BE88-4DA3-ACA4-5497D9C8078E}"/>
          </ac:spMkLst>
        </pc:spChg>
        <pc:spChg chg="del mod">
          <ac:chgData name="Elena-Gabriela Snopu (2019133)" userId="S::2019133@student.uwtsd.ac.uk::e87b82d9-1257-4582-8d1b-659b85356281" providerId="AD" clId="Web-{B0F2E577-E4BA-6472-7A5D-60A143D260DD}" dt="2021-08-10T21:48:41.810" v="589"/>
          <ac:spMkLst>
            <pc:docMk/>
            <pc:sldMk cId="2839476238" sldId="299"/>
            <ac:spMk id="4" creationId="{8058056B-D40C-4F63-B0A4-C2B28BF3656D}"/>
          </ac:spMkLst>
        </pc:spChg>
        <pc:spChg chg="add del mod">
          <ac:chgData name="Elena-Gabriela Snopu (2019133)" userId="S::2019133@student.uwtsd.ac.uk::e87b82d9-1257-4582-8d1b-659b85356281" providerId="AD" clId="Web-{B0F2E577-E4BA-6472-7A5D-60A143D260DD}" dt="2021-08-10T21:14:47.343" v="411"/>
          <ac:spMkLst>
            <pc:docMk/>
            <pc:sldMk cId="2839476238" sldId="299"/>
            <ac:spMk id="5" creationId="{5E874D8A-BFAB-4E75-9A2A-85EDDB4D2CE9}"/>
          </ac:spMkLst>
        </pc:spChg>
        <pc:spChg chg="add del mod">
          <ac:chgData name="Elena-Gabriela Snopu (2019133)" userId="S::2019133@student.uwtsd.ac.uk::e87b82d9-1257-4582-8d1b-659b85356281" providerId="AD" clId="Web-{B0F2E577-E4BA-6472-7A5D-60A143D260DD}" dt="2021-08-10T21:48:56.061" v="590"/>
          <ac:spMkLst>
            <pc:docMk/>
            <pc:sldMk cId="2839476238" sldId="299"/>
            <ac:spMk id="7" creationId="{C992A990-CD67-41F8-B184-DF30E31FB449}"/>
          </ac:spMkLst>
        </pc:spChg>
        <pc:spChg chg="add">
          <ac:chgData name="Elena-Gabriela Snopu (2019133)" userId="S::2019133@student.uwtsd.ac.uk::e87b82d9-1257-4582-8d1b-659b85356281" providerId="AD" clId="Web-{B0F2E577-E4BA-6472-7A5D-60A143D260DD}" dt="2021-08-11T14:50:08.985" v="890"/>
          <ac:spMkLst>
            <pc:docMk/>
            <pc:sldMk cId="2839476238" sldId="299"/>
            <ac:spMk id="10" creationId="{B95B9BA8-1D69-4796-85F5-B6D0BD52354B}"/>
          </ac:spMkLst>
        </pc:spChg>
        <pc:picChg chg="add del mod">
          <ac:chgData name="Elena-Gabriela Snopu (2019133)" userId="S::2019133@student.uwtsd.ac.uk::e87b82d9-1257-4582-8d1b-659b85356281" providerId="AD" clId="Web-{B0F2E577-E4BA-6472-7A5D-60A143D260DD}" dt="2021-08-11T14:49:30.109" v="888"/>
          <ac:picMkLst>
            <pc:docMk/>
            <pc:sldMk cId="2839476238" sldId="299"/>
            <ac:picMk id="4" creationId="{C1E3EEFF-AED8-4B52-9DD4-EF447E89FB4C}"/>
          </ac:picMkLst>
        </pc:picChg>
        <pc:picChg chg="add del mod">
          <ac:chgData name="Elena-Gabriela Snopu (2019133)" userId="S::2019133@student.uwtsd.ac.uk::e87b82d9-1257-4582-8d1b-659b85356281" providerId="AD" clId="Web-{B0F2E577-E4BA-6472-7A5D-60A143D260DD}" dt="2021-08-11T14:51:56.300" v="900"/>
          <ac:picMkLst>
            <pc:docMk/>
            <pc:sldMk cId="2839476238" sldId="299"/>
            <ac:picMk id="5" creationId="{430B1283-EF80-494E-8E52-C6AD53E74DB0}"/>
          </ac:picMkLst>
        </pc:picChg>
      </pc:sldChg>
      <pc:sldChg chg="addSp delSp modSp new mod setBg modClrScheme chgLayout">
        <pc:chgData name="Elena-Gabriela Snopu (2019133)" userId="S::2019133@student.uwtsd.ac.uk::e87b82d9-1257-4582-8d1b-659b85356281" providerId="AD" clId="Web-{B0F2E577-E4BA-6472-7A5D-60A143D260DD}" dt="2021-08-11T16:15:22.806" v="1861" actId="20577"/>
        <pc:sldMkLst>
          <pc:docMk/>
          <pc:sldMk cId="4008392403" sldId="300"/>
        </pc:sldMkLst>
        <pc:spChg chg="mod ord">
          <ac:chgData name="Elena-Gabriela Snopu (2019133)" userId="S::2019133@student.uwtsd.ac.uk::e87b82d9-1257-4582-8d1b-659b85356281" providerId="AD" clId="Web-{B0F2E577-E4BA-6472-7A5D-60A143D260DD}" dt="2021-08-11T16:15:00.165" v="1857"/>
          <ac:spMkLst>
            <pc:docMk/>
            <pc:sldMk cId="4008392403" sldId="300"/>
            <ac:spMk id="2" creationId="{FD2EB46A-D05C-4655-ABB6-75B0A76C649C}"/>
          </ac:spMkLst>
        </pc:spChg>
        <pc:spChg chg="mod ord">
          <ac:chgData name="Elena-Gabriela Snopu (2019133)" userId="S::2019133@student.uwtsd.ac.uk::e87b82d9-1257-4582-8d1b-659b85356281" providerId="AD" clId="Web-{B0F2E577-E4BA-6472-7A5D-60A143D260DD}" dt="2021-08-11T16:15:22.806" v="1861" actId="20577"/>
          <ac:spMkLst>
            <pc:docMk/>
            <pc:sldMk cId="4008392403" sldId="300"/>
            <ac:spMk id="3" creationId="{64F550DC-5F65-487B-A8D9-CAC02A67A5DE}"/>
          </ac:spMkLst>
        </pc:spChg>
        <pc:spChg chg="del">
          <ac:chgData name="Elena-Gabriela Snopu (2019133)" userId="S::2019133@student.uwtsd.ac.uk::e87b82d9-1257-4582-8d1b-659b85356281" providerId="AD" clId="Web-{B0F2E577-E4BA-6472-7A5D-60A143D260DD}" dt="2021-08-10T21:16:48.881" v="440"/>
          <ac:spMkLst>
            <pc:docMk/>
            <pc:sldMk cId="4008392403" sldId="300"/>
            <ac:spMk id="4" creationId="{1511ADD8-D73A-4DA5-B7AB-A564EA363339}"/>
          </ac:spMkLst>
        </pc:spChg>
        <pc:spChg chg="add">
          <ac:chgData name="Elena-Gabriela Snopu (2019133)" userId="S::2019133@student.uwtsd.ac.uk::e87b82d9-1257-4582-8d1b-659b85356281" providerId="AD" clId="Web-{B0F2E577-E4BA-6472-7A5D-60A143D260DD}" dt="2021-08-11T16:15:00.165" v="1857"/>
          <ac:spMkLst>
            <pc:docMk/>
            <pc:sldMk cId="4008392403" sldId="300"/>
            <ac:spMk id="10" creationId="{5A0118C5-4F8D-4CF4-BADD-53FEACC6C42A}"/>
          </ac:spMkLst>
        </pc:spChg>
        <pc:spChg chg="add">
          <ac:chgData name="Elena-Gabriela Snopu (2019133)" userId="S::2019133@student.uwtsd.ac.uk::e87b82d9-1257-4582-8d1b-659b85356281" providerId="AD" clId="Web-{B0F2E577-E4BA-6472-7A5D-60A143D260DD}" dt="2021-08-11T16:15:00.165" v="1857"/>
          <ac:spMkLst>
            <pc:docMk/>
            <pc:sldMk cId="4008392403" sldId="300"/>
            <ac:spMk id="12" creationId="{3C1D1FA3-6212-4B97-9B1E-C7F81247C2B9}"/>
          </ac:spMkLst>
        </pc:spChg>
        <pc:spChg chg="add">
          <ac:chgData name="Elena-Gabriela Snopu (2019133)" userId="S::2019133@student.uwtsd.ac.uk::e87b82d9-1257-4582-8d1b-659b85356281" providerId="AD" clId="Web-{B0F2E577-E4BA-6472-7A5D-60A143D260DD}" dt="2021-08-11T16:15:00.165" v="1857"/>
          <ac:spMkLst>
            <pc:docMk/>
            <pc:sldMk cId="4008392403" sldId="300"/>
            <ac:spMk id="14" creationId="{11C51958-04D4-4687-95A2-95DCDCF47464}"/>
          </ac:spMkLst>
        </pc:spChg>
        <pc:spChg chg="add">
          <ac:chgData name="Elena-Gabriela Snopu (2019133)" userId="S::2019133@student.uwtsd.ac.uk::e87b82d9-1257-4582-8d1b-659b85356281" providerId="AD" clId="Web-{B0F2E577-E4BA-6472-7A5D-60A143D260DD}" dt="2021-08-11T16:15:00.165" v="1857"/>
          <ac:spMkLst>
            <pc:docMk/>
            <pc:sldMk cId="4008392403" sldId="300"/>
            <ac:spMk id="16" creationId="{79AFCB35-9C04-4524-A0B1-57FF6865D013}"/>
          </ac:spMkLst>
        </pc:spChg>
        <pc:spChg chg="add">
          <ac:chgData name="Elena-Gabriela Snopu (2019133)" userId="S::2019133@student.uwtsd.ac.uk::e87b82d9-1257-4582-8d1b-659b85356281" providerId="AD" clId="Web-{B0F2E577-E4BA-6472-7A5D-60A143D260DD}" dt="2021-08-11T16:15:00.165" v="1857"/>
          <ac:spMkLst>
            <pc:docMk/>
            <pc:sldMk cId="4008392403" sldId="300"/>
            <ac:spMk id="18" creationId="{D11AD2AD-0BA0-4DD3-8EEA-84686A0E718C}"/>
          </ac:spMkLst>
        </pc:spChg>
        <pc:grpChg chg="add">
          <ac:chgData name="Elena-Gabriela Snopu (2019133)" userId="S::2019133@student.uwtsd.ac.uk::e87b82d9-1257-4582-8d1b-659b85356281" providerId="AD" clId="Web-{B0F2E577-E4BA-6472-7A5D-60A143D260DD}" dt="2021-08-11T16:15:00.165" v="1857"/>
          <ac:grpSpMkLst>
            <pc:docMk/>
            <pc:sldMk cId="4008392403" sldId="300"/>
            <ac:grpSpMk id="20" creationId="{0C156BF8-7FF7-440F-BE2B-417DFFE8BFA5}"/>
          </ac:grpSpMkLst>
        </pc:grpChg>
        <pc:picChg chg="add del mod">
          <ac:chgData name="Elena-Gabriela Snopu (2019133)" userId="S::2019133@student.uwtsd.ac.uk::e87b82d9-1257-4582-8d1b-659b85356281" providerId="AD" clId="Web-{B0F2E577-E4BA-6472-7A5D-60A143D260DD}" dt="2021-08-11T14:53:27.178" v="903"/>
          <ac:picMkLst>
            <pc:docMk/>
            <pc:sldMk cId="4008392403" sldId="300"/>
            <ac:picMk id="4" creationId="{736331C2-ECB9-4CCE-9E74-729C022CD34E}"/>
          </ac:picMkLst>
        </pc:picChg>
        <pc:picChg chg="add mod">
          <ac:chgData name="Elena-Gabriela Snopu (2019133)" userId="S::2019133@student.uwtsd.ac.uk::e87b82d9-1257-4582-8d1b-659b85356281" providerId="AD" clId="Web-{B0F2E577-E4BA-6472-7A5D-60A143D260DD}" dt="2021-08-11T16:15:00.165" v="1857"/>
          <ac:picMkLst>
            <pc:docMk/>
            <pc:sldMk cId="4008392403" sldId="300"/>
            <ac:picMk id="5" creationId="{998505B6-F33A-4EC3-8787-66E2DD8E213C}"/>
          </ac:picMkLst>
        </pc:picChg>
      </pc:sldChg>
      <pc:sldChg chg="addSp modSp new mod setBg modClrScheme chgLayout">
        <pc:chgData name="Elena-Gabriela Snopu (2019133)" userId="S::2019133@student.uwtsd.ac.uk::e87b82d9-1257-4582-8d1b-659b85356281" providerId="AD" clId="Web-{B0F2E577-E4BA-6472-7A5D-60A143D260DD}" dt="2021-08-11T15:02:18.522" v="932"/>
        <pc:sldMkLst>
          <pc:docMk/>
          <pc:sldMk cId="404606998" sldId="301"/>
        </pc:sldMkLst>
        <pc:spChg chg="add mod">
          <ac:chgData name="Elena-Gabriela Snopu (2019133)" userId="S::2019133@student.uwtsd.ac.uk::e87b82d9-1257-4582-8d1b-659b85356281" providerId="AD" clId="Web-{B0F2E577-E4BA-6472-7A5D-60A143D260DD}" dt="2021-08-11T15:02:18.522" v="932"/>
          <ac:spMkLst>
            <pc:docMk/>
            <pc:sldMk cId="404606998" sldId="301"/>
            <ac:spMk id="2" creationId="{C48C1354-1488-4D45-A81E-1AD5BD4D35EC}"/>
          </ac:spMkLst>
        </pc:spChg>
        <pc:spChg chg="add mod">
          <ac:chgData name="Elena-Gabriela Snopu (2019133)" userId="S::2019133@student.uwtsd.ac.uk::e87b82d9-1257-4582-8d1b-659b85356281" providerId="AD" clId="Web-{B0F2E577-E4BA-6472-7A5D-60A143D260DD}" dt="2021-08-11T15:02:18.522" v="932"/>
          <ac:spMkLst>
            <pc:docMk/>
            <pc:sldMk cId="404606998" sldId="301"/>
            <ac:spMk id="3" creationId="{115595A3-916B-4277-9BB7-4F419B8E398D}"/>
          </ac:spMkLst>
        </pc:spChg>
        <pc:spChg chg="add">
          <ac:chgData name="Elena-Gabriela Snopu (2019133)" userId="S::2019133@student.uwtsd.ac.uk::e87b82d9-1257-4582-8d1b-659b85356281" providerId="AD" clId="Web-{B0F2E577-E4BA-6472-7A5D-60A143D260DD}" dt="2021-08-11T15:02:18.522" v="932"/>
          <ac:spMkLst>
            <pc:docMk/>
            <pc:sldMk cId="404606998" sldId="301"/>
            <ac:spMk id="9" creationId="{5A0118C5-4F8D-4CF4-BADD-53FEACC6C42A}"/>
          </ac:spMkLst>
        </pc:spChg>
        <pc:spChg chg="add">
          <ac:chgData name="Elena-Gabriela Snopu (2019133)" userId="S::2019133@student.uwtsd.ac.uk::e87b82d9-1257-4582-8d1b-659b85356281" providerId="AD" clId="Web-{B0F2E577-E4BA-6472-7A5D-60A143D260DD}" dt="2021-08-11T15:02:18.522" v="932"/>
          <ac:spMkLst>
            <pc:docMk/>
            <pc:sldMk cId="404606998" sldId="301"/>
            <ac:spMk id="11" creationId="{3C1D1FA3-6212-4B97-9B1E-C7F81247C2B9}"/>
          </ac:spMkLst>
        </pc:spChg>
        <pc:spChg chg="add">
          <ac:chgData name="Elena-Gabriela Snopu (2019133)" userId="S::2019133@student.uwtsd.ac.uk::e87b82d9-1257-4582-8d1b-659b85356281" providerId="AD" clId="Web-{B0F2E577-E4BA-6472-7A5D-60A143D260DD}" dt="2021-08-11T15:02:18.522" v="932"/>
          <ac:spMkLst>
            <pc:docMk/>
            <pc:sldMk cId="404606998" sldId="301"/>
            <ac:spMk id="13" creationId="{11C51958-04D4-4687-95A2-95DCDCF47464}"/>
          </ac:spMkLst>
        </pc:spChg>
        <pc:spChg chg="add">
          <ac:chgData name="Elena-Gabriela Snopu (2019133)" userId="S::2019133@student.uwtsd.ac.uk::e87b82d9-1257-4582-8d1b-659b85356281" providerId="AD" clId="Web-{B0F2E577-E4BA-6472-7A5D-60A143D260DD}" dt="2021-08-11T15:02:18.522" v="932"/>
          <ac:spMkLst>
            <pc:docMk/>
            <pc:sldMk cId="404606998" sldId="301"/>
            <ac:spMk id="15" creationId="{79AFCB35-9C04-4524-A0B1-57FF6865D013}"/>
          </ac:spMkLst>
        </pc:spChg>
        <pc:spChg chg="add">
          <ac:chgData name="Elena-Gabriela Snopu (2019133)" userId="S::2019133@student.uwtsd.ac.uk::e87b82d9-1257-4582-8d1b-659b85356281" providerId="AD" clId="Web-{B0F2E577-E4BA-6472-7A5D-60A143D260DD}" dt="2021-08-11T15:02:18.522" v="932"/>
          <ac:spMkLst>
            <pc:docMk/>
            <pc:sldMk cId="404606998" sldId="301"/>
            <ac:spMk id="17" creationId="{D11AD2AD-0BA0-4DD3-8EEA-84686A0E718C}"/>
          </ac:spMkLst>
        </pc:spChg>
        <pc:grpChg chg="add">
          <ac:chgData name="Elena-Gabriela Snopu (2019133)" userId="S::2019133@student.uwtsd.ac.uk::e87b82d9-1257-4582-8d1b-659b85356281" providerId="AD" clId="Web-{B0F2E577-E4BA-6472-7A5D-60A143D260DD}" dt="2021-08-11T15:02:18.522" v="932"/>
          <ac:grpSpMkLst>
            <pc:docMk/>
            <pc:sldMk cId="404606998" sldId="301"/>
            <ac:grpSpMk id="19" creationId="{0C156BF8-7FF7-440F-BE2B-417DFFE8BFA5}"/>
          </ac:grpSpMkLst>
        </pc:grpChg>
        <pc:picChg chg="add mod">
          <ac:chgData name="Elena-Gabriela Snopu (2019133)" userId="S::2019133@student.uwtsd.ac.uk::e87b82d9-1257-4582-8d1b-659b85356281" providerId="AD" clId="Web-{B0F2E577-E4BA-6472-7A5D-60A143D260DD}" dt="2021-08-11T15:02:18.522" v="932"/>
          <ac:picMkLst>
            <pc:docMk/>
            <pc:sldMk cId="404606998" sldId="301"/>
            <ac:picMk id="4" creationId="{1BE93CA9-25EE-4E1A-A859-9D7205E1F14E}"/>
          </ac:picMkLst>
        </pc:picChg>
      </pc:sldChg>
      <pc:sldChg chg="modSp new">
        <pc:chgData name="Elena-Gabriela Snopu (2019133)" userId="S::2019133@student.uwtsd.ac.uk::e87b82d9-1257-4582-8d1b-659b85356281" providerId="AD" clId="Web-{B0F2E577-E4BA-6472-7A5D-60A143D260DD}" dt="2021-08-11T22:37:08.669" v="2259" actId="20577"/>
        <pc:sldMkLst>
          <pc:docMk/>
          <pc:sldMk cId="3433572510" sldId="302"/>
        </pc:sldMkLst>
        <pc:spChg chg="mod">
          <ac:chgData name="Elena-Gabriela Snopu (2019133)" userId="S::2019133@student.uwtsd.ac.uk::e87b82d9-1257-4582-8d1b-659b85356281" providerId="AD" clId="Web-{B0F2E577-E4BA-6472-7A5D-60A143D260DD}" dt="2021-08-11T22:37:08.669" v="2259" actId="20577"/>
          <ac:spMkLst>
            <pc:docMk/>
            <pc:sldMk cId="3433572510" sldId="302"/>
            <ac:spMk id="3" creationId="{AE41F629-DBB8-4455-9ED1-141EB97FF67E}"/>
          </ac:spMkLst>
        </pc:spChg>
      </pc:sldChg>
      <pc:sldChg chg="addSp modSp new mod setBg modNotes">
        <pc:chgData name="Elena-Gabriela Snopu (2019133)" userId="S::2019133@student.uwtsd.ac.uk::e87b82d9-1257-4582-8d1b-659b85356281" providerId="AD" clId="Web-{B0F2E577-E4BA-6472-7A5D-60A143D260DD}" dt="2021-08-11T15:35:13.595" v="1426"/>
        <pc:sldMkLst>
          <pc:docMk/>
          <pc:sldMk cId="2498461063" sldId="303"/>
        </pc:sldMkLst>
        <pc:spChg chg="mod">
          <ac:chgData name="Elena-Gabriela Snopu (2019133)" userId="S::2019133@student.uwtsd.ac.uk::e87b82d9-1257-4582-8d1b-659b85356281" providerId="AD" clId="Web-{B0F2E577-E4BA-6472-7A5D-60A143D260DD}" dt="2021-08-11T15:15:22.060" v="1027" actId="20577"/>
          <ac:spMkLst>
            <pc:docMk/>
            <pc:sldMk cId="2498461063" sldId="303"/>
            <ac:spMk id="2" creationId="{991C246B-5CDB-4DF7-B5B2-A80510DB4E7F}"/>
          </ac:spMkLst>
        </pc:spChg>
        <pc:spChg chg="mod">
          <ac:chgData name="Elena-Gabriela Snopu (2019133)" userId="S::2019133@student.uwtsd.ac.uk::e87b82d9-1257-4582-8d1b-659b85356281" providerId="AD" clId="Web-{B0F2E577-E4BA-6472-7A5D-60A143D260DD}" dt="2021-08-11T15:33:14.451" v="1341" actId="20577"/>
          <ac:spMkLst>
            <pc:docMk/>
            <pc:sldMk cId="2498461063" sldId="303"/>
            <ac:spMk id="3" creationId="{75419C22-61D4-434F-9829-CB851FB44FD4}"/>
          </ac:spMkLst>
        </pc:spChg>
        <pc:spChg chg="add">
          <ac:chgData name="Elena-Gabriela Snopu (2019133)" userId="S::2019133@student.uwtsd.ac.uk::e87b82d9-1257-4582-8d1b-659b85356281" providerId="AD" clId="Web-{B0F2E577-E4BA-6472-7A5D-60A143D260DD}" dt="2021-08-11T15:15:06.528" v="1023"/>
          <ac:spMkLst>
            <pc:docMk/>
            <pc:sldMk cId="2498461063" sldId="303"/>
            <ac:spMk id="8" creationId="{5A0118C5-4F8D-4CF4-BADD-53FEACC6C42A}"/>
          </ac:spMkLst>
        </pc:spChg>
        <pc:spChg chg="add">
          <ac:chgData name="Elena-Gabriela Snopu (2019133)" userId="S::2019133@student.uwtsd.ac.uk::e87b82d9-1257-4582-8d1b-659b85356281" providerId="AD" clId="Web-{B0F2E577-E4BA-6472-7A5D-60A143D260DD}" dt="2021-08-11T15:15:06.528" v="1023"/>
          <ac:spMkLst>
            <pc:docMk/>
            <pc:sldMk cId="2498461063" sldId="303"/>
            <ac:spMk id="10" creationId="{4E0A5C5C-2A95-428E-9F6A-0D29EBD57C9F}"/>
          </ac:spMkLst>
        </pc:spChg>
        <pc:spChg chg="add">
          <ac:chgData name="Elena-Gabriela Snopu (2019133)" userId="S::2019133@student.uwtsd.ac.uk::e87b82d9-1257-4582-8d1b-659b85356281" providerId="AD" clId="Web-{B0F2E577-E4BA-6472-7A5D-60A143D260DD}" dt="2021-08-11T15:15:06.528" v="1023"/>
          <ac:spMkLst>
            <pc:docMk/>
            <pc:sldMk cId="2498461063" sldId="303"/>
            <ac:spMk id="12" creationId="{1056F38F-7C4E-461D-8709-7D0024AE1F79}"/>
          </ac:spMkLst>
        </pc:spChg>
        <pc:spChg chg="add">
          <ac:chgData name="Elena-Gabriela Snopu (2019133)" userId="S::2019133@student.uwtsd.ac.uk::e87b82d9-1257-4582-8d1b-659b85356281" providerId="AD" clId="Web-{B0F2E577-E4BA-6472-7A5D-60A143D260DD}" dt="2021-08-11T15:15:06.528" v="1023"/>
          <ac:spMkLst>
            <pc:docMk/>
            <pc:sldMk cId="2498461063" sldId="303"/>
            <ac:spMk id="14" creationId="{C7278469-3C3C-49CE-AEEE-E176A4900B78}"/>
          </ac:spMkLst>
        </pc:spChg>
        <pc:spChg chg="add">
          <ac:chgData name="Elena-Gabriela Snopu (2019133)" userId="S::2019133@student.uwtsd.ac.uk::e87b82d9-1257-4582-8d1b-659b85356281" providerId="AD" clId="Web-{B0F2E577-E4BA-6472-7A5D-60A143D260DD}" dt="2021-08-11T15:15:06.528" v="1023"/>
          <ac:spMkLst>
            <pc:docMk/>
            <pc:sldMk cId="2498461063" sldId="303"/>
            <ac:spMk id="20" creationId="{4C6598AB-1C17-4D54-951C-A082D94ACB7A}"/>
          </ac:spMkLst>
        </pc:spChg>
        <pc:spChg chg="add">
          <ac:chgData name="Elena-Gabriela Snopu (2019133)" userId="S::2019133@student.uwtsd.ac.uk::e87b82d9-1257-4582-8d1b-659b85356281" providerId="AD" clId="Web-{B0F2E577-E4BA-6472-7A5D-60A143D260DD}" dt="2021-08-11T15:15:06.528" v="1023"/>
          <ac:spMkLst>
            <pc:docMk/>
            <pc:sldMk cId="2498461063" sldId="303"/>
            <ac:spMk id="22" creationId="{C83B66D7-137D-4AC1-B172-53D60F08BEB5}"/>
          </ac:spMkLst>
        </pc:spChg>
        <pc:spChg chg="add">
          <ac:chgData name="Elena-Gabriela Snopu (2019133)" userId="S::2019133@student.uwtsd.ac.uk::e87b82d9-1257-4582-8d1b-659b85356281" providerId="AD" clId="Web-{B0F2E577-E4BA-6472-7A5D-60A143D260DD}" dt="2021-08-11T15:15:06.528" v="1023"/>
          <ac:spMkLst>
            <pc:docMk/>
            <pc:sldMk cId="2498461063" sldId="303"/>
            <ac:spMk id="24" creationId="{F6B92503-6984-4D15-8B98-8718709B785D}"/>
          </ac:spMkLst>
        </pc:spChg>
        <pc:spChg chg="add">
          <ac:chgData name="Elena-Gabriela Snopu (2019133)" userId="S::2019133@student.uwtsd.ac.uk::e87b82d9-1257-4582-8d1b-659b85356281" providerId="AD" clId="Web-{B0F2E577-E4BA-6472-7A5D-60A143D260DD}" dt="2021-08-11T15:15:06.528" v="1023"/>
          <ac:spMkLst>
            <pc:docMk/>
            <pc:sldMk cId="2498461063" sldId="303"/>
            <ac:spMk id="26" creationId="{08DDF938-524E-4C18-A47D-C00627832366}"/>
          </ac:spMkLst>
        </pc:spChg>
        <pc:grpChg chg="add">
          <ac:chgData name="Elena-Gabriela Snopu (2019133)" userId="S::2019133@student.uwtsd.ac.uk::e87b82d9-1257-4582-8d1b-659b85356281" providerId="AD" clId="Web-{B0F2E577-E4BA-6472-7A5D-60A143D260DD}" dt="2021-08-11T15:15:06.528" v="1023"/>
          <ac:grpSpMkLst>
            <pc:docMk/>
            <pc:sldMk cId="2498461063" sldId="303"/>
            <ac:grpSpMk id="16" creationId="{93DC754C-7E09-422D-A8BB-AF632E90DFA2}"/>
          </ac:grpSpMkLst>
        </pc:grpChg>
        <pc:grpChg chg="add">
          <ac:chgData name="Elena-Gabriela Snopu (2019133)" userId="S::2019133@student.uwtsd.ac.uk::e87b82d9-1257-4582-8d1b-659b85356281" providerId="AD" clId="Web-{B0F2E577-E4BA-6472-7A5D-60A143D260DD}" dt="2021-08-11T15:15:06.528" v="1023"/>
          <ac:grpSpMkLst>
            <pc:docMk/>
            <pc:sldMk cId="2498461063" sldId="303"/>
            <ac:grpSpMk id="28" creationId="{3773FAF5-C452-4455-9411-D6AF5EBD4CA9}"/>
          </ac:grpSpMkLst>
        </pc:grpChg>
      </pc:sldChg>
      <pc:sldChg chg="addSp modSp new mod setBg modClrScheme chgLayout modNotes">
        <pc:chgData name="Elena-Gabriela Snopu (2019133)" userId="S::2019133@student.uwtsd.ac.uk::e87b82d9-1257-4582-8d1b-659b85356281" providerId="AD" clId="Web-{B0F2E577-E4BA-6472-7A5D-60A143D260DD}" dt="2021-08-11T15:52:42.610" v="1658"/>
        <pc:sldMkLst>
          <pc:docMk/>
          <pc:sldMk cId="3836482463" sldId="304"/>
        </pc:sldMkLst>
        <pc:spChg chg="mod ord">
          <ac:chgData name="Elena-Gabriela Snopu (2019133)" userId="S::2019133@student.uwtsd.ac.uk::e87b82d9-1257-4582-8d1b-659b85356281" providerId="AD" clId="Web-{B0F2E577-E4BA-6472-7A5D-60A143D260DD}" dt="2021-08-11T15:52:03.124" v="1655" actId="20577"/>
          <ac:spMkLst>
            <pc:docMk/>
            <pc:sldMk cId="3836482463" sldId="304"/>
            <ac:spMk id="2" creationId="{2A933FC4-0E07-4F50-80B7-8368976FDCF4}"/>
          </ac:spMkLst>
        </pc:spChg>
        <pc:spChg chg="mod ord">
          <ac:chgData name="Elena-Gabriela Snopu (2019133)" userId="S::2019133@student.uwtsd.ac.uk::e87b82d9-1257-4582-8d1b-659b85356281" providerId="AD" clId="Web-{B0F2E577-E4BA-6472-7A5D-60A143D260DD}" dt="2021-08-11T15:52:34.594" v="1657" actId="20577"/>
          <ac:spMkLst>
            <pc:docMk/>
            <pc:sldMk cId="3836482463" sldId="304"/>
            <ac:spMk id="3" creationId="{36AAF304-867E-4762-8FCD-5E91069926A4}"/>
          </ac:spMkLst>
        </pc:spChg>
        <pc:spChg chg="add mod ord">
          <ac:chgData name="Elena-Gabriela Snopu (2019133)" userId="S::2019133@student.uwtsd.ac.uk::e87b82d9-1257-4582-8d1b-659b85356281" providerId="AD" clId="Web-{B0F2E577-E4BA-6472-7A5D-60A143D260DD}" dt="2021-08-11T15:52:14.234" v="1656" actId="20577"/>
          <ac:spMkLst>
            <pc:docMk/>
            <pc:sldMk cId="3836482463" sldId="304"/>
            <ac:spMk id="4" creationId="{24FDDFB1-4FEB-4BB9-8B61-10EB0E6F5B80}"/>
          </ac:spMkLst>
        </pc:spChg>
        <pc:picChg chg="add mod">
          <ac:chgData name="Elena-Gabriela Snopu (2019133)" userId="S::2019133@student.uwtsd.ac.uk::e87b82d9-1257-4582-8d1b-659b85356281" providerId="AD" clId="Web-{B0F2E577-E4BA-6472-7A5D-60A143D260DD}" dt="2021-08-11T15:51:50.702" v="1654" actId="14100"/>
          <ac:picMkLst>
            <pc:docMk/>
            <pc:sldMk cId="3836482463" sldId="304"/>
            <ac:picMk id="5" creationId="{03415824-97F5-4C78-98A6-80499C2D77EF}"/>
          </ac:picMkLst>
        </pc:picChg>
      </pc:sldChg>
      <pc:sldChg chg="addSp modSp new mod setBg">
        <pc:chgData name="Elena-Gabriela Snopu (2019133)" userId="S::2019133@student.uwtsd.ac.uk::e87b82d9-1257-4582-8d1b-659b85356281" providerId="AD" clId="Web-{B0F2E577-E4BA-6472-7A5D-60A143D260DD}" dt="2021-08-11T15:59:35.497" v="1741" actId="14100"/>
        <pc:sldMkLst>
          <pc:docMk/>
          <pc:sldMk cId="4202779021" sldId="305"/>
        </pc:sldMkLst>
        <pc:spChg chg="mod">
          <ac:chgData name="Elena-Gabriela Snopu (2019133)" userId="S::2019133@student.uwtsd.ac.uk::e87b82d9-1257-4582-8d1b-659b85356281" providerId="AD" clId="Web-{B0F2E577-E4BA-6472-7A5D-60A143D260DD}" dt="2021-08-11T15:59:35.497" v="1741" actId="14100"/>
          <ac:spMkLst>
            <pc:docMk/>
            <pc:sldMk cId="4202779021" sldId="305"/>
            <ac:spMk id="2" creationId="{92EF5089-8DEC-4B61-AEEE-0200E0233D1F}"/>
          </ac:spMkLst>
        </pc:spChg>
        <pc:spChg chg="mod">
          <ac:chgData name="Elena-Gabriela Snopu (2019133)" userId="S::2019133@student.uwtsd.ac.uk::e87b82d9-1257-4582-8d1b-659b85356281" providerId="AD" clId="Web-{B0F2E577-E4BA-6472-7A5D-60A143D260DD}" dt="2021-08-11T15:59:24.419" v="1740"/>
          <ac:spMkLst>
            <pc:docMk/>
            <pc:sldMk cId="4202779021" sldId="305"/>
            <ac:spMk id="3" creationId="{2A016ADC-A11E-4AC5-BB50-578C918AC523}"/>
          </ac:spMkLst>
        </pc:spChg>
        <pc:spChg chg="add">
          <ac:chgData name="Elena-Gabriela Snopu (2019133)" userId="S::2019133@student.uwtsd.ac.uk::e87b82d9-1257-4582-8d1b-659b85356281" providerId="AD" clId="Web-{B0F2E577-E4BA-6472-7A5D-60A143D260DD}" dt="2021-08-11T15:59:24.419" v="1740"/>
          <ac:spMkLst>
            <pc:docMk/>
            <pc:sldMk cId="4202779021" sldId="305"/>
            <ac:spMk id="9" creationId="{5A0118C5-4F8D-4CF4-BADD-53FEACC6C42A}"/>
          </ac:spMkLst>
        </pc:spChg>
        <pc:spChg chg="add">
          <ac:chgData name="Elena-Gabriela Snopu (2019133)" userId="S::2019133@student.uwtsd.ac.uk::e87b82d9-1257-4582-8d1b-659b85356281" providerId="AD" clId="Web-{B0F2E577-E4BA-6472-7A5D-60A143D260DD}" dt="2021-08-11T15:59:24.419" v="1740"/>
          <ac:spMkLst>
            <pc:docMk/>
            <pc:sldMk cId="4202779021" sldId="305"/>
            <ac:spMk id="11" creationId="{3C1D1FA3-6212-4B97-9B1E-C7F81247C2B9}"/>
          </ac:spMkLst>
        </pc:spChg>
        <pc:spChg chg="add">
          <ac:chgData name="Elena-Gabriela Snopu (2019133)" userId="S::2019133@student.uwtsd.ac.uk::e87b82d9-1257-4582-8d1b-659b85356281" providerId="AD" clId="Web-{B0F2E577-E4BA-6472-7A5D-60A143D260DD}" dt="2021-08-11T15:59:24.419" v="1740"/>
          <ac:spMkLst>
            <pc:docMk/>
            <pc:sldMk cId="4202779021" sldId="305"/>
            <ac:spMk id="13" creationId="{11C51958-04D4-4687-95A2-95DCDCF47464}"/>
          </ac:spMkLst>
        </pc:spChg>
        <pc:spChg chg="add">
          <ac:chgData name="Elena-Gabriela Snopu (2019133)" userId="S::2019133@student.uwtsd.ac.uk::e87b82d9-1257-4582-8d1b-659b85356281" providerId="AD" clId="Web-{B0F2E577-E4BA-6472-7A5D-60A143D260DD}" dt="2021-08-11T15:59:24.419" v="1740"/>
          <ac:spMkLst>
            <pc:docMk/>
            <pc:sldMk cId="4202779021" sldId="305"/>
            <ac:spMk id="15" creationId="{79AFCB35-9C04-4524-A0B1-57FF6865D013}"/>
          </ac:spMkLst>
        </pc:spChg>
        <pc:spChg chg="add">
          <ac:chgData name="Elena-Gabriela Snopu (2019133)" userId="S::2019133@student.uwtsd.ac.uk::e87b82d9-1257-4582-8d1b-659b85356281" providerId="AD" clId="Web-{B0F2E577-E4BA-6472-7A5D-60A143D260DD}" dt="2021-08-11T15:59:24.419" v="1740"/>
          <ac:spMkLst>
            <pc:docMk/>
            <pc:sldMk cId="4202779021" sldId="305"/>
            <ac:spMk id="17" creationId="{D11AD2AD-0BA0-4DD3-8EEA-84686A0E718C}"/>
          </ac:spMkLst>
        </pc:spChg>
        <pc:grpChg chg="add">
          <ac:chgData name="Elena-Gabriela Snopu (2019133)" userId="S::2019133@student.uwtsd.ac.uk::e87b82d9-1257-4582-8d1b-659b85356281" providerId="AD" clId="Web-{B0F2E577-E4BA-6472-7A5D-60A143D260DD}" dt="2021-08-11T15:59:24.419" v="1740"/>
          <ac:grpSpMkLst>
            <pc:docMk/>
            <pc:sldMk cId="4202779021" sldId="305"/>
            <ac:grpSpMk id="19" creationId="{0C156BF8-7FF7-440F-BE2B-417DFFE8BFA5}"/>
          </ac:grpSpMkLst>
        </pc:grpChg>
        <pc:picChg chg="add mod">
          <ac:chgData name="Elena-Gabriela Snopu (2019133)" userId="S::2019133@student.uwtsd.ac.uk::e87b82d9-1257-4582-8d1b-659b85356281" providerId="AD" clId="Web-{B0F2E577-E4BA-6472-7A5D-60A143D260DD}" dt="2021-08-11T15:59:24.419" v="1740"/>
          <ac:picMkLst>
            <pc:docMk/>
            <pc:sldMk cId="4202779021" sldId="305"/>
            <ac:picMk id="4" creationId="{5939D6E5-93E7-484D-AF32-03AC51497C1D}"/>
          </ac:picMkLst>
        </pc:picChg>
      </pc:sldChg>
      <pc:sldChg chg="addSp modSp new mod setBg">
        <pc:chgData name="Elena-Gabriela Snopu (2019133)" userId="S::2019133@student.uwtsd.ac.uk::e87b82d9-1257-4582-8d1b-659b85356281" providerId="AD" clId="Web-{B0F2E577-E4BA-6472-7A5D-60A143D260DD}" dt="2021-08-11T16:10:12.703" v="1848" actId="14100"/>
        <pc:sldMkLst>
          <pc:docMk/>
          <pc:sldMk cId="2224529044" sldId="306"/>
        </pc:sldMkLst>
        <pc:spChg chg="mod">
          <ac:chgData name="Elena-Gabriela Snopu (2019133)" userId="S::2019133@student.uwtsd.ac.uk::e87b82d9-1257-4582-8d1b-659b85356281" providerId="AD" clId="Web-{B0F2E577-E4BA-6472-7A5D-60A143D260DD}" dt="2021-08-11T16:09:59.312" v="1845"/>
          <ac:spMkLst>
            <pc:docMk/>
            <pc:sldMk cId="2224529044" sldId="306"/>
            <ac:spMk id="2" creationId="{D7432241-7B6F-4C31-AA27-59A5054367E4}"/>
          </ac:spMkLst>
        </pc:spChg>
        <pc:spChg chg="mod">
          <ac:chgData name="Elena-Gabriela Snopu (2019133)" userId="S::2019133@student.uwtsd.ac.uk::e87b82d9-1257-4582-8d1b-659b85356281" providerId="AD" clId="Web-{B0F2E577-E4BA-6472-7A5D-60A143D260DD}" dt="2021-08-11T16:09:59.312" v="1845"/>
          <ac:spMkLst>
            <pc:docMk/>
            <pc:sldMk cId="2224529044" sldId="306"/>
            <ac:spMk id="3" creationId="{B02CD359-D865-40E1-89A1-B1DF0A3D3D64}"/>
          </ac:spMkLst>
        </pc:spChg>
        <pc:spChg chg="add">
          <ac:chgData name="Elena-Gabriela Snopu (2019133)" userId="S::2019133@student.uwtsd.ac.uk::e87b82d9-1257-4582-8d1b-659b85356281" providerId="AD" clId="Web-{B0F2E577-E4BA-6472-7A5D-60A143D260DD}" dt="2021-08-11T16:09:59.312" v="1845"/>
          <ac:spMkLst>
            <pc:docMk/>
            <pc:sldMk cId="2224529044" sldId="306"/>
            <ac:spMk id="9" creationId="{5A0118C5-4F8D-4CF4-BADD-53FEACC6C42A}"/>
          </ac:spMkLst>
        </pc:spChg>
        <pc:spChg chg="add">
          <ac:chgData name="Elena-Gabriela Snopu (2019133)" userId="S::2019133@student.uwtsd.ac.uk::e87b82d9-1257-4582-8d1b-659b85356281" providerId="AD" clId="Web-{B0F2E577-E4BA-6472-7A5D-60A143D260DD}" dt="2021-08-11T16:09:59.312" v="1845"/>
          <ac:spMkLst>
            <pc:docMk/>
            <pc:sldMk cId="2224529044" sldId="306"/>
            <ac:spMk id="11" creationId="{3C1D1FA3-6212-4B97-9B1E-C7F81247C2B9}"/>
          </ac:spMkLst>
        </pc:spChg>
        <pc:spChg chg="add">
          <ac:chgData name="Elena-Gabriela Snopu (2019133)" userId="S::2019133@student.uwtsd.ac.uk::e87b82d9-1257-4582-8d1b-659b85356281" providerId="AD" clId="Web-{B0F2E577-E4BA-6472-7A5D-60A143D260DD}" dt="2021-08-11T16:09:59.312" v="1845"/>
          <ac:spMkLst>
            <pc:docMk/>
            <pc:sldMk cId="2224529044" sldId="306"/>
            <ac:spMk id="13" creationId="{11C51958-04D4-4687-95A2-95DCDCF47464}"/>
          </ac:spMkLst>
        </pc:spChg>
        <pc:spChg chg="add">
          <ac:chgData name="Elena-Gabriela Snopu (2019133)" userId="S::2019133@student.uwtsd.ac.uk::e87b82d9-1257-4582-8d1b-659b85356281" providerId="AD" clId="Web-{B0F2E577-E4BA-6472-7A5D-60A143D260DD}" dt="2021-08-11T16:09:59.312" v="1845"/>
          <ac:spMkLst>
            <pc:docMk/>
            <pc:sldMk cId="2224529044" sldId="306"/>
            <ac:spMk id="15" creationId="{79AFCB35-9C04-4524-A0B1-57FF6865D013}"/>
          </ac:spMkLst>
        </pc:spChg>
        <pc:spChg chg="add">
          <ac:chgData name="Elena-Gabriela Snopu (2019133)" userId="S::2019133@student.uwtsd.ac.uk::e87b82d9-1257-4582-8d1b-659b85356281" providerId="AD" clId="Web-{B0F2E577-E4BA-6472-7A5D-60A143D260DD}" dt="2021-08-11T16:09:59.312" v="1845"/>
          <ac:spMkLst>
            <pc:docMk/>
            <pc:sldMk cId="2224529044" sldId="306"/>
            <ac:spMk id="17" creationId="{D11AD2AD-0BA0-4DD3-8EEA-84686A0E718C}"/>
          </ac:spMkLst>
        </pc:spChg>
        <pc:grpChg chg="add">
          <ac:chgData name="Elena-Gabriela Snopu (2019133)" userId="S::2019133@student.uwtsd.ac.uk::e87b82d9-1257-4582-8d1b-659b85356281" providerId="AD" clId="Web-{B0F2E577-E4BA-6472-7A5D-60A143D260DD}" dt="2021-08-11T16:09:59.312" v="1845"/>
          <ac:grpSpMkLst>
            <pc:docMk/>
            <pc:sldMk cId="2224529044" sldId="306"/>
            <ac:grpSpMk id="19" creationId="{0C156BF8-7FF7-440F-BE2B-417DFFE8BFA5}"/>
          </ac:grpSpMkLst>
        </pc:grpChg>
        <pc:picChg chg="add mod">
          <ac:chgData name="Elena-Gabriela Snopu (2019133)" userId="S::2019133@student.uwtsd.ac.uk::e87b82d9-1257-4582-8d1b-659b85356281" providerId="AD" clId="Web-{B0F2E577-E4BA-6472-7A5D-60A143D260DD}" dt="2021-08-11T16:10:12.703" v="1848" actId="14100"/>
          <ac:picMkLst>
            <pc:docMk/>
            <pc:sldMk cId="2224529044" sldId="306"/>
            <ac:picMk id="4" creationId="{C4E05E71-8D26-4282-AE4E-0FEFB1605057}"/>
          </ac:picMkLst>
        </pc:picChg>
      </pc:sldChg>
      <pc:sldChg chg="addSp delSp modSp new">
        <pc:chgData name="Elena-Gabriela Snopu (2019133)" userId="S::2019133@student.uwtsd.ac.uk::e87b82d9-1257-4582-8d1b-659b85356281" providerId="AD" clId="Web-{B0F2E577-E4BA-6472-7A5D-60A143D260DD}" dt="2021-08-11T21:37:53.950" v="1956"/>
        <pc:sldMkLst>
          <pc:docMk/>
          <pc:sldMk cId="2446429150" sldId="307"/>
        </pc:sldMkLst>
        <pc:spChg chg="mod">
          <ac:chgData name="Elena-Gabriela Snopu (2019133)" userId="S::2019133@student.uwtsd.ac.uk::e87b82d9-1257-4582-8d1b-659b85356281" providerId="AD" clId="Web-{B0F2E577-E4BA-6472-7A5D-60A143D260DD}" dt="2021-08-11T21:16:41.683" v="1880" actId="20577"/>
          <ac:spMkLst>
            <pc:docMk/>
            <pc:sldMk cId="2446429150" sldId="307"/>
            <ac:spMk id="2" creationId="{C3C62751-F6ED-4912-B484-677CE5E5035F}"/>
          </ac:spMkLst>
        </pc:spChg>
        <pc:spChg chg="mod">
          <ac:chgData name="Elena-Gabriela Snopu (2019133)" userId="S::2019133@student.uwtsd.ac.uk::e87b82d9-1257-4582-8d1b-659b85356281" providerId="AD" clId="Web-{B0F2E577-E4BA-6472-7A5D-60A143D260DD}" dt="2021-08-11T21:36:11.556" v="1952" actId="20577"/>
          <ac:spMkLst>
            <pc:docMk/>
            <pc:sldMk cId="2446429150" sldId="307"/>
            <ac:spMk id="3" creationId="{E098010A-381D-45DE-9205-4A18D607529D}"/>
          </ac:spMkLst>
        </pc:spChg>
        <pc:spChg chg="add del mod">
          <ac:chgData name="Elena-Gabriela Snopu (2019133)" userId="S::2019133@student.uwtsd.ac.uk::e87b82d9-1257-4582-8d1b-659b85356281" providerId="AD" clId="Web-{B0F2E577-E4BA-6472-7A5D-60A143D260DD}" dt="2021-08-11T21:37:53.950" v="1956"/>
          <ac:spMkLst>
            <pc:docMk/>
            <pc:sldMk cId="2446429150" sldId="307"/>
            <ac:spMk id="4" creationId="{4468129A-EA2C-4D82-8CA2-4E302A983A2D}"/>
          </ac:spMkLst>
        </pc:spChg>
      </pc:sldChg>
      <pc:sldChg chg="modSp new mod setBg modNotes">
        <pc:chgData name="Elena-Gabriela Snopu (2019133)" userId="S::2019133@student.uwtsd.ac.uk::e87b82d9-1257-4582-8d1b-659b85356281" providerId="AD" clId="Web-{B0F2E577-E4BA-6472-7A5D-60A143D260DD}" dt="2021-08-11T22:02:38.990" v="2100"/>
        <pc:sldMkLst>
          <pc:docMk/>
          <pc:sldMk cId="3805259581" sldId="308"/>
        </pc:sldMkLst>
        <pc:spChg chg="mod">
          <ac:chgData name="Elena-Gabriela Snopu (2019133)" userId="S::2019133@student.uwtsd.ac.uk::e87b82d9-1257-4582-8d1b-659b85356281" providerId="AD" clId="Web-{B0F2E577-E4BA-6472-7A5D-60A143D260DD}" dt="2021-08-11T22:02:31.333" v="2099" actId="20577"/>
          <ac:spMkLst>
            <pc:docMk/>
            <pc:sldMk cId="3805259581" sldId="308"/>
            <ac:spMk id="2" creationId="{965F47F8-F16C-434A-93D0-FEFCD5B36744}"/>
          </ac:spMkLst>
        </pc:spChg>
        <pc:spChg chg="mod">
          <ac:chgData name="Elena-Gabriela Snopu (2019133)" userId="S::2019133@student.uwtsd.ac.uk::e87b82d9-1257-4582-8d1b-659b85356281" providerId="AD" clId="Web-{B0F2E577-E4BA-6472-7A5D-60A143D260DD}" dt="2021-08-11T22:02:24.661" v="2098" actId="20577"/>
          <ac:spMkLst>
            <pc:docMk/>
            <pc:sldMk cId="3805259581" sldId="308"/>
            <ac:spMk id="3" creationId="{37A2E977-076B-426E-8B6E-9A6C933F3396}"/>
          </ac:spMkLst>
        </pc:spChg>
      </pc:sldChg>
      <pc:sldChg chg="addSp delSp modSp new mod setBg modNotes">
        <pc:chgData name="Elena-Gabriela Snopu (2019133)" userId="S::2019133@student.uwtsd.ac.uk::e87b82d9-1257-4582-8d1b-659b85356281" providerId="AD" clId="Web-{B0F2E577-E4BA-6472-7A5D-60A143D260DD}" dt="2021-08-11T22:03:35.134" v="2106" actId="20577"/>
        <pc:sldMkLst>
          <pc:docMk/>
          <pc:sldMk cId="3542568263" sldId="309"/>
        </pc:sldMkLst>
        <pc:spChg chg="mod">
          <ac:chgData name="Elena-Gabriela Snopu (2019133)" userId="S::2019133@student.uwtsd.ac.uk::e87b82d9-1257-4582-8d1b-659b85356281" providerId="AD" clId="Web-{B0F2E577-E4BA-6472-7A5D-60A143D260DD}" dt="2021-08-11T22:03:35.134" v="2106" actId="20577"/>
          <ac:spMkLst>
            <pc:docMk/>
            <pc:sldMk cId="3542568263" sldId="309"/>
            <ac:spMk id="2" creationId="{E48F89C5-F3CE-42AB-A5A2-265CDC9437DB}"/>
          </ac:spMkLst>
        </pc:spChg>
        <pc:spChg chg="mod">
          <ac:chgData name="Elena-Gabriela Snopu (2019133)" userId="S::2019133@student.uwtsd.ac.uk::e87b82d9-1257-4582-8d1b-659b85356281" providerId="AD" clId="Web-{B0F2E577-E4BA-6472-7A5D-60A143D260DD}" dt="2021-08-11T22:03:08.790" v="2102" actId="20577"/>
          <ac:spMkLst>
            <pc:docMk/>
            <pc:sldMk cId="3542568263" sldId="309"/>
            <ac:spMk id="3" creationId="{418A97A9-C3F3-4B6B-9931-4A8E17CA16E5}"/>
          </ac:spMkLst>
        </pc:spChg>
        <pc:spChg chg="add del mod">
          <ac:chgData name="Elena-Gabriela Snopu (2019133)" userId="S::2019133@student.uwtsd.ac.uk::e87b82d9-1257-4582-8d1b-659b85356281" providerId="AD" clId="Web-{B0F2E577-E4BA-6472-7A5D-60A143D260DD}" dt="2021-08-11T21:57:46.654" v="2070"/>
          <ac:spMkLst>
            <pc:docMk/>
            <pc:sldMk cId="3542568263" sldId="309"/>
            <ac:spMk id="4" creationId="{74955DFB-D3FB-4442-A2AB-2DF5FECA78F3}"/>
          </ac:spMkLst>
        </pc:spChg>
      </pc:sldChg>
      <pc:sldChg chg="addSp delSp modSp new del mod ord setBg">
        <pc:chgData name="Elena-Gabriela Snopu (2019133)" userId="S::2019133@student.uwtsd.ac.uk::e87b82d9-1257-4582-8d1b-659b85356281" providerId="AD" clId="Web-{B0F2E577-E4BA-6472-7A5D-60A143D260DD}" dt="2021-08-11T21:57:39.794" v="2066"/>
        <pc:sldMkLst>
          <pc:docMk/>
          <pc:sldMk cId="1300479590" sldId="310"/>
        </pc:sldMkLst>
        <pc:spChg chg="del mod">
          <ac:chgData name="Elena-Gabriela Snopu (2019133)" userId="S::2019133@student.uwtsd.ac.uk::e87b82d9-1257-4582-8d1b-659b85356281" providerId="AD" clId="Web-{B0F2E577-E4BA-6472-7A5D-60A143D260DD}" dt="2021-08-11T21:55:07.119" v="2047"/>
          <ac:spMkLst>
            <pc:docMk/>
            <pc:sldMk cId="1300479590" sldId="310"/>
            <ac:spMk id="2" creationId="{8C6F03E1-F385-4115-9886-4134D9C02537}"/>
          </ac:spMkLst>
        </pc:spChg>
        <pc:spChg chg="del">
          <ac:chgData name="Elena-Gabriela Snopu (2019133)" userId="S::2019133@student.uwtsd.ac.uk::e87b82d9-1257-4582-8d1b-659b85356281" providerId="AD" clId="Web-{B0F2E577-E4BA-6472-7A5D-60A143D260DD}" dt="2021-08-11T21:54:45.196" v="2044"/>
          <ac:spMkLst>
            <pc:docMk/>
            <pc:sldMk cId="1300479590" sldId="310"/>
            <ac:spMk id="3" creationId="{7EACCDB6-BD9C-4695-A3F9-E5D2D4F34FCC}"/>
          </ac:spMkLst>
        </pc:spChg>
        <pc:spChg chg="add del mod">
          <ac:chgData name="Elena-Gabriela Snopu (2019133)" userId="S::2019133@student.uwtsd.ac.uk::e87b82d9-1257-4582-8d1b-659b85356281" providerId="AD" clId="Web-{B0F2E577-E4BA-6472-7A5D-60A143D260DD}" dt="2021-08-11T21:55:50.839" v="2051"/>
          <ac:spMkLst>
            <pc:docMk/>
            <pc:sldMk cId="1300479590" sldId="310"/>
            <ac:spMk id="5" creationId="{F6ECE52E-0850-4FED-9CDF-36665FCE3E71}"/>
          </ac:spMkLst>
        </pc:spChg>
        <pc:spChg chg="add del">
          <ac:chgData name="Elena-Gabriela Snopu (2019133)" userId="S::2019133@student.uwtsd.ac.uk::e87b82d9-1257-4582-8d1b-659b85356281" providerId="AD" clId="Web-{B0F2E577-E4BA-6472-7A5D-60A143D260DD}" dt="2021-08-11T21:57:04.809" v="2061"/>
          <ac:spMkLst>
            <pc:docMk/>
            <pc:sldMk cId="1300479590" sldId="310"/>
            <ac:spMk id="6" creationId="{91DE43FD-EB47-414A-B0AB-169B0FFFA527}"/>
          </ac:spMkLst>
        </pc:spChg>
        <pc:spChg chg="add del">
          <ac:chgData name="Elena-Gabriela Snopu (2019133)" userId="S::2019133@student.uwtsd.ac.uk::e87b82d9-1257-4582-8d1b-659b85356281" providerId="AD" clId="Web-{B0F2E577-E4BA-6472-7A5D-60A143D260DD}" dt="2021-08-11T21:55:07.119" v="2046"/>
          <ac:spMkLst>
            <pc:docMk/>
            <pc:sldMk cId="1300479590" sldId="310"/>
            <ac:spMk id="8" creationId="{CB5CF36D-648C-443B-9FE3-4311E1D4CF62}"/>
          </ac:spMkLst>
        </pc:spChg>
        <pc:spChg chg="add del">
          <ac:chgData name="Elena-Gabriela Snopu (2019133)" userId="S::2019133@student.uwtsd.ac.uk::e87b82d9-1257-4582-8d1b-659b85356281" providerId="AD" clId="Web-{B0F2E577-E4BA-6472-7A5D-60A143D260DD}" dt="2021-08-11T21:57:04.809" v="2061"/>
          <ac:spMkLst>
            <pc:docMk/>
            <pc:sldMk cId="1300479590" sldId="310"/>
            <ac:spMk id="9" creationId="{0B761509-3B9A-49A6-A84B-C3D86811697D}"/>
          </ac:spMkLst>
        </pc:spChg>
        <pc:spChg chg="add del">
          <ac:chgData name="Elena-Gabriela Snopu (2019133)" userId="S::2019133@student.uwtsd.ac.uk::e87b82d9-1257-4582-8d1b-659b85356281" providerId="AD" clId="Web-{B0F2E577-E4BA-6472-7A5D-60A143D260DD}" dt="2021-08-11T21:55:07.119" v="2046"/>
          <ac:spMkLst>
            <pc:docMk/>
            <pc:sldMk cId="1300479590" sldId="310"/>
            <ac:spMk id="11" creationId="{5A0118C5-4F8D-4CF4-BADD-53FEACC6C42A}"/>
          </ac:spMkLst>
        </pc:spChg>
        <pc:spChg chg="add del mod">
          <ac:chgData name="Elena-Gabriela Snopu (2019133)" userId="S::2019133@student.uwtsd.ac.uk::e87b82d9-1257-4582-8d1b-659b85356281" providerId="AD" clId="Web-{B0F2E577-E4BA-6472-7A5D-60A143D260DD}" dt="2021-08-11T21:56:34.527" v="2057"/>
          <ac:spMkLst>
            <pc:docMk/>
            <pc:sldMk cId="1300479590" sldId="310"/>
            <ac:spMk id="12" creationId="{957B0B04-A9B8-4299-B46D-7C9B104B0FFB}"/>
          </ac:spMkLst>
        </pc:spChg>
        <pc:spChg chg="add del">
          <ac:chgData name="Elena-Gabriela Snopu (2019133)" userId="S::2019133@student.uwtsd.ac.uk::e87b82d9-1257-4582-8d1b-659b85356281" providerId="AD" clId="Web-{B0F2E577-E4BA-6472-7A5D-60A143D260DD}" dt="2021-08-11T21:55:07.119" v="2046"/>
          <ac:spMkLst>
            <pc:docMk/>
            <pc:sldMk cId="1300479590" sldId="310"/>
            <ac:spMk id="13" creationId="{3C1D1FA3-6212-4B97-9B1E-C7F81247C2B9}"/>
          </ac:spMkLst>
        </pc:spChg>
        <pc:spChg chg="add del">
          <ac:chgData name="Elena-Gabriela Snopu (2019133)" userId="S::2019133@student.uwtsd.ac.uk::e87b82d9-1257-4582-8d1b-659b85356281" providerId="AD" clId="Web-{B0F2E577-E4BA-6472-7A5D-60A143D260DD}" dt="2021-08-11T21:55:07.119" v="2046"/>
          <ac:spMkLst>
            <pc:docMk/>
            <pc:sldMk cId="1300479590" sldId="310"/>
            <ac:spMk id="15" creationId="{11C51958-04D4-4687-95A2-95DCDCF47464}"/>
          </ac:spMkLst>
        </pc:spChg>
        <pc:spChg chg="add del">
          <ac:chgData name="Elena-Gabriela Snopu (2019133)" userId="S::2019133@student.uwtsd.ac.uk::e87b82d9-1257-4582-8d1b-659b85356281" providerId="AD" clId="Web-{B0F2E577-E4BA-6472-7A5D-60A143D260DD}" dt="2021-08-11T21:55:07.119" v="2046"/>
          <ac:spMkLst>
            <pc:docMk/>
            <pc:sldMk cId="1300479590" sldId="310"/>
            <ac:spMk id="17" creationId="{79AFCB35-9C04-4524-A0B1-57FF6865D013}"/>
          </ac:spMkLst>
        </pc:spChg>
        <pc:spChg chg="add del mod">
          <ac:chgData name="Elena-Gabriela Snopu (2019133)" userId="S::2019133@student.uwtsd.ac.uk::e87b82d9-1257-4582-8d1b-659b85356281" providerId="AD" clId="Web-{B0F2E577-E4BA-6472-7A5D-60A143D260DD}" dt="2021-08-11T21:57:26.622" v="2065" actId="20577"/>
          <ac:spMkLst>
            <pc:docMk/>
            <pc:sldMk cId="1300479590" sldId="310"/>
            <ac:spMk id="18" creationId="{25C22D8A-5EF7-4922-99C6-E8B2B43C749C}"/>
          </ac:spMkLst>
        </pc:spChg>
        <pc:spChg chg="add del">
          <ac:chgData name="Elena-Gabriela Snopu (2019133)" userId="S::2019133@student.uwtsd.ac.uk::e87b82d9-1257-4582-8d1b-659b85356281" providerId="AD" clId="Web-{B0F2E577-E4BA-6472-7A5D-60A143D260DD}" dt="2021-08-11T21:55:07.119" v="2046"/>
          <ac:spMkLst>
            <pc:docMk/>
            <pc:sldMk cId="1300479590" sldId="310"/>
            <ac:spMk id="19" creationId="{D11AD2AD-0BA0-4DD3-8EEA-84686A0E718C}"/>
          </ac:spMkLst>
        </pc:spChg>
        <pc:spChg chg="add">
          <ac:chgData name="Elena-Gabriela Snopu (2019133)" userId="S::2019133@student.uwtsd.ac.uk::e87b82d9-1257-4582-8d1b-659b85356281" providerId="AD" clId="Web-{B0F2E577-E4BA-6472-7A5D-60A143D260DD}" dt="2021-08-11T21:57:04.809" v="2061"/>
          <ac:spMkLst>
            <pc:docMk/>
            <pc:sldMk cId="1300479590" sldId="310"/>
            <ac:spMk id="23" creationId="{5A0118C5-4F8D-4CF4-BADD-53FEACC6C42A}"/>
          </ac:spMkLst>
        </pc:spChg>
        <pc:spChg chg="add">
          <ac:chgData name="Elena-Gabriela Snopu (2019133)" userId="S::2019133@student.uwtsd.ac.uk::e87b82d9-1257-4582-8d1b-659b85356281" providerId="AD" clId="Web-{B0F2E577-E4BA-6472-7A5D-60A143D260DD}" dt="2021-08-11T21:57:04.809" v="2061"/>
          <ac:spMkLst>
            <pc:docMk/>
            <pc:sldMk cId="1300479590" sldId="310"/>
            <ac:spMk id="25" creationId="{4E0A5C5C-2A95-428E-9F6A-0D29EBD57C9F}"/>
          </ac:spMkLst>
        </pc:spChg>
        <pc:spChg chg="add">
          <ac:chgData name="Elena-Gabriela Snopu (2019133)" userId="S::2019133@student.uwtsd.ac.uk::e87b82d9-1257-4582-8d1b-659b85356281" providerId="AD" clId="Web-{B0F2E577-E4BA-6472-7A5D-60A143D260DD}" dt="2021-08-11T21:57:04.809" v="2061"/>
          <ac:spMkLst>
            <pc:docMk/>
            <pc:sldMk cId="1300479590" sldId="310"/>
            <ac:spMk id="27" creationId="{1056F38F-7C4E-461D-8709-7D0024AE1F79}"/>
          </ac:spMkLst>
        </pc:spChg>
        <pc:spChg chg="add">
          <ac:chgData name="Elena-Gabriela Snopu (2019133)" userId="S::2019133@student.uwtsd.ac.uk::e87b82d9-1257-4582-8d1b-659b85356281" providerId="AD" clId="Web-{B0F2E577-E4BA-6472-7A5D-60A143D260DD}" dt="2021-08-11T21:57:04.809" v="2061"/>
          <ac:spMkLst>
            <pc:docMk/>
            <pc:sldMk cId="1300479590" sldId="310"/>
            <ac:spMk id="29" creationId="{C7278469-3C3C-49CE-AEEE-E176A4900B78}"/>
          </ac:spMkLst>
        </pc:spChg>
        <pc:spChg chg="add">
          <ac:chgData name="Elena-Gabriela Snopu (2019133)" userId="S::2019133@student.uwtsd.ac.uk::e87b82d9-1257-4582-8d1b-659b85356281" providerId="AD" clId="Web-{B0F2E577-E4BA-6472-7A5D-60A143D260DD}" dt="2021-08-11T21:57:04.809" v="2061"/>
          <ac:spMkLst>
            <pc:docMk/>
            <pc:sldMk cId="1300479590" sldId="310"/>
            <ac:spMk id="35" creationId="{4C6598AB-1C17-4D54-951C-A082D94ACB7A}"/>
          </ac:spMkLst>
        </pc:spChg>
        <pc:spChg chg="add">
          <ac:chgData name="Elena-Gabriela Snopu (2019133)" userId="S::2019133@student.uwtsd.ac.uk::e87b82d9-1257-4582-8d1b-659b85356281" providerId="AD" clId="Web-{B0F2E577-E4BA-6472-7A5D-60A143D260DD}" dt="2021-08-11T21:57:04.809" v="2061"/>
          <ac:spMkLst>
            <pc:docMk/>
            <pc:sldMk cId="1300479590" sldId="310"/>
            <ac:spMk id="37" creationId="{C83B66D7-137D-4AC1-B172-53D60F08BEB5}"/>
          </ac:spMkLst>
        </pc:spChg>
        <pc:spChg chg="add">
          <ac:chgData name="Elena-Gabriela Snopu (2019133)" userId="S::2019133@student.uwtsd.ac.uk::e87b82d9-1257-4582-8d1b-659b85356281" providerId="AD" clId="Web-{B0F2E577-E4BA-6472-7A5D-60A143D260DD}" dt="2021-08-11T21:57:04.809" v="2061"/>
          <ac:spMkLst>
            <pc:docMk/>
            <pc:sldMk cId="1300479590" sldId="310"/>
            <ac:spMk id="39" creationId="{F6B92503-6984-4D15-8B98-8718709B785D}"/>
          </ac:spMkLst>
        </pc:spChg>
        <pc:spChg chg="add">
          <ac:chgData name="Elena-Gabriela Snopu (2019133)" userId="S::2019133@student.uwtsd.ac.uk::e87b82d9-1257-4582-8d1b-659b85356281" providerId="AD" clId="Web-{B0F2E577-E4BA-6472-7A5D-60A143D260DD}" dt="2021-08-11T21:57:04.809" v="2061"/>
          <ac:spMkLst>
            <pc:docMk/>
            <pc:sldMk cId="1300479590" sldId="310"/>
            <ac:spMk id="41" creationId="{08DDF938-524E-4C18-A47D-C00627832366}"/>
          </ac:spMkLst>
        </pc:spChg>
        <pc:grpChg chg="add del">
          <ac:chgData name="Elena-Gabriela Snopu (2019133)" userId="S::2019133@student.uwtsd.ac.uk::e87b82d9-1257-4582-8d1b-659b85356281" providerId="AD" clId="Web-{B0F2E577-E4BA-6472-7A5D-60A143D260DD}" dt="2021-08-11T21:57:04.809" v="2061"/>
          <ac:grpSpMkLst>
            <pc:docMk/>
            <pc:sldMk cId="1300479590" sldId="310"/>
            <ac:grpSpMk id="7" creationId="{58495BCC-CE77-4CC2-952E-846F41119FD5}"/>
          </ac:grpSpMkLst>
        </pc:grpChg>
        <pc:grpChg chg="add del">
          <ac:chgData name="Elena-Gabriela Snopu (2019133)" userId="S::2019133@student.uwtsd.ac.uk::e87b82d9-1257-4582-8d1b-659b85356281" providerId="AD" clId="Web-{B0F2E577-E4BA-6472-7A5D-60A143D260DD}" dt="2021-08-11T21:55:07.119" v="2046"/>
          <ac:grpSpMkLst>
            <pc:docMk/>
            <pc:sldMk cId="1300479590" sldId="310"/>
            <ac:grpSpMk id="21" creationId="{0C156BF8-7FF7-440F-BE2B-417DFFE8BFA5}"/>
          </ac:grpSpMkLst>
        </pc:grpChg>
        <pc:grpChg chg="add">
          <ac:chgData name="Elena-Gabriela Snopu (2019133)" userId="S::2019133@student.uwtsd.ac.uk::e87b82d9-1257-4582-8d1b-659b85356281" providerId="AD" clId="Web-{B0F2E577-E4BA-6472-7A5D-60A143D260DD}" dt="2021-08-11T21:57:04.809" v="2061"/>
          <ac:grpSpMkLst>
            <pc:docMk/>
            <pc:sldMk cId="1300479590" sldId="310"/>
            <ac:grpSpMk id="31" creationId="{93DC754C-7E09-422D-A8BB-AF632E90DFA2}"/>
          </ac:grpSpMkLst>
        </pc:grpChg>
        <pc:grpChg chg="add">
          <ac:chgData name="Elena-Gabriela Snopu (2019133)" userId="S::2019133@student.uwtsd.ac.uk::e87b82d9-1257-4582-8d1b-659b85356281" providerId="AD" clId="Web-{B0F2E577-E4BA-6472-7A5D-60A143D260DD}" dt="2021-08-11T21:57:04.809" v="2061"/>
          <ac:grpSpMkLst>
            <pc:docMk/>
            <pc:sldMk cId="1300479590" sldId="310"/>
            <ac:grpSpMk id="43" creationId="{3773FAF5-C452-4455-9411-D6AF5EBD4CA9}"/>
          </ac:grpSpMkLst>
        </pc:grpChg>
        <pc:picChg chg="add del mod ord">
          <ac:chgData name="Elena-Gabriela Snopu (2019133)" userId="S::2019133@student.uwtsd.ac.uk::e87b82d9-1257-4582-8d1b-659b85356281" providerId="AD" clId="Web-{B0F2E577-E4BA-6472-7A5D-60A143D260DD}" dt="2021-08-11T21:56:49.512" v="2058"/>
          <ac:picMkLst>
            <pc:docMk/>
            <pc:sldMk cId="1300479590" sldId="310"/>
            <ac:picMk id="4" creationId="{AF0DC0CE-EA2F-4F80-94AA-CFD89AA9B7E9}"/>
          </ac:picMkLst>
        </pc:picChg>
        <pc:picChg chg="add del mod ord">
          <ac:chgData name="Elena-Gabriela Snopu (2019133)" userId="S::2019133@student.uwtsd.ac.uk::e87b82d9-1257-4582-8d1b-659b85356281" providerId="AD" clId="Web-{B0F2E577-E4BA-6472-7A5D-60A143D260DD}" dt="2021-08-11T21:56:59.434" v="2060"/>
          <ac:picMkLst>
            <pc:docMk/>
            <pc:sldMk cId="1300479590" sldId="310"/>
            <ac:picMk id="20" creationId="{D00AC56B-DCFA-4BB0-A1D8-131E80D35AE2}"/>
          </ac:picMkLst>
        </pc:picChg>
      </pc:sldChg>
      <pc:sldChg chg="addSp delSp modSp new mod setBg">
        <pc:chgData name="Elena-Gabriela Snopu (2019133)" userId="S::2019133@student.uwtsd.ac.uk::e87b82d9-1257-4582-8d1b-659b85356281" providerId="AD" clId="Web-{B0F2E577-E4BA-6472-7A5D-60A143D260DD}" dt="2021-08-11T22:01:52.254" v="2097"/>
        <pc:sldMkLst>
          <pc:docMk/>
          <pc:sldMk cId="3749431624" sldId="310"/>
        </pc:sldMkLst>
        <pc:spChg chg="del mod">
          <ac:chgData name="Elena-Gabriela Snopu (2019133)" userId="S::2019133@student.uwtsd.ac.uk::e87b82d9-1257-4582-8d1b-659b85356281" providerId="AD" clId="Web-{B0F2E577-E4BA-6472-7A5D-60A143D260DD}" dt="2021-08-11T21:59:49.345" v="2086"/>
          <ac:spMkLst>
            <pc:docMk/>
            <pc:sldMk cId="3749431624" sldId="310"/>
            <ac:spMk id="2" creationId="{2737F709-E1AE-4AD3-9BAC-026896C2DF1B}"/>
          </ac:spMkLst>
        </pc:spChg>
        <pc:spChg chg="mod ord">
          <ac:chgData name="Elena-Gabriela Snopu (2019133)" userId="S::2019133@student.uwtsd.ac.uk::e87b82d9-1257-4582-8d1b-659b85356281" providerId="AD" clId="Web-{B0F2E577-E4BA-6472-7A5D-60A143D260DD}" dt="2021-08-11T22:00:10.845" v="2091" actId="20577"/>
          <ac:spMkLst>
            <pc:docMk/>
            <pc:sldMk cId="3749431624" sldId="310"/>
            <ac:spMk id="3" creationId="{14C797DF-3286-4B7D-ACCD-D258F596ECFF}"/>
          </ac:spMkLst>
        </pc:spChg>
        <pc:spChg chg="add del mod">
          <ac:chgData name="Elena-Gabriela Snopu (2019133)" userId="S::2019133@student.uwtsd.ac.uk::e87b82d9-1257-4582-8d1b-659b85356281" providerId="AD" clId="Web-{B0F2E577-E4BA-6472-7A5D-60A143D260DD}" dt="2021-08-11T22:01:52.254" v="2097"/>
          <ac:spMkLst>
            <pc:docMk/>
            <pc:sldMk cId="3749431624" sldId="310"/>
            <ac:spMk id="5" creationId="{94B2A2DB-E9C6-480D-A733-4541452C5564}"/>
          </ac:spMkLst>
        </pc:spChg>
        <pc:spChg chg="add del">
          <ac:chgData name="Elena-Gabriela Snopu (2019133)" userId="S::2019133@student.uwtsd.ac.uk::e87b82d9-1257-4582-8d1b-659b85356281" providerId="AD" clId="Web-{B0F2E577-E4BA-6472-7A5D-60A143D260DD}" dt="2021-08-11T21:59:33.719" v="2085"/>
          <ac:spMkLst>
            <pc:docMk/>
            <pc:sldMk cId="3749431624" sldId="310"/>
            <ac:spMk id="9" creationId="{5A0118C5-4F8D-4CF4-BADD-53FEACC6C42A}"/>
          </ac:spMkLst>
        </pc:spChg>
        <pc:spChg chg="add del">
          <ac:chgData name="Elena-Gabriela Snopu (2019133)" userId="S::2019133@student.uwtsd.ac.uk::e87b82d9-1257-4582-8d1b-659b85356281" providerId="AD" clId="Web-{B0F2E577-E4BA-6472-7A5D-60A143D260DD}" dt="2021-08-11T21:59:33.719" v="2085"/>
          <ac:spMkLst>
            <pc:docMk/>
            <pc:sldMk cId="3749431624" sldId="310"/>
            <ac:spMk id="11" creationId="{3C1D1FA3-6212-4B97-9B1E-C7F81247C2B9}"/>
          </ac:spMkLst>
        </pc:spChg>
        <pc:spChg chg="add del">
          <ac:chgData name="Elena-Gabriela Snopu (2019133)" userId="S::2019133@student.uwtsd.ac.uk::e87b82d9-1257-4582-8d1b-659b85356281" providerId="AD" clId="Web-{B0F2E577-E4BA-6472-7A5D-60A143D260DD}" dt="2021-08-11T21:59:33.719" v="2085"/>
          <ac:spMkLst>
            <pc:docMk/>
            <pc:sldMk cId="3749431624" sldId="310"/>
            <ac:spMk id="13" creationId="{11C51958-04D4-4687-95A2-95DCDCF47464}"/>
          </ac:spMkLst>
        </pc:spChg>
        <pc:spChg chg="add del">
          <ac:chgData name="Elena-Gabriela Snopu (2019133)" userId="S::2019133@student.uwtsd.ac.uk::e87b82d9-1257-4582-8d1b-659b85356281" providerId="AD" clId="Web-{B0F2E577-E4BA-6472-7A5D-60A143D260DD}" dt="2021-08-11T21:59:33.719" v="2085"/>
          <ac:spMkLst>
            <pc:docMk/>
            <pc:sldMk cId="3749431624" sldId="310"/>
            <ac:spMk id="15" creationId="{79AFCB35-9C04-4524-A0B1-57FF6865D013}"/>
          </ac:spMkLst>
        </pc:spChg>
        <pc:spChg chg="add del">
          <ac:chgData name="Elena-Gabriela Snopu (2019133)" userId="S::2019133@student.uwtsd.ac.uk::e87b82d9-1257-4582-8d1b-659b85356281" providerId="AD" clId="Web-{B0F2E577-E4BA-6472-7A5D-60A143D260DD}" dt="2021-08-11T21:59:33.719" v="2085"/>
          <ac:spMkLst>
            <pc:docMk/>
            <pc:sldMk cId="3749431624" sldId="310"/>
            <ac:spMk id="17" creationId="{D11AD2AD-0BA0-4DD3-8EEA-84686A0E718C}"/>
          </ac:spMkLst>
        </pc:spChg>
        <pc:spChg chg="add">
          <ac:chgData name="Elena-Gabriela Snopu (2019133)" userId="S::2019133@student.uwtsd.ac.uk::e87b82d9-1257-4582-8d1b-659b85356281" providerId="AD" clId="Web-{B0F2E577-E4BA-6472-7A5D-60A143D260DD}" dt="2021-08-11T21:59:33.719" v="2085"/>
          <ac:spMkLst>
            <pc:docMk/>
            <pc:sldMk cId="3749431624" sldId="310"/>
            <ac:spMk id="26" creationId="{5A0118C5-4F8D-4CF4-BADD-53FEACC6C42A}"/>
          </ac:spMkLst>
        </pc:spChg>
        <pc:spChg chg="add">
          <ac:chgData name="Elena-Gabriela Snopu (2019133)" userId="S::2019133@student.uwtsd.ac.uk::e87b82d9-1257-4582-8d1b-659b85356281" providerId="AD" clId="Web-{B0F2E577-E4BA-6472-7A5D-60A143D260DD}" dt="2021-08-11T21:59:33.719" v="2085"/>
          <ac:spMkLst>
            <pc:docMk/>
            <pc:sldMk cId="3749431624" sldId="310"/>
            <ac:spMk id="27" creationId="{3C1D1FA3-6212-4B97-9B1E-C7F81247C2B9}"/>
          </ac:spMkLst>
        </pc:spChg>
        <pc:spChg chg="add">
          <ac:chgData name="Elena-Gabriela Snopu (2019133)" userId="S::2019133@student.uwtsd.ac.uk::e87b82d9-1257-4582-8d1b-659b85356281" providerId="AD" clId="Web-{B0F2E577-E4BA-6472-7A5D-60A143D260DD}" dt="2021-08-11T21:59:33.719" v="2085"/>
          <ac:spMkLst>
            <pc:docMk/>
            <pc:sldMk cId="3749431624" sldId="310"/>
            <ac:spMk id="28" creationId="{79AFCB35-9C04-4524-A0B1-57FF6865D013}"/>
          </ac:spMkLst>
        </pc:spChg>
        <pc:spChg chg="add del">
          <ac:chgData name="Elena-Gabriela Snopu (2019133)" userId="S::2019133@student.uwtsd.ac.uk::e87b82d9-1257-4582-8d1b-659b85356281" providerId="AD" clId="Web-{B0F2E577-E4BA-6472-7A5D-60A143D260DD}" dt="2021-08-11T21:59:33.704" v="2084"/>
          <ac:spMkLst>
            <pc:docMk/>
            <pc:sldMk cId="3749431624" sldId="310"/>
            <ac:spMk id="29" creationId="{5A0118C5-4F8D-4CF4-BADD-53FEACC6C42A}"/>
          </ac:spMkLst>
        </pc:spChg>
        <pc:spChg chg="add">
          <ac:chgData name="Elena-Gabriela Snopu (2019133)" userId="S::2019133@student.uwtsd.ac.uk::e87b82d9-1257-4582-8d1b-659b85356281" providerId="AD" clId="Web-{B0F2E577-E4BA-6472-7A5D-60A143D260DD}" dt="2021-08-11T21:59:33.719" v="2085"/>
          <ac:spMkLst>
            <pc:docMk/>
            <pc:sldMk cId="3749431624" sldId="310"/>
            <ac:spMk id="30" creationId="{D11AD2AD-0BA0-4DD3-8EEA-84686A0E718C}"/>
          </ac:spMkLst>
        </pc:spChg>
        <pc:spChg chg="add">
          <ac:chgData name="Elena-Gabriela Snopu (2019133)" userId="S::2019133@student.uwtsd.ac.uk::e87b82d9-1257-4582-8d1b-659b85356281" providerId="AD" clId="Web-{B0F2E577-E4BA-6472-7A5D-60A143D260DD}" dt="2021-08-11T21:59:33.719" v="2085"/>
          <ac:spMkLst>
            <pc:docMk/>
            <pc:sldMk cId="3749431624" sldId="310"/>
            <ac:spMk id="33" creationId="{11C51958-04D4-4687-95A2-95DCDCF47464}"/>
          </ac:spMkLst>
        </pc:spChg>
        <pc:spChg chg="add del">
          <ac:chgData name="Elena-Gabriela Snopu (2019133)" userId="S::2019133@student.uwtsd.ac.uk::e87b82d9-1257-4582-8d1b-659b85356281" providerId="AD" clId="Web-{B0F2E577-E4BA-6472-7A5D-60A143D260DD}" dt="2021-08-11T21:59:33.704" v="2084"/>
          <ac:spMkLst>
            <pc:docMk/>
            <pc:sldMk cId="3749431624" sldId="310"/>
            <ac:spMk id="35" creationId="{4E0A5C5C-2A95-428E-9F6A-0D29EBD57C9F}"/>
          </ac:spMkLst>
        </pc:spChg>
        <pc:grpChg chg="add del">
          <ac:chgData name="Elena-Gabriela Snopu (2019133)" userId="S::2019133@student.uwtsd.ac.uk::e87b82d9-1257-4582-8d1b-659b85356281" providerId="AD" clId="Web-{B0F2E577-E4BA-6472-7A5D-60A143D260DD}" dt="2021-08-11T21:59:33.719" v="2085"/>
          <ac:grpSpMkLst>
            <pc:docMk/>
            <pc:sldMk cId="3749431624" sldId="310"/>
            <ac:grpSpMk id="19" creationId="{0C156BF8-7FF7-440F-BE2B-417DFFE8BFA5}"/>
          </ac:grpSpMkLst>
        </pc:grpChg>
        <pc:grpChg chg="add del">
          <ac:chgData name="Elena-Gabriela Snopu (2019133)" userId="S::2019133@student.uwtsd.ac.uk::e87b82d9-1257-4582-8d1b-659b85356281" providerId="AD" clId="Web-{B0F2E577-E4BA-6472-7A5D-60A143D260DD}" dt="2021-08-11T21:59:33.704" v="2084"/>
          <ac:grpSpMkLst>
            <pc:docMk/>
            <pc:sldMk cId="3749431624" sldId="310"/>
            <ac:grpSpMk id="31" creationId="{2A638C7D-9088-41A9-88A0-7357157BC168}"/>
          </ac:grpSpMkLst>
        </pc:grpChg>
        <pc:grpChg chg="add del">
          <ac:chgData name="Elena-Gabriela Snopu (2019133)" userId="S::2019133@student.uwtsd.ac.uk::e87b82d9-1257-4582-8d1b-659b85356281" providerId="AD" clId="Web-{B0F2E577-E4BA-6472-7A5D-60A143D260DD}" dt="2021-08-11T21:59:33.704" v="2084"/>
          <ac:grpSpMkLst>
            <pc:docMk/>
            <pc:sldMk cId="3749431624" sldId="310"/>
            <ac:grpSpMk id="37" creationId="{3F219210-B16A-47B6-9AA8-207DAFF37E66}"/>
          </ac:grpSpMkLst>
        </pc:grpChg>
        <pc:grpChg chg="add">
          <ac:chgData name="Elena-Gabriela Snopu (2019133)" userId="S::2019133@student.uwtsd.ac.uk::e87b82d9-1257-4582-8d1b-659b85356281" providerId="AD" clId="Web-{B0F2E577-E4BA-6472-7A5D-60A143D260DD}" dt="2021-08-11T21:59:33.719" v="2085"/>
          <ac:grpSpMkLst>
            <pc:docMk/>
            <pc:sldMk cId="3749431624" sldId="310"/>
            <ac:grpSpMk id="39" creationId="{0C156BF8-7FF7-440F-BE2B-417DFFE8BFA5}"/>
          </ac:grpSpMkLst>
        </pc:grpChg>
        <pc:grpChg chg="add del">
          <ac:chgData name="Elena-Gabriela Snopu (2019133)" userId="S::2019133@student.uwtsd.ac.uk::e87b82d9-1257-4582-8d1b-659b85356281" providerId="AD" clId="Web-{B0F2E577-E4BA-6472-7A5D-60A143D260DD}" dt="2021-08-11T21:59:33.704" v="2084"/>
          <ac:grpSpMkLst>
            <pc:docMk/>
            <pc:sldMk cId="3749431624" sldId="310"/>
            <ac:grpSpMk id="41" creationId="{582A903B-6B78-4F0A-B7C9-3D80499020B8}"/>
          </ac:grpSpMkLst>
        </pc:grpChg>
        <pc:picChg chg="add mod">
          <ac:chgData name="Elena-Gabriela Snopu (2019133)" userId="S::2019133@student.uwtsd.ac.uk::e87b82d9-1257-4582-8d1b-659b85356281" providerId="AD" clId="Web-{B0F2E577-E4BA-6472-7A5D-60A143D260DD}" dt="2021-08-11T22:00:20.533" v="2093" actId="14100"/>
          <ac:picMkLst>
            <pc:docMk/>
            <pc:sldMk cId="3749431624" sldId="310"/>
            <ac:picMk id="4" creationId="{CF26C30E-6B7E-427C-B6CC-C2C84E89A4A9}"/>
          </ac:picMkLst>
        </pc:picChg>
      </pc:sldChg>
      <pc:sldChg chg="addSp modSp new mod setBg">
        <pc:chgData name="Elena-Gabriela Snopu (2019133)" userId="S::2019133@student.uwtsd.ac.uk::e87b82d9-1257-4582-8d1b-659b85356281" providerId="AD" clId="Web-{B0F2E577-E4BA-6472-7A5D-60A143D260DD}" dt="2021-08-11T22:22:18.649" v="2153" actId="14100"/>
        <pc:sldMkLst>
          <pc:docMk/>
          <pc:sldMk cId="3439630134" sldId="311"/>
        </pc:sldMkLst>
        <pc:spChg chg="mod">
          <ac:chgData name="Elena-Gabriela Snopu (2019133)" userId="S::2019133@student.uwtsd.ac.uk::e87b82d9-1257-4582-8d1b-659b85356281" providerId="AD" clId="Web-{B0F2E577-E4BA-6472-7A5D-60A143D260DD}" dt="2021-08-11T22:21:19.070" v="2144" actId="14100"/>
          <ac:spMkLst>
            <pc:docMk/>
            <pc:sldMk cId="3439630134" sldId="311"/>
            <ac:spMk id="2" creationId="{16C5BBD7-AD57-46B0-9C69-0B2CD4C506EB}"/>
          </ac:spMkLst>
        </pc:spChg>
        <pc:spChg chg="mod">
          <ac:chgData name="Elena-Gabriela Snopu (2019133)" userId="S::2019133@student.uwtsd.ac.uk::e87b82d9-1257-4582-8d1b-659b85356281" providerId="AD" clId="Web-{B0F2E577-E4BA-6472-7A5D-60A143D260DD}" dt="2021-08-11T22:22:18.649" v="2153" actId="14100"/>
          <ac:spMkLst>
            <pc:docMk/>
            <pc:sldMk cId="3439630134" sldId="311"/>
            <ac:spMk id="3" creationId="{B17FC84C-F5EF-4DCF-A2A2-D98E454CB776}"/>
          </ac:spMkLst>
        </pc:spChg>
        <pc:spChg chg="add">
          <ac:chgData name="Elena-Gabriela Snopu (2019133)" userId="S::2019133@student.uwtsd.ac.uk::e87b82d9-1257-4582-8d1b-659b85356281" providerId="AD" clId="Web-{B0F2E577-E4BA-6472-7A5D-60A143D260DD}" dt="2021-08-11T22:20:57.757" v="2140"/>
          <ac:spMkLst>
            <pc:docMk/>
            <pc:sldMk cId="3439630134" sldId="311"/>
            <ac:spMk id="9" creationId="{5A0118C5-4F8D-4CF4-BADD-53FEACC6C42A}"/>
          </ac:spMkLst>
        </pc:spChg>
        <pc:spChg chg="add">
          <ac:chgData name="Elena-Gabriela Snopu (2019133)" userId="S::2019133@student.uwtsd.ac.uk::e87b82d9-1257-4582-8d1b-659b85356281" providerId="AD" clId="Web-{B0F2E577-E4BA-6472-7A5D-60A143D260DD}" dt="2021-08-11T22:20:57.757" v="2140"/>
          <ac:spMkLst>
            <pc:docMk/>
            <pc:sldMk cId="3439630134" sldId="311"/>
            <ac:spMk id="11" creationId="{3C1D1FA3-6212-4B97-9B1E-C7F81247C2B9}"/>
          </ac:spMkLst>
        </pc:spChg>
        <pc:spChg chg="add">
          <ac:chgData name="Elena-Gabriela Snopu (2019133)" userId="S::2019133@student.uwtsd.ac.uk::e87b82d9-1257-4582-8d1b-659b85356281" providerId="AD" clId="Web-{B0F2E577-E4BA-6472-7A5D-60A143D260DD}" dt="2021-08-11T22:20:57.757" v="2140"/>
          <ac:spMkLst>
            <pc:docMk/>
            <pc:sldMk cId="3439630134" sldId="311"/>
            <ac:spMk id="13" creationId="{11C51958-04D4-4687-95A2-95DCDCF47464}"/>
          </ac:spMkLst>
        </pc:spChg>
        <pc:spChg chg="add">
          <ac:chgData name="Elena-Gabriela Snopu (2019133)" userId="S::2019133@student.uwtsd.ac.uk::e87b82d9-1257-4582-8d1b-659b85356281" providerId="AD" clId="Web-{B0F2E577-E4BA-6472-7A5D-60A143D260DD}" dt="2021-08-11T22:20:57.757" v="2140"/>
          <ac:spMkLst>
            <pc:docMk/>
            <pc:sldMk cId="3439630134" sldId="311"/>
            <ac:spMk id="15" creationId="{79AFCB35-9C04-4524-A0B1-57FF6865D013}"/>
          </ac:spMkLst>
        </pc:spChg>
        <pc:spChg chg="add">
          <ac:chgData name="Elena-Gabriela Snopu (2019133)" userId="S::2019133@student.uwtsd.ac.uk::e87b82d9-1257-4582-8d1b-659b85356281" providerId="AD" clId="Web-{B0F2E577-E4BA-6472-7A5D-60A143D260DD}" dt="2021-08-11T22:20:57.757" v="2140"/>
          <ac:spMkLst>
            <pc:docMk/>
            <pc:sldMk cId="3439630134" sldId="311"/>
            <ac:spMk id="17" creationId="{D11AD2AD-0BA0-4DD3-8EEA-84686A0E718C}"/>
          </ac:spMkLst>
        </pc:spChg>
        <pc:grpChg chg="add">
          <ac:chgData name="Elena-Gabriela Snopu (2019133)" userId="S::2019133@student.uwtsd.ac.uk::e87b82d9-1257-4582-8d1b-659b85356281" providerId="AD" clId="Web-{B0F2E577-E4BA-6472-7A5D-60A143D260DD}" dt="2021-08-11T22:20:57.757" v="2140"/>
          <ac:grpSpMkLst>
            <pc:docMk/>
            <pc:sldMk cId="3439630134" sldId="311"/>
            <ac:grpSpMk id="19" creationId="{0C156BF8-7FF7-440F-BE2B-417DFFE8BFA5}"/>
          </ac:grpSpMkLst>
        </pc:grpChg>
        <pc:picChg chg="add mod">
          <ac:chgData name="Elena-Gabriela Snopu (2019133)" userId="S::2019133@student.uwtsd.ac.uk::e87b82d9-1257-4582-8d1b-659b85356281" providerId="AD" clId="Web-{B0F2E577-E4BA-6472-7A5D-60A143D260DD}" dt="2021-08-11T22:20:57.757" v="2140"/>
          <ac:picMkLst>
            <pc:docMk/>
            <pc:sldMk cId="3439630134" sldId="311"/>
            <ac:picMk id="4" creationId="{2616C7B6-9ABF-45D2-BDA0-433F19ACC753}"/>
          </ac:picMkLst>
        </pc:picChg>
      </pc:sldChg>
      <pc:sldChg chg="modSp new">
        <pc:chgData name="Elena-Gabriela Snopu (2019133)" userId="S::2019133@student.uwtsd.ac.uk::e87b82d9-1257-4582-8d1b-659b85356281" providerId="AD" clId="Web-{B0F2E577-E4BA-6472-7A5D-60A143D260DD}" dt="2021-08-11T22:24:28.076" v="2156" actId="20577"/>
        <pc:sldMkLst>
          <pc:docMk/>
          <pc:sldMk cId="1857810042" sldId="312"/>
        </pc:sldMkLst>
        <pc:spChg chg="mod">
          <ac:chgData name="Elena-Gabriela Snopu (2019133)" userId="S::2019133@student.uwtsd.ac.uk::e87b82d9-1257-4582-8d1b-659b85356281" providerId="AD" clId="Web-{B0F2E577-E4BA-6472-7A5D-60A143D260DD}" dt="2021-08-11T22:24:28.076" v="2156" actId="20577"/>
          <ac:spMkLst>
            <pc:docMk/>
            <pc:sldMk cId="1857810042" sldId="312"/>
            <ac:spMk id="3" creationId="{47916BA0-B019-4B71-A3FE-D819A2383A06}"/>
          </ac:spMkLst>
        </pc:spChg>
      </pc:sldChg>
      <pc:sldChg chg="addSp modSp new mod setBg">
        <pc:chgData name="Elena-Gabriela Snopu (2019133)" userId="S::2019133@student.uwtsd.ac.uk::e87b82d9-1257-4582-8d1b-659b85356281" providerId="AD" clId="Web-{B0F2E577-E4BA-6472-7A5D-60A143D260DD}" dt="2021-08-11T22:28:37.695" v="2204" actId="20577"/>
        <pc:sldMkLst>
          <pc:docMk/>
          <pc:sldMk cId="3802398698" sldId="313"/>
        </pc:sldMkLst>
        <pc:spChg chg="mod">
          <ac:chgData name="Elena-Gabriela Snopu (2019133)" userId="S::2019133@student.uwtsd.ac.uk::e87b82d9-1257-4582-8d1b-659b85356281" providerId="AD" clId="Web-{B0F2E577-E4BA-6472-7A5D-60A143D260DD}" dt="2021-08-11T22:28:37.695" v="2204" actId="20577"/>
          <ac:spMkLst>
            <pc:docMk/>
            <pc:sldMk cId="3802398698" sldId="313"/>
            <ac:spMk id="2" creationId="{BF83AC77-8770-4C4E-85CA-9DEB3B195C7D}"/>
          </ac:spMkLst>
        </pc:spChg>
        <pc:spChg chg="mod">
          <ac:chgData name="Elena-Gabriela Snopu (2019133)" userId="S::2019133@student.uwtsd.ac.uk::e87b82d9-1257-4582-8d1b-659b85356281" providerId="AD" clId="Web-{B0F2E577-E4BA-6472-7A5D-60A143D260DD}" dt="2021-08-11T22:26:58.112" v="2185" actId="20577"/>
          <ac:spMkLst>
            <pc:docMk/>
            <pc:sldMk cId="3802398698" sldId="313"/>
            <ac:spMk id="3" creationId="{C99B6BB1-35AB-44B0-9CB4-87552FB18604}"/>
          </ac:spMkLst>
        </pc:spChg>
        <pc:spChg chg="add">
          <ac:chgData name="Elena-Gabriela Snopu (2019133)" userId="S::2019133@student.uwtsd.ac.uk::e87b82d9-1257-4582-8d1b-659b85356281" providerId="AD" clId="Web-{B0F2E577-E4BA-6472-7A5D-60A143D260DD}" dt="2021-08-11T22:25:42.610" v="2171"/>
          <ac:spMkLst>
            <pc:docMk/>
            <pc:sldMk cId="3802398698" sldId="313"/>
            <ac:spMk id="8" creationId="{5A0118C5-4F8D-4CF4-BADD-53FEACC6C42A}"/>
          </ac:spMkLst>
        </pc:spChg>
        <pc:spChg chg="add">
          <ac:chgData name="Elena-Gabriela Snopu (2019133)" userId="S::2019133@student.uwtsd.ac.uk::e87b82d9-1257-4582-8d1b-659b85356281" providerId="AD" clId="Web-{B0F2E577-E4BA-6472-7A5D-60A143D260DD}" dt="2021-08-11T22:25:42.610" v="2171"/>
          <ac:spMkLst>
            <pc:docMk/>
            <pc:sldMk cId="3802398698" sldId="313"/>
            <ac:spMk id="10" creationId="{4E0A5C5C-2A95-428E-9F6A-0D29EBD57C9F}"/>
          </ac:spMkLst>
        </pc:spChg>
        <pc:spChg chg="add">
          <ac:chgData name="Elena-Gabriela Snopu (2019133)" userId="S::2019133@student.uwtsd.ac.uk::e87b82d9-1257-4582-8d1b-659b85356281" providerId="AD" clId="Web-{B0F2E577-E4BA-6472-7A5D-60A143D260DD}" dt="2021-08-11T22:25:42.610" v="2171"/>
          <ac:spMkLst>
            <pc:docMk/>
            <pc:sldMk cId="3802398698" sldId="313"/>
            <ac:spMk id="12" creationId="{1056F38F-7C4E-461D-8709-7D0024AE1F79}"/>
          </ac:spMkLst>
        </pc:spChg>
        <pc:spChg chg="add">
          <ac:chgData name="Elena-Gabriela Snopu (2019133)" userId="S::2019133@student.uwtsd.ac.uk::e87b82d9-1257-4582-8d1b-659b85356281" providerId="AD" clId="Web-{B0F2E577-E4BA-6472-7A5D-60A143D260DD}" dt="2021-08-11T22:25:42.610" v="2171"/>
          <ac:spMkLst>
            <pc:docMk/>
            <pc:sldMk cId="3802398698" sldId="313"/>
            <ac:spMk id="14" creationId="{C7278469-3C3C-49CE-AEEE-E176A4900B78}"/>
          </ac:spMkLst>
        </pc:spChg>
        <pc:spChg chg="add">
          <ac:chgData name="Elena-Gabriela Snopu (2019133)" userId="S::2019133@student.uwtsd.ac.uk::e87b82d9-1257-4582-8d1b-659b85356281" providerId="AD" clId="Web-{B0F2E577-E4BA-6472-7A5D-60A143D260DD}" dt="2021-08-11T22:25:42.610" v="2171"/>
          <ac:spMkLst>
            <pc:docMk/>
            <pc:sldMk cId="3802398698" sldId="313"/>
            <ac:spMk id="20" creationId="{4C6598AB-1C17-4D54-951C-A082D94ACB7A}"/>
          </ac:spMkLst>
        </pc:spChg>
        <pc:spChg chg="add">
          <ac:chgData name="Elena-Gabriela Snopu (2019133)" userId="S::2019133@student.uwtsd.ac.uk::e87b82d9-1257-4582-8d1b-659b85356281" providerId="AD" clId="Web-{B0F2E577-E4BA-6472-7A5D-60A143D260DD}" dt="2021-08-11T22:25:42.610" v="2171"/>
          <ac:spMkLst>
            <pc:docMk/>
            <pc:sldMk cId="3802398698" sldId="313"/>
            <ac:spMk id="22" creationId="{C83B66D7-137D-4AC1-B172-53D60F08BEB5}"/>
          </ac:spMkLst>
        </pc:spChg>
        <pc:spChg chg="add">
          <ac:chgData name="Elena-Gabriela Snopu (2019133)" userId="S::2019133@student.uwtsd.ac.uk::e87b82d9-1257-4582-8d1b-659b85356281" providerId="AD" clId="Web-{B0F2E577-E4BA-6472-7A5D-60A143D260DD}" dt="2021-08-11T22:25:42.610" v="2171"/>
          <ac:spMkLst>
            <pc:docMk/>
            <pc:sldMk cId="3802398698" sldId="313"/>
            <ac:spMk id="24" creationId="{F6B92503-6984-4D15-8B98-8718709B785D}"/>
          </ac:spMkLst>
        </pc:spChg>
        <pc:spChg chg="add">
          <ac:chgData name="Elena-Gabriela Snopu (2019133)" userId="S::2019133@student.uwtsd.ac.uk::e87b82d9-1257-4582-8d1b-659b85356281" providerId="AD" clId="Web-{B0F2E577-E4BA-6472-7A5D-60A143D260DD}" dt="2021-08-11T22:25:42.610" v="2171"/>
          <ac:spMkLst>
            <pc:docMk/>
            <pc:sldMk cId="3802398698" sldId="313"/>
            <ac:spMk id="26" creationId="{08DDF938-524E-4C18-A47D-C00627832366}"/>
          </ac:spMkLst>
        </pc:spChg>
        <pc:grpChg chg="add">
          <ac:chgData name="Elena-Gabriela Snopu (2019133)" userId="S::2019133@student.uwtsd.ac.uk::e87b82d9-1257-4582-8d1b-659b85356281" providerId="AD" clId="Web-{B0F2E577-E4BA-6472-7A5D-60A143D260DD}" dt="2021-08-11T22:25:42.610" v="2171"/>
          <ac:grpSpMkLst>
            <pc:docMk/>
            <pc:sldMk cId="3802398698" sldId="313"/>
            <ac:grpSpMk id="16" creationId="{93DC754C-7E09-422D-A8BB-AF632E90DFA2}"/>
          </ac:grpSpMkLst>
        </pc:grpChg>
        <pc:grpChg chg="add">
          <ac:chgData name="Elena-Gabriela Snopu (2019133)" userId="S::2019133@student.uwtsd.ac.uk::e87b82d9-1257-4582-8d1b-659b85356281" providerId="AD" clId="Web-{B0F2E577-E4BA-6472-7A5D-60A143D260DD}" dt="2021-08-11T22:25:42.610" v="2171"/>
          <ac:grpSpMkLst>
            <pc:docMk/>
            <pc:sldMk cId="3802398698" sldId="313"/>
            <ac:grpSpMk id="28" creationId="{3773FAF5-C452-4455-9411-D6AF5EBD4CA9}"/>
          </ac:grpSpMkLst>
        </pc:grpChg>
      </pc:sldChg>
      <pc:sldChg chg="addSp delSp modSp new mod setBg">
        <pc:chgData name="Elena-Gabriela Snopu (2019133)" userId="S::2019133@student.uwtsd.ac.uk::e87b82d9-1257-4582-8d1b-659b85356281" providerId="AD" clId="Web-{B0F2E577-E4BA-6472-7A5D-60A143D260DD}" dt="2021-08-11T22:34:19.837" v="2247" actId="20577"/>
        <pc:sldMkLst>
          <pc:docMk/>
          <pc:sldMk cId="2665384460" sldId="314"/>
        </pc:sldMkLst>
        <pc:spChg chg="del mod">
          <ac:chgData name="Elena-Gabriela Snopu (2019133)" userId="S::2019133@student.uwtsd.ac.uk::e87b82d9-1257-4582-8d1b-659b85356281" providerId="AD" clId="Web-{B0F2E577-E4BA-6472-7A5D-60A143D260DD}" dt="2021-08-11T22:30:08.042" v="2224"/>
          <ac:spMkLst>
            <pc:docMk/>
            <pc:sldMk cId="2665384460" sldId="314"/>
            <ac:spMk id="2" creationId="{05AEBF70-1812-4EE8-9C27-BA9737EAAE92}"/>
          </ac:spMkLst>
        </pc:spChg>
        <pc:spChg chg="mod">
          <ac:chgData name="Elena-Gabriela Snopu (2019133)" userId="S::2019133@student.uwtsd.ac.uk::e87b82d9-1257-4582-8d1b-659b85356281" providerId="AD" clId="Web-{B0F2E577-E4BA-6472-7A5D-60A143D260DD}" dt="2021-08-11T22:34:19.837" v="2247" actId="20577"/>
          <ac:spMkLst>
            <pc:docMk/>
            <pc:sldMk cId="2665384460" sldId="314"/>
            <ac:spMk id="3" creationId="{B070DD0B-ADD0-49BB-9171-DF6AD2335C13}"/>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8" creationId="{5A0118C5-4F8D-4CF4-BADD-53FEACC6C42A}"/>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10" creationId="{4E0A5C5C-2A95-428E-9F6A-0D29EBD57C9F}"/>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12" creationId="{1056F38F-7C4E-461D-8709-7D0024AE1F79}"/>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14" creationId="{C7278469-3C3C-49CE-AEEE-E176A4900B78}"/>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20" creationId="{4C6598AB-1C17-4D54-951C-A082D94ACB7A}"/>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22" creationId="{C83B66D7-137D-4AC1-B172-53D60F08BEB5}"/>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24" creationId="{F6B92503-6984-4D15-8B98-8718709B785D}"/>
          </ac:spMkLst>
        </pc:spChg>
        <pc:spChg chg="add del">
          <ac:chgData name="Elena-Gabriela Snopu (2019133)" userId="S::2019133@student.uwtsd.ac.uk::e87b82d9-1257-4582-8d1b-659b85356281" providerId="AD" clId="Web-{B0F2E577-E4BA-6472-7A5D-60A143D260DD}" dt="2021-08-11T22:33:06.788" v="2231"/>
          <ac:spMkLst>
            <pc:docMk/>
            <pc:sldMk cId="2665384460" sldId="314"/>
            <ac:spMk id="26" creationId="{08DDF938-524E-4C18-A47D-C00627832366}"/>
          </ac:spMkLst>
        </pc:spChg>
        <pc:spChg chg="add">
          <ac:chgData name="Elena-Gabriela Snopu (2019133)" userId="S::2019133@student.uwtsd.ac.uk::e87b82d9-1257-4582-8d1b-659b85356281" providerId="AD" clId="Web-{B0F2E577-E4BA-6472-7A5D-60A143D260DD}" dt="2021-08-11T22:33:06.788" v="2231"/>
          <ac:spMkLst>
            <pc:docMk/>
            <pc:sldMk cId="2665384460" sldId="314"/>
            <ac:spMk id="38" creationId="{5A0118C5-4F8D-4CF4-BADD-53FEACC6C42A}"/>
          </ac:spMkLst>
        </pc:spChg>
        <pc:spChg chg="add">
          <ac:chgData name="Elena-Gabriela Snopu (2019133)" userId="S::2019133@student.uwtsd.ac.uk::e87b82d9-1257-4582-8d1b-659b85356281" providerId="AD" clId="Web-{B0F2E577-E4BA-6472-7A5D-60A143D260DD}" dt="2021-08-11T22:33:06.788" v="2231"/>
          <ac:spMkLst>
            <pc:docMk/>
            <pc:sldMk cId="2665384460" sldId="314"/>
            <ac:spMk id="40" creationId="{3C1D1FA3-6212-4B97-9B1E-C7F81247C2B9}"/>
          </ac:spMkLst>
        </pc:spChg>
        <pc:spChg chg="add">
          <ac:chgData name="Elena-Gabriela Snopu (2019133)" userId="S::2019133@student.uwtsd.ac.uk::e87b82d9-1257-4582-8d1b-659b85356281" providerId="AD" clId="Web-{B0F2E577-E4BA-6472-7A5D-60A143D260DD}" dt="2021-08-11T22:33:06.788" v="2231"/>
          <ac:spMkLst>
            <pc:docMk/>
            <pc:sldMk cId="2665384460" sldId="314"/>
            <ac:spMk id="42" creationId="{11C51958-04D4-4687-95A2-95DCDCF47464}"/>
          </ac:spMkLst>
        </pc:spChg>
        <pc:spChg chg="add">
          <ac:chgData name="Elena-Gabriela Snopu (2019133)" userId="S::2019133@student.uwtsd.ac.uk::e87b82d9-1257-4582-8d1b-659b85356281" providerId="AD" clId="Web-{B0F2E577-E4BA-6472-7A5D-60A143D260DD}" dt="2021-08-11T22:33:06.788" v="2231"/>
          <ac:spMkLst>
            <pc:docMk/>
            <pc:sldMk cId="2665384460" sldId="314"/>
            <ac:spMk id="44" creationId="{79AFCB35-9C04-4524-A0B1-57FF6865D013}"/>
          </ac:spMkLst>
        </pc:spChg>
        <pc:spChg chg="add">
          <ac:chgData name="Elena-Gabriela Snopu (2019133)" userId="S::2019133@student.uwtsd.ac.uk::e87b82d9-1257-4582-8d1b-659b85356281" providerId="AD" clId="Web-{B0F2E577-E4BA-6472-7A5D-60A143D260DD}" dt="2021-08-11T22:33:06.788" v="2231"/>
          <ac:spMkLst>
            <pc:docMk/>
            <pc:sldMk cId="2665384460" sldId="314"/>
            <ac:spMk id="46" creationId="{D11AD2AD-0BA0-4DD3-8EEA-84686A0E718C}"/>
          </ac:spMkLst>
        </pc:spChg>
        <pc:grpChg chg="add del">
          <ac:chgData name="Elena-Gabriela Snopu (2019133)" userId="S::2019133@student.uwtsd.ac.uk::e87b82d9-1257-4582-8d1b-659b85356281" providerId="AD" clId="Web-{B0F2E577-E4BA-6472-7A5D-60A143D260DD}" dt="2021-08-11T22:33:06.788" v="2231"/>
          <ac:grpSpMkLst>
            <pc:docMk/>
            <pc:sldMk cId="2665384460" sldId="314"/>
            <ac:grpSpMk id="16" creationId="{93DC754C-7E09-422D-A8BB-AF632E90DFA2}"/>
          </ac:grpSpMkLst>
        </pc:grpChg>
        <pc:grpChg chg="add del">
          <ac:chgData name="Elena-Gabriela Snopu (2019133)" userId="S::2019133@student.uwtsd.ac.uk::e87b82d9-1257-4582-8d1b-659b85356281" providerId="AD" clId="Web-{B0F2E577-E4BA-6472-7A5D-60A143D260DD}" dt="2021-08-11T22:33:06.788" v="2231"/>
          <ac:grpSpMkLst>
            <pc:docMk/>
            <pc:sldMk cId="2665384460" sldId="314"/>
            <ac:grpSpMk id="28" creationId="{3773FAF5-C452-4455-9411-D6AF5EBD4CA9}"/>
          </ac:grpSpMkLst>
        </pc:grpChg>
        <pc:grpChg chg="add">
          <ac:chgData name="Elena-Gabriela Snopu (2019133)" userId="S::2019133@student.uwtsd.ac.uk::e87b82d9-1257-4582-8d1b-659b85356281" providerId="AD" clId="Web-{B0F2E577-E4BA-6472-7A5D-60A143D260DD}" dt="2021-08-11T22:33:06.788" v="2231"/>
          <ac:grpSpMkLst>
            <pc:docMk/>
            <pc:sldMk cId="2665384460" sldId="314"/>
            <ac:grpSpMk id="48" creationId="{0C156BF8-7FF7-440F-BE2B-417DFFE8BFA5}"/>
          </ac:grpSpMkLst>
        </pc:grpChg>
        <pc:picChg chg="add mod">
          <ac:chgData name="Elena-Gabriela Snopu (2019133)" userId="S::2019133@student.uwtsd.ac.uk::e87b82d9-1257-4582-8d1b-659b85356281" providerId="AD" clId="Web-{B0F2E577-E4BA-6472-7A5D-60A143D260DD}" dt="2021-08-11T22:33:20.289" v="2234" actId="1076"/>
          <ac:picMkLst>
            <pc:docMk/>
            <pc:sldMk cId="2665384460" sldId="314"/>
            <ac:picMk id="4" creationId="{A2BBD3D4-B028-4CD9-86B2-77443BE8BFCA}"/>
          </ac:picMkLst>
        </pc:picChg>
      </pc:sldChg>
    </pc:docChg>
  </pc:docChgLst>
  <pc:docChgLst>
    <pc:chgData name="Elena-Gabriela Snopu (2019133)" userId="S::2019133@student.uwtsd.ac.uk::e87b82d9-1257-4582-8d1b-659b85356281" providerId="AD" clId="Web-{FB6A45BD-6805-FE12-3E02-1791901BBAB4}"/>
    <pc:docChg chg="modSld sldOrd">
      <pc:chgData name="Elena-Gabriela Snopu (2019133)" userId="S::2019133@student.uwtsd.ac.uk::e87b82d9-1257-4582-8d1b-659b85356281" providerId="AD" clId="Web-{FB6A45BD-6805-FE12-3E02-1791901BBAB4}" dt="2021-08-10T19:52:15.447" v="172" actId="20577"/>
      <pc:docMkLst>
        <pc:docMk/>
      </pc:docMkLst>
      <pc:sldChg chg="modSp">
        <pc:chgData name="Elena-Gabriela Snopu (2019133)" userId="S::2019133@student.uwtsd.ac.uk::e87b82d9-1257-4582-8d1b-659b85356281" providerId="AD" clId="Web-{FB6A45BD-6805-FE12-3E02-1791901BBAB4}" dt="2021-08-10T19:43:36.572" v="88" actId="20577"/>
        <pc:sldMkLst>
          <pc:docMk/>
          <pc:sldMk cId="1089076048" sldId="257"/>
        </pc:sldMkLst>
        <pc:spChg chg="mod">
          <ac:chgData name="Elena-Gabriela Snopu (2019133)" userId="S::2019133@student.uwtsd.ac.uk::e87b82d9-1257-4582-8d1b-659b85356281" providerId="AD" clId="Web-{FB6A45BD-6805-FE12-3E02-1791901BBAB4}" dt="2021-08-10T19:43:36.572" v="88" actId="20577"/>
          <ac:spMkLst>
            <pc:docMk/>
            <pc:sldMk cId="1089076048" sldId="257"/>
            <ac:spMk id="3" creationId="{E6DB01DC-FE9E-48F7-84BF-2851B72B8C4A}"/>
          </ac:spMkLst>
        </pc:spChg>
      </pc:sldChg>
      <pc:sldChg chg="addSp delSp modSp mod setClrOvrMap">
        <pc:chgData name="Elena-Gabriela Snopu (2019133)" userId="S::2019133@student.uwtsd.ac.uk::e87b82d9-1257-4582-8d1b-659b85356281" providerId="AD" clId="Web-{FB6A45BD-6805-FE12-3E02-1791901BBAB4}" dt="2021-08-10T19:52:15.447" v="172" actId="20577"/>
        <pc:sldMkLst>
          <pc:docMk/>
          <pc:sldMk cId="3619352844" sldId="265"/>
        </pc:sldMkLst>
        <pc:spChg chg="mod">
          <ac:chgData name="Elena-Gabriela Snopu (2019133)" userId="S::2019133@student.uwtsd.ac.uk::e87b82d9-1257-4582-8d1b-659b85356281" providerId="AD" clId="Web-{FB6A45BD-6805-FE12-3E02-1791901BBAB4}" dt="2021-08-10T19:52:03.462" v="171"/>
          <ac:spMkLst>
            <pc:docMk/>
            <pc:sldMk cId="3619352844" sldId="265"/>
            <ac:spMk id="2" creationId="{00000000-0000-0000-0000-000000000000}"/>
          </ac:spMkLst>
        </pc:spChg>
        <pc:spChg chg="mod">
          <ac:chgData name="Elena-Gabriela Snopu (2019133)" userId="S::2019133@student.uwtsd.ac.uk::e87b82d9-1257-4582-8d1b-659b85356281" providerId="AD" clId="Web-{FB6A45BD-6805-FE12-3E02-1791901BBAB4}" dt="2021-08-10T19:52:15.447" v="172" actId="20577"/>
          <ac:spMkLst>
            <pc:docMk/>
            <pc:sldMk cId="3619352844" sldId="265"/>
            <ac:spMk id="8" creationId="{8DA27005-513C-46AB-BC63-313D364AD6BC}"/>
          </ac:spMkLst>
        </pc:spChg>
        <pc:spChg chg="add del">
          <ac:chgData name="Elena-Gabriela Snopu (2019133)" userId="S::2019133@student.uwtsd.ac.uk::e87b82d9-1257-4582-8d1b-659b85356281" providerId="AD" clId="Web-{FB6A45BD-6805-FE12-3E02-1791901BBAB4}" dt="2021-08-10T19:47:07.413" v="105"/>
          <ac:spMkLst>
            <pc:docMk/>
            <pc:sldMk cId="3619352844" sldId="265"/>
            <ac:spMk id="10" creationId="{9AA72BD9-2C5A-4EDC-931F-5AA08EACA0F3}"/>
          </ac:spMkLst>
        </pc:spChg>
        <pc:spChg chg="add del">
          <ac:chgData name="Elena-Gabriela Snopu (2019133)" userId="S::2019133@student.uwtsd.ac.uk::e87b82d9-1257-4582-8d1b-659b85356281" providerId="AD" clId="Web-{FB6A45BD-6805-FE12-3E02-1791901BBAB4}" dt="2021-08-10T19:47:07.413" v="105"/>
          <ac:spMkLst>
            <pc:docMk/>
            <pc:sldMk cId="3619352844" sldId="265"/>
            <ac:spMk id="15" creationId="{DD3981AC-7B61-4947-BCF3-F7AA7FA385B9}"/>
          </ac:spMkLst>
        </pc:spChg>
        <pc:spChg chg="add del">
          <ac:chgData name="Elena-Gabriela Snopu (2019133)" userId="S::2019133@student.uwtsd.ac.uk::e87b82d9-1257-4582-8d1b-659b85356281" providerId="AD" clId="Web-{FB6A45BD-6805-FE12-3E02-1791901BBAB4}" dt="2021-08-10T19:47:07.413" v="105"/>
          <ac:spMkLst>
            <pc:docMk/>
            <pc:sldMk cId="3619352844" sldId="265"/>
            <ac:spMk id="17" creationId="{55D4142C-5077-457F-A6AD-3FECFDB39685}"/>
          </ac:spMkLst>
        </pc:spChg>
        <pc:spChg chg="add del">
          <ac:chgData name="Elena-Gabriela Snopu (2019133)" userId="S::2019133@student.uwtsd.ac.uk::e87b82d9-1257-4582-8d1b-659b85356281" providerId="AD" clId="Web-{FB6A45BD-6805-FE12-3E02-1791901BBAB4}" dt="2021-08-10T19:47:07.413" v="105"/>
          <ac:spMkLst>
            <pc:docMk/>
            <pc:sldMk cId="3619352844" sldId="265"/>
            <ac:spMk id="19" creationId="{7A5F0580-5EE9-419F-96EE-B6529EF6E7D0}"/>
          </ac:spMkLst>
        </pc:spChg>
        <pc:spChg chg="add del">
          <ac:chgData name="Elena-Gabriela Snopu (2019133)" userId="S::2019133@student.uwtsd.ac.uk::e87b82d9-1257-4582-8d1b-659b85356281" providerId="AD" clId="Web-{FB6A45BD-6805-FE12-3E02-1791901BBAB4}" dt="2021-08-10T19:47:07.382" v="104"/>
          <ac:spMkLst>
            <pc:docMk/>
            <pc:sldMk cId="3619352844" sldId="265"/>
            <ac:spMk id="21" creationId="{F13C74B1-5B17-4795-BED0-7140497B445A}"/>
          </ac:spMkLst>
        </pc:spChg>
        <pc:spChg chg="add del">
          <ac:chgData name="Elena-Gabriela Snopu (2019133)" userId="S::2019133@student.uwtsd.ac.uk::e87b82d9-1257-4582-8d1b-659b85356281" providerId="AD" clId="Web-{FB6A45BD-6805-FE12-3E02-1791901BBAB4}" dt="2021-08-10T19:47:07.382" v="104"/>
          <ac:spMkLst>
            <pc:docMk/>
            <pc:sldMk cId="3619352844" sldId="265"/>
            <ac:spMk id="22" creationId="{D4974D33-8DC5-464E-8C6D-BE58F0669C17}"/>
          </ac:spMkLst>
        </pc:spChg>
        <pc:spChg chg="add del">
          <ac:chgData name="Elena-Gabriela Snopu (2019133)" userId="S::2019133@student.uwtsd.ac.uk::e87b82d9-1257-4582-8d1b-659b85356281" providerId="AD" clId="Web-{FB6A45BD-6805-FE12-3E02-1791901BBAB4}" dt="2021-08-10T19:52:03.462" v="171"/>
          <ac:spMkLst>
            <pc:docMk/>
            <pc:sldMk cId="3619352844" sldId="265"/>
            <ac:spMk id="23" creationId="{C5E6CFF1-2F42-4E10-9A97-F116F46F53FE}"/>
          </ac:spMkLst>
        </pc:spChg>
        <pc:spChg chg="add del">
          <ac:chgData name="Elena-Gabriela Snopu (2019133)" userId="S::2019133@student.uwtsd.ac.uk::e87b82d9-1257-4582-8d1b-659b85356281" providerId="AD" clId="Web-{FB6A45BD-6805-FE12-3E02-1791901BBAB4}" dt="2021-08-10T19:46:56.662" v="102"/>
          <ac:spMkLst>
            <pc:docMk/>
            <pc:sldMk cId="3619352844" sldId="265"/>
            <ac:spMk id="24" creationId="{9AA72BD9-2C5A-4EDC-931F-5AA08EACA0F3}"/>
          </ac:spMkLst>
        </pc:spChg>
        <pc:spChg chg="add del">
          <ac:chgData name="Elena-Gabriela Snopu (2019133)" userId="S::2019133@student.uwtsd.ac.uk::e87b82d9-1257-4582-8d1b-659b85356281" providerId="AD" clId="Web-{FB6A45BD-6805-FE12-3E02-1791901BBAB4}" dt="2021-08-10T19:46:56.662" v="102"/>
          <ac:spMkLst>
            <pc:docMk/>
            <pc:sldMk cId="3619352844" sldId="265"/>
            <ac:spMk id="26" creationId="{DD3981AC-7B61-4947-BCF3-F7AA7FA385B9}"/>
          </ac:spMkLst>
        </pc:spChg>
        <pc:spChg chg="add">
          <ac:chgData name="Elena-Gabriela Snopu (2019133)" userId="S::2019133@student.uwtsd.ac.uk::e87b82d9-1257-4582-8d1b-659b85356281" providerId="AD" clId="Web-{FB6A45BD-6805-FE12-3E02-1791901BBAB4}" dt="2021-08-10T19:52:03.462" v="171"/>
          <ac:spMkLst>
            <pc:docMk/>
            <pc:sldMk cId="3619352844" sldId="265"/>
            <ac:spMk id="27" creationId="{25E8815A-9407-4234-B08F-A1E49DCD7F37}"/>
          </ac:spMkLst>
        </pc:spChg>
        <pc:spChg chg="add del">
          <ac:chgData name="Elena-Gabriela Snopu (2019133)" userId="S::2019133@student.uwtsd.ac.uk::e87b82d9-1257-4582-8d1b-659b85356281" providerId="AD" clId="Web-{FB6A45BD-6805-FE12-3E02-1791901BBAB4}" dt="2021-08-10T19:46:56.662" v="102"/>
          <ac:spMkLst>
            <pc:docMk/>
            <pc:sldMk cId="3619352844" sldId="265"/>
            <ac:spMk id="28" creationId="{55D4142C-5077-457F-A6AD-3FECFDB39685}"/>
          </ac:spMkLst>
        </pc:spChg>
        <pc:spChg chg="add del">
          <ac:chgData name="Elena-Gabriela Snopu (2019133)" userId="S::2019133@student.uwtsd.ac.uk::e87b82d9-1257-4582-8d1b-659b85356281" providerId="AD" clId="Web-{FB6A45BD-6805-FE12-3E02-1791901BBAB4}" dt="2021-08-10T19:46:56.662" v="102"/>
          <ac:spMkLst>
            <pc:docMk/>
            <pc:sldMk cId="3619352844" sldId="265"/>
            <ac:spMk id="30" creationId="{7A5F0580-5EE9-419F-96EE-B6529EF6E7D0}"/>
          </ac:spMkLst>
        </pc:spChg>
        <pc:spChg chg="add">
          <ac:chgData name="Elena-Gabriela Snopu (2019133)" userId="S::2019133@student.uwtsd.ac.uk::e87b82d9-1257-4582-8d1b-659b85356281" providerId="AD" clId="Web-{FB6A45BD-6805-FE12-3E02-1791901BBAB4}" dt="2021-08-10T19:52:03.462" v="171"/>
          <ac:spMkLst>
            <pc:docMk/>
            <pc:sldMk cId="3619352844" sldId="265"/>
            <ac:spMk id="32" creationId="{AD72D4D1-076F-49D3-9889-EFC4F6D7CA66}"/>
          </ac:spMkLst>
        </pc:spChg>
        <pc:spChg chg="add">
          <ac:chgData name="Elena-Gabriela Snopu (2019133)" userId="S::2019133@student.uwtsd.ac.uk::e87b82d9-1257-4582-8d1b-659b85356281" providerId="AD" clId="Web-{FB6A45BD-6805-FE12-3E02-1791901BBAB4}" dt="2021-08-10T19:52:03.462" v="171"/>
          <ac:spMkLst>
            <pc:docMk/>
            <pc:sldMk cId="3619352844" sldId="265"/>
            <ac:spMk id="34" creationId="{C9C56819-FD02-4626-ABF5-85C7463C990D}"/>
          </ac:spMkLst>
        </pc:spChg>
        <pc:picChg chg="add mod ord">
          <ac:chgData name="Elena-Gabriela Snopu (2019133)" userId="S::2019133@student.uwtsd.ac.uk::e87b82d9-1257-4582-8d1b-659b85356281" providerId="AD" clId="Web-{FB6A45BD-6805-FE12-3E02-1791901BBAB4}" dt="2021-08-10T19:52:03.462" v="171"/>
          <ac:picMkLst>
            <pc:docMk/>
            <pc:sldMk cId="3619352844" sldId="265"/>
            <ac:picMk id="3" creationId="{CC16D10D-0546-42D9-ADC2-082E347E2501}"/>
          </ac:picMkLst>
        </pc:picChg>
        <pc:picChg chg="del">
          <ac:chgData name="Elena-Gabriela Snopu (2019133)" userId="S::2019133@student.uwtsd.ac.uk::e87b82d9-1257-4582-8d1b-659b85356281" providerId="AD" clId="Web-{FB6A45BD-6805-FE12-3E02-1791901BBAB4}" dt="2021-08-10T19:45:14.031" v="99"/>
          <ac:picMkLst>
            <pc:docMk/>
            <pc:sldMk cId="3619352844" sldId="265"/>
            <ac:picMk id="4" creationId="{BFBA12B7-DE17-4A24-8200-C8A5B312261C}"/>
          </ac:picMkLst>
        </pc:picChg>
        <pc:cxnChg chg="add del">
          <ac:chgData name="Elena-Gabriela Snopu (2019133)" userId="S::2019133@student.uwtsd.ac.uk::e87b82d9-1257-4582-8d1b-659b85356281" providerId="AD" clId="Web-{FB6A45BD-6805-FE12-3E02-1791901BBAB4}" dt="2021-08-10T19:52:03.462" v="171"/>
          <ac:cxnSpMkLst>
            <pc:docMk/>
            <pc:sldMk cId="3619352844" sldId="265"/>
            <ac:cxnSpMk id="25" creationId="{67182200-4859-4C8D-BCBB-55B245C28BA3}"/>
          </ac:cxnSpMkLst>
        </pc:cxnChg>
      </pc:sldChg>
      <pc:sldChg chg="ord">
        <pc:chgData name="Elena-Gabriela Snopu (2019133)" userId="S::2019133@student.uwtsd.ac.uk::e87b82d9-1257-4582-8d1b-659b85356281" providerId="AD" clId="Web-{FB6A45BD-6805-FE12-3E02-1791901BBAB4}" dt="2021-08-10T19:43:59.261" v="89"/>
        <pc:sldMkLst>
          <pc:docMk/>
          <pc:sldMk cId="1139300116" sldId="286"/>
        </pc:sldMkLst>
      </pc:sldChg>
    </pc:docChg>
  </pc:docChgLst>
  <pc:docChgLst>
    <pc:chgData name="Elena-Gabriela Snopu (2019133)" userId="S::2019133@student.uwtsd.ac.uk::e87b82d9-1257-4582-8d1b-659b85356281" providerId="AD" clId="Web-{034FC6EB-4667-6032-6E1F-553C693AE46B}"/>
    <pc:docChg chg="delSld modSld sldOrd">
      <pc:chgData name="Elena-Gabriela Snopu (2019133)" userId="S::2019133@student.uwtsd.ac.uk::e87b82d9-1257-4582-8d1b-659b85356281" providerId="AD" clId="Web-{034FC6EB-4667-6032-6E1F-553C693AE46B}" dt="2021-08-09T14:21:31.588" v="674"/>
      <pc:docMkLst>
        <pc:docMk/>
      </pc:docMkLst>
      <pc:sldChg chg="modSp">
        <pc:chgData name="Elena-Gabriela Snopu (2019133)" userId="S::2019133@student.uwtsd.ac.uk::e87b82d9-1257-4582-8d1b-659b85356281" providerId="AD" clId="Web-{034FC6EB-4667-6032-6E1F-553C693AE46B}" dt="2021-08-08T19:37:01.159" v="47" actId="20577"/>
        <pc:sldMkLst>
          <pc:docMk/>
          <pc:sldMk cId="109857222" sldId="256"/>
        </pc:sldMkLst>
        <pc:spChg chg="mod">
          <ac:chgData name="Elena-Gabriela Snopu (2019133)" userId="S::2019133@student.uwtsd.ac.uk::e87b82d9-1257-4582-8d1b-659b85356281" providerId="AD" clId="Web-{034FC6EB-4667-6032-6E1F-553C693AE46B}" dt="2021-08-08T19:37:01.159" v="47" actId="20577"/>
          <ac:spMkLst>
            <pc:docMk/>
            <pc:sldMk cId="109857222" sldId="256"/>
            <ac:spMk id="2" creationId="{00000000-0000-0000-0000-000000000000}"/>
          </ac:spMkLst>
        </pc:spChg>
        <pc:spChg chg="mod">
          <ac:chgData name="Elena-Gabriela Snopu (2019133)" userId="S::2019133@student.uwtsd.ac.uk::e87b82d9-1257-4582-8d1b-659b85356281" providerId="AD" clId="Web-{034FC6EB-4667-6032-6E1F-553C693AE46B}" dt="2021-08-08T19:36:31.095" v="42" actId="20577"/>
          <ac:spMkLst>
            <pc:docMk/>
            <pc:sldMk cId="109857222" sldId="256"/>
            <ac:spMk id="3" creationId="{00000000-0000-0000-0000-000000000000}"/>
          </ac:spMkLst>
        </pc:spChg>
      </pc:sldChg>
      <pc:sldChg chg="del">
        <pc:chgData name="Elena-Gabriela Snopu (2019133)" userId="S::2019133@student.uwtsd.ac.uk::e87b82d9-1257-4582-8d1b-659b85356281" providerId="AD" clId="Web-{034FC6EB-4667-6032-6E1F-553C693AE46B}" dt="2021-08-09T13:31:08.266" v="254"/>
        <pc:sldMkLst>
          <pc:docMk/>
          <pc:sldMk cId="489437688" sldId="263"/>
        </pc:sldMkLst>
      </pc:sldChg>
      <pc:sldChg chg="modSp">
        <pc:chgData name="Elena-Gabriela Snopu (2019133)" userId="S::2019133@student.uwtsd.ac.uk::e87b82d9-1257-4582-8d1b-659b85356281" providerId="AD" clId="Web-{034FC6EB-4667-6032-6E1F-553C693AE46B}" dt="2021-08-09T14:17:55.020" v="608" actId="20577"/>
        <pc:sldMkLst>
          <pc:docMk/>
          <pc:sldMk cId="3619352844" sldId="265"/>
        </pc:sldMkLst>
        <pc:spChg chg="mod">
          <ac:chgData name="Elena-Gabriela Snopu (2019133)" userId="S::2019133@student.uwtsd.ac.uk::e87b82d9-1257-4582-8d1b-659b85356281" providerId="AD" clId="Web-{034FC6EB-4667-6032-6E1F-553C693AE46B}" dt="2021-08-09T14:17:55.020" v="608" actId="20577"/>
          <ac:spMkLst>
            <pc:docMk/>
            <pc:sldMk cId="3619352844" sldId="265"/>
            <ac:spMk id="2" creationId="{00000000-0000-0000-0000-000000000000}"/>
          </ac:spMkLst>
        </pc:spChg>
        <pc:spChg chg="mod">
          <ac:chgData name="Elena-Gabriela Snopu (2019133)" userId="S::2019133@student.uwtsd.ac.uk::e87b82d9-1257-4582-8d1b-659b85356281" providerId="AD" clId="Web-{034FC6EB-4667-6032-6E1F-553C693AE46B}" dt="2021-08-09T14:17:42.723" v="607" actId="20577"/>
          <ac:spMkLst>
            <pc:docMk/>
            <pc:sldMk cId="3619352844" sldId="265"/>
            <ac:spMk id="8" creationId="{8DA27005-513C-46AB-BC63-313D364AD6BC}"/>
          </ac:spMkLst>
        </pc:spChg>
      </pc:sldChg>
      <pc:sldChg chg="modSp">
        <pc:chgData name="Elena-Gabriela Snopu (2019133)" userId="S::2019133@student.uwtsd.ac.uk::e87b82d9-1257-4582-8d1b-659b85356281" providerId="AD" clId="Web-{034FC6EB-4667-6032-6E1F-553C693AE46B}" dt="2021-08-09T12:48:19.610" v="186" actId="20577"/>
        <pc:sldMkLst>
          <pc:docMk/>
          <pc:sldMk cId="340187925" sldId="266"/>
        </pc:sldMkLst>
        <pc:spChg chg="mod">
          <ac:chgData name="Elena-Gabriela Snopu (2019133)" userId="S::2019133@student.uwtsd.ac.uk::e87b82d9-1257-4582-8d1b-659b85356281" providerId="AD" clId="Web-{034FC6EB-4667-6032-6E1F-553C693AE46B}" dt="2021-08-09T12:48:19.610" v="186" actId="20577"/>
          <ac:spMkLst>
            <pc:docMk/>
            <pc:sldMk cId="340187925" sldId="266"/>
            <ac:spMk id="9" creationId="{27669597-99D8-4809-BD4B-36431DDCAFA4}"/>
          </ac:spMkLst>
        </pc:spChg>
      </pc:sldChg>
      <pc:sldChg chg="del">
        <pc:chgData name="Elena-Gabriela Snopu (2019133)" userId="S::2019133@student.uwtsd.ac.uk::e87b82d9-1257-4582-8d1b-659b85356281" providerId="AD" clId="Web-{034FC6EB-4667-6032-6E1F-553C693AE46B}" dt="2021-08-09T13:31:02.953" v="253"/>
        <pc:sldMkLst>
          <pc:docMk/>
          <pc:sldMk cId="4292172237" sldId="267"/>
        </pc:sldMkLst>
      </pc:sldChg>
      <pc:sldChg chg="del">
        <pc:chgData name="Elena-Gabriela Snopu (2019133)" userId="S::2019133@student.uwtsd.ac.uk::e87b82d9-1257-4582-8d1b-659b85356281" providerId="AD" clId="Web-{034FC6EB-4667-6032-6E1F-553C693AE46B}" dt="2021-08-09T14:21:31.588" v="674"/>
        <pc:sldMkLst>
          <pc:docMk/>
          <pc:sldMk cId="2291530248" sldId="268"/>
        </pc:sldMkLst>
      </pc:sldChg>
      <pc:sldChg chg="addSp delSp modSp ord">
        <pc:chgData name="Elena-Gabriela Snopu (2019133)" userId="S::2019133@student.uwtsd.ac.uk::e87b82d9-1257-4582-8d1b-659b85356281" providerId="AD" clId="Web-{034FC6EB-4667-6032-6E1F-553C693AE46B}" dt="2021-08-09T14:20:27.133" v="666" actId="20577"/>
        <pc:sldMkLst>
          <pc:docMk/>
          <pc:sldMk cId="1139300116" sldId="286"/>
        </pc:sldMkLst>
        <pc:spChg chg="add mod">
          <ac:chgData name="Elena-Gabriela Snopu (2019133)" userId="S::2019133@student.uwtsd.ac.uk::e87b82d9-1257-4582-8d1b-659b85356281" providerId="AD" clId="Web-{034FC6EB-4667-6032-6E1F-553C693AE46B}" dt="2021-08-09T14:20:15.086" v="664" actId="20577"/>
          <ac:spMkLst>
            <pc:docMk/>
            <pc:sldMk cId="1139300116" sldId="286"/>
            <ac:spMk id="2" creationId="{E6F7A550-C243-453F-BE1F-BF523C125A95}"/>
          </ac:spMkLst>
        </pc:spChg>
        <pc:spChg chg="mod ord">
          <ac:chgData name="Elena-Gabriela Snopu (2019133)" userId="S::2019133@student.uwtsd.ac.uk::e87b82d9-1257-4582-8d1b-659b85356281" providerId="AD" clId="Web-{034FC6EB-4667-6032-6E1F-553C693AE46B}" dt="2021-08-09T14:20:27.133" v="666" actId="20577"/>
          <ac:spMkLst>
            <pc:docMk/>
            <pc:sldMk cId="1139300116" sldId="286"/>
            <ac:spMk id="3" creationId="{37C92E9B-B248-47F1-89C2-644A13D57B72}"/>
          </ac:spMkLst>
        </pc:spChg>
        <pc:spChg chg="del">
          <ac:chgData name="Elena-Gabriela Snopu (2019133)" userId="S::2019133@student.uwtsd.ac.uk::e87b82d9-1257-4582-8d1b-659b85356281" providerId="AD" clId="Web-{034FC6EB-4667-6032-6E1F-553C693AE46B}" dt="2021-08-09T14:19:46.148" v="661"/>
          <ac:spMkLst>
            <pc:docMk/>
            <pc:sldMk cId="1139300116" sldId="286"/>
            <ac:spMk id="9" creationId="{9AA72BD9-2C5A-4EDC-931F-5AA08EACA0F3}"/>
          </ac:spMkLst>
        </pc:spChg>
        <pc:spChg chg="del">
          <ac:chgData name="Elena-Gabriela Snopu (2019133)" userId="S::2019133@student.uwtsd.ac.uk::e87b82d9-1257-4582-8d1b-659b85356281" providerId="AD" clId="Web-{034FC6EB-4667-6032-6E1F-553C693AE46B}" dt="2021-08-09T14:19:46.148" v="661"/>
          <ac:spMkLst>
            <pc:docMk/>
            <pc:sldMk cId="1139300116" sldId="286"/>
            <ac:spMk id="11" creationId="{DD3981AC-7B61-4947-BCF3-F7AA7FA385B9}"/>
          </ac:spMkLst>
        </pc:spChg>
        <pc:spChg chg="del">
          <ac:chgData name="Elena-Gabriela Snopu (2019133)" userId="S::2019133@student.uwtsd.ac.uk::e87b82d9-1257-4582-8d1b-659b85356281" providerId="AD" clId="Web-{034FC6EB-4667-6032-6E1F-553C693AE46B}" dt="2021-08-09T14:19:46.148" v="661"/>
          <ac:spMkLst>
            <pc:docMk/>
            <pc:sldMk cId="1139300116" sldId="286"/>
            <ac:spMk id="13" creationId="{55D4142C-5077-457F-A6AD-3FECFDB39685}"/>
          </ac:spMkLst>
        </pc:spChg>
        <pc:spChg chg="del">
          <ac:chgData name="Elena-Gabriela Snopu (2019133)" userId="S::2019133@student.uwtsd.ac.uk::e87b82d9-1257-4582-8d1b-659b85356281" providerId="AD" clId="Web-{034FC6EB-4667-6032-6E1F-553C693AE46B}" dt="2021-08-09T14:19:46.148" v="661"/>
          <ac:spMkLst>
            <pc:docMk/>
            <pc:sldMk cId="1139300116" sldId="286"/>
            <ac:spMk id="15" creationId="{7A5F0580-5EE9-419F-96EE-B6529EF6E7D0}"/>
          </ac:spMkLst>
        </pc:spChg>
        <pc:spChg chg="add">
          <ac:chgData name="Elena-Gabriela Snopu (2019133)" userId="S::2019133@student.uwtsd.ac.uk::e87b82d9-1257-4582-8d1b-659b85356281" providerId="AD" clId="Web-{034FC6EB-4667-6032-6E1F-553C693AE46B}" dt="2021-08-09T14:19:46.148" v="661"/>
          <ac:spMkLst>
            <pc:docMk/>
            <pc:sldMk cId="1139300116" sldId="286"/>
            <ac:spMk id="20" creationId="{9AA72BD9-2C5A-4EDC-931F-5AA08EACA0F3}"/>
          </ac:spMkLst>
        </pc:spChg>
        <pc:spChg chg="add">
          <ac:chgData name="Elena-Gabriela Snopu (2019133)" userId="S::2019133@student.uwtsd.ac.uk::e87b82d9-1257-4582-8d1b-659b85356281" providerId="AD" clId="Web-{034FC6EB-4667-6032-6E1F-553C693AE46B}" dt="2021-08-09T14:19:46.148" v="661"/>
          <ac:spMkLst>
            <pc:docMk/>
            <pc:sldMk cId="1139300116" sldId="286"/>
            <ac:spMk id="22" creationId="{DD3981AC-7B61-4947-BCF3-F7AA7FA385B9}"/>
          </ac:spMkLst>
        </pc:spChg>
        <pc:spChg chg="add">
          <ac:chgData name="Elena-Gabriela Snopu (2019133)" userId="S::2019133@student.uwtsd.ac.uk::e87b82d9-1257-4582-8d1b-659b85356281" providerId="AD" clId="Web-{034FC6EB-4667-6032-6E1F-553C693AE46B}" dt="2021-08-09T14:19:46.148" v="661"/>
          <ac:spMkLst>
            <pc:docMk/>
            <pc:sldMk cId="1139300116" sldId="286"/>
            <ac:spMk id="24" creationId="{55D4142C-5077-457F-A6AD-3FECFDB39685}"/>
          </ac:spMkLst>
        </pc:spChg>
        <pc:spChg chg="add">
          <ac:chgData name="Elena-Gabriela Snopu (2019133)" userId="S::2019133@student.uwtsd.ac.uk::e87b82d9-1257-4582-8d1b-659b85356281" providerId="AD" clId="Web-{034FC6EB-4667-6032-6E1F-553C693AE46B}" dt="2021-08-09T14:19:46.148" v="661"/>
          <ac:spMkLst>
            <pc:docMk/>
            <pc:sldMk cId="1139300116" sldId="286"/>
            <ac:spMk id="26" creationId="{7A5F0580-5EE9-419F-96EE-B6529EF6E7D0}"/>
          </ac:spMkLst>
        </pc:spChg>
        <pc:picChg chg="mod">
          <ac:chgData name="Elena-Gabriela Snopu (2019133)" userId="S::2019133@student.uwtsd.ac.uk::e87b82d9-1257-4582-8d1b-659b85356281" providerId="AD" clId="Web-{034FC6EB-4667-6032-6E1F-553C693AE46B}" dt="2021-08-09T14:19:46.148" v="661"/>
          <ac:picMkLst>
            <pc:docMk/>
            <pc:sldMk cId="1139300116" sldId="286"/>
            <ac:picMk id="5" creationId="{8FAA22A5-7098-4F78-9EAB-D9F67B1FFEFD}"/>
          </ac:picMkLst>
        </pc:picChg>
      </pc:sldChg>
      <pc:sldChg chg="addSp delSp modSp mod setBg setClrOvrMap">
        <pc:chgData name="Elena-Gabriela Snopu (2019133)" userId="S::2019133@student.uwtsd.ac.uk::e87b82d9-1257-4582-8d1b-659b85356281" providerId="AD" clId="Web-{034FC6EB-4667-6032-6E1F-553C693AE46B}" dt="2021-08-09T14:21:17.963" v="673" actId="14100"/>
        <pc:sldMkLst>
          <pc:docMk/>
          <pc:sldMk cId="1704704380" sldId="288"/>
        </pc:sldMkLst>
        <pc:spChg chg="mod ord">
          <ac:chgData name="Elena-Gabriela Snopu (2019133)" userId="S::2019133@student.uwtsd.ac.uk::e87b82d9-1257-4582-8d1b-659b85356281" providerId="AD" clId="Web-{034FC6EB-4667-6032-6E1F-553C693AE46B}" dt="2021-08-09T14:21:11.181" v="672" actId="20577"/>
          <ac:spMkLst>
            <pc:docMk/>
            <pc:sldMk cId="1704704380" sldId="288"/>
            <ac:spMk id="3" creationId="{BC4A3E26-8852-480A-993F-11879D4AE43B}"/>
          </ac:spMkLst>
        </pc:spChg>
        <pc:spChg chg="add del">
          <ac:chgData name="Elena-Gabriela Snopu (2019133)" userId="S::2019133@student.uwtsd.ac.uk::e87b82d9-1257-4582-8d1b-659b85356281" providerId="AD" clId="Web-{034FC6EB-4667-6032-6E1F-553C693AE46B}" dt="2021-08-09T14:20:42.603" v="667"/>
          <ac:spMkLst>
            <pc:docMk/>
            <pc:sldMk cId="1704704380" sldId="288"/>
            <ac:spMk id="8" creationId="{C232B152-3720-4D3B-97ED-45CE5483F16F}"/>
          </ac:spMkLst>
        </pc:spChg>
        <pc:spChg chg="add del">
          <ac:chgData name="Elena-Gabriela Snopu (2019133)" userId="S::2019133@student.uwtsd.ac.uk::e87b82d9-1257-4582-8d1b-659b85356281" providerId="AD" clId="Web-{034FC6EB-4667-6032-6E1F-553C693AE46B}" dt="2021-08-09T14:20:42.603" v="667"/>
          <ac:spMkLst>
            <pc:docMk/>
            <pc:sldMk cId="1704704380" sldId="288"/>
            <ac:spMk id="10" creationId="{11BAB570-FF10-4E96-8A3F-FA9804702B89}"/>
          </ac:spMkLst>
        </pc:spChg>
        <pc:spChg chg="add del">
          <ac:chgData name="Elena-Gabriela Snopu (2019133)" userId="S::2019133@student.uwtsd.ac.uk::e87b82d9-1257-4582-8d1b-659b85356281" providerId="AD" clId="Web-{034FC6EB-4667-6032-6E1F-553C693AE46B}" dt="2021-08-09T14:20:42.603" v="667"/>
          <ac:spMkLst>
            <pc:docMk/>
            <pc:sldMk cId="1704704380" sldId="288"/>
            <ac:spMk id="12" creationId="{4B9FAFB2-BEB5-4848-8018-BCAD99E2E1AA}"/>
          </ac:spMkLst>
        </pc:spChg>
        <pc:spChg chg="add">
          <ac:chgData name="Elena-Gabriela Snopu (2019133)" userId="S::2019133@student.uwtsd.ac.uk::e87b82d9-1257-4582-8d1b-659b85356281" providerId="AD" clId="Web-{034FC6EB-4667-6032-6E1F-553C693AE46B}" dt="2021-08-09T14:20:42.603" v="667"/>
          <ac:spMkLst>
            <pc:docMk/>
            <pc:sldMk cId="1704704380" sldId="288"/>
            <ac:spMk id="17" creationId="{9AA72BD9-2C5A-4EDC-931F-5AA08EACA0F3}"/>
          </ac:spMkLst>
        </pc:spChg>
        <pc:spChg chg="add">
          <ac:chgData name="Elena-Gabriela Snopu (2019133)" userId="S::2019133@student.uwtsd.ac.uk::e87b82d9-1257-4582-8d1b-659b85356281" providerId="AD" clId="Web-{034FC6EB-4667-6032-6E1F-553C693AE46B}" dt="2021-08-09T14:20:42.603" v="667"/>
          <ac:spMkLst>
            <pc:docMk/>
            <pc:sldMk cId="1704704380" sldId="288"/>
            <ac:spMk id="19" creationId="{DD3981AC-7B61-4947-BCF3-F7AA7FA385B9}"/>
          </ac:spMkLst>
        </pc:spChg>
        <pc:spChg chg="add">
          <ac:chgData name="Elena-Gabriela Snopu (2019133)" userId="S::2019133@student.uwtsd.ac.uk::e87b82d9-1257-4582-8d1b-659b85356281" providerId="AD" clId="Web-{034FC6EB-4667-6032-6E1F-553C693AE46B}" dt="2021-08-09T14:20:42.603" v="667"/>
          <ac:spMkLst>
            <pc:docMk/>
            <pc:sldMk cId="1704704380" sldId="288"/>
            <ac:spMk id="21" creationId="{55D4142C-5077-457F-A6AD-3FECFDB39685}"/>
          </ac:spMkLst>
        </pc:spChg>
        <pc:spChg chg="add">
          <ac:chgData name="Elena-Gabriela Snopu (2019133)" userId="S::2019133@student.uwtsd.ac.uk::e87b82d9-1257-4582-8d1b-659b85356281" providerId="AD" clId="Web-{034FC6EB-4667-6032-6E1F-553C693AE46B}" dt="2021-08-09T14:20:42.603" v="667"/>
          <ac:spMkLst>
            <pc:docMk/>
            <pc:sldMk cId="1704704380" sldId="288"/>
            <ac:spMk id="23" creationId="{7A5F0580-5EE9-419F-96EE-B6529EF6E7D0}"/>
          </ac:spMkLst>
        </pc:spChg>
        <pc:picChg chg="add mod">
          <ac:chgData name="Elena-Gabriela Snopu (2019133)" userId="S::2019133@student.uwtsd.ac.uk::e87b82d9-1257-4582-8d1b-659b85356281" providerId="AD" clId="Web-{034FC6EB-4667-6032-6E1F-553C693AE46B}" dt="2021-08-09T14:21:17.963" v="673" actId="14100"/>
          <ac:picMkLst>
            <pc:docMk/>
            <pc:sldMk cId="1704704380" sldId="288"/>
            <ac:picMk id="2" creationId="{65622028-F7BA-48D0-87AB-DD36088FF596}"/>
          </ac:picMkLst>
        </pc:picChg>
      </pc:sldChg>
    </pc:docChg>
  </pc:docChgLst>
  <pc:docChgLst>
    <pc:chgData name="Andrei Abalasei (2022420)" userId="7f834026-27c0-4ed4-b60e-cf965e972457" providerId="ADAL" clId="{BCC2BD00-0164-4ED4-A452-91DC824B6971}"/>
    <pc:docChg chg="undo redo custSel modSld">
      <pc:chgData name="Andrei Abalasei (2022420)" userId="7f834026-27c0-4ed4-b60e-cf965e972457" providerId="ADAL" clId="{BCC2BD00-0164-4ED4-A452-91DC824B6971}" dt="2021-07-27T16:43:03.552" v="3883" actId="255"/>
      <pc:docMkLst>
        <pc:docMk/>
      </pc:docMkLst>
      <pc:sldChg chg="addSp delSp modSp mod setBg modClrScheme addAnim modAnim delDesignElem chgLayout">
        <pc:chgData name="Andrei Abalasei (2022420)" userId="7f834026-27c0-4ed4-b60e-cf965e972457" providerId="ADAL" clId="{BCC2BD00-0164-4ED4-A452-91DC824B6971}" dt="2021-07-27T16:43:03.552" v="3883" actId="255"/>
        <pc:sldMkLst>
          <pc:docMk/>
          <pc:sldMk cId="98093921" sldId="262"/>
        </pc:sldMkLst>
        <pc:spChg chg="mod ord">
          <ac:chgData name="Andrei Abalasei (2022420)" userId="7f834026-27c0-4ed4-b60e-cf965e972457" providerId="ADAL" clId="{BCC2BD00-0164-4ED4-A452-91DC824B6971}" dt="2021-07-27T16:41:50.599" v="3846" actId="26606"/>
          <ac:spMkLst>
            <pc:docMk/>
            <pc:sldMk cId="98093921" sldId="262"/>
            <ac:spMk id="2" creationId="{00000000-0000-0000-0000-000000000000}"/>
          </ac:spMkLst>
        </pc:spChg>
        <pc:spChg chg="del">
          <ac:chgData name="Andrei Abalasei (2022420)" userId="7f834026-27c0-4ed4-b60e-cf965e972457" providerId="ADAL" clId="{BCC2BD00-0164-4ED4-A452-91DC824B6971}" dt="2021-07-27T16:29:36.617" v="2564" actId="700"/>
          <ac:spMkLst>
            <pc:docMk/>
            <pc:sldMk cId="98093921" sldId="262"/>
            <ac:spMk id="3" creationId="{00000000-0000-0000-0000-000000000000}"/>
          </ac:spMkLst>
        </pc:spChg>
        <pc:spChg chg="add del mod ord">
          <ac:chgData name="Andrei Abalasei (2022420)" userId="7f834026-27c0-4ed4-b60e-cf965e972457" providerId="ADAL" clId="{BCC2BD00-0164-4ED4-A452-91DC824B6971}" dt="2021-07-27T16:29:42.927" v="2565" actId="700"/>
          <ac:spMkLst>
            <pc:docMk/>
            <pc:sldMk cId="98093921" sldId="262"/>
            <ac:spMk id="4" creationId="{5FEC59A8-674B-4DC0-8110-B4451FA92E15}"/>
          </ac:spMkLst>
        </pc:spChg>
        <pc:spChg chg="add del mod ord">
          <ac:chgData name="Andrei Abalasei (2022420)" userId="7f834026-27c0-4ed4-b60e-cf965e972457" providerId="ADAL" clId="{BCC2BD00-0164-4ED4-A452-91DC824B6971}" dt="2021-07-27T16:29:48.743" v="2566" actId="700"/>
          <ac:spMkLst>
            <pc:docMk/>
            <pc:sldMk cId="98093921" sldId="262"/>
            <ac:spMk id="5" creationId="{61BEBD2B-E26F-462C-9FB8-16FCD35051AF}"/>
          </ac:spMkLst>
        </pc:spChg>
        <pc:spChg chg="add del mod ord">
          <ac:chgData name="Andrei Abalasei (2022420)" userId="7f834026-27c0-4ed4-b60e-cf965e972457" providerId="ADAL" clId="{BCC2BD00-0164-4ED4-A452-91DC824B6971}" dt="2021-07-27T16:30:15.679" v="2567" actId="700"/>
          <ac:spMkLst>
            <pc:docMk/>
            <pc:sldMk cId="98093921" sldId="262"/>
            <ac:spMk id="6" creationId="{F5514831-CB33-47D7-A82B-5941FB784E27}"/>
          </ac:spMkLst>
        </pc:spChg>
        <pc:spChg chg="add del mod ord">
          <ac:chgData name="Andrei Abalasei (2022420)" userId="7f834026-27c0-4ed4-b60e-cf965e972457" providerId="ADAL" clId="{BCC2BD00-0164-4ED4-A452-91DC824B6971}" dt="2021-07-27T16:30:15.679" v="2567" actId="700"/>
          <ac:spMkLst>
            <pc:docMk/>
            <pc:sldMk cId="98093921" sldId="262"/>
            <ac:spMk id="7" creationId="{3A69E794-A37E-4B76-93A6-B280E0222956}"/>
          </ac:spMkLst>
        </pc:spChg>
        <pc:spChg chg="add del mod ord">
          <ac:chgData name="Andrei Abalasei (2022420)" userId="7f834026-27c0-4ed4-b60e-cf965e972457" providerId="ADAL" clId="{BCC2BD00-0164-4ED4-A452-91DC824B6971}" dt="2021-07-27T16:30:29.123" v="2568" actId="700"/>
          <ac:spMkLst>
            <pc:docMk/>
            <pc:sldMk cId="98093921" sldId="262"/>
            <ac:spMk id="8" creationId="{1EAA8E7E-1195-4958-B3CD-C48B0A4B2511}"/>
          </ac:spMkLst>
        </pc:spChg>
        <pc:spChg chg="add del mod ord">
          <ac:chgData name="Andrei Abalasei (2022420)" userId="7f834026-27c0-4ed4-b60e-cf965e972457" providerId="ADAL" clId="{BCC2BD00-0164-4ED4-A452-91DC824B6971}" dt="2021-07-27T16:30:29.123" v="2568" actId="700"/>
          <ac:spMkLst>
            <pc:docMk/>
            <pc:sldMk cId="98093921" sldId="262"/>
            <ac:spMk id="9" creationId="{3003E320-EB11-42D8-8266-EA376EF1C8EF}"/>
          </ac:spMkLst>
        </pc:spChg>
        <pc:spChg chg="add del mod ord">
          <ac:chgData name="Andrei Abalasei (2022420)" userId="7f834026-27c0-4ed4-b60e-cf965e972457" providerId="ADAL" clId="{BCC2BD00-0164-4ED4-A452-91DC824B6971}" dt="2021-07-27T16:33:22.098" v="2989" actId="700"/>
          <ac:spMkLst>
            <pc:docMk/>
            <pc:sldMk cId="98093921" sldId="262"/>
            <ac:spMk id="10" creationId="{CB28045A-66D7-4551-9AE0-24360DFD22F6}"/>
          </ac:spMkLst>
        </pc:spChg>
        <pc:spChg chg="add del mod ord">
          <ac:chgData name="Andrei Abalasei (2022420)" userId="7f834026-27c0-4ed4-b60e-cf965e972457" providerId="ADAL" clId="{BCC2BD00-0164-4ED4-A452-91DC824B6971}" dt="2021-07-27T16:33:22.098" v="2989" actId="700"/>
          <ac:spMkLst>
            <pc:docMk/>
            <pc:sldMk cId="98093921" sldId="262"/>
            <ac:spMk id="11" creationId="{B1B37B6E-3B13-496F-AC39-1CFE925F0CE1}"/>
          </ac:spMkLst>
        </pc:spChg>
        <pc:spChg chg="add del mod ord">
          <ac:chgData name="Andrei Abalasei (2022420)" userId="7f834026-27c0-4ed4-b60e-cf965e972457" providerId="ADAL" clId="{BCC2BD00-0164-4ED4-A452-91DC824B6971}" dt="2021-07-27T16:31:58.199" v="2577" actId="700"/>
          <ac:spMkLst>
            <pc:docMk/>
            <pc:sldMk cId="98093921" sldId="262"/>
            <ac:spMk id="12" creationId="{D531A859-289F-48FF-B398-C29299405789}"/>
          </ac:spMkLst>
        </pc:spChg>
        <pc:spChg chg="add del mod ord">
          <ac:chgData name="Andrei Abalasei (2022420)" userId="7f834026-27c0-4ed4-b60e-cf965e972457" providerId="ADAL" clId="{BCC2BD00-0164-4ED4-A452-91DC824B6971}" dt="2021-07-27T16:31:58.199" v="2577" actId="700"/>
          <ac:spMkLst>
            <pc:docMk/>
            <pc:sldMk cId="98093921" sldId="262"/>
            <ac:spMk id="13" creationId="{45D74DC6-C81E-48EA-BAEF-B641275872C4}"/>
          </ac:spMkLst>
        </pc:spChg>
        <pc:spChg chg="add mod ord">
          <ac:chgData name="Andrei Abalasei (2022420)" userId="7f834026-27c0-4ed4-b60e-cf965e972457" providerId="ADAL" clId="{BCC2BD00-0164-4ED4-A452-91DC824B6971}" dt="2021-07-27T16:43:03.552" v="3883" actId="255"/>
          <ac:spMkLst>
            <pc:docMk/>
            <pc:sldMk cId="98093921" sldId="262"/>
            <ac:spMk id="14" creationId="{440DF264-CF6A-4F0B-8049-8A1AC87B02E9}"/>
          </ac:spMkLst>
        </pc:spChg>
        <pc:spChg chg="add del">
          <ac:chgData name="Andrei Abalasei (2022420)" userId="7f834026-27c0-4ed4-b60e-cf965e972457" providerId="ADAL" clId="{BCC2BD00-0164-4ED4-A452-91DC824B6971}" dt="2021-07-27T16:41:45.012" v="3845" actId="700"/>
          <ac:spMkLst>
            <pc:docMk/>
            <pc:sldMk cId="98093921" sldId="262"/>
            <ac:spMk id="16" creationId="{16F9E488-0718-4E1E-9D12-26779F606252}"/>
          </ac:spMkLst>
        </pc:spChg>
        <pc:spChg chg="add del">
          <ac:chgData name="Andrei Abalasei (2022420)" userId="7f834026-27c0-4ed4-b60e-cf965e972457" providerId="ADAL" clId="{BCC2BD00-0164-4ED4-A452-91DC824B6971}" dt="2021-07-27T16:41:45.012" v="3845" actId="700"/>
          <ac:spMkLst>
            <pc:docMk/>
            <pc:sldMk cId="98093921" sldId="262"/>
            <ac:spMk id="17" creationId="{CE708407-D01D-4E57-8998-FF799DBC3788}"/>
          </ac:spMkLst>
        </pc:spChg>
        <pc:spChg chg="add del">
          <ac:chgData name="Andrei Abalasei (2022420)" userId="7f834026-27c0-4ed4-b60e-cf965e972457" providerId="ADAL" clId="{BCC2BD00-0164-4ED4-A452-91DC824B6971}" dt="2021-07-27T16:41:10.188" v="3840" actId="700"/>
          <ac:spMkLst>
            <pc:docMk/>
            <pc:sldMk cId="98093921" sldId="262"/>
            <ac:spMk id="19" creationId="{16F9E488-0718-4E1E-9D12-26779F606252}"/>
          </ac:spMkLst>
        </pc:spChg>
        <pc:spChg chg="add del">
          <ac:chgData name="Andrei Abalasei (2022420)" userId="7f834026-27c0-4ed4-b60e-cf965e972457" providerId="ADAL" clId="{BCC2BD00-0164-4ED4-A452-91DC824B6971}" dt="2021-07-27T16:41:10.188" v="3840" actId="700"/>
          <ac:spMkLst>
            <pc:docMk/>
            <pc:sldMk cId="98093921" sldId="262"/>
            <ac:spMk id="21" creationId="{CE708407-D01D-4E57-8998-FF799DBC3788}"/>
          </ac:spMkLst>
        </pc:spChg>
        <pc:spChg chg="add">
          <ac:chgData name="Andrei Abalasei (2022420)" userId="7f834026-27c0-4ed4-b60e-cf965e972457" providerId="ADAL" clId="{BCC2BD00-0164-4ED4-A452-91DC824B6971}" dt="2021-07-27T16:41:50.599" v="3846" actId="26606"/>
          <ac:spMkLst>
            <pc:docMk/>
            <pc:sldMk cId="98093921" sldId="262"/>
            <ac:spMk id="26" creationId="{16F9E488-0718-4E1E-9D12-26779F606252}"/>
          </ac:spMkLst>
        </pc:spChg>
        <pc:spChg chg="add">
          <ac:chgData name="Andrei Abalasei (2022420)" userId="7f834026-27c0-4ed4-b60e-cf965e972457" providerId="ADAL" clId="{BCC2BD00-0164-4ED4-A452-91DC824B6971}" dt="2021-07-27T16:41:50.599" v="3846" actId="26606"/>
          <ac:spMkLst>
            <pc:docMk/>
            <pc:sldMk cId="98093921" sldId="262"/>
            <ac:spMk id="27" creationId="{09BE6F6B-19BD-443C-8FB0-FA45F13F9535}"/>
          </ac:spMkLst>
        </pc:spChg>
        <pc:grpChg chg="add del">
          <ac:chgData name="Andrei Abalasei (2022420)" userId="7f834026-27c0-4ed4-b60e-cf965e972457" providerId="ADAL" clId="{BCC2BD00-0164-4ED4-A452-91DC824B6971}" dt="2021-07-27T16:41:45.012" v="3845" actId="700"/>
          <ac:grpSpMkLst>
            <pc:docMk/>
            <pc:sldMk cId="98093921" sldId="262"/>
            <ac:grpSpMk id="18" creationId="{7F963B07-5C9E-478C-A53E-B6F5B4A78933}"/>
          </ac:grpSpMkLst>
        </pc:grpChg>
        <pc:grpChg chg="add del">
          <ac:chgData name="Andrei Abalasei (2022420)" userId="7f834026-27c0-4ed4-b60e-cf965e972457" providerId="ADAL" clId="{BCC2BD00-0164-4ED4-A452-91DC824B6971}" dt="2021-07-27T16:41:10.188" v="3840" actId="700"/>
          <ac:grpSpMkLst>
            <pc:docMk/>
            <pc:sldMk cId="98093921" sldId="262"/>
            <ac:grpSpMk id="23" creationId="{7F963B07-5C9E-478C-A53E-B6F5B4A78933}"/>
          </ac:grpSpMkLst>
        </pc:grpChg>
        <pc:grpChg chg="add">
          <ac:chgData name="Andrei Abalasei (2022420)" userId="7f834026-27c0-4ed4-b60e-cf965e972457" providerId="ADAL" clId="{BCC2BD00-0164-4ED4-A452-91DC824B6971}" dt="2021-07-27T16:41:50.599" v="3846" actId="26606"/>
          <ac:grpSpMkLst>
            <pc:docMk/>
            <pc:sldMk cId="98093921" sldId="262"/>
            <ac:grpSpMk id="28" creationId="{92AAE609-C327-4952-BB48-254E9015AD81}"/>
          </ac:grpSpMkLst>
        </pc:grpChg>
      </pc:sldChg>
      <pc:sldChg chg="modSp mod">
        <pc:chgData name="Andrei Abalasei (2022420)" userId="7f834026-27c0-4ed4-b60e-cf965e972457" providerId="ADAL" clId="{BCC2BD00-0164-4ED4-A452-91DC824B6971}" dt="2021-07-27T14:58:39.829" v="101" actId="20577"/>
        <pc:sldMkLst>
          <pc:docMk/>
          <pc:sldMk cId="489437688" sldId="263"/>
        </pc:sldMkLst>
        <pc:spChg chg="mod">
          <ac:chgData name="Andrei Abalasei (2022420)" userId="7f834026-27c0-4ed4-b60e-cf965e972457" providerId="ADAL" clId="{BCC2BD00-0164-4ED4-A452-91DC824B6971}" dt="2021-07-27T14:58:39.829" v="101" actId="20577"/>
          <ac:spMkLst>
            <pc:docMk/>
            <pc:sldMk cId="489437688" sldId="263"/>
            <ac:spMk id="2" creationId="{00000000-0000-0000-0000-000000000000}"/>
          </ac:spMkLst>
        </pc:spChg>
      </pc:sldChg>
      <pc:sldChg chg="modSp mod">
        <pc:chgData name="Andrei Abalasei (2022420)" userId="7f834026-27c0-4ed4-b60e-cf965e972457" providerId="ADAL" clId="{BCC2BD00-0164-4ED4-A452-91DC824B6971}" dt="2021-07-27T13:57:20.596" v="0" actId="1076"/>
        <pc:sldMkLst>
          <pc:docMk/>
          <pc:sldMk cId="2291530248" sldId="268"/>
        </pc:sldMkLst>
        <pc:picChg chg="mod">
          <ac:chgData name="Andrei Abalasei (2022420)" userId="7f834026-27c0-4ed4-b60e-cf965e972457" providerId="ADAL" clId="{BCC2BD00-0164-4ED4-A452-91DC824B6971}" dt="2021-07-27T13:57:20.596" v="0" actId="1076"/>
          <ac:picMkLst>
            <pc:docMk/>
            <pc:sldMk cId="2291530248" sldId="268"/>
            <ac:picMk id="4" creationId="{DB94E575-6996-48F0-8F0E-EDC56A3827DA}"/>
          </ac:picMkLst>
        </pc:picChg>
      </pc:sldChg>
      <pc:sldChg chg="addSp delSp modSp mod setBg modClrScheme addAnim delDesignElem chgLayout">
        <pc:chgData name="Andrei Abalasei (2022420)" userId="7f834026-27c0-4ed4-b60e-cf965e972457" providerId="ADAL" clId="{BCC2BD00-0164-4ED4-A452-91DC824B6971}" dt="2021-07-27T16:26:45.555" v="2563" actId="26606"/>
        <pc:sldMkLst>
          <pc:docMk/>
          <pc:sldMk cId="907229735" sldId="269"/>
        </pc:sldMkLst>
        <pc:spChg chg="del mod ord">
          <ac:chgData name="Andrei Abalasei (2022420)" userId="7f834026-27c0-4ed4-b60e-cf965e972457" providerId="ADAL" clId="{BCC2BD00-0164-4ED4-A452-91DC824B6971}" dt="2021-07-27T16:07:06.443" v="1555" actId="700"/>
          <ac:spMkLst>
            <pc:docMk/>
            <pc:sldMk cId="907229735" sldId="269"/>
            <ac:spMk id="2" creationId="{244C8A8C-516B-4EC1-B210-DB9B5C444B7F}"/>
          </ac:spMkLst>
        </pc:spChg>
        <pc:spChg chg="del mod">
          <ac:chgData name="Andrei Abalasei (2022420)" userId="7f834026-27c0-4ed4-b60e-cf965e972457" providerId="ADAL" clId="{BCC2BD00-0164-4ED4-A452-91DC824B6971}" dt="2021-07-27T16:06:26.587" v="1184" actId="700"/>
          <ac:spMkLst>
            <pc:docMk/>
            <pc:sldMk cId="907229735" sldId="269"/>
            <ac:spMk id="3" creationId="{687B0C8D-DCA0-493B-843D-7131F4255487}"/>
          </ac:spMkLst>
        </pc:spChg>
        <pc:spChg chg="add del mod ord">
          <ac:chgData name="Andrei Abalasei (2022420)" userId="7f834026-27c0-4ed4-b60e-cf965e972457" providerId="ADAL" clId="{BCC2BD00-0164-4ED4-A452-91DC824B6971}" dt="2021-07-27T16:07:37.474" v="1556" actId="700"/>
          <ac:spMkLst>
            <pc:docMk/>
            <pc:sldMk cId="907229735" sldId="269"/>
            <ac:spMk id="4" creationId="{EE11F931-A7BD-4EE1-9DF8-0E44BB3B34EE}"/>
          </ac:spMkLst>
        </pc:spChg>
        <pc:spChg chg="add del mod ord">
          <ac:chgData name="Andrei Abalasei (2022420)" userId="7f834026-27c0-4ed4-b60e-cf965e972457" providerId="ADAL" clId="{BCC2BD00-0164-4ED4-A452-91DC824B6971}" dt="2021-07-27T16:07:37.474" v="1556" actId="700"/>
          <ac:spMkLst>
            <pc:docMk/>
            <pc:sldMk cId="907229735" sldId="269"/>
            <ac:spMk id="5" creationId="{F912BF86-55F7-4691-BA3E-C8D0BAA1373F}"/>
          </ac:spMkLst>
        </pc:spChg>
        <pc:spChg chg="add del mod ord">
          <ac:chgData name="Andrei Abalasei (2022420)" userId="7f834026-27c0-4ed4-b60e-cf965e972457" providerId="ADAL" clId="{BCC2BD00-0164-4ED4-A452-91DC824B6971}" dt="2021-07-27T16:07:37.474" v="1556" actId="700"/>
          <ac:spMkLst>
            <pc:docMk/>
            <pc:sldMk cId="907229735" sldId="269"/>
            <ac:spMk id="6" creationId="{494A009C-C1F1-4AA8-AB4A-C07DBBAC99FB}"/>
          </ac:spMkLst>
        </pc:spChg>
        <pc:spChg chg="add mod ord">
          <ac:chgData name="Andrei Abalasei (2022420)" userId="7f834026-27c0-4ed4-b60e-cf965e972457" providerId="ADAL" clId="{BCC2BD00-0164-4ED4-A452-91DC824B6971}" dt="2021-07-27T16:26:45.549" v="2562" actId="26606"/>
          <ac:spMkLst>
            <pc:docMk/>
            <pc:sldMk cId="907229735" sldId="269"/>
            <ac:spMk id="7" creationId="{8A011568-CAFE-498D-BEC0-8F88B13BC5C0}"/>
          </ac:spMkLst>
        </pc:spChg>
        <pc:spChg chg="add del mod ord">
          <ac:chgData name="Andrei Abalasei (2022420)" userId="7f834026-27c0-4ed4-b60e-cf965e972457" providerId="ADAL" clId="{BCC2BD00-0164-4ED4-A452-91DC824B6971}" dt="2021-07-27T16:12:35.530" v="1582" actId="700"/>
          <ac:spMkLst>
            <pc:docMk/>
            <pc:sldMk cId="907229735" sldId="269"/>
            <ac:spMk id="8" creationId="{82F9C217-50C3-4E39-BC3E-CD9BA47873B5}"/>
          </ac:spMkLst>
        </pc:spChg>
        <pc:spChg chg="add del mod ord">
          <ac:chgData name="Andrei Abalasei (2022420)" userId="7f834026-27c0-4ed4-b60e-cf965e972457" providerId="ADAL" clId="{BCC2BD00-0164-4ED4-A452-91DC824B6971}" dt="2021-07-27T16:13:11.889" v="1588" actId="700"/>
          <ac:spMkLst>
            <pc:docMk/>
            <pc:sldMk cId="907229735" sldId="269"/>
            <ac:spMk id="9" creationId="{26E8B340-C467-48AF-B981-CE183B59D5B9}"/>
          </ac:spMkLst>
        </pc:spChg>
        <pc:spChg chg="add del mod ord">
          <ac:chgData name="Andrei Abalasei (2022420)" userId="7f834026-27c0-4ed4-b60e-cf965e972457" providerId="ADAL" clId="{BCC2BD00-0164-4ED4-A452-91DC824B6971}" dt="2021-07-27T16:17:57.617" v="2139" actId="6264"/>
          <ac:spMkLst>
            <pc:docMk/>
            <pc:sldMk cId="907229735" sldId="269"/>
            <ac:spMk id="10" creationId="{819002F4-E0BA-40DB-9E1E-2196C5EC5235}"/>
          </ac:spMkLst>
        </pc:spChg>
        <pc:spChg chg="add del mod">
          <ac:chgData name="Andrei Abalasei (2022420)" userId="7f834026-27c0-4ed4-b60e-cf965e972457" providerId="ADAL" clId="{BCC2BD00-0164-4ED4-A452-91DC824B6971}" dt="2021-07-27T16:17:16.332" v="1767" actId="6264"/>
          <ac:spMkLst>
            <pc:docMk/>
            <pc:sldMk cId="907229735" sldId="269"/>
            <ac:spMk id="11" creationId="{14CCBEBB-2DC2-45A5-998B-BD663C8EA993}"/>
          </ac:spMkLst>
        </pc:spChg>
        <pc:spChg chg="add del mod">
          <ac:chgData name="Andrei Abalasei (2022420)" userId="7f834026-27c0-4ed4-b60e-cf965e972457" providerId="ADAL" clId="{BCC2BD00-0164-4ED4-A452-91DC824B6971}" dt="2021-07-27T16:17:57.617" v="2139" actId="6264"/>
          <ac:spMkLst>
            <pc:docMk/>
            <pc:sldMk cId="907229735" sldId="269"/>
            <ac:spMk id="12" creationId="{BFF3DD35-FEE4-4B7B-BF67-B552475BADAF}"/>
          </ac:spMkLst>
        </pc:spChg>
        <pc:spChg chg="add del">
          <ac:chgData name="Andrei Abalasei (2022420)" userId="7f834026-27c0-4ed4-b60e-cf965e972457" providerId="ADAL" clId="{BCC2BD00-0164-4ED4-A452-91DC824B6971}" dt="2021-07-27T16:12:35.530" v="1582" actId="700"/>
          <ac:spMkLst>
            <pc:docMk/>
            <pc:sldMk cId="907229735" sldId="269"/>
            <ac:spMk id="13" creationId="{C3896A03-3945-419A-B66B-4EE266EDD152}"/>
          </ac:spMkLst>
        </pc:spChg>
        <pc:spChg chg="add del mod ord">
          <ac:chgData name="Andrei Abalasei (2022420)" userId="7f834026-27c0-4ed4-b60e-cf965e972457" providerId="ADAL" clId="{BCC2BD00-0164-4ED4-A452-91DC824B6971}" dt="2021-07-27T16:19:49.410" v="2526" actId="700"/>
          <ac:spMkLst>
            <pc:docMk/>
            <pc:sldMk cId="907229735" sldId="269"/>
            <ac:spMk id="14" creationId="{E0EA9B92-0BB6-472C-B924-5ED105BA949D}"/>
          </ac:spMkLst>
        </pc:spChg>
        <pc:spChg chg="add del">
          <ac:chgData name="Andrei Abalasei (2022420)" userId="7f834026-27c0-4ed4-b60e-cf965e972457" providerId="ADAL" clId="{BCC2BD00-0164-4ED4-A452-91DC824B6971}" dt="2021-07-27T16:12:35.530" v="1582" actId="700"/>
          <ac:spMkLst>
            <pc:docMk/>
            <pc:sldMk cId="907229735" sldId="269"/>
            <ac:spMk id="15" creationId="{B34F5AD2-EDBD-4BBD-A55C-EAFFD0C7097A}"/>
          </ac:spMkLst>
        </pc:spChg>
        <pc:spChg chg="add del">
          <ac:chgData name="Andrei Abalasei (2022420)" userId="7f834026-27c0-4ed4-b60e-cf965e972457" providerId="ADAL" clId="{BCC2BD00-0164-4ED4-A452-91DC824B6971}" dt="2021-07-27T16:20:08.050" v="2528" actId="700"/>
          <ac:spMkLst>
            <pc:docMk/>
            <pc:sldMk cId="907229735" sldId="269"/>
            <ac:spMk id="16" creationId="{C3896A03-3945-419A-B66B-4EE266EDD152}"/>
          </ac:spMkLst>
        </pc:spChg>
        <pc:spChg chg="add del">
          <ac:chgData name="Andrei Abalasei (2022420)" userId="7f834026-27c0-4ed4-b60e-cf965e972457" providerId="ADAL" clId="{BCC2BD00-0164-4ED4-A452-91DC824B6971}" dt="2021-07-27T16:20:08.050" v="2528" actId="700"/>
          <ac:spMkLst>
            <pc:docMk/>
            <pc:sldMk cId="907229735" sldId="269"/>
            <ac:spMk id="17" creationId="{B34F5AD2-EDBD-4BBD-A55C-EAFFD0C7097A}"/>
          </ac:spMkLst>
        </pc:spChg>
        <pc:spChg chg="add del mod ord">
          <ac:chgData name="Andrei Abalasei (2022420)" userId="7f834026-27c0-4ed4-b60e-cf965e972457" providerId="ADAL" clId="{BCC2BD00-0164-4ED4-A452-91DC824B6971}" dt="2021-07-27T16:20:13.302" v="2530" actId="700"/>
          <ac:spMkLst>
            <pc:docMk/>
            <pc:sldMk cId="907229735" sldId="269"/>
            <ac:spMk id="18" creationId="{26CD5F23-4BA2-4291-801C-383B5BC5E59A}"/>
          </ac:spMkLst>
        </pc:spChg>
        <pc:spChg chg="add del mod ord">
          <ac:chgData name="Andrei Abalasei (2022420)" userId="7f834026-27c0-4ed4-b60e-cf965e972457" providerId="ADAL" clId="{BCC2BD00-0164-4ED4-A452-91DC824B6971}" dt="2021-07-27T16:20:13.302" v="2530" actId="700"/>
          <ac:spMkLst>
            <pc:docMk/>
            <pc:sldMk cId="907229735" sldId="269"/>
            <ac:spMk id="19" creationId="{419D6E67-F736-4214-8265-D713E39A1680}"/>
          </ac:spMkLst>
        </pc:spChg>
        <pc:spChg chg="add del mod ord">
          <ac:chgData name="Andrei Abalasei (2022420)" userId="7f834026-27c0-4ed4-b60e-cf965e972457" providerId="ADAL" clId="{BCC2BD00-0164-4ED4-A452-91DC824B6971}" dt="2021-07-27T16:20:13.302" v="2530" actId="700"/>
          <ac:spMkLst>
            <pc:docMk/>
            <pc:sldMk cId="907229735" sldId="269"/>
            <ac:spMk id="20" creationId="{E742433E-1BA1-47C4-B458-87AA2F316916}"/>
          </ac:spMkLst>
        </pc:spChg>
        <pc:spChg chg="add del mod ord">
          <ac:chgData name="Andrei Abalasei (2022420)" userId="7f834026-27c0-4ed4-b60e-cf965e972457" providerId="ADAL" clId="{BCC2BD00-0164-4ED4-A452-91DC824B6971}" dt="2021-07-27T16:20:13.302" v="2530" actId="700"/>
          <ac:spMkLst>
            <pc:docMk/>
            <pc:sldMk cId="907229735" sldId="269"/>
            <ac:spMk id="21" creationId="{5641E6E0-5523-418D-BC8D-74F8FE981CBA}"/>
          </ac:spMkLst>
        </pc:spChg>
        <pc:spChg chg="add del mod ord">
          <ac:chgData name="Andrei Abalasei (2022420)" userId="7f834026-27c0-4ed4-b60e-cf965e972457" providerId="ADAL" clId="{BCC2BD00-0164-4ED4-A452-91DC824B6971}" dt="2021-07-27T16:20:18.576" v="2531" actId="26606"/>
          <ac:spMkLst>
            <pc:docMk/>
            <pc:sldMk cId="907229735" sldId="269"/>
            <ac:spMk id="22" creationId="{57253CE8-34A8-4672-9E17-BA71FE431D40}"/>
          </ac:spMkLst>
        </pc:spChg>
        <pc:spChg chg="add del mod ord">
          <ac:chgData name="Andrei Abalasei (2022420)" userId="7f834026-27c0-4ed4-b60e-cf965e972457" providerId="ADAL" clId="{BCC2BD00-0164-4ED4-A452-91DC824B6971}" dt="2021-07-27T16:23:51.038" v="2542" actId="700"/>
          <ac:spMkLst>
            <pc:docMk/>
            <pc:sldMk cId="907229735" sldId="269"/>
            <ac:spMk id="24" creationId="{57D3A581-A950-4CFF-99B8-407111D73588}"/>
          </ac:spMkLst>
        </pc:spChg>
        <pc:spChg chg="add mod ord">
          <ac:chgData name="Andrei Abalasei (2022420)" userId="7f834026-27c0-4ed4-b60e-cf965e972457" providerId="ADAL" clId="{BCC2BD00-0164-4ED4-A452-91DC824B6971}" dt="2021-07-27T16:26:45.549" v="2562" actId="26606"/>
          <ac:spMkLst>
            <pc:docMk/>
            <pc:sldMk cId="907229735" sldId="269"/>
            <ac:spMk id="25" creationId="{1FF83FC7-7471-45B0-A5E9-D03BBFE55CAA}"/>
          </ac:spMkLst>
        </pc:spChg>
        <pc:spChg chg="add mod">
          <ac:chgData name="Andrei Abalasei (2022420)" userId="7f834026-27c0-4ed4-b60e-cf965e972457" providerId="ADAL" clId="{BCC2BD00-0164-4ED4-A452-91DC824B6971}" dt="2021-07-27T16:26:45.549" v="2562" actId="26606"/>
          <ac:spMkLst>
            <pc:docMk/>
            <pc:sldMk cId="907229735" sldId="269"/>
            <ac:spMk id="26" creationId="{19AD3DC2-2777-4A90-AF1E-396DE3728885}"/>
          </ac:spMkLst>
        </pc:spChg>
        <pc:spChg chg="add del">
          <ac:chgData name="Andrei Abalasei (2022420)" userId="7f834026-27c0-4ed4-b60e-cf965e972457" providerId="ADAL" clId="{BCC2BD00-0164-4ED4-A452-91DC824B6971}" dt="2021-07-27T16:20:38.978" v="2532" actId="700"/>
          <ac:spMkLst>
            <pc:docMk/>
            <pc:sldMk cId="907229735" sldId="269"/>
            <ac:spMk id="27" creationId="{C3896A03-3945-419A-B66B-4EE266EDD152}"/>
          </ac:spMkLst>
        </pc:spChg>
        <pc:spChg chg="add del">
          <ac:chgData name="Andrei Abalasei (2022420)" userId="7f834026-27c0-4ed4-b60e-cf965e972457" providerId="ADAL" clId="{BCC2BD00-0164-4ED4-A452-91DC824B6971}" dt="2021-07-27T16:20:38.978" v="2532" actId="700"/>
          <ac:spMkLst>
            <pc:docMk/>
            <pc:sldMk cId="907229735" sldId="269"/>
            <ac:spMk id="29" creationId="{B34F5AD2-EDBD-4BBD-A55C-EAFFD0C7097A}"/>
          </ac:spMkLst>
        </pc:spChg>
        <pc:spChg chg="add del">
          <ac:chgData name="Andrei Abalasei (2022420)" userId="7f834026-27c0-4ed4-b60e-cf965e972457" providerId="ADAL" clId="{BCC2BD00-0164-4ED4-A452-91DC824B6971}" dt="2021-07-27T16:26:45.555" v="2563" actId="26606"/>
          <ac:spMkLst>
            <pc:docMk/>
            <pc:sldMk cId="907229735" sldId="269"/>
            <ac:spMk id="31" creationId="{4C608BEB-860E-4094-8511-78603564A75E}"/>
          </ac:spMkLst>
        </pc:spChg>
        <pc:spChg chg="add del">
          <ac:chgData name="Andrei Abalasei (2022420)" userId="7f834026-27c0-4ed4-b60e-cf965e972457" providerId="ADAL" clId="{BCC2BD00-0164-4ED4-A452-91DC824B6971}" dt="2021-07-27T16:26:42.384" v="2558" actId="26606"/>
          <ac:spMkLst>
            <pc:docMk/>
            <pc:sldMk cId="907229735" sldId="269"/>
            <ac:spMk id="38" creationId="{E35A04CF-97D4-4FF7-B359-C546B1F62E54}"/>
          </ac:spMkLst>
        </pc:spChg>
        <pc:spChg chg="add del">
          <ac:chgData name="Andrei Abalasei (2022420)" userId="7f834026-27c0-4ed4-b60e-cf965e972457" providerId="ADAL" clId="{BCC2BD00-0164-4ED4-A452-91DC824B6971}" dt="2021-07-27T16:26:42.384" v="2558" actId="26606"/>
          <ac:spMkLst>
            <pc:docMk/>
            <pc:sldMk cId="907229735" sldId="269"/>
            <ac:spMk id="40" creationId="{1DE7243B-5109-444B-8FAF-7437C66BC0E9}"/>
          </ac:spMkLst>
        </pc:spChg>
        <pc:spChg chg="add del">
          <ac:chgData name="Andrei Abalasei (2022420)" userId="7f834026-27c0-4ed4-b60e-cf965e972457" providerId="ADAL" clId="{BCC2BD00-0164-4ED4-A452-91DC824B6971}" dt="2021-07-27T16:26:42.384" v="2558" actId="26606"/>
          <ac:spMkLst>
            <pc:docMk/>
            <pc:sldMk cId="907229735" sldId="269"/>
            <ac:spMk id="42" creationId="{4C5D6221-DA7B-4611-AA26-7D8E349FDE96}"/>
          </ac:spMkLst>
        </pc:spChg>
        <pc:spChg chg="add del">
          <ac:chgData name="Andrei Abalasei (2022420)" userId="7f834026-27c0-4ed4-b60e-cf965e972457" providerId="ADAL" clId="{BCC2BD00-0164-4ED4-A452-91DC824B6971}" dt="2021-07-27T16:26:43.029" v="2560" actId="26606"/>
          <ac:spMkLst>
            <pc:docMk/>
            <pc:sldMk cId="907229735" sldId="269"/>
            <ac:spMk id="44" creationId="{4C608BEB-860E-4094-8511-78603564A75E}"/>
          </ac:spMkLst>
        </pc:spChg>
        <pc:spChg chg="add del">
          <ac:chgData name="Andrei Abalasei (2022420)" userId="7f834026-27c0-4ed4-b60e-cf965e972457" providerId="ADAL" clId="{BCC2BD00-0164-4ED4-A452-91DC824B6971}" dt="2021-07-27T16:26:45.549" v="2562" actId="26606"/>
          <ac:spMkLst>
            <pc:docMk/>
            <pc:sldMk cId="907229735" sldId="269"/>
            <ac:spMk id="47" creationId="{E35A04CF-97D4-4FF7-B359-C546B1F62E54}"/>
          </ac:spMkLst>
        </pc:spChg>
        <pc:spChg chg="add del">
          <ac:chgData name="Andrei Abalasei (2022420)" userId="7f834026-27c0-4ed4-b60e-cf965e972457" providerId="ADAL" clId="{BCC2BD00-0164-4ED4-A452-91DC824B6971}" dt="2021-07-27T16:26:45.549" v="2562" actId="26606"/>
          <ac:spMkLst>
            <pc:docMk/>
            <pc:sldMk cId="907229735" sldId="269"/>
            <ac:spMk id="48" creationId="{1DE7243B-5109-444B-8FAF-7437C66BC0E9}"/>
          </ac:spMkLst>
        </pc:spChg>
        <pc:spChg chg="add del">
          <ac:chgData name="Andrei Abalasei (2022420)" userId="7f834026-27c0-4ed4-b60e-cf965e972457" providerId="ADAL" clId="{BCC2BD00-0164-4ED4-A452-91DC824B6971}" dt="2021-07-27T16:26:45.549" v="2562" actId="26606"/>
          <ac:spMkLst>
            <pc:docMk/>
            <pc:sldMk cId="907229735" sldId="269"/>
            <ac:spMk id="49" creationId="{4C5D6221-DA7B-4611-AA26-7D8E349FDE96}"/>
          </ac:spMkLst>
        </pc:spChg>
        <pc:spChg chg="add">
          <ac:chgData name="Andrei Abalasei (2022420)" userId="7f834026-27c0-4ed4-b60e-cf965e972457" providerId="ADAL" clId="{BCC2BD00-0164-4ED4-A452-91DC824B6971}" dt="2021-07-27T16:26:45.555" v="2563" actId="26606"/>
          <ac:spMkLst>
            <pc:docMk/>
            <pc:sldMk cId="907229735" sldId="269"/>
            <ac:spMk id="51" creationId="{4C608BEB-860E-4094-8511-78603564A75E}"/>
          </ac:spMkLst>
        </pc:spChg>
        <pc:cxnChg chg="add del">
          <ac:chgData name="Andrei Abalasei (2022420)" userId="7f834026-27c0-4ed4-b60e-cf965e972457" providerId="ADAL" clId="{BCC2BD00-0164-4ED4-A452-91DC824B6971}" dt="2021-07-27T16:26:45.555" v="2563" actId="26606"/>
          <ac:cxnSpMkLst>
            <pc:docMk/>
            <pc:sldMk cId="907229735" sldId="269"/>
            <ac:cxnSpMk id="33" creationId="{1F16A8D4-FE87-4604-88B2-394B5D1EB437}"/>
          </ac:cxnSpMkLst>
        </pc:cxnChg>
        <pc:cxnChg chg="add del">
          <ac:chgData name="Andrei Abalasei (2022420)" userId="7f834026-27c0-4ed4-b60e-cf965e972457" providerId="ADAL" clId="{BCC2BD00-0164-4ED4-A452-91DC824B6971}" dt="2021-07-27T16:26:43.029" v="2560" actId="26606"/>
          <ac:cxnSpMkLst>
            <pc:docMk/>
            <pc:sldMk cId="907229735" sldId="269"/>
            <ac:cxnSpMk id="45" creationId="{1F16A8D4-FE87-4604-88B2-394B5D1EB437}"/>
          </ac:cxnSpMkLst>
        </pc:cxnChg>
        <pc:cxnChg chg="add">
          <ac:chgData name="Andrei Abalasei (2022420)" userId="7f834026-27c0-4ed4-b60e-cf965e972457" providerId="ADAL" clId="{BCC2BD00-0164-4ED4-A452-91DC824B6971}" dt="2021-07-27T16:26:45.555" v="2563" actId="26606"/>
          <ac:cxnSpMkLst>
            <pc:docMk/>
            <pc:sldMk cId="907229735" sldId="269"/>
            <ac:cxnSpMk id="52" creationId="{1F16A8D4-FE87-4604-88B2-394B5D1EB437}"/>
          </ac:cxnSpMkLst>
        </pc:cxnChg>
      </pc:sldChg>
      <pc:sldChg chg="addSp delSp modSp mod setBg modClrScheme chgLayout">
        <pc:chgData name="Andrei Abalasei (2022420)" userId="7f834026-27c0-4ed4-b60e-cf965e972457" providerId="ADAL" clId="{BCC2BD00-0164-4ED4-A452-91DC824B6971}" dt="2021-07-27T15:51:56.183" v="1180" actId="20577"/>
        <pc:sldMkLst>
          <pc:docMk/>
          <pc:sldMk cId="3152414106" sldId="270"/>
        </pc:sldMkLst>
        <pc:spChg chg="del mod ord">
          <ac:chgData name="Andrei Abalasei (2022420)" userId="7f834026-27c0-4ed4-b60e-cf965e972457" providerId="ADAL" clId="{BCC2BD00-0164-4ED4-A452-91DC824B6971}" dt="2021-07-27T15:37:09.478" v="1158" actId="700"/>
          <ac:spMkLst>
            <pc:docMk/>
            <pc:sldMk cId="3152414106" sldId="270"/>
            <ac:spMk id="2" creationId="{979FDFAC-4EAB-4C58-87D9-A3F04CA4FD79}"/>
          </ac:spMkLst>
        </pc:spChg>
        <pc:spChg chg="del mod ord">
          <ac:chgData name="Andrei Abalasei (2022420)" userId="7f834026-27c0-4ed4-b60e-cf965e972457" providerId="ADAL" clId="{BCC2BD00-0164-4ED4-A452-91DC824B6971}" dt="2021-07-27T15:37:09.478" v="1158" actId="700"/>
          <ac:spMkLst>
            <pc:docMk/>
            <pc:sldMk cId="3152414106" sldId="270"/>
            <ac:spMk id="3" creationId="{A7ED3A18-0735-4F7E-ACD0-4EFF08D8DCAC}"/>
          </ac:spMkLst>
        </pc:spChg>
        <pc:spChg chg="add del mod ord">
          <ac:chgData name="Andrei Abalasei (2022420)" userId="7f834026-27c0-4ed4-b60e-cf965e972457" providerId="ADAL" clId="{BCC2BD00-0164-4ED4-A452-91DC824B6971}" dt="2021-07-27T15:37:35.497" v="1159" actId="700"/>
          <ac:spMkLst>
            <pc:docMk/>
            <pc:sldMk cId="3152414106" sldId="270"/>
            <ac:spMk id="4" creationId="{E2E77232-9B5E-46D3-BAD8-DBD313AC75CB}"/>
          </ac:spMkLst>
        </pc:spChg>
        <pc:spChg chg="add del mod ord">
          <ac:chgData name="Andrei Abalasei (2022420)" userId="7f834026-27c0-4ed4-b60e-cf965e972457" providerId="ADAL" clId="{BCC2BD00-0164-4ED4-A452-91DC824B6971}" dt="2021-07-27T15:37:35.497" v="1159" actId="700"/>
          <ac:spMkLst>
            <pc:docMk/>
            <pc:sldMk cId="3152414106" sldId="270"/>
            <ac:spMk id="5" creationId="{7F379A01-A366-4D7E-A82F-C20AAF20C61A}"/>
          </ac:spMkLst>
        </pc:spChg>
        <pc:spChg chg="add del mod ord">
          <ac:chgData name="Andrei Abalasei (2022420)" userId="7f834026-27c0-4ed4-b60e-cf965e972457" providerId="ADAL" clId="{BCC2BD00-0164-4ED4-A452-91DC824B6971}" dt="2021-07-27T15:37:35.497" v="1159" actId="700"/>
          <ac:spMkLst>
            <pc:docMk/>
            <pc:sldMk cId="3152414106" sldId="270"/>
            <ac:spMk id="6" creationId="{102048A3-2FC8-4892-AABD-0063E119808A}"/>
          </ac:spMkLst>
        </pc:spChg>
        <pc:spChg chg="add del mod ord">
          <ac:chgData name="Andrei Abalasei (2022420)" userId="7f834026-27c0-4ed4-b60e-cf965e972457" providerId="ADAL" clId="{BCC2BD00-0164-4ED4-A452-91DC824B6971}" dt="2021-07-27T15:37:35.497" v="1159" actId="700"/>
          <ac:spMkLst>
            <pc:docMk/>
            <pc:sldMk cId="3152414106" sldId="270"/>
            <ac:spMk id="7" creationId="{2337FE33-A523-405B-9293-5066C52314AF}"/>
          </ac:spMkLst>
        </pc:spChg>
        <pc:spChg chg="add del mod ord">
          <ac:chgData name="Andrei Abalasei (2022420)" userId="7f834026-27c0-4ed4-b60e-cf965e972457" providerId="ADAL" clId="{BCC2BD00-0164-4ED4-A452-91DC824B6971}" dt="2021-07-27T15:37:35.497" v="1159" actId="700"/>
          <ac:spMkLst>
            <pc:docMk/>
            <pc:sldMk cId="3152414106" sldId="270"/>
            <ac:spMk id="8" creationId="{3F1404F8-6A36-4D35-BC95-306EF8A236A5}"/>
          </ac:spMkLst>
        </pc:spChg>
        <pc:spChg chg="add mod ord">
          <ac:chgData name="Andrei Abalasei (2022420)" userId="7f834026-27c0-4ed4-b60e-cf965e972457" providerId="ADAL" clId="{BCC2BD00-0164-4ED4-A452-91DC824B6971}" dt="2021-07-27T15:42:41.672" v="1175" actId="26606"/>
          <ac:spMkLst>
            <pc:docMk/>
            <pc:sldMk cId="3152414106" sldId="270"/>
            <ac:spMk id="9" creationId="{30A68D95-00FA-4A1C-8BE1-131227B6D620}"/>
          </ac:spMkLst>
        </pc:spChg>
        <pc:spChg chg="add del mod ord">
          <ac:chgData name="Andrei Abalasei (2022420)" userId="7f834026-27c0-4ed4-b60e-cf965e972457" providerId="ADAL" clId="{BCC2BD00-0164-4ED4-A452-91DC824B6971}" dt="2021-07-27T15:42:28.471" v="1173" actId="700"/>
          <ac:spMkLst>
            <pc:docMk/>
            <pc:sldMk cId="3152414106" sldId="270"/>
            <ac:spMk id="10" creationId="{66BA3A25-D1CF-4AD4-9973-8D0B03B5A9B0}"/>
          </ac:spMkLst>
        </pc:spChg>
        <pc:spChg chg="add mod ord">
          <ac:chgData name="Andrei Abalasei (2022420)" userId="7f834026-27c0-4ed4-b60e-cf965e972457" providerId="ADAL" clId="{BCC2BD00-0164-4ED4-A452-91DC824B6971}" dt="2021-07-27T15:51:56.183" v="1180" actId="20577"/>
          <ac:spMkLst>
            <pc:docMk/>
            <pc:sldMk cId="3152414106" sldId="270"/>
            <ac:spMk id="11" creationId="{B3515C5C-22B6-4DB4-9B1F-33C0D5CFE1D6}"/>
          </ac:spMkLst>
        </pc:spChg>
        <pc:spChg chg="add">
          <ac:chgData name="Andrei Abalasei (2022420)" userId="7f834026-27c0-4ed4-b60e-cf965e972457" providerId="ADAL" clId="{BCC2BD00-0164-4ED4-A452-91DC824B6971}" dt="2021-07-27T15:42:41.672" v="1175" actId="26606"/>
          <ac:spMkLst>
            <pc:docMk/>
            <pc:sldMk cId="3152414106" sldId="270"/>
            <ac:spMk id="16" creationId="{33CD251C-A887-4D2F-925B-FC097198538B}"/>
          </ac:spMkLst>
        </pc:spChg>
        <pc:spChg chg="add">
          <ac:chgData name="Andrei Abalasei (2022420)" userId="7f834026-27c0-4ed4-b60e-cf965e972457" providerId="ADAL" clId="{BCC2BD00-0164-4ED4-A452-91DC824B6971}" dt="2021-07-27T15:42:41.672" v="1175" actId="26606"/>
          <ac:spMkLst>
            <pc:docMk/>
            <pc:sldMk cId="3152414106" sldId="270"/>
            <ac:spMk id="18" creationId="{B19D093C-27FB-4032-B282-42C4563F257C}"/>
          </ac:spMkLst>
        </pc:spChg>
        <pc:grpChg chg="add">
          <ac:chgData name="Andrei Abalasei (2022420)" userId="7f834026-27c0-4ed4-b60e-cf965e972457" providerId="ADAL" clId="{BCC2BD00-0164-4ED4-A452-91DC824B6971}" dt="2021-07-27T15:42:41.672" v="1175" actId="26606"/>
          <ac:grpSpMkLst>
            <pc:docMk/>
            <pc:sldMk cId="3152414106" sldId="270"/>
            <ac:grpSpMk id="20" creationId="{35EE815E-1BD3-4777-B652-6D98825BF66B}"/>
          </ac:grpSpMkLst>
        </pc:grpChg>
      </pc:sldChg>
      <pc:sldChg chg="addSp delSp modSp mod setBg modClrScheme setClrOvrMap delDesignElem chgLayout">
        <pc:chgData name="Andrei Abalasei (2022420)" userId="7f834026-27c0-4ed4-b60e-cf965e972457" providerId="ADAL" clId="{BCC2BD00-0164-4ED4-A452-91DC824B6971}" dt="2021-07-27T15:36:06.969" v="1152" actId="255"/>
        <pc:sldMkLst>
          <pc:docMk/>
          <pc:sldMk cId="1511403379" sldId="271"/>
        </pc:sldMkLst>
        <pc:spChg chg="del mod ord">
          <ac:chgData name="Andrei Abalasei (2022420)" userId="7f834026-27c0-4ed4-b60e-cf965e972457" providerId="ADAL" clId="{BCC2BD00-0164-4ED4-A452-91DC824B6971}" dt="2021-07-27T15:14:49.257" v="143" actId="700"/>
          <ac:spMkLst>
            <pc:docMk/>
            <pc:sldMk cId="1511403379" sldId="271"/>
            <ac:spMk id="2" creationId="{8C780FA2-D154-4728-8035-ABC41E798B11}"/>
          </ac:spMkLst>
        </pc:spChg>
        <pc:spChg chg="del mod ord">
          <ac:chgData name="Andrei Abalasei (2022420)" userId="7f834026-27c0-4ed4-b60e-cf965e972457" providerId="ADAL" clId="{BCC2BD00-0164-4ED4-A452-91DC824B6971}" dt="2021-07-27T15:14:49.257" v="143" actId="700"/>
          <ac:spMkLst>
            <pc:docMk/>
            <pc:sldMk cId="1511403379" sldId="271"/>
            <ac:spMk id="3" creationId="{5088F5CC-2589-4631-91E7-F2D9D03EF7BC}"/>
          </ac:spMkLst>
        </pc:spChg>
        <pc:spChg chg="add del mod ord">
          <ac:chgData name="Andrei Abalasei (2022420)" userId="7f834026-27c0-4ed4-b60e-cf965e972457" providerId="ADAL" clId="{BCC2BD00-0164-4ED4-A452-91DC824B6971}" dt="2021-07-27T15:15:01.262" v="144" actId="700"/>
          <ac:spMkLst>
            <pc:docMk/>
            <pc:sldMk cId="1511403379" sldId="271"/>
            <ac:spMk id="4" creationId="{C4069360-477E-45CC-8DC4-8AE5F3F461E4}"/>
          </ac:spMkLst>
        </pc:spChg>
        <pc:spChg chg="add del mod ord">
          <ac:chgData name="Andrei Abalasei (2022420)" userId="7f834026-27c0-4ed4-b60e-cf965e972457" providerId="ADAL" clId="{BCC2BD00-0164-4ED4-A452-91DC824B6971}" dt="2021-07-27T15:15:01.262" v="144" actId="700"/>
          <ac:spMkLst>
            <pc:docMk/>
            <pc:sldMk cId="1511403379" sldId="271"/>
            <ac:spMk id="5" creationId="{CB44F850-7205-4637-8516-A9CBEB4F8AC0}"/>
          </ac:spMkLst>
        </pc:spChg>
        <pc:spChg chg="add del mod ord">
          <ac:chgData name="Andrei Abalasei (2022420)" userId="7f834026-27c0-4ed4-b60e-cf965e972457" providerId="ADAL" clId="{BCC2BD00-0164-4ED4-A452-91DC824B6971}" dt="2021-07-27T15:15:01.262" v="144" actId="700"/>
          <ac:spMkLst>
            <pc:docMk/>
            <pc:sldMk cId="1511403379" sldId="271"/>
            <ac:spMk id="6" creationId="{A2F2BBE6-2597-4797-BFF7-C006F173F8F7}"/>
          </ac:spMkLst>
        </pc:spChg>
        <pc:spChg chg="add del mod ord">
          <ac:chgData name="Andrei Abalasei (2022420)" userId="7f834026-27c0-4ed4-b60e-cf965e972457" providerId="ADAL" clId="{BCC2BD00-0164-4ED4-A452-91DC824B6971}" dt="2021-07-27T15:17:47.182" v="350" actId="700"/>
          <ac:spMkLst>
            <pc:docMk/>
            <pc:sldMk cId="1511403379" sldId="271"/>
            <ac:spMk id="7" creationId="{B6D92C5C-C908-45E3-9B69-F25320679A8A}"/>
          </ac:spMkLst>
        </pc:spChg>
        <pc:spChg chg="add del mod ord">
          <ac:chgData name="Andrei Abalasei (2022420)" userId="7f834026-27c0-4ed4-b60e-cf965e972457" providerId="ADAL" clId="{BCC2BD00-0164-4ED4-A452-91DC824B6971}" dt="2021-07-27T15:15:19.860" v="145" actId="26606"/>
          <ac:spMkLst>
            <pc:docMk/>
            <pc:sldMk cId="1511403379" sldId="271"/>
            <ac:spMk id="8" creationId="{E3608097-8E37-4F78-8315-8B3B4651BD5A}"/>
          </ac:spMkLst>
        </pc:spChg>
        <pc:spChg chg="add del mod ord">
          <ac:chgData name="Andrei Abalasei (2022420)" userId="7f834026-27c0-4ed4-b60e-cf965e972457" providerId="ADAL" clId="{BCC2BD00-0164-4ED4-A452-91DC824B6971}" dt="2021-07-27T15:17:47.182" v="350" actId="700"/>
          <ac:spMkLst>
            <pc:docMk/>
            <pc:sldMk cId="1511403379" sldId="271"/>
            <ac:spMk id="9" creationId="{1BD502F2-465E-4268-9FDC-B9659A4E4DCD}"/>
          </ac:spMkLst>
        </pc:spChg>
        <pc:spChg chg="add del mod">
          <ac:chgData name="Andrei Abalasei (2022420)" userId="7f834026-27c0-4ed4-b60e-cf965e972457" providerId="ADAL" clId="{BCC2BD00-0164-4ED4-A452-91DC824B6971}" dt="2021-07-27T15:22:13.987" v="721" actId="700"/>
          <ac:spMkLst>
            <pc:docMk/>
            <pc:sldMk cId="1511403379" sldId="271"/>
            <ac:spMk id="10" creationId="{E35B083E-8D45-4BE8-946E-12B71C708DA8}"/>
          </ac:spMkLst>
        </pc:spChg>
        <pc:spChg chg="add del mod">
          <ac:chgData name="Andrei Abalasei (2022420)" userId="7f834026-27c0-4ed4-b60e-cf965e972457" providerId="ADAL" clId="{BCC2BD00-0164-4ED4-A452-91DC824B6971}" dt="2021-07-27T15:22:13.987" v="721" actId="700"/>
          <ac:spMkLst>
            <pc:docMk/>
            <pc:sldMk cId="1511403379" sldId="271"/>
            <ac:spMk id="11" creationId="{DE438991-E4D4-4374-947A-D617F31B89C7}"/>
          </ac:spMkLst>
        </pc:spChg>
        <pc:spChg chg="add del mod ord">
          <ac:chgData name="Andrei Abalasei (2022420)" userId="7f834026-27c0-4ed4-b60e-cf965e972457" providerId="ADAL" clId="{BCC2BD00-0164-4ED4-A452-91DC824B6971}" dt="2021-07-27T15:24:15.868" v="731" actId="700"/>
          <ac:spMkLst>
            <pc:docMk/>
            <pc:sldMk cId="1511403379" sldId="271"/>
            <ac:spMk id="13" creationId="{3DAE662F-BAF8-434E-97A2-BDAEAD122F67}"/>
          </ac:spMkLst>
        </pc:spChg>
        <pc:spChg chg="add del">
          <ac:chgData name="Andrei Abalasei (2022420)" userId="7f834026-27c0-4ed4-b60e-cf965e972457" providerId="ADAL" clId="{BCC2BD00-0164-4ED4-A452-91DC824B6971}" dt="2021-07-27T15:15:51.596" v="146" actId="26606"/>
          <ac:spMkLst>
            <pc:docMk/>
            <pc:sldMk cId="1511403379" sldId="271"/>
            <ac:spMk id="14" creationId="{C7FA33FF-088D-4F16-95A2-2C64D353DEA8}"/>
          </ac:spMkLst>
        </pc:spChg>
        <pc:spChg chg="add del mod ord">
          <ac:chgData name="Andrei Abalasei (2022420)" userId="7f834026-27c0-4ed4-b60e-cf965e972457" providerId="ADAL" clId="{BCC2BD00-0164-4ED4-A452-91DC824B6971}" dt="2021-07-27T15:24:15.868" v="731" actId="700"/>
          <ac:spMkLst>
            <pc:docMk/>
            <pc:sldMk cId="1511403379" sldId="271"/>
            <ac:spMk id="15" creationId="{D9574475-2E17-4B1B-9769-5F89F15599A8}"/>
          </ac:spMkLst>
        </pc:spChg>
        <pc:spChg chg="add del">
          <ac:chgData name="Andrei Abalasei (2022420)" userId="7f834026-27c0-4ed4-b60e-cf965e972457" providerId="ADAL" clId="{BCC2BD00-0164-4ED4-A452-91DC824B6971}" dt="2021-07-27T15:15:51.596" v="146" actId="26606"/>
          <ac:spMkLst>
            <pc:docMk/>
            <pc:sldMk cId="1511403379" sldId="271"/>
            <ac:spMk id="16" creationId="{A376EFB1-01CF-419F-ABF1-2AF02BBFCBD1}"/>
          </ac:spMkLst>
        </pc:spChg>
        <pc:spChg chg="add del mod ord">
          <ac:chgData name="Andrei Abalasei (2022420)" userId="7f834026-27c0-4ed4-b60e-cf965e972457" providerId="ADAL" clId="{BCC2BD00-0164-4ED4-A452-91DC824B6971}" dt="2021-07-27T15:24:20.003" v="732" actId="700"/>
          <ac:spMkLst>
            <pc:docMk/>
            <pc:sldMk cId="1511403379" sldId="271"/>
            <ac:spMk id="17" creationId="{3F7B69D0-E690-4134-9674-CDECF1DC6D98}"/>
          </ac:spMkLst>
        </pc:spChg>
        <pc:spChg chg="add del">
          <ac:chgData name="Andrei Abalasei (2022420)" userId="7f834026-27c0-4ed4-b60e-cf965e972457" providerId="ADAL" clId="{BCC2BD00-0164-4ED4-A452-91DC824B6971}" dt="2021-07-27T15:15:51.596" v="146" actId="26606"/>
          <ac:spMkLst>
            <pc:docMk/>
            <pc:sldMk cId="1511403379" sldId="271"/>
            <ac:spMk id="18" creationId="{FF9DEA15-78BD-4750-AA18-B9F28A6D5AB8}"/>
          </ac:spMkLst>
        </pc:spChg>
        <pc:spChg chg="add mod ord">
          <ac:chgData name="Andrei Abalasei (2022420)" userId="7f834026-27c0-4ed4-b60e-cf965e972457" providerId="ADAL" clId="{BCC2BD00-0164-4ED4-A452-91DC824B6971}" dt="2021-07-27T15:35:50.668" v="1151" actId="26606"/>
          <ac:spMkLst>
            <pc:docMk/>
            <pc:sldMk cId="1511403379" sldId="271"/>
            <ac:spMk id="19" creationId="{AFEB4864-05F5-4C7F-97C7-119D5D487BDC}"/>
          </ac:spMkLst>
        </pc:spChg>
        <pc:spChg chg="add del mod ord">
          <ac:chgData name="Andrei Abalasei (2022420)" userId="7f834026-27c0-4ed4-b60e-cf965e972457" providerId="ADAL" clId="{BCC2BD00-0164-4ED4-A452-91DC824B6971}" dt="2021-07-27T15:33:35.816" v="1139" actId="700"/>
          <ac:spMkLst>
            <pc:docMk/>
            <pc:sldMk cId="1511403379" sldId="271"/>
            <ac:spMk id="20" creationId="{E6D605FA-4C8A-4B30-B01D-0070D5A48314}"/>
          </ac:spMkLst>
        </pc:spChg>
        <pc:spChg chg="add del mod ord">
          <ac:chgData name="Andrei Abalasei (2022420)" userId="7f834026-27c0-4ed4-b60e-cf965e972457" providerId="ADAL" clId="{BCC2BD00-0164-4ED4-A452-91DC824B6971}" dt="2021-07-27T15:33:35.816" v="1139" actId="700"/>
          <ac:spMkLst>
            <pc:docMk/>
            <pc:sldMk cId="1511403379" sldId="271"/>
            <ac:spMk id="21" creationId="{86A7B283-B823-4A2F-9EF5-14423D7D400C}"/>
          </ac:spMkLst>
        </pc:spChg>
        <pc:spChg chg="add del mod ord">
          <ac:chgData name="Andrei Abalasei (2022420)" userId="7f834026-27c0-4ed4-b60e-cf965e972457" providerId="ADAL" clId="{BCC2BD00-0164-4ED4-A452-91DC824B6971}" dt="2021-07-27T15:33:35.816" v="1139" actId="700"/>
          <ac:spMkLst>
            <pc:docMk/>
            <pc:sldMk cId="1511403379" sldId="271"/>
            <ac:spMk id="22" creationId="{8308ED9C-B06E-417D-9C7E-E7EFEF99240B}"/>
          </ac:spMkLst>
        </pc:spChg>
        <pc:spChg chg="add del">
          <ac:chgData name="Andrei Abalasei (2022420)" userId="7f834026-27c0-4ed4-b60e-cf965e972457" providerId="ADAL" clId="{BCC2BD00-0164-4ED4-A452-91DC824B6971}" dt="2021-07-27T15:17:47.182" v="350" actId="700"/>
          <ac:spMkLst>
            <pc:docMk/>
            <pc:sldMk cId="1511403379" sldId="271"/>
            <ac:spMk id="23" creationId="{C7FA33FF-088D-4F16-95A2-2C64D353DEA8}"/>
          </ac:spMkLst>
        </pc:spChg>
        <pc:spChg chg="add del">
          <ac:chgData name="Andrei Abalasei (2022420)" userId="7f834026-27c0-4ed4-b60e-cf965e972457" providerId="ADAL" clId="{BCC2BD00-0164-4ED4-A452-91DC824B6971}" dt="2021-07-27T15:24:32.235" v="734" actId="26606"/>
          <ac:spMkLst>
            <pc:docMk/>
            <pc:sldMk cId="1511403379" sldId="271"/>
            <ac:spMk id="24" creationId="{33CD251C-A887-4D2F-925B-FC097198538B}"/>
          </ac:spMkLst>
        </pc:spChg>
        <pc:spChg chg="add del">
          <ac:chgData name="Andrei Abalasei (2022420)" userId="7f834026-27c0-4ed4-b60e-cf965e972457" providerId="ADAL" clId="{BCC2BD00-0164-4ED4-A452-91DC824B6971}" dt="2021-07-27T15:17:47.182" v="350" actId="700"/>
          <ac:spMkLst>
            <pc:docMk/>
            <pc:sldMk cId="1511403379" sldId="271"/>
            <ac:spMk id="25" creationId="{A376EFB1-01CF-419F-ABF1-2AF02BBFCBD1}"/>
          </ac:spMkLst>
        </pc:spChg>
        <pc:spChg chg="add del">
          <ac:chgData name="Andrei Abalasei (2022420)" userId="7f834026-27c0-4ed4-b60e-cf965e972457" providerId="ADAL" clId="{BCC2BD00-0164-4ED4-A452-91DC824B6971}" dt="2021-07-27T15:24:32.235" v="734" actId="26606"/>
          <ac:spMkLst>
            <pc:docMk/>
            <pc:sldMk cId="1511403379" sldId="271"/>
            <ac:spMk id="26" creationId="{B19D093C-27FB-4032-B282-42C4563F257C}"/>
          </ac:spMkLst>
        </pc:spChg>
        <pc:spChg chg="add del">
          <ac:chgData name="Andrei Abalasei (2022420)" userId="7f834026-27c0-4ed4-b60e-cf965e972457" providerId="ADAL" clId="{BCC2BD00-0164-4ED4-A452-91DC824B6971}" dt="2021-07-27T15:17:47.182" v="350" actId="700"/>
          <ac:spMkLst>
            <pc:docMk/>
            <pc:sldMk cId="1511403379" sldId="271"/>
            <ac:spMk id="27" creationId="{FF9DEA15-78BD-4750-AA18-B9F28A6D5AB8}"/>
          </ac:spMkLst>
        </pc:spChg>
        <pc:spChg chg="add del">
          <ac:chgData name="Andrei Abalasei (2022420)" userId="7f834026-27c0-4ed4-b60e-cf965e972457" providerId="ADAL" clId="{BCC2BD00-0164-4ED4-A452-91DC824B6971}" dt="2021-07-27T15:24:34.137" v="736" actId="26606"/>
          <ac:spMkLst>
            <pc:docMk/>
            <pc:sldMk cId="1511403379" sldId="271"/>
            <ac:spMk id="32" creationId="{EA67B5B4-3A24-436E-B663-1B2EBFF8A0CD}"/>
          </ac:spMkLst>
        </pc:spChg>
        <pc:spChg chg="add del">
          <ac:chgData name="Andrei Abalasei (2022420)" userId="7f834026-27c0-4ed4-b60e-cf965e972457" providerId="ADAL" clId="{BCC2BD00-0164-4ED4-A452-91DC824B6971}" dt="2021-07-27T15:24:34.137" v="736" actId="26606"/>
          <ac:spMkLst>
            <pc:docMk/>
            <pc:sldMk cId="1511403379" sldId="271"/>
            <ac:spMk id="33" creationId="{987FDF89-C993-41F4-A1B8-DBAFF16008A9}"/>
          </ac:spMkLst>
        </pc:spChg>
        <pc:spChg chg="add del">
          <ac:chgData name="Andrei Abalasei (2022420)" userId="7f834026-27c0-4ed4-b60e-cf965e972457" providerId="ADAL" clId="{BCC2BD00-0164-4ED4-A452-91DC824B6971}" dt="2021-07-27T15:24:34.137" v="736" actId="26606"/>
          <ac:spMkLst>
            <pc:docMk/>
            <pc:sldMk cId="1511403379" sldId="271"/>
            <ac:spMk id="34" creationId="{64E585EA-75FD-4025-8270-F66A58A15CDA}"/>
          </ac:spMkLst>
        </pc:spChg>
        <pc:spChg chg="add del mod ord">
          <ac:chgData name="Andrei Abalasei (2022420)" userId="7f834026-27c0-4ed4-b60e-cf965e972457" providerId="ADAL" clId="{BCC2BD00-0164-4ED4-A452-91DC824B6971}" dt="2021-07-27T15:34:48.704" v="1146" actId="700"/>
          <ac:spMkLst>
            <pc:docMk/>
            <pc:sldMk cId="1511403379" sldId="271"/>
            <ac:spMk id="35" creationId="{4F3A4268-B9CF-460F-8A01-0968ACD77601}"/>
          </ac:spMkLst>
        </pc:spChg>
        <pc:spChg chg="add del">
          <ac:chgData name="Andrei Abalasei (2022420)" userId="7f834026-27c0-4ed4-b60e-cf965e972457" providerId="ADAL" clId="{BCC2BD00-0164-4ED4-A452-91DC824B6971}" dt="2021-07-27T15:24:34.958" v="738" actId="26606"/>
          <ac:spMkLst>
            <pc:docMk/>
            <pc:sldMk cId="1511403379" sldId="271"/>
            <ac:spMk id="36" creationId="{33CD251C-A887-4D2F-925B-FC097198538B}"/>
          </ac:spMkLst>
        </pc:spChg>
        <pc:spChg chg="add del">
          <ac:chgData name="Andrei Abalasei (2022420)" userId="7f834026-27c0-4ed4-b60e-cf965e972457" providerId="ADAL" clId="{BCC2BD00-0164-4ED4-A452-91DC824B6971}" dt="2021-07-27T15:24:34.958" v="738" actId="26606"/>
          <ac:spMkLst>
            <pc:docMk/>
            <pc:sldMk cId="1511403379" sldId="271"/>
            <ac:spMk id="37" creationId="{B19D093C-27FB-4032-B282-42C4563F257C}"/>
          </ac:spMkLst>
        </pc:spChg>
        <pc:spChg chg="add del mod ord">
          <ac:chgData name="Andrei Abalasei (2022420)" userId="7f834026-27c0-4ed4-b60e-cf965e972457" providerId="ADAL" clId="{BCC2BD00-0164-4ED4-A452-91DC824B6971}" dt="2021-07-27T15:34:48.704" v="1146" actId="700"/>
          <ac:spMkLst>
            <pc:docMk/>
            <pc:sldMk cId="1511403379" sldId="271"/>
            <ac:spMk id="39" creationId="{D134CA01-3961-4FD8-9234-726C96407DEA}"/>
          </ac:spMkLst>
        </pc:spChg>
        <pc:spChg chg="add del">
          <ac:chgData name="Andrei Abalasei (2022420)" userId="7f834026-27c0-4ed4-b60e-cf965e972457" providerId="ADAL" clId="{BCC2BD00-0164-4ED4-A452-91DC824B6971}" dt="2021-07-27T15:30:13.264" v="755" actId="700"/>
          <ac:spMkLst>
            <pc:docMk/>
            <pc:sldMk cId="1511403379" sldId="271"/>
            <ac:spMk id="40" creationId="{C7FA33FF-088D-4F16-95A2-2C64D353DEA8}"/>
          </ac:spMkLst>
        </pc:spChg>
        <pc:spChg chg="add del">
          <ac:chgData name="Andrei Abalasei (2022420)" userId="7f834026-27c0-4ed4-b60e-cf965e972457" providerId="ADAL" clId="{BCC2BD00-0164-4ED4-A452-91DC824B6971}" dt="2021-07-27T15:30:13.264" v="755" actId="700"/>
          <ac:spMkLst>
            <pc:docMk/>
            <pc:sldMk cId="1511403379" sldId="271"/>
            <ac:spMk id="41" creationId="{A376EFB1-01CF-419F-ABF1-2AF02BBFCBD1}"/>
          </ac:spMkLst>
        </pc:spChg>
        <pc:spChg chg="add del">
          <ac:chgData name="Andrei Abalasei (2022420)" userId="7f834026-27c0-4ed4-b60e-cf965e972457" providerId="ADAL" clId="{BCC2BD00-0164-4ED4-A452-91DC824B6971}" dt="2021-07-27T15:30:13.264" v="755" actId="700"/>
          <ac:spMkLst>
            <pc:docMk/>
            <pc:sldMk cId="1511403379" sldId="271"/>
            <ac:spMk id="42" creationId="{FF9DEA15-78BD-4750-AA18-B9F28A6D5AB8}"/>
          </ac:spMkLst>
        </pc:spChg>
        <pc:spChg chg="add mod">
          <ac:chgData name="Andrei Abalasei (2022420)" userId="7f834026-27c0-4ed4-b60e-cf965e972457" providerId="ADAL" clId="{BCC2BD00-0164-4ED4-A452-91DC824B6971}" dt="2021-07-27T15:36:06.969" v="1152" actId="255"/>
          <ac:spMkLst>
            <pc:docMk/>
            <pc:sldMk cId="1511403379" sldId="271"/>
            <ac:spMk id="43" creationId="{C46F3D4C-CE9B-44B2-B294-CEA34CE4EFD0}"/>
          </ac:spMkLst>
        </pc:spChg>
        <pc:spChg chg="add del mod ord">
          <ac:chgData name="Andrei Abalasei (2022420)" userId="7f834026-27c0-4ed4-b60e-cf965e972457" providerId="ADAL" clId="{BCC2BD00-0164-4ED4-A452-91DC824B6971}" dt="2021-07-27T15:35:24.652" v="1150" actId="700"/>
          <ac:spMkLst>
            <pc:docMk/>
            <pc:sldMk cId="1511403379" sldId="271"/>
            <ac:spMk id="44" creationId="{86255CD3-F425-4E3C-9EB5-8CDFE4095960}"/>
          </ac:spMkLst>
        </pc:spChg>
        <pc:spChg chg="add del mod ord">
          <ac:chgData name="Andrei Abalasei (2022420)" userId="7f834026-27c0-4ed4-b60e-cf965e972457" providerId="ADAL" clId="{BCC2BD00-0164-4ED4-A452-91DC824B6971}" dt="2021-07-27T15:35:24.652" v="1150" actId="700"/>
          <ac:spMkLst>
            <pc:docMk/>
            <pc:sldMk cId="1511403379" sldId="271"/>
            <ac:spMk id="45" creationId="{B92ECF94-3B85-4F75-BC2D-B98E21C904E8}"/>
          </ac:spMkLst>
        </pc:spChg>
        <pc:spChg chg="add">
          <ac:chgData name="Andrei Abalasei (2022420)" userId="7f834026-27c0-4ed4-b60e-cf965e972457" providerId="ADAL" clId="{BCC2BD00-0164-4ED4-A452-91DC824B6971}" dt="2021-07-27T15:35:50.668" v="1151" actId="26606"/>
          <ac:spMkLst>
            <pc:docMk/>
            <pc:sldMk cId="1511403379" sldId="271"/>
            <ac:spMk id="48" creationId="{C7FA33FF-088D-4F16-95A2-2C64D353DEA8}"/>
          </ac:spMkLst>
        </pc:spChg>
        <pc:spChg chg="add">
          <ac:chgData name="Andrei Abalasei (2022420)" userId="7f834026-27c0-4ed4-b60e-cf965e972457" providerId="ADAL" clId="{BCC2BD00-0164-4ED4-A452-91DC824B6971}" dt="2021-07-27T15:35:50.668" v="1151" actId="26606"/>
          <ac:spMkLst>
            <pc:docMk/>
            <pc:sldMk cId="1511403379" sldId="271"/>
            <ac:spMk id="50" creationId="{A376EFB1-01CF-419F-ABF1-2AF02BBFCBD1}"/>
          </ac:spMkLst>
        </pc:spChg>
        <pc:spChg chg="add">
          <ac:chgData name="Andrei Abalasei (2022420)" userId="7f834026-27c0-4ed4-b60e-cf965e972457" providerId="ADAL" clId="{BCC2BD00-0164-4ED4-A452-91DC824B6971}" dt="2021-07-27T15:35:50.668" v="1151" actId="26606"/>
          <ac:spMkLst>
            <pc:docMk/>
            <pc:sldMk cId="1511403379" sldId="271"/>
            <ac:spMk id="52" creationId="{FF9DEA15-78BD-4750-AA18-B9F28A6D5AB8}"/>
          </ac:spMkLst>
        </pc:spChg>
        <pc:grpChg chg="add del">
          <ac:chgData name="Andrei Abalasei (2022420)" userId="7f834026-27c0-4ed4-b60e-cf965e972457" providerId="ADAL" clId="{BCC2BD00-0164-4ED4-A452-91DC824B6971}" dt="2021-07-27T15:24:32.235" v="734" actId="26606"/>
          <ac:grpSpMkLst>
            <pc:docMk/>
            <pc:sldMk cId="1511403379" sldId="271"/>
            <ac:grpSpMk id="28" creationId="{35EE815E-1BD3-4777-B652-6D98825BF66B}"/>
          </ac:grpSpMkLst>
        </pc:grpChg>
        <pc:grpChg chg="add del">
          <ac:chgData name="Andrei Abalasei (2022420)" userId="7f834026-27c0-4ed4-b60e-cf965e972457" providerId="ADAL" clId="{BCC2BD00-0164-4ED4-A452-91DC824B6971}" dt="2021-07-27T15:24:34.958" v="738" actId="26606"/>
          <ac:grpSpMkLst>
            <pc:docMk/>
            <pc:sldMk cId="1511403379" sldId="271"/>
            <ac:grpSpMk id="38" creationId="{35EE815E-1BD3-4777-B652-6D98825BF66B}"/>
          </ac:grpSpMkLst>
        </pc:grpChg>
      </pc:sldChg>
      <pc:sldChg chg="addSp delSp modSp mod setBg modClrScheme setClrOvrMap delDesignElem chgLayout">
        <pc:chgData name="Andrei Abalasei (2022420)" userId="7f834026-27c0-4ed4-b60e-cf965e972457" providerId="ADAL" clId="{BCC2BD00-0164-4ED4-A452-91DC824B6971}" dt="2021-07-27T15:36:49.264" v="1157" actId="1076"/>
        <pc:sldMkLst>
          <pc:docMk/>
          <pc:sldMk cId="895700213" sldId="272"/>
        </pc:sldMkLst>
        <pc:spChg chg="mod ord">
          <ac:chgData name="Andrei Abalasei (2022420)" userId="7f834026-27c0-4ed4-b60e-cf965e972457" providerId="ADAL" clId="{BCC2BD00-0164-4ED4-A452-91DC824B6971}" dt="2021-07-27T15:05:32.123" v="116" actId="26606"/>
          <ac:spMkLst>
            <pc:docMk/>
            <pc:sldMk cId="895700213" sldId="272"/>
            <ac:spMk id="2" creationId="{7EE1264B-652F-48EE-A256-D172A376CD78}"/>
          </ac:spMkLst>
        </pc:spChg>
        <pc:spChg chg="del mod ord">
          <ac:chgData name="Andrei Abalasei (2022420)" userId="7f834026-27c0-4ed4-b60e-cf965e972457" providerId="ADAL" clId="{BCC2BD00-0164-4ED4-A452-91DC824B6971}" dt="2021-07-27T14:50:31.225" v="41" actId="700"/>
          <ac:spMkLst>
            <pc:docMk/>
            <pc:sldMk cId="895700213" sldId="272"/>
            <ac:spMk id="3" creationId="{21D114B5-0B89-446D-8EB8-F6817719D1BE}"/>
          </ac:spMkLst>
        </pc:spChg>
        <pc:spChg chg="add mod ord">
          <ac:chgData name="Andrei Abalasei (2022420)" userId="7f834026-27c0-4ed4-b60e-cf965e972457" providerId="ADAL" clId="{BCC2BD00-0164-4ED4-A452-91DC824B6971}" dt="2021-07-27T15:36:49.264" v="1157" actId="1076"/>
          <ac:spMkLst>
            <pc:docMk/>
            <pc:sldMk cId="895700213" sldId="272"/>
            <ac:spMk id="4" creationId="{827BB563-0576-42FF-BFF8-782DFC371153}"/>
          </ac:spMkLst>
        </pc:spChg>
        <pc:spChg chg="add del mod ord">
          <ac:chgData name="Andrei Abalasei (2022420)" userId="7f834026-27c0-4ed4-b60e-cf965e972457" providerId="ADAL" clId="{BCC2BD00-0164-4ED4-A452-91DC824B6971}" dt="2021-07-27T15:05:24.499" v="114" actId="700"/>
          <ac:spMkLst>
            <pc:docMk/>
            <pc:sldMk cId="895700213" sldId="272"/>
            <ac:spMk id="5" creationId="{08B08D6F-ACD5-4BF2-8DDC-DF7409ACC846}"/>
          </ac:spMkLst>
        </pc:spChg>
        <pc:spChg chg="add mod ord">
          <ac:chgData name="Andrei Abalasei (2022420)" userId="7f834026-27c0-4ed4-b60e-cf965e972457" providerId="ADAL" clId="{BCC2BD00-0164-4ED4-A452-91DC824B6971}" dt="2021-07-27T15:11:27.259" v="142" actId="255"/>
          <ac:spMkLst>
            <pc:docMk/>
            <pc:sldMk cId="895700213" sldId="272"/>
            <ac:spMk id="6" creationId="{5BBA9C5F-FF0E-431B-967B-6B499B30D999}"/>
          </ac:spMkLst>
        </pc:spChg>
        <pc:spChg chg="add del">
          <ac:chgData name="Andrei Abalasei (2022420)" userId="7f834026-27c0-4ed4-b60e-cf965e972457" providerId="ADAL" clId="{BCC2BD00-0164-4ED4-A452-91DC824B6971}" dt="2021-07-27T15:05:24.499" v="114" actId="700"/>
          <ac:spMkLst>
            <pc:docMk/>
            <pc:sldMk cId="895700213" sldId="272"/>
            <ac:spMk id="10" creationId="{1DE7243B-5109-444B-8FAF-7437C66BC0E9}"/>
          </ac:spMkLst>
        </pc:spChg>
        <pc:spChg chg="add">
          <ac:chgData name="Andrei Abalasei (2022420)" userId="7f834026-27c0-4ed4-b60e-cf965e972457" providerId="ADAL" clId="{BCC2BD00-0164-4ED4-A452-91DC824B6971}" dt="2021-07-27T15:05:32.123" v="116" actId="26606"/>
          <ac:spMkLst>
            <pc:docMk/>
            <pc:sldMk cId="895700213" sldId="272"/>
            <ac:spMk id="11" creationId="{4C608BEB-860E-4094-8511-78603564A75E}"/>
          </ac:spMkLst>
        </pc:spChg>
        <pc:spChg chg="add del">
          <ac:chgData name="Andrei Abalasei (2022420)" userId="7f834026-27c0-4ed4-b60e-cf965e972457" providerId="ADAL" clId="{BCC2BD00-0164-4ED4-A452-91DC824B6971}" dt="2021-07-27T15:05:24.499" v="114" actId="700"/>
          <ac:spMkLst>
            <pc:docMk/>
            <pc:sldMk cId="895700213" sldId="272"/>
            <ac:spMk id="12" creationId="{4C5D6221-DA7B-4611-AA26-7D8E349FDE96}"/>
          </ac:spMkLst>
        </pc:spChg>
        <pc:cxnChg chg="add">
          <ac:chgData name="Andrei Abalasei (2022420)" userId="7f834026-27c0-4ed4-b60e-cf965e972457" providerId="ADAL" clId="{BCC2BD00-0164-4ED4-A452-91DC824B6971}" dt="2021-07-27T15:05:32.123" v="116" actId="26606"/>
          <ac:cxnSpMkLst>
            <pc:docMk/>
            <pc:sldMk cId="895700213" sldId="272"/>
            <ac:cxnSpMk id="13" creationId="{1F16A8D4-FE87-4604-88B2-394B5D1EB437}"/>
          </ac:cxnSpMkLst>
        </pc:cxnChg>
      </pc:sldChg>
    </pc:docChg>
  </pc:docChgLst>
  <pc:docChgLst>
    <pc:chgData name="Madalina -Elena Caliniuc" userId="8676df78-9f3a-42da-8d1f-dcc7dce21ab0" providerId="ADAL" clId="{DA2223D0-8216-CC4E-9FA1-5EB2EC6E602D}"/>
    <pc:docChg chg="undo custSel modSld sldOrd">
      <pc:chgData name="Madalina -Elena Caliniuc" userId="8676df78-9f3a-42da-8d1f-dcc7dce21ab0" providerId="ADAL" clId="{DA2223D0-8216-CC4E-9FA1-5EB2EC6E602D}" dt="2021-08-03T10:24:10.852" v="163" actId="1576"/>
      <pc:docMkLst>
        <pc:docMk/>
      </pc:docMkLst>
      <pc:sldChg chg="modSp">
        <pc:chgData name="Madalina -Elena Caliniuc" userId="8676df78-9f3a-42da-8d1f-dcc7dce21ab0" providerId="ADAL" clId="{DA2223D0-8216-CC4E-9FA1-5EB2EC6E602D}" dt="2021-08-03T10:24:10.852" v="163" actId="1576"/>
        <pc:sldMkLst>
          <pc:docMk/>
          <pc:sldMk cId="3995348188" sldId="261"/>
        </pc:sldMkLst>
        <pc:spChg chg="mod">
          <ac:chgData name="Madalina -Elena Caliniuc" userId="8676df78-9f3a-42da-8d1f-dcc7dce21ab0" providerId="ADAL" clId="{DA2223D0-8216-CC4E-9FA1-5EB2EC6E602D}" dt="2021-08-03T10:22:51.419" v="155" actId="20577"/>
          <ac:spMkLst>
            <pc:docMk/>
            <pc:sldMk cId="3995348188" sldId="261"/>
            <ac:spMk id="2" creationId="{00000000-0000-0000-0000-000000000000}"/>
          </ac:spMkLst>
        </pc:spChg>
        <pc:spChg chg="mod">
          <ac:chgData name="Madalina -Elena Caliniuc" userId="8676df78-9f3a-42da-8d1f-dcc7dce21ab0" providerId="ADAL" clId="{DA2223D0-8216-CC4E-9FA1-5EB2EC6E602D}" dt="2021-08-03T10:24:10.852" v="163" actId="1576"/>
          <ac:spMkLst>
            <pc:docMk/>
            <pc:sldMk cId="3995348188" sldId="261"/>
            <ac:spMk id="3" creationId="{00000000-0000-0000-0000-000000000000}"/>
          </ac:spMkLst>
        </pc:spChg>
      </pc:sldChg>
      <pc:sldChg chg="addSp delSp modSp">
        <pc:chgData name="Madalina -Elena Caliniuc" userId="8676df78-9f3a-42da-8d1f-dcc7dce21ab0" providerId="ADAL" clId="{DA2223D0-8216-CC4E-9FA1-5EB2EC6E602D}" dt="2021-08-03T10:16:32.719" v="109" actId="14100"/>
        <pc:sldMkLst>
          <pc:docMk/>
          <pc:sldMk cId="3238150800" sldId="273"/>
        </pc:sldMkLst>
        <pc:spChg chg="mod">
          <ac:chgData name="Madalina -Elena Caliniuc" userId="8676df78-9f3a-42da-8d1f-dcc7dce21ab0" providerId="ADAL" clId="{DA2223D0-8216-CC4E-9FA1-5EB2EC6E602D}" dt="2021-08-03T10:09:23.071" v="27" actId="20577"/>
          <ac:spMkLst>
            <pc:docMk/>
            <pc:sldMk cId="3238150800" sldId="273"/>
            <ac:spMk id="2" creationId="{58EE5E36-06A5-4B4F-AB13-01F8C58111BF}"/>
          </ac:spMkLst>
        </pc:spChg>
        <pc:spChg chg="del mod">
          <ac:chgData name="Madalina -Elena Caliniuc" userId="8676df78-9f3a-42da-8d1f-dcc7dce21ab0" providerId="ADAL" clId="{DA2223D0-8216-CC4E-9FA1-5EB2EC6E602D}" dt="2021-08-03T10:16:23.932" v="106" actId="931"/>
          <ac:spMkLst>
            <pc:docMk/>
            <pc:sldMk cId="3238150800" sldId="273"/>
            <ac:spMk id="3" creationId="{F2DE4DD4-CF85-40DB-8980-41FFB7E2DD62}"/>
          </ac:spMkLst>
        </pc:spChg>
        <pc:picChg chg="add mod ord">
          <ac:chgData name="Madalina -Elena Caliniuc" userId="8676df78-9f3a-42da-8d1f-dcc7dce21ab0" providerId="ADAL" clId="{DA2223D0-8216-CC4E-9FA1-5EB2EC6E602D}" dt="2021-08-03T10:16:32.719" v="109" actId="14100"/>
          <ac:picMkLst>
            <pc:docMk/>
            <pc:sldMk cId="3238150800" sldId="273"/>
            <ac:picMk id="4" creationId="{09947B48-4B1A-804C-819B-7103486B50BD}"/>
          </ac:picMkLst>
        </pc:picChg>
      </pc:sldChg>
      <pc:sldChg chg="addSp delSp modSp ord">
        <pc:chgData name="Madalina -Elena Caliniuc" userId="8676df78-9f3a-42da-8d1f-dcc7dce21ab0" providerId="ADAL" clId="{DA2223D0-8216-CC4E-9FA1-5EB2EC6E602D}" dt="2021-08-03T10:22:48.548" v="141" actId="27636"/>
        <pc:sldMkLst>
          <pc:docMk/>
          <pc:sldMk cId="1690300467" sldId="275"/>
        </pc:sldMkLst>
        <pc:spChg chg="mod">
          <ac:chgData name="Madalina -Elena Caliniuc" userId="8676df78-9f3a-42da-8d1f-dcc7dce21ab0" providerId="ADAL" clId="{DA2223D0-8216-CC4E-9FA1-5EB2EC6E602D}" dt="2021-08-03T10:22:48.548" v="141" actId="27636"/>
          <ac:spMkLst>
            <pc:docMk/>
            <pc:sldMk cId="1690300467" sldId="275"/>
            <ac:spMk id="2" creationId="{EFFCB871-B1F9-4D06-B789-A283C60D6C57}"/>
          </ac:spMkLst>
        </pc:spChg>
        <pc:spChg chg="del mod">
          <ac:chgData name="Madalina -Elena Caliniuc" userId="8676df78-9f3a-42da-8d1f-dcc7dce21ab0" providerId="ADAL" clId="{DA2223D0-8216-CC4E-9FA1-5EB2EC6E602D}" dt="2021-08-03T10:14:52.805" v="104" actId="931"/>
          <ac:spMkLst>
            <pc:docMk/>
            <pc:sldMk cId="1690300467" sldId="275"/>
            <ac:spMk id="3" creationId="{32365917-D448-4102-904F-2199EECAC8AD}"/>
          </ac:spMkLst>
        </pc:spChg>
        <pc:spChg chg="add del mod">
          <ac:chgData name="Madalina -Elena Caliniuc" userId="8676df78-9f3a-42da-8d1f-dcc7dce21ab0" providerId="ADAL" clId="{DA2223D0-8216-CC4E-9FA1-5EB2EC6E602D}" dt="2021-08-03T10:18:51.062" v="128" actId="22"/>
          <ac:spMkLst>
            <pc:docMk/>
            <pc:sldMk cId="1690300467" sldId="275"/>
            <ac:spMk id="6" creationId="{CE6808E5-8479-E343-92F9-73E15182F6E5}"/>
          </ac:spMkLst>
        </pc:spChg>
        <pc:picChg chg="add mod ord">
          <ac:chgData name="Madalina -Elena Caliniuc" userId="8676df78-9f3a-42da-8d1f-dcc7dce21ab0" providerId="ADAL" clId="{DA2223D0-8216-CC4E-9FA1-5EB2EC6E602D}" dt="2021-08-03T10:20:58.282" v="139" actId="14100"/>
          <ac:picMkLst>
            <pc:docMk/>
            <pc:sldMk cId="1690300467" sldId="275"/>
            <ac:picMk id="4" creationId="{A087C7C3-0714-634B-A6A7-71128C22164B}"/>
          </ac:picMkLst>
        </pc:picChg>
        <pc:picChg chg="add mod">
          <ac:chgData name="Madalina -Elena Caliniuc" userId="8676df78-9f3a-42da-8d1f-dcc7dce21ab0" providerId="ADAL" clId="{DA2223D0-8216-CC4E-9FA1-5EB2EC6E602D}" dt="2021-08-03T10:20:49.487" v="138" actId="14100"/>
          <ac:picMkLst>
            <pc:docMk/>
            <pc:sldMk cId="1690300467" sldId="275"/>
            <ac:picMk id="7" creationId="{FB02ECAB-78F7-254C-AD89-9E9B68205E37}"/>
          </ac:picMkLst>
        </pc:picChg>
      </pc:sldChg>
      <pc:sldChg chg="addSp delSp modSp">
        <pc:chgData name="Madalina -Elena Caliniuc" userId="8676df78-9f3a-42da-8d1f-dcc7dce21ab0" providerId="ADAL" clId="{DA2223D0-8216-CC4E-9FA1-5EB2EC6E602D}" dt="2021-08-03T10:19:30.408" v="132" actId="1076"/>
        <pc:sldMkLst>
          <pc:docMk/>
          <pc:sldMk cId="687799040" sldId="276"/>
        </pc:sldMkLst>
        <pc:spChg chg="del">
          <ac:chgData name="Madalina -Elena Caliniuc" userId="8676df78-9f3a-42da-8d1f-dcc7dce21ab0" providerId="ADAL" clId="{DA2223D0-8216-CC4E-9FA1-5EB2EC6E602D}" dt="2021-08-03T10:19:27.083" v="131" actId="931"/>
          <ac:spMkLst>
            <pc:docMk/>
            <pc:sldMk cId="687799040" sldId="276"/>
            <ac:spMk id="3" creationId="{57649C61-257E-4075-8F79-2A089FC28638}"/>
          </ac:spMkLst>
        </pc:spChg>
        <pc:picChg chg="add mod ord">
          <ac:chgData name="Madalina -Elena Caliniuc" userId="8676df78-9f3a-42da-8d1f-dcc7dce21ab0" providerId="ADAL" clId="{DA2223D0-8216-CC4E-9FA1-5EB2EC6E602D}" dt="2021-08-03T10:19:30.408" v="132" actId="1076"/>
          <ac:picMkLst>
            <pc:docMk/>
            <pc:sldMk cId="687799040" sldId="276"/>
            <ac:picMk id="4" creationId="{54908360-A2F9-0644-8BF7-73895389F84E}"/>
          </ac:picMkLst>
        </pc:picChg>
      </pc:sldChg>
    </pc:docChg>
  </pc:docChgLst>
  <pc:docChgLst>
    <pc:chgData name="Madalina -Elena Caliniuc" userId="8676df78-9f3a-42da-8d1f-dcc7dce21ab0" providerId="ADAL" clId="{F42B5C70-510D-BA4F-837A-12487562C6CC}"/>
    <pc:docChg chg="custSel modSld">
      <pc:chgData name="Madalina -Elena Caliniuc" userId="8676df78-9f3a-42da-8d1f-dcc7dce21ab0" providerId="ADAL" clId="{F42B5C70-510D-BA4F-837A-12487562C6CC}" dt="2021-08-03T13:25:23.293" v="39" actId="1076"/>
      <pc:docMkLst>
        <pc:docMk/>
      </pc:docMkLst>
      <pc:sldChg chg="addSp delSp modSp">
        <pc:chgData name="Madalina -Elena Caliniuc" userId="8676df78-9f3a-42da-8d1f-dcc7dce21ab0" providerId="ADAL" clId="{F42B5C70-510D-BA4F-837A-12487562C6CC}" dt="2021-08-03T13:25:23.293" v="39" actId="1076"/>
        <pc:sldMkLst>
          <pc:docMk/>
          <pc:sldMk cId="3238150800" sldId="273"/>
        </pc:sldMkLst>
        <pc:spChg chg="add mod">
          <ac:chgData name="Madalina -Elena Caliniuc" userId="8676df78-9f3a-42da-8d1f-dcc7dce21ab0" providerId="ADAL" clId="{F42B5C70-510D-BA4F-837A-12487562C6CC}" dt="2021-08-03T13:25:23.293" v="39" actId="1076"/>
          <ac:spMkLst>
            <pc:docMk/>
            <pc:sldMk cId="3238150800" sldId="273"/>
            <ac:spMk id="5" creationId="{E16E20E7-86D3-DF4D-B7F9-263041DD380B}"/>
          </ac:spMkLst>
        </pc:spChg>
        <pc:picChg chg="add mod">
          <ac:chgData name="Madalina -Elena Caliniuc" userId="8676df78-9f3a-42da-8d1f-dcc7dce21ab0" providerId="ADAL" clId="{F42B5C70-510D-BA4F-837A-12487562C6CC}" dt="2021-08-03T13:25:08.448" v="35" actId="14100"/>
          <ac:picMkLst>
            <pc:docMk/>
            <pc:sldMk cId="3238150800" sldId="273"/>
            <ac:picMk id="3" creationId="{3D42CC61-69E1-9D40-BE54-C8FBB359262D}"/>
          </ac:picMkLst>
        </pc:picChg>
        <pc:picChg chg="mod">
          <ac:chgData name="Madalina -Elena Caliniuc" userId="8676df78-9f3a-42da-8d1f-dcc7dce21ab0" providerId="ADAL" clId="{F42B5C70-510D-BA4F-837A-12487562C6CC}" dt="2021-08-03T10:31:32.172" v="11" actId="1076"/>
          <ac:picMkLst>
            <pc:docMk/>
            <pc:sldMk cId="3238150800" sldId="273"/>
            <ac:picMk id="4" creationId="{09947B48-4B1A-804C-819B-7103486B50BD}"/>
          </ac:picMkLst>
        </pc:picChg>
        <pc:picChg chg="add mod">
          <ac:chgData name="Madalina -Elena Caliniuc" userId="8676df78-9f3a-42da-8d1f-dcc7dce21ab0" providerId="ADAL" clId="{F42B5C70-510D-BA4F-837A-12487562C6CC}" dt="2021-08-03T10:31:42.339" v="13" actId="1076"/>
          <ac:picMkLst>
            <pc:docMk/>
            <pc:sldMk cId="3238150800" sldId="273"/>
            <ac:picMk id="5" creationId="{EA4FCFF7-ED1E-E24B-BDDB-7F91F1DCABC0}"/>
          </ac:picMkLst>
        </pc:picChg>
        <pc:picChg chg="del mod">
          <ac:chgData name="Madalina -Elena Caliniuc" userId="8676df78-9f3a-42da-8d1f-dcc7dce21ab0" providerId="ADAL" clId="{F42B5C70-510D-BA4F-837A-12487562C6CC}" dt="2021-08-03T13:24:54.897" v="32" actId="478"/>
          <ac:picMkLst>
            <pc:docMk/>
            <pc:sldMk cId="3238150800" sldId="273"/>
            <ac:picMk id="7" creationId="{EF73FD8A-4848-7A41-8B78-8F2926214E39}"/>
          </ac:picMkLst>
        </pc:picChg>
      </pc:sldChg>
      <pc:sldChg chg="addSp delSp modSp">
        <pc:chgData name="Madalina -Elena Caliniuc" userId="8676df78-9f3a-42da-8d1f-dcc7dce21ab0" providerId="ADAL" clId="{F42B5C70-510D-BA4F-837A-12487562C6CC}" dt="2021-08-03T10:36:02.166" v="27" actId="14100"/>
        <pc:sldMkLst>
          <pc:docMk/>
          <pc:sldMk cId="4175884569" sldId="274"/>
        </pc:sldMkLst>
        <pc:spChg chg="del">
          <ac:chgData name="Madalina -Elena Caliniuc" userId="8676df78-9f3a-42da-8d1f-dcc7dce21ab0" providerId="ADAL" clId="{F42B5C70-510D-BA4F-837A-12487562C6CC}" dt="2021-08-03T10:26:46.023" v="0" actId="931"/>
          <ac:spMkLst>
            <pc:docMk/>
            <pc:sldMk cId="4175884569" sldId="274"/>
            <ac:spMk id="3" creationId="{DECFDE61-E9CF-40A1-9A81-207EFBE25A71}"/>
          </ac:spMkLst>
        </pc:spChg>
        <pc:picChg chg="add mod ord">
          <ac:chgData name="Madalina -Elena Caliniuc" userId="8676df78-9f3a-42da-8d1f-dcc7dce21ab0" providerId="ADAL" clId="{F42B5C70-510D-BA4F-837A-12487562C6CC}" dt="2021-08-03T10:36:02.166" v="27" actId="14100"/>
          <ac:picMkLst>
            <pc:docMk/>
            <pc:sldMk cId="4175884569" sldId="274"/>
            <ac:picMk id="4" creationId="{ADF5CEAB-FE3A-DE42-8679-09F90919E0C7}"/>
          </ac:picMkLst>
        </pc:picChg>
        <pc:picChg chg="add mod">
          <ac:chgData name="Madalina -Elena Caliniuc" userId="8676df78-9f3a-42da-8d1f-dcc7dce21ab0" providerId="ADAL" clId="{F42B5C70-510D-BA4F-837A-12487562C6CC}" dt="2021-08-03T10:35:52.845" v="24" actId="1076"/>
          <ac:picMkLst>
            <pc:docMk/>
            <pc:sldMk cId="4175884569" sldId="274"/>
            <ac:picMk id="5" creationId="{7E4F952C-222C-0344-B2F6-11A62A1C8E00}"/>
          </ac:picMkLst>
        </pc:picChg>
      </pc:sldChg>
      <pc:sldChg chg="modSp">
        <pc:chgData name="Madalina -Elena Caliniuc" userId="8676df78-9f3a-42da-8d1f-dcc7dce21ab0" providerId="ADAL" clId="{F42B5C70-510D-BA4F-837A-12487562C6CC}" dt="2021-08-03T10:32:07.219" v="15" actId="14100"/>
        <pc:sldMkLst>
          <pc:docMk/>
          <pc:sldMk cId="1690300467" sldId="275"/>
        </pc:sldMkLst>
        <pc:picChg chg="mod">
          <ac:chgData name="Madalina -Elena Caliniuc" userId="8676df78-9f3a-42da-8d1f-dcc7dce21ab0" providerId="ADAL" clId="{F42B5C70-510D-BA4F-837A-12487562C6CC}" dt="2021-08-03T10:32:07.219" v="15" actId="14100"/>
          <ac:picMkLst>
            <pc:docMk/>
            <pc:sldMk cId="1690300467" sldId="275"/>
            <ac:picMk id="4" creationId="{A087C7C3-0714-634B-A6A7-71128C22164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34E596-1DB0-4752-AD37-890E88BD04A5}" type="datetimeFigureOut">
              <a:rPr lang="en-US"/>
              <a:t>8/13/2021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5ACB44-0FE6-47A0-A275-98EDF143EED8}" type="slidenum">
              <a:rPr lang="en-US"/>
              <a:t>‹#›</a:t>
            </a:fld>
            <a:endParaRPr lang="en-US"/>
          </a:p>
        </p:txBody>
      </p:sp>
    </p:spTree>
    <p:extLst>
      <p:ext uri="{BB962C8B-B14F-4D97-AF65-F5344CB8AC3E}">
        <p14:creationId xmlns:p14="http://schemas.microsoft.com/office/powerpoint/2010/main" val="2101259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our case appley for the Nhs system. Their mission is patients safety. </a:t>
            </a:r>
          </a:p>
        </p:txBody>
      </p:sp>
      <p:sp>
        <p:nvSpPr>
          <p:cNvPr id="4" name="Slide Number Placeholder 3"/>
          <p:cNvSpPr>
            <a:spLocks noGrp="1"/>
          </p:cNvSpPr>
          <p:nvPr>
            <p:ph type="sldNum" sz="quarter" idx="5"/>
          </p:nvPr>
        </p:nvSpPr>
        <p:spPr/>
        <p:txBody>
          <a:bodyPr/>
          <a:lstStyle/>
          <a:p>
            <a:fld id="{0A5ACB44-0FE6-47A0-A275-98EDF143EED8}" type="slidenum">
              <a:rPr lang="en-US" smtClean="0"/>
              <a:t>4</a:t>
            </a:fld>
            <a:endParaRPr lang="en-US"/>
          </a:p>
        </p:txBody>
      </p:sp>
    </p:spTree>
    <p:extLst>
      <p:ext uri="{BB962C8B-B14F-4D97-AF65-F5344CB8AC3E}">
        <p14:creationId xmlns:p14="http://schemas.microsoft.com/office/powerpoint/2010/main" val="2956190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20B0604020202020204" pitchFamily="34" charset="0"/>
              <a:buChar char="v"/>
            </a:pPr>
            <a:r>
              <a:rPr lang="en-US" sz="1200">
                <a:ea typeface="+mn-lt"/>
                <a:cs typeface="+mn-lt"/>
              </a:rPr>
              <a:t>Active listening</a:t>
            </a:r>
            <a:endParaRPr lang="en-US" sz="1200">
              <a:cs typeface="Calibri"/>
            </a:endParaRPr>
          </a:p>
          <a:p>
            <a:pPr>
              <a:buFont typeface="Wingdings" panose="020B0604020202020204" pitchFamily="34" charset="0"/>
              <a:buChar char="v"/>
            </a:pPr>
            <a:r>
              <a:rPr lang="en-US" sz="1200">
                <a:ea typeface="+mn-lt"/>
                <a:cs typeface="+mn-lt"/>
              </a:rPr>
              <a:t>Awareness of nonverbal cues</a:t>
            </a:r>
            <a:endParaRPr lang="en-US" sz="1200">
              <a:cs typeface="Calibri"/>
            </a:endParaRPr>
          </a:p>
          <a:p>
            <a:pPr>
              <a:buFont typeface="Wingdings" panose="020B0604020202020204" pitchFamily="34" charset="0"/>
              <a:buChar char="v"/>
            </a:pPr>
            <a:r>
              <a:rPr lang="en-US" sz="1200">
                <a:ea typeface="+mn-lt"/>
                <a:cs typeface="+mn-lt"/>
              </a:rPr>
              <a:t>Confidence</a:t>
            </a:r>
            <a:endParaRPr lang="en-US" sz="1200">
              <a:cs typeface="Calibri"/>
            </a:endParaRPr>
          </a:p>
          <a:p>
            <a:pPr>
              <a:buFont typeface="Wingdings" panose="020B0604020202020204" pitchFamily="34" charset="0"/>
              <a:buChar char="v"/>
            </a:pPr>
            <a:r>
              <a:rPr lang="en-US" sz="1200">
                <a:ea typeface="+mn-lt"/>
                <a:cs typeface="+mn-lt"/>
              </a:rPr>
              <a:t>Flexibility</a:t>
            </a:r>
            <a:endParaRPr lang="en-US" sz="1200">
              <a:cs typeface="Calibri"/>
            </a:endParaRPr>
          </a:p>
          <a:p>
            <a:pPr>
              <a:buFont typeface="Wingdings" panose="020B0604020202020204" pitchFamily="34" charset="0"/>
              <a:buChar char="v"/>
            </a:pPr>
            <a:r>
              <a:rPr lang="en-US" sz="1200">
                <a:ea typeface="+mn-lt"/>
                <a:cs typeface="+mn-lt"/>
              </a:rPr>
              <a:t>Constructive feedback</a:t>
            </a:r>
            <a:endParaRPr lang="en-US" sz="1200">
              <a:cs typeface="Calibri"/>
            </a:endParaRPr>
          </a:p>
          <a:p>
            <a:pPr>
              <a:buFont typeface="Wingdings" panose="020B0604020202020204" pitchFamily="34" charset="0"/>
              <a:buChar char="v"/>
            </a:pPr>
            <a:r>
              <a:rPr lang="en-US" sz="1200">
                <a:ea typeface="+mn-lt"/>
                <a:cs typeface="+mn-lt"/>
              </a:rPr>
              <a:t>Honesty and courtesy</a:t>
            </a:r>
            <a:endParaRPr lang="en-US" sz="1200">
              <a:cs typeface="Calibri"/>
            </a:endParaRPr>
          </a:p>
          <a:p>
            <a:pPr>
              <a:buFont typeface="Wingdings" panose="020B0604020202020204" pitchFamily="34" charset="0"/>
              <a:buChar char="v"/>
            </a:pPr>
            <a:r>
              <a:rPr lang="en-US" sz="1200">
                <a:ea typeface="+mn-lt"/>
                <a:cs typeface="+mn-lt"/>
              </a:rPr>
              <a:t>Empathy</a:t>
            </a:r>
            <a:endParaRPr lang="en-US" sz="1200">
              <a:cs typeface="Calibri"/>
            </a:endParaRPr>
          </a:p>
          <a:p>
            <a:pPr>
              <a:buFont typeface="Wingdings" panose="020B0604020202020204" pitchFamily="34" charset="0"/>
              <a:buChar char="v"/>
            </a:pPr>
            <a:r>
              <a:rPr lang="en-US" sz="1200">
                <a:ea typeface="+mn-lt"/>
                <a:cs typeface="+mn-lt"/>
              </a:rPr>
              <a:t>Verbal clarity</a:t>
            </a:r>
            <a:endParaRPr lang="en-US" sz="1200">
              <a:cs typeface="Calibri"/>
            </a:endParaRPr>
          </a:p>
          <a:p>
            <a:endParaRPr lang="en-GB"/>
          </a:p>
        </p:txBody>
      </p:sp>
      <p:sp>
        <p:nvSpPr>
          <p:cNvPr id="4" name="Slide Number Placeholder 3"/>
          <p:cNvSpPr>
            <a:spLocks noGrp="1"/>
          </p:cNvSpPr>
          <p:nvPr>
            <p:ph type="sldNum" sz="quarter" idx="5"/>
          </p:nvPr>
        </p:nvSpPr>
        <p:spPr/>
        <p:txBody>
          <a:bodyPr/>
          <a:lstStyle/>
          <a:p>
            <a:fld id="{0A5ACB44-0FE6-47A0-A275-98EDF143EED8}" type="slidenum">
              <a:rPr lang="en-US" smtClean="0"/>
              <a:t>5</a:t>
            </a:fld>
            <a:endParaRPr lang="en-US"/>
          </a:p>
        </p:txBody>
      </p:sp>
    </p:spTree>
    <p:extLst>
      <p:ext uri="{BB962C8B-B14F-4D97-AF65-F5344CB8AC3E}">
        <p14:creationId xmlns:p14="http://schemas.microsoft.com/office/powerpoint/2010/main" val="3589922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Belbin inroduce 9 Team roles</a:t>
            </a:r>
          </a:p>
          <a:p>
            <a:r>
              <a:rPr lang="en-US">
                <a:cs typeface="Calibri"/>
              </a:rPr>
              <a:t>But tis not mean that a team need 9 persons as each individual cam have more then 1 role.</a:t>
            </a:r>
          </a:p>
          <a:p>
            <a:r>
              <a:rPr lang="en-US">
                <a:cs typeface="Calibri"/>
              </a:rPr>
              <a:t>Sometimse even the are changin the roles.</a:t>
            </a:r>
          </a:p>
        </p:txBody>
      </p:sp>
      <p:sp>
        <p:nvSpPr>
          <p:cNvPr id="4" name="Slide Number Placeholder 3"/>
          <p:cNvSpPr>
            <a:spLocks noGrp="1"/>
          </p:cNvSpPr>
          <p:nvPr>
            <p:ph type="sldNum" sz="quarter" idx="5"/>
          </p:nvPr>
        </p:nvSpPr>
        <p:spPr/>
        <p:txBody>
          <a:bodyPr/>
          <a:lstStyle/>
          <a:p>
            <a:fld id="{0A5ACB44-0FE6-47A0-A275-98EDF143EED8}" type="slidenum">
              <a:rPr lang="en-US"/>
              <a:t>13</a:t>
            </a:fld>
            <a:endParaRPr lang="en-US"/>
          </a:p>
        </p:txBody>
      </p:sp>
    </p:spTree>
    <p:extLst>
      <p:ext uri="{BB962C8B-B14F-4D97-AF65-F5344CB8AC3E}">
        <p14:creationId xmlns:p14="http://schemas.microsoft.com/office/powerpoint/2010/main" val="3052067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belbin has 9 team roles I will introduce just 3 of them wich in mai opinion are the most important.</a:t>
            </a:r>
          </a:p>
          <a:p>
            <a:r>
              <a:rPr lang="en-US">
                <a:cs typeface="Calibri"/>
              </a:rPr>
              <a:t>The first one is:</a:t>
            </a:r>
          </a:p>
        </p:txBody>
      </p:sp>
      <p:sp>
        <p:nvSpPr>
          <p:cNvPr id="4" name="Slide Number Placeholder 3"/>
          <p:cNvSpPr>
            <a:spLocks noGrp="1"/>
          </p:cNvSpPr>
          <p:nvPr>
            <p:ph type="sldNum" sz="quarter" idx="5"/>
          </p:nvPr>
        </p:nvSpPr>
        <p:spPr/>
        <p:txBody>
          <a:bodyPr/>
          <a:lstStyle/>
          <a:p>
            <a:fld id="{0A5ACB44-0FE6-47A0-A275-98EDF143EED8}" type="slidenum">
              <a:rPr lang="en-US"/>
              <a:t>14</a:t>
            </a:fld>
            <a:endParaRPr lang="en-US"/>
          </a:p>
        </p:txBody>
      </p:sp>
    </p:spTree>
    <p:extLst>
      <p:ext uri="{BB962C8B-B14F-4D97-AF65-F5344CB8AC3E}">
        <p14:creationId xmlns:p14="http://schemas.microsoft.com/office/powerpoint/2010/main" val="2785175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Blanchard and Hersey's situational leadership theory describes 4 leadership  behavioral styles that can be used upon the situation.</a:t>
            </a:r>
          </a:p>
        </p:txBody>
      </p:sp>
      <p:sp>
        <p:nvSpPr>
          <p:cNvPr id="4" name="Slide Number Placeholder 3"/>
          <p:cNvSpPr>
            <a:spLocks noGrp="1"/>
          </p:cNvSpPr>
          <p:nvPr>
            <p:ph type="sldNum" sz="quarter" idx="5"/>
          </p:nvPr>
        </p:nvSpPr>
        <p:spPr/>
        <p:txBody>
          <a:bodyPr/>
          <a:lstStyle/>
          <a:p>
            <a:fld id="{0A5ACB44-0FE6-47A0-A275-98EDF143EED8}" type="slidenum">
              <a:rPr lang="en-US"/>
              <a:t>18</a:t>
            </a:fld>
            <a:endParaRPr lang="en-US"/>
          </a:p>
        </p:txBody>
      </p:sp>
    </p:spTree>
    <p:extLst>
      <p:ext uri="{BB962C8B-B14F-4D97-AF65-F5344CB8AC3E}">
        <p14:creationId xmlns:p14="http://schemas.microsoft.com/office/powerpoint/2010/main" val="330241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Hersey and Blanchard’s approach, the key to successful leadership is matching the proper leadership style to the corresponding maturity level of the employees. As a general rule, each of the four leadership styles is appropriate for the corresponding employee maturity level:</a:t>
            </a:r>
          </a:p>
        </p:txBody>
      </p:sp>
      <p:sp>
        <p:nvSpPr>
          <p:cNvPr id="4" name="Slide Number Placeholder 3"/>
          <p:cNvSpPr>
            <a:spLocks noGrp="1"/>
          </p:cNvSpPr>
          <p:nvPr>
            <p:ph type="sldNum" sz="quarter" idx="5"/>
          </p:nvPr>
        </p:nvSpPr>
        <p:spPr/>
        <p:txBody>
          <a:bodyPr/>
          <a:lstStyle/>
          <a:p>
            <a:fld id="{0A5ACB44-0FE6-47A0-A275-98EDF143EED8}" type="slidenum">
              <a:rPr lang="en-US"/>
              <a:t>19</a:t>
            </a:fld>
            <a:endParaRPr lang="en-US"/>
          </a:p>
        </p:txBody>
      </p:sp>
    </p:spTree>
    <p:extLst>
      <p:ext uri="{BB962C8B-B14F-4D97-AF65-F5344CB8AC3E}">
        <p14:creationId xmlns:p14="http://schemas.microsoft.com/office/powerpoint/2010/main" val="3391646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8/13/2021</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88121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8/13/2021</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6697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8/13/2021</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11722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8/13/2021</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94619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8/13/2021</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77523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8/13/2021</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57523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8/13/2021</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276913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8/13/2021</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742205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8/13/2021</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13230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8/13/2021</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75030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8/13/2021</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498360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9EEE-16ED-4176-B32B-5AB272ABC3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3C40F01-B648-46AB-9E5B-18067C2E04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A3118A-983C-4BAB-A2F5-F241AF813A00}"/>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5" name="Footer Placeholder 4">
            <a:extLst>
              <a:ext uri="{FF2B5EF4-FFF2-40B4-BE49-F238E27FC236}">
                <a16:creationId xmlns:a16="http://schemas.microsoft.com/office/drawing/2014/main" id="{8FD13612-C528-4317-81AF-FF4A87278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4E5F64-03B8-4684-BD50-660EC9D3ABB6}"/>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5997059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5595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F78-E800-43B6-A288-9CBD21FF9A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8E8258-7259-466A-B848-0A7BDF6962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F2AE53-1AE6-4515-9E7C-4DF370399020}"/>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5" name="Footer Placeholder 4">
            <a:extLst>
              <a:ext uri="{FF2B5EF4-FFF2-40B4-BE49-F238E27FC236}">
                <a16:creationId xmlns:a16="http://schemas.microsoft.com/office/drawing/2014/main" id="{80D55D63-C6EE-4D5C-B7A9-95A1E6D18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463A6C-0F5A-4140-86D7-CEA5DA9D2F9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57878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452A-1AAC-41B7-9698-E4A536710D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80F0C6-2ABB-45B6-AE72-F4B46AEA5C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96BF74-B5B0-48C9-8830-CBA5FA0ABE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28EC25-05AD-42BA-9E6F-CB33230764C6}"/>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6" name="Footer Placeholder 5">
            <a:extLst>
              <a:ext uri="{FF2B5EF4-FFF2-40B4-BE49-F238E27FC236}">
                <a16:creationId xmlns:a16="http://schemas.microsoft.com/office/drawing/2014/main" id="{8C912A1E-D315-4BA7-ABB2-E712C20C9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485FA-A2AC-49CA-9A83-C92CE36BA44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2812978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78BFD-420B-47B1-A399-28337F7FE03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C7B09AA-FB5C-43B5-B943-D56018E7A1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5D0E27-DA14-405A-9146-FD721CFD90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E33A21-3231-4570-9504-DEB8F01983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2927E2-FB38-41BF-B8D6-2EF618DE3E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20403D-0D2B-4F1F-9759-5D2C6F2EF7DD}"/>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8" name="Footer Placeholder 7">
            <a:extLst>
              <a:ext uri="{FF2B5EF4-FFF2-40B4-BE49-F238E27FC236}">
                <a16:creationId xmlns:a16="http://schemas.microsoft.com/office/drawing/2014/main" id="{BAD5D7F8-7B2A-42B7-9364-8B44FD6A5E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33F565-160A-49C2-AAC3-B286AF284C5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88020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07B34-953F-46E2-9212-9C7904F30C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27FD579-8E3D-4694-B59F-C72342EC3FFA}"/>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4" name="Footer Placeholder 3">
            <a:extLst>
              <a:ext uri="{FF2B5EF4-FFF2-40B4-BE49-F238E27FC236}">
                <a16:creationId xmlns:a16="http://schemas.microsoft.com/office/drawing/2014/main" id="{ED071574-27F1-4B7A-BAE3-2B6FCEC990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D8E433-95CB-4471-BE93-57D289ED6B5D}"/>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66922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CB81F0-4DBF-48CB-B4EB-04051F47334B}"/>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3" name="Footer Placeholder 2">
            <a:extLst>
              <a:ext uri="{FF2B5EF4-FFF2-40B4-BE49-F238E27FC236}">
                <a16:creationId xmlns:a16="http://schemas.microsoft.com/office/drawing/2014/main" id="{0DC5B585-6DE1-4A09-91B3-11A8D113DB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02F36D-2A84-4C8A-A101-3B1447C19DD9}"/>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076163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10F9-CB47-4046-B486-183E7B046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03C747-7154-4E65-B288-C0F5444BC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D75969-9787-45FF-B02B-BD60FEF518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74412-3327-4562-A9B1-E3CD35962F90}"/>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6" name="Footer Placeholder 5">
            <a:extLst>
              <a:ext uri="{FF2B5EF4-FFF2-40B4-BE49-F238E27FC236}">
                <a16:creationId xmlns:a16="http://schemas.microsoft.com/office/drawing/2014/main" id="{7BD53315-3633-4ECA-B2A4-A1F648A35B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E8B3A6-1D67-450F-91D0-7BE4DC5E410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1518058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7C49-0AF4-4BCA-BD58-5CF270B44B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5234198-316F-4B5C-A8F3-7DA172AC0D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B99583-D413-498F-8CDE-5451E602F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9C6A98-151E-46AB-88EA-1F904395DAD6}"/>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6" name="Footer Placeholder 5">
            <a:extLst>
              <a:ext uri="{FF2B5EF4-FFF2-40B4-BE49-F238E27FC236}">
                <a16:creationId xmlns:a16="http://schemas.microsoft.com/office/drawing/2014/main" id="{781FD373-EEFF-4D93-BEDB-FAB3980983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1684BC-6EA4-40C1-BAC2-53CBBBBA896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0668873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275A-987F-4EB6-A02A-0F0B8350DF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EABF2B-AEBA-4F1F-BD9C-1FAC356CC7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3A9D9E-F4D3-4F95-A71F-9FA31CBABF8E}"/>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5" name="Footer Placeholder 4">
            <a:extLst>
              <a:ext uri="{FF2B5EF4-FFF2-40B4-BE49-F238E27FC236}">
                <a16:creationId xmlns:a16="http://schemas.microsoft.com/office/drawing/2014/main" id="{2DD0BFFA-6385-42DE-BC39-BADAE3955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B3FC63-CD2A-43FC-849B-2384A09A6B8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1365302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A982B9-263E-4D5E-B6F5-C8C6D7DBDAF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4915C8-B3EF-48AE-92A3-4F945016D6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64A600-AEDA-4D25-AA64-549A1B2DDCFB}"/>
              </a:ext>
            </a:extLst>
          </p:cNvPr>
          <p:cNvSpPr>
            <a:spLocks noGrp="1"/>
          </p:cNvSpPr>
          <p:nvPr>
            <p:ph type="dt" sz="half" idx="10"/>
          </p:nvPr>
        </p:nvSpPr>
        <p:spPr/>
        <p:txBody>
          <a:bodyPr/>
          <a:lstStyle/>
          <a:p>
            <a:fld id="{4B524534-9969-4CB2-9ABD-C21CB6C0DCA9}" type="datetimeFigureOut">
              <a:rPr lang="en-US" smtClean="0"/>
              <a:t>8/13/2021</a:t>
            </a:fld>
            <a:endParaRPr lang="en-US"/>
          </a:p>
        </p:txBody>
      </p:sp>
      <p:sp>
        <p:nvSpPr>
          <p:cNvPr id="5" name="Footer Placeholder 4">
            <a:extLst>
              <a:ext uri="{FF2B5EF4-FFF2-40B4-BE49-F238E27FC236}">
                <a16:creationId xmlns:a16="http://schemas.microsoft.com/office/drawing/2014/main" id="{C42D1FE4-F416-4606-A61E-0E45A90A3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BFB76-0582-4C73-8D0D-370BEE6221A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63849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397A0-8642-4CDE-BDDB-1D55643DE8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867ADF-FA76-4EAA-8C36-023B682119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485264-295D-4C02-9C93-AF0F8A345D53}"/>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5" name="Footer Placeholder 4">
            <a:extLst>
              <a:ext uri="{FF2B5EF4-FFF2-40B4-BE49-F238E27FC236}">
                <a16:creationId xmlns:a16="http://schemas.microsoft.com/office/drawing/2014/main" id="{66ABF03E-C72D-4BB8-A853-031EF4E7A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D0731D-26D0-4CF5-9273-9320AFA2A45E}"/>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24951832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A035E-E9BD-4281-B0C9-E1C97201CE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434A67-677A-42A2-BC6C-57234B51E1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84805-F622-4DF9-BA45-65F15B3AC92D}"/>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5" name="Footer Placeholder 4">
            <a:extLst>
              <a:ext uri="{FF2B5EF4-FFF2-40B4-BE49-F238E27FC236}">
                <a16:creationId xmlns:a16="http://schemas.microsoft.com/office/drawing/2014/main" id="{595883A4-29A1-47FE-918F-11E2F9EFE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32451C-323A-4F84-BFFA-591780B5CAE5}"/>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11065654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82F0-EC44-419E-8069-824FC6E98F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C01C4A-7509-4F80-8AEB-6DD75CE6B0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E8171D-18EC-41C0-A9AC-87C5E45727AD}"/>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5" name="Footer Placeholder 4">
            <a:extLst>
              <a:ext uri="{FF2B5EF4-FFF2-40B4-BE49-F238E27FC236}">
                <a16:creationId xmlns:a16="http://schemas.microsoft.com/office/drawing/2014/main" id="{5E816AB8-6C44-42FA-83E3-CF842E9753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0C1402-DF08-49C6-B54F-994B849291EC}"/>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9029650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5D793-CBA6-49EF-BC45-65449F0F7B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0CFA44-AAD5-428E-B0A1-1C38C77D54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A353A8-14FB-4261-8245-12A269FB82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EE482E-9C8B-498F-992A-55E505CB9A50}"/>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6" name="Footer Placeholder 5">
            <a:extLst>
              <a:ext uri="{FF2B5EF4-FFF2-40B4-BE49-F238E27FC236}">
                <a16:creationId xmlns:a16="http://schemas.microsoft.com/office/drawing/2014/main" id="{25B9ED71-400E-4CDB-8155-6CBA14EACD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F80B4-151A-4563-87D7-053155EDC03B}"/>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22272137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CD2B-E44D-4CD6-BEE6-8E9512E648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7BD28E-07A0-4638-A0F2-6EC4208296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5E367B-5617-4D6B-AF9F-8D12F04D6A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F7943F-5411-462E-A224-8DB1F58357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62804F-29A6-4042-82D9-F240C2E263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48B241-0925-46E3-B5A8-D2726D2AE1BE}"/>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8" name="Footer Placeholder 7">
            <a:extLst>
              <a:ext uri="{FF2B5EF4-FFF2-40B4-BE49-F238E27FC236}">
                <a16:creationId xmlns:a16="http://schemas.microsoft.com/office/drawing/2014/main" id="{DFB10745-0AE7-4C94-A94F-0D3B0D4FC3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6DABA9-578D-402F-819D-6F7A8365614D}"/>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27281807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81E0A-9AE0-4142-9E1C-F56D96AF15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99C48A-BB1E-4B7D-8190-58F2E21DB7E4}"/>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4" name="Footer Placeholder 3">
            <a:extLst>
              <a:ext uri="{FF2B5EF4-FFF2-40B4-BE49-F238E27FC236}">
                <a16:creationId xmlns:a16="http://schemas.microsoft.com/office/drawing/2014/main" id="{BE894E48-17F8-4518-ADB1-34D7029A72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82BFB9-A1A5-4E95-BA1E-D24A18E23D8C}"/>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28174835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4A978C-65E8-4875-B38D-FCFC20F2E2C7}"/>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3" name="Footer Placeholder 2">
            <a:extLst>
              <a:ext uri="{FF2B5EF4-FFF2-40B4-BE49-F238E27FC236}">
                <a16:creationId xmlns:a16="http://schemas.microsoft.com/office/drawing/2014/main" id="{98822426-0CC8-46CB-BBF5-C9EDA32B19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D96013-6E82-4CC7-91A0-DA1AAD35D9B5}"/>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36951853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CE99-7ABA-4918-A79C-A860B78E18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D17DDA-2ED9-4475-AC74-6F21712902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016584-1453-40CC-8873-D312C022C3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B32552-D586-47B9-BB6B-55615039292C}"/>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6" name="Footer Placeholder 5">
            <a:extLst>
              <a:ext uri="{FF2B5EF4-FFF2-40B4-BE49-F238E27FC236}">
                <a16:creationId xmlns:a16="http://schemas.microsoft.com/office/drawing/2014/main" id="{9DBC1A2B-0B99-4044-A0D4-A528E80D8A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ED5BBF-DE0C-4651-B739-9996B1D9F6D1}"/>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27083028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F4938-0A8F-4CDC-9C3B-B4B7E33004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A60E4D-6FDC-4799-8FDD-EF78AEAEA4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348FFA-11E2-4EB4-ACD7-F7135F6AF6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C31E06-94BB-41B1-A279-F775A352DB20}"/>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6" name="Footer Placeholder 5">
            <a:extLst>
              <a:ext uri="{FF2B5EF4-FFF2-40B4-BE49-F238E27FC236}">
                <a16:creationId xmlns:a16="http://schemas.microsoft.com/office/drawing/2014/main" id="{6BBF87D0-4163-4012-9D82-21D786E16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BC761-4A1A-4177-8C47-8E4564BE3F05}"/>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26650578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F558-5AC6-4717-901C-D4D94EC51F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4BDA11-1B7C-4DE7-A939-5EE16D7B7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D8B586-0728-40EF-A547-C72F4F4697EC}"/>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5" name="Footer Placeholder 4">
            <a:extLst>
              <a:ext uri="{FF2B5EF4-FFF2-40B4-BE49-F238E27FC236}">
                <a16:creationId xmlns:a16="http://schemas.microsoft.com/office/drawing/2014/main" id="{776EB0E7-90CD-4FB3-8FDC-A92C82782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6610D0-DDA0-4FD9-8D29-64525D0993D4}"/>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2827959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6A1B48-994B-4FEF-A968-00EECE1D69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0EA9FB-1BA5-449B-8025-E4644D6892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8EA6B7-63C7-4099-AD45-269E2862AF1F}"/>
              </a:ext>
            </a:extLst>
          </p:cNvPr>
          <p:cNvSpPr>
            <a:spLocks noGrp="1"/>
          </p:cNvSpPr>
          <p:nvPr>
            <p:ph type="dt" sz="half" idx="10"/>
          </p:nvPr>
        </p:nvSpPr>
        <p:spPr/>
        <p:txBody>
          <a:bodyPr/>
          <a:lstStyle/>
          <a:p>
            <a:fld id="{7BB2756E-8FDF-4E8A-AD21-5BC07B06167C}" type="datetimeFigureOut">
              <a:rPr lang="en-GB" smtClean="0"/>
              <a:t>13/08/2021</a:t>
            </a:fld>
            <a:endParaRPr lang="en-GB"/>
          </a:p>
        </p:txBody>
      </p:sp>
      <p:sp>
        <p:nvSpPr>
          <p:cNvPr id="5" name="Footer Placeholder 4">
            <a:extLst>
              <a:ext uri="{FF2B5EF4-FFF2-40B4-BE49-F238E27FC236}">
                <a16:creationId xmlns:a16="http://schemas.microsoft.com/office/drawing/2014/main" id="{8C969896-EECA-4713-B0A6-7B67D019B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234892-9CAA-4C76-9BE2-DDA0276406BF}"/>
              </a:ext>
            </a:extLst>
          </p:cNvPr>
          <p:cNvSpPr>
            <a:spLocks noGrp="1"/>
          </p:cNvSpPr>
          <p:nvPr>
            <p:ph type="sldNum" sz="quarter" idx="12"/>
          </p:nvPr>
        </p:nvSpPr>
        <p:spPr/>
        <p:txBody>
          <a:bodyPr/>
          <a:lstStyle/>
          <a:p>
            <a:fld id="{44A990B4-A4DE-44F6-8F87-6942EDC451B2}" type="slidenum">
              <a:rPr lang="en-GB" smtClean="0"/>
              <a:t>‹#›</a:t>
            </a:fld>
            <a:endParaRPr lang="en-GB"/>
          </a:p>
        </p:txBody>
      </p:sp>
    </p:spTree>
    <p:extLst>
      <p:ext uri="{BB962C8B-B14F-4D97-AF65-F5344CB8AC3E}">
        <p14:creationId xmlns:p14="http://schemas.microsoft.com/office/powerpoint/2010/main" val="3254942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8/13/2021</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5295050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506709-0A5C-4421-BC1B-068DA5C42F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DC4133-F497-49A1-A726-5A366B7E1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E213B9-C0F7-45D3-BD6C-98FC6F2D47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24534-9969-4CB2-9ABD-C21CB6C0DCA9}" type="datetimeFigureOut">
              <a:rPr lang="en-US" smtClean="0"/>
              <a:t>8/13/2021</a:t>
            </a:fld>
            <a:endParaRPr lang="en-US"/>
          </a:p>
        </p:txBody>
      </p:sp>
      <p:sp>
        <p:nvSpPr>
          <p:cNvPr id="5" name="Footer Placeholder 4">
            <a:extLst>
              <a:ext uri="{FF2B5EF4-FFF2-40B4-BE49-F238E27FC236}">
                <a16:creationId xmlns:a16="http://schemas.microsoft.com/office/drawing/2014/main" id="{522F9C1C-9F3E-47F1-B393-DFDEC0F473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49B7061-2E1E-4D31-A140-9F1497C08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B785E3-51D0-49B5-A3F2-7F4742E743D6}" type="slidenum">
              <a:rPr lang="en-US" smtClean="0"/>
              <a:t>‹#›</a:t>
            </a:fld>
            <a:endParaRPr lang="en-US"/>
          </a:p>
        </p:txBody>
      </p:sp>
    </p:spTree>
    <p:extLst>
      <p:ext uri="{BB962C8B-B14F-4D97-AF65-F5344CB8AC3E}">
        <p14:creationId xmlns:p14="http://schemas.microsoft.com/office/powerpoint/2010/main" val="229683872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CBBEE3-3FA0-400D-9494-824AC40A7D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661B9C-3A86-4C6F-B3F4-8A6D1F33F4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4B810-F6DF-48AC-A002-C1EE525DCE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B2756E-8FDF-4E8A-AD21-5BC07B06167C}" type="datetimeFigureOut">
              <a:rPr lang="en-GB" smtClean="0"/>
              <a:t>13/08/2021</a:t>
            </a:fld>
            <a:endParaRPr lang="en-GB"/>
          </a:p>
        </p:txBody>
      </p:sp>
      <p:sp>
        <p:nvSpPr>
          <p:cNvPr id="5" name="Footer Placeholder 4">
            <a:extLst>
              <a:ext uri="{FF2B5EF4-FFF2-40B4-BE49-F238E27FC236}">
                <a16:creationId xmlns:a16="http://schemas.microsoft.com/office/drawing/2014/main" id="{3D0AF0DC-7681-427C-AB8B-EC728C4875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476365-1900-4D31-8EA4-AB07A831CE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A990B4-A4DE-44F6-8F87-6942EDC451B2}" type="slidenum">
              <a:rPr lang="en-GB" smtClean="0"/>
              <a:t>‹#›</a:t>
            </a:fld>
            <a:endParaRPr lang="en-GB"/>
          </a:p>
        </p:txBody>
      </p:sp>
    </p:spTree>
    <p:extLst>
      <p:ext uri="{BB962C8B-B14F-4D97-AF65-F5344CB8AC3E}">
        <p14:creationId xmlns:p14="http://schemas.microsoft.com/office/powerpoint/2010/main" val="296063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www.kilmanndiagnostics.com/overview-thomas-kilmann-conflict-mode-instrument-tki" TargetMode="External"/><Relationship Id="rId2" Type="http://schemas.openxmlformats.org/officeDocument/2006/relationships/image" Target="../media/image17.png"/><Relationship Id="rId1" Type="http://schemas.openxmlformats.org/officeDocument/2006/relationships/slideLayout" Target="../slideLayouts/slideLayout24.xml"/><Relationship Id="rId4" Type="http://schemas.openxmlformats.org/officeDocument/2006/relationships/hyperlink" Target="https://www.waldenu.edu/online-doctoral-programs/phd-in-human-services"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www.praxisframework.org/en/library/katzenbach-and-smith" TargetMode="External"/><Relationship Id="rId2" Type="http://schemas.openxmlformats.org/officeDocument/2006/relationships/hyperlink" Target="https://www.nursingtimes.net/opinion/its-hard-enough-being-a-nurse-but-being-an-olympian-too-is-truly-inspiring-30-07-2021/"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www.ifm.eng.cam.ac.uk/research/dmg/tools-and-techniques/belbins-team-roles/" TargetMode="External"/><Relationship Id="rId2" Type="http://schemas.openxmlformats.org/officeDocument/2006/relationships/hyperlink" Target="http://nhttps:/ns4business.com.br/tuckmans-stages-of-group-development/" TargetMode="External"/><Relationship Id="rId1" Type="http://schemas.openxmlformats.org/officeDocument/2006/relationships/slideLayout" Target="../slideLayouts/slideLayout13.xml"/><Relationship Id="rId5" Type="http://schemas.openxmlformats.org/officeDocument/2006/relationships/hyperlink" Target="https://www.indeed.com/career-advice/career-development/steps-to-building-a-successful-team" TargetMode="External"/><Relationship Id="rId4" Type="http://schemas.openxmlformats.org/officeDocument/2006/relationships/hyperlink" Target="https://www.betterup.com/blog/situational-leadership-example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Skydivers make a formation above the clouds">
            <a:extLst>
              <a:ext uri="{FF2B5EF4-FFF2-40B4-BE49-F238E27FC236}">
                <a16:creationId xmlns:a16="http://schemas.microsoft.com/office/drawing/2014/main" id="{37A3796E-B5AD-4E19-89C8-EE1C7898D6EB}"/>
              </a:ext>
            </a:extLst>
          </p:cNvPr>
          <p:cNvPicPr>
            <a:picLocks noChangeAspect="1"/>
          </p:cNvPicPr>
          <p:nvPr/>
        </p:nvPicPr>
        <p:blipFill rotWithShape="1">
          <a:blip r:embed="rId2">
            <a:alphaModFix amt="40000"/>
          </a:blip>
          <a:srcRect t="1138" r="6" b="14450"/>
          <a:stretch/>
        </p:blipFill>
        <p:spPr>
          <a:xfrm>
            <a:off x="20" y="10"/>
            <a:ext cx="12188932" cy="6857990"/>
          </a:xfrm>
          <a:prstGeom prst="rect">
            <a:avLst/>
          </a:prstGeom>
        </p:spPr>
      </p:pic>
      <p:sp>
        <p:nvSpPr>
          <p:cNvPr id="2" name="Title 1"/>
          <p:cNvSpPr>
            <a:spLocks noGrp="1"/>
          </p:cNvSpPr>
          <p:nvPr>
            <p:ph type="ctrTitle"/>
          </p:nvPr>
        </p:nvSpPr>
        <p:spPr>
          <a:xfrm>
            <a:off x="530351" y="384176"/>
            <a:ext cx="8631055" cy="2133127"/>
          </a:xfrm>
        </p:spPr>
        <p:txBody>
          <a:bodyPr>
            <a:normAutofit/>
          </a:bodyPr>
          <a:lstStyle/>
          <a:p>
            <a:pPr algn="ctr"/>
            <a:r>
              <a:rPr lang="en-US" sz="4400">
                <a:solidFill>
                  <a:srgbClr val="FFFFFF"/>
                </a:solidFill>
                <a:cs typeface="Calibri Light"/>
              </a:rPr>
              <a:t>Effective Team Work and Communication BMSW4002</a:t>
            </a:r>
            <a:endParaRPr lang="en-US" sz="4400">
              <a:solidFill>
                <a:srgbClr val="FFFFFF"/>
              </a:solidFill>
            </a:endParaRPr>
          </a:p>
        </p:txBody>
      </p:sp>
      <p:sp>
        <p:nvSpPr>
          <p:cNvPr id="3" name="Subtitle 2"/>
          <p:cNvSpPr>
            <a:spLocks noGrp="1"/>
          </p:cNvSpPr>
          <p:nvPr>
            <p:ph type="subTitle" idx="1"/>
          </p:nvPr>
        </p:nvSpPr>
        <p:spPr>
          <a:xfrm>
            <a:off x="530351" y="3509963"/>
            <a:ext cx="9881212" cy="2962273"/>
          </a:xfrm>
        </p:spPr>
        <p:txBody>
          <a:bodyPr vert="horz" lIns="91440" tIns="45720" rIns="91440" bIns="45720" rtlCol="0" anchor="t">
            <a:normAutofit fontScale="92500" lnSpcReduction="10000"/>
          </a:bodyPr>
          <a:lstStyle/>
          <a:p>
            <a:pPr algn="l"/>
            <a:r>
              <a:rPr lang="en-US" sz="2400">
                <a:solidFill>
                  <a:srgbClr val="FFFFFF"/>
                </a:solidFill>
                <a:ea typeface="+mn-lt"/>
                <a:cs typeface="+mn-lt"/>
              </a:rPr>
              <a:t>Elena-Gabriela Snopu-2019133</a:t>
            </a:r>
          </a:p>
          <a:p>
            <a:r>
              <a:rPr lang="en-US" sz="2400">
                <a:solidFill>
                  <a:srgbClr val="FFFFFF"/>
                </a:solidFill>
                <a:ea typeface="+mn-lt"/>
                <a:cs typeface="+mn-lt"/>
              </a:rPr>
              <a:t>Maria Cristina Toba-1907763</a:t>
            </a:r>
            <a:endParaRPr lang="en-US" sz="2400">
              <a:ea typeface="+mn-lt"/>
              <a:cs typeface="+mn-lt"/>
            </a:endParaRPr>
          </a:p>
          <a:p>
            <a:r>
              <a:rPr lang="en-US" sz="2400">
                <a:solidFill>
                  <a:srgbClr val="FFFFFF"/>
                </a:solidFill>
                <a:ea typeface="+mn-lt"/>
                <a:cs typeface="+mn-lt"/>
              </a:rPr>
              <a:t>Andrei Abalasei-2022420</a:t>
            </a:r>
          </a:p>
          <a:p>
            <a:pPr algn="l"/>
            <a:r>
              <a:rPr lang="en-US" sz="2400">
                <a:solidFill>
                  <a:srgbClr val="FFFFFF"/>
                </a:solidFill>
                <a:ea typeface="+mn-lt"/>
                <a:cs typeface="+mn-lt"/>
              </a:rPr>
              <a:t>Madalina-Elena Caliniuc-2021819</a:t>
            </a:r>
            <a:endParaRPr lang="en-US" sz="2400">
              <a:ea typeface="+mn-lt"/>
              <a:cs typeface="+mn-lt"/>
            </a:endParaRPr>
          </a:p>
          <a:p>
            <a:r>
              <a:rPr lang="en-US" sz="2400">
                <a:solidFill>
                  <a:srgbClr val="FFFFFF"/>
                </a:solidFill>
                <a:ea typeface="+mn-lt"/>
                <a:cs typeface="+mn-lt"/>
              </a:rPr>
              <a:t>Ica-Petronela Ciobanu-2022419</a:t>
            </a:r>
            <a:endParaRPr lang="en-US" sz="2400">
              <a:ea typeface="+mn-lt"/>
              <a:cs typeface="+mn-lt"/>
            </a:endParaRPr>
          </a:p>
          <a:p>
            <a:pPr lvl="2"/>
            <a:r>
              <a:rPr lang="en-US" sz="3200">
                <a:solidFill>
                  <a:srgbClr val="FFFFFF"/>
                </a:solidFill>
                <a:cs typeface="Calibri"/>
              </a:rPr>
              <a:t>Anita Nan</a:t>
            </a:r>
          </a:p>
          <a:p>
            <a:endParaRPr lang="en-US">
              <a:cs typeface="Calibri"/>
            </a:endParaRP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F8E45D6B-7842-43AB-8FDE-C8A2F8881CCC}"/>
              </a:ext>
            </a:extLst>
          </p:cNvPr>
          <p:cNvSpPr>
            <a:spLocks noGrp="1"/>
          </p:cNvSpPr>
          <p:nvPr>
            <p:ph type="title"/>
          </p:nvPr>
        </p:nvSpPr>
        <p:spPr>
          <a:xfrm>
            <a:off x="525717" y="315354"/>
            <a:ext cx="5566263" cy="1075036"/>
          </a:xfrm>
        </p:spPr>
        <p:txBody>
          <a:bodyPr>
            <a:normAutofit/>
          </a:bodyPr>
          <a:lstStyle/>
          <a:p>
            <a:r>
              <a:rPr lang="en-US">
                <a:solidFill>
                  <a:schemeClr val="bg1">
                    <a:lumMod val="95000"/>
                  </a:schemeClr>
                </a:solidFill>
                <a:latin typeface="Calibri"/>
                <a:cs typeface="Calibri"/>
              </a:rPr>
              <a:t>Overview </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E6DB01DC-FE9E-48F7-84BF-2851B72B8C4A}"/>
              </a:ext>
            </a:extLst>
          </p:cNvPr>
          <p:cNvSpPr>
            <a:spLocks noGrp="1"/>
          </p:cNvSpPr>
          <p:nvPr>
            <p:ph idx="1"/>
          </p:nvPr>
        </p:nvSpPr>
        <p:spPr>
          <a:xfrm>
            <a:off x="525717" y="1547216"/>
            <a:ext cx="5566263" cy="4934951"/>
          </a:xfrm>
        </p:spPr>
        <p:txBody>
          <a:bodyPr vert="horz" lIns="91440" tIns="45720" rIns="91440" bIns="45720" rtlCol="0" anchor="t">
            <a:noAutofit/>
          </a:bodyPr>
          <a:lstStyle/>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Introduction </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Benefits of team working </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Stages of team development </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Team Roles</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Situational Leadership </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Managing conflicts </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Successful team development </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Conclusion </a:t>
            </a:r>
          </a:p>
          <a:p>
            <a:pPr marL="342900" indent="-342900">
              <a:lnSpc>
                <a:spcPct val="100000"/>
              </a:lnSpc>
              <a:buFont typeface="Wingdings" panose="020B0604020202020204" pitchFamily="34" charset="0"/>
              <a:buChar char="v"/>
            </a:pPr>
            <a:r>
              <a:rPr lang="en-US" sz="2800">
                <a:solidFill>
                  <a:schemeClr val="bg1">
                    <a:lumMod val="95000"/>
                  </a:schemeClr>
                </a:solidFill>
                <a:latin typeface="Calibri"/>
                <a:cs typeface="Calibri"/>
              </a:rPr>
              <a:t>References </a:t>
            </a:r>
          </a:p>
          <a:p>
            <a:pPr marL="342900" indent="-342900">
              <a:lnSpc>
                <a:spcPct val="100000"/>
              </a:lnSpc>
              <a:buFont typeface="Wingdings" panose="020B0604020202020204" pitchFamily="34" charset="0"/>
              <a:buChar char="v"/>
            </a:pPr>
            <a:endParaRPr lang="en-US" sz="1700">
              <a:solidFill>
                <a:schemeClr val="bg1">
                  <a:lumMod val="95000"/>
                </a:schemeClr>
              </a:solidFill>
              <a:latin typeface="Calibri"/>
              <a:cs typeface="Calibri"/>
            </a:endParaRPr>
          </a:p>
          <a:p>
            <a:pPr marL="342900" indent="-342900">
              <a:buFont typeface="Wingdings" panose="020B0604020202020204" pitchFamily="34" charset="0"/>
              <a:buChar char="v"/>
            </a:pPr>
            <a:endParaRPr lang="en-US"/>
          </a:p>
        </p:txBody>
      </p:sp>
      <p:pic>
        <p:nvPicPr>
          <p:cNvPr id="5" name="Picture 4" descr="Large skydiving group mid-air">
            <a:extLst>
              <a:ext uri="{FF2B5EF4-FFF2-40B4-BE49-F238E27FC236}">
                <a16:creationId xmlns:a16="http://schemas.microsoft.com/office/drawing/2014/main" id="{C1FB6310-2A62-4040-86C8-34C963CF548C}"/>
              </a:ext>
            </a:extLst>
          </p:cNvPr>
          <p:cNvPicPr>
            <a:picLocks noChangeAspect="1"/>
          </p:cNvPicPr>
          <p:nvPr/>
        </p:nvPicPr>
        <p:blipFill rotWithShape="1">
          <a:blip r:embed="rId2"/>
          <a:srcRect l="23355" r="21677" b="3"/>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89076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4" descr="A picture containing sky, outdoor, hill, silhouette&#10;&#10;Description automatically generated">
            <a:extLst>
              <a:ext uri="{FF2B5EF4-FFF2-40B4-BE49-F238E27FC236}">
                <a16:creationId xmlns:a16="http://schemas.microsoft.com/office/drawing/2014/main" id="{CC16D10D-0546-42D9-ADC2-082E347E2501}"/>
              </a:ext>
            </a:extLst>
          </p:cNvPr>
          <p:cNvPicPr>
            <a:picLocks noChangeAspect="1"/>
          </p:cNvPicPr>
          <p:nvPr/>
        </p:nvPicPr>
        <p:blipFill rotWithShape="1">
          <a:blip r:embed="rId2">
            <a:alphaModFix amt="50000"/>
          </a:blip>
          <a:srcRect t="9222" b="417"/>
          <a:stretch/>
        </p:blipFill>
        <p:spPr>
          <a:xfrm>
            <a:off x="20" y="-12094"/>
            <a:ext cx="12191980" cy="6857999"/>
          </a:xfrm>
          <a:prstGeom prst="rect">
            <a:avLst/>
          </a:prstGeom>
        </p:spPr>
      </p:pic>
      <p:sp>
        <p:nvSpPr>
          <p:cNvPr id="2" name="Title"/>
          <p:cNvSpPr>
            <a:spLocks noGrp="1"/>
          </p:cNvSpPr>
          <p:nvPr>
            <p:ph type="ctrTitle"/>
          </p:nvPr>
        </p:nvSpPr>
        <p:spPr>
          <a:xfrm>
            <a:off x="838200" y="963877"/>
            <a:ext cx="3494362" cy="4930246"/>
          </a:xfrm>
        </p:spPr>
        <p:txBody>
          <a:bodyPr>
            <a:normAutofit/>
          </a:bodyPr>
          <a:lstStyle/>
          <a:p>
            <a:pPr algn="r"/>
            <a:r>
              <a:rPr lang="en-US">
                <a:solidFill>
                  <a:schemeClr val="bg1"/>
                </a:solidFill>
              </a:rPr>
              <a:t>Introduction </a:t>
            </a:r>
            <a:endParaRPr lang="en-US">
              <a:solidFill>
                <a:schemeClr val="bg1"/>
              </a:solidFill>
              <a:cs typeface="Calibri Light"/>
            </a:endParaRPr>
          </a:p>
        </p:txBody>
      </p:sp>
      <p:sp>
        <p:nvSpPr>
          <p:cNvPr id="34"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DA27005-513C-46AB-BC63-313D364AD6BC}"/>
              </a:ext>
            </a:extLst>
          </p:cNvPr>
          <p:cNvSpPr>
            <a:spLocks noGrp="1"/>
          </p:cNvSpPr>
          <p:nvPr>
            <p:ph idx="1"/>
          </p:nvPr>
        </p:nvSpPr>
        <p:spPr>
          <a:xfrm>
            <a:off x="4976031" y="963877"/>
            <a:ext cx="6377769" cy="4930246"/>
          </a:xfrm>
        </p:spPr>
        <p:txBody>
          <a:bodyPr anchor="ctr">
            <a:normAutofit/>
          </a:bodyPr>
          <a:lstStyle/>
          <a:p>
            <a:pPr>
              <a:buFont typeface="Wingdings" panose="020B0604020202020204" pitchFamily="34" charset="0"/>
              <a:buChar char="Ø"/>
            </a:pPr>
            <a:r>
              <a:rPr lang="en-US" b="1">
                <a:solidFill>
                  <a:schemeClr val="bg1"/>
                </a:solidFill>
                <a:cs typeface="Calibri"/>
              </a:rPr>
              <a:t>It is essential to treat your colleagues with respect in order to became a strong and powerful team.  Working as a team gives more opportunities for everyone. Communication is important in every single context: daily life or professional. </a:t>
            </a:r>
            <a:endParaRPr lang="en-US"/>
          </a:p>
          <a:p>
            <a:pPr>
              <a:buFont typeface="Wingdings" panose="020B0604020202020204" pitchFamily="34" charset="0"/>
              <a:buChar char="Ø"/>
            </a:pPr>
            <a:r>
              <a:rPr lang="en-US" b="1">
                <a:solidFill>
                  <a:schemeClr val="bg1"/>
                </a:solidFill>
                <a:cs typeface="Calibri"/>
              </a:rPr>
              <a:t>An effective teamwork and communication will help every single business to succeed and achieve more.</a:t>
            </a:r>
          </a:p>
        </p:txBody>
      </p:sp>
    </p:spTree>
    <p:extLst>
      <p:ext uri="{BB962C8B-B14F-4D97-AF65-F5344CB8AC3E}">
        <p14:creationId xmlns:p14="http://schemas.microsoft.com/office/powerpoint/2010/main" val="3619352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person&#10;&#10;Description automatically generated">
            <a:extLst>
              <a:ext uri="{FF2B5EF4-FFF2-40B4-BE49-F238E27FC236}">
                <a16:creationId xmlns:a16="http://schemas.microsoft.com/office/drawing/2014/main" id="{B326FCB5-877D-48A8-8EA1-838F163B3888}"/>
              </a:ext>
            </a:extLst>
          </p:cNvPr>
          <p:cNvPicPr>
            <a:picLocks noChangeAspect="1"/>
          </p:cNvPicPr>
          <p:nvPr/>
        </p:nvPicPr>
        <p:blipFill rotWithShape="1">
          <a:blip r:embed="rId3"/>
          <a:srcRect r="21704"/>
          <a:stretch/>
        </p:blipFill>
        <p:spPr>
          <a:xfrm>
            <a:off x="5018066" y="10"/>
            <a:ext cx="7173934" cy="6857990"/>
          </a:xfrm>
          <a:prstGeom prst="rect">
            <a:avLst/>
          </a:prstGeom>
        </p:spPr>
      </p:pic>
      <p:sp>
        <p:nvSpPr>
          <p:cNvPr id="11"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804672" y="365125"/>
            <a:ext cx="5266155" cy="1325563"/>
          </a:xfrm>
        </p:spPr>
        <p:txBody>
          <a:bodyPr>
            <a:normAutofit/>
          </a:bodyPr>
          <a:lstStyle/>
          <a:p>
            <a:r>
              <a:rPr lang="en-US">
                <a:latin typeface="Amasis MT Pro Black"/>
              </a:rPr>
              <a:t>Benefits of Team Working </a:t>
            </a:r>
          </a:p>
        </p:txBody>
      </p:sp>
      <p:sp>
        <p:nvSpPr>
          <p:cNvPr id="8" name="Content Placeholder 7">
            <a:extLst>
              <a:ext uri="{FF2B5EF4-FFF2-40B4-BE49-F238E27FC236}">
                <a16:creationId xmlns:a16="http://schemas.microsoft.com/office/drawing/2014/main" id="{D87F0688-294F-44A4-B7D2-5F4BD5079CA8}"/>
              </a:ext>
            </a:extLst>
          </p:cNvPr>
          <p:cNvSpPr>
            <a:spLocks noGrp="1"/>
          </p:cNvSpPr>
          <p:nvPr>
            <p:ph idx="1"/>
          </p:nvPr>
        </p:nvSpPr>
        <p:spPr>
          <a:xfrm>
            <a:off x="804672" y="1511084"/>
            <a:ext cx="5295725" cy="4832132"/>
          </a:xfrm>
        </p:spPr>
        <p:txBody>
          <a:bodyPr vert="horz" lIns="91440" tIns="45720" rIns="91440" bIns="45720" rtlCol="0" anchor="t">
            <a:noAutofit/>
          </a:bodyPr>
          <a:lstStyle/>
          <a:p>
            <a:pPr marL="0" indent="0">
              <a:buNone/>
            </a:pPr>
            <a:endParaRPr lang="en-US" sz="3200">
              <a:cs typeface="Calibri"/>
            </a:endParaRPr>
          </a:p>
          <a:p>
            <a:pPr>
              <a:buFont typeface="Calibri" panose="020F0502020204030204" pitchFamily="34" charset="0"/>
              <a:buChar char="⁼"/>
            </a:pPr>
            <a:r>
              <a:rPr lang="en-US" sz="3200">
                <a:cs typeface="Calibri"/>
              </a:rPr>
              <a:t>A team is defined as a group of people how perform independent tasks to work toward accomplishing a common mission or specific objectives. (American Society of Quality, 2021) </a:t>
            </a:r>
          </a:p>
          <a:p>
            <a:pPr marL="0" indent="0">
              <a:buNone/>
            </a:pPr>
            <a:endParaRPr lang="en-US" sz="3200">
              <a:cs typeface="Calibri"/>
            </a:endParaRPr>
          </a:p>
        </p:txBody>
      </p:sp>
    </p:spTree>
    <p:extLst>
      <p:ext uri="{BB962C8B-B14F-4D97-AF65-F5344CB8AC3E}">
        <p14:creationId xmlns:p14="http://schemas.microsoft.com/office/powerpoint/2010/main" val="98323733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2">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4">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26">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8"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9"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9" name="Content Placeholder 8">
            <a:extLst>
              <a:ext uri="{FF2B5EF4-FFF2-40B4-BE49-F238E27FC236}">
                <a16:creationId xmlns:a16="http://schemas.microsoft.com/office/drawing/2014/main" id="{27669597-99D8-4809-BD4B-36431DDCAFA4}"/>
              </a:ext>
            </a:extLst>
          </p:cNvPr>
          <p:cNvSpPr>
            <a:spLocks noGrp="1"/>
          </p:cNvSpPr>
          <p:nvPr>
            <p:ph idx="1"/>
          </p:nvPr>
        </p:nvSpPr>
        <p:spPr>
          <a:xfrm>
            <a:off x="130137" y="1448151"/>
            <a:ext cx="4633179" cy="5230050"/>
          </a:xfrm>
        </p:spPr>
        <p:txBody>
          <a:bodyPr vert="horz" lIns="91440" tIns="45720" rIns="91440" bIns="45720" rtlCol="0" anchor="t">
            <a:noAutofit/>
          </a:bodyPr>
          <a:lstStyle/>
          <a:p>
            <a:r>
              <a:rPr lang="en-US">
                <a:solidFill>
                  <a:schemeClr val="bg1"/>
                </a:solidFill>
                <a:cs typeface="Calibri"/>
              </a:rPr>
              <a:t>Increase Productivity- with more people involve, tasks are completed faster and more efficiently.</a:t>
            </a:r>
          </a:p>
          <a:p>
            <a:r>
              <a:rPr lang="en-US">
                <a:solidFill>
                  <a:schemeClr val="bg1"/>
                </a:solidFill>
                <a:cs typeface="Calibri"/>
              </a:rPr>
              <a:t>Support Network –team members will help and rely on each other; this allow them to focus on the goals.</a:t>
            </a:r>
          </a:p>
          <a:p>
            <a:r>
              <a:rPr lang="en-US">
                <a:solidFill>
                  <a:schemeClr val="bg1"/>
                </a:solidFill>
                <a:cs typeface="Calibri"/>
              </a:rPr>
              <a:t>Innovation-more people with different ideas can produce more creativity and innovation   </a:t>
            </a:r>
          </a:p>
          <a:p>
            <a:endParaRPr lang="en-US">
              <a:solidFill>
                <a:schemeClr val="bg1"/>
              </a:solidFill>
              <a:cs typeface="Calibri"/>
            </a:endParaRPr>
          </a:p>
        </p:txBody>
      </p:sp>
      <p:pic>
        <p:nvPicPr>
          <p:cNvPr id="4" name="Picture 3" descr="Timeline&#10;&#10;Description automatically generated">
            <a:extLst>
              <a:ext uri="{FF2B5EF4-FFF2-40B4-BE49-F238E27FC236}">
                <a16:creationId xmlns:a16="http://schemas.microsoft.com/office/drawing/2014/main" id="{23938F61-F904-4919-A465-943E7FD79A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7463" y="590"/>
            <a:ext cx="7279290" cy="6853610"/>
          </a:xfrm>
          <a:prstGeom prst="rect">
            <a:avLst/>
          </a:prstGeom>
        </p:spPr>
      </p:pic>
    </p:spTree>
    <p:extLst>
      <p:ext uri="{BB962C8B-B14F-4D97-AF65-F5344CB8AC3E}">
        <p14:creationId xmlns:p14="http://schemas.microsoft.com/office/powerpoint/2010/main" val="340187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Text, whiteboard&#10;&#10;Description automatically generated">
            <a:extLst>
              <a:ext uri="{FF2B5EF4-FFF2-40B4-BE49-F238E27FC236}">
                <a16:creationId xmlns:a16="http://schemas.microsoft.com/office/drawing/2014/main" id="{65622028-F7BA-48D0-87AB-DD36088FF596}"/>
              </a:ext>
            </a:extLst>
          </p:cNvPr>
          <p:cNvPicPr>
            <a:picLocks noChangeAspect="1"/>
          </p:cNvPicPr>
          <p:nvPr/>
        </p:nvPicPr>
        <p:blipFill rotWithShape="1">
          <a:blip r:embed="rId2"/>
          <a:srcRect t="7385" r="16395" b="1707"/>
          <a:stretch/>
        </p:blipFill>
        <p:spPr>
          <a:xfrm>
            <a:off x="3979668" y="10"/>
            <a:ext cx="8212332" cy="6857990"/>
          </a:xfrm>
          <a:prstGeom prst="rect">
            <a:avLst/>
          </a:prstGeom>
        </p:spPr>
      </p:pic>
      <p:sp>
        <p:nvSpPr>
          <p:cNvPr id="19" name="Rectangle 18">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4A3E26-8852-480A-993F-11879D4AE43B}"/>
              </a:ext>
            </a:extLst>
          </p:cNvPr>
          <p:cNvSpPr>
            <a:spLocks noGrp="1"/>
          </p:cNvSpPr>
          <p:nvPr>
            <p:ph idx="1"/>
          </p:nvPr>
        </p:nvSpPr>
        <p:spPr>
          <a:xfrm>
            <a:off x="371094" y="1167006"/>
            <a:ext cx="4394869" cy="5580782"/>
          </a:xfrm>
        </p:spPr>
        <p:txBody>
          <a:bodyPr vert="horz" lIns="91440" tIns="45720" rIns="91440" bIns="45720" rtlCol="0" anchor="t">
            <a:normAutofit/>
          </a:bodyPr>
          <a:lstStyle/>
          <a:p>
            <a:r>
              <a:rPr lang="en-US" sz="2400">
                <a:ea typeface="+mn-lt"/>
                <a:cs typeface="+mn-lt"/>
              </a:rPr>
              <a:t>Improve Moral-when people find joy in their job there will find more satisfaction and less stress. </a:t>
            </a:r>
            <a:endParaRPr lang="en-US" sz="2400">
              <a:cs typeface="Calibri"/>
            </a:endParaRPr>
          </a:p>
          <a:p>
            <a:r>
              <a:rPr lang="en-US" sz="2400">
                <a:ea typeface="+mn-lt"/>
                <a:cs typeface="+mn-lt"/>
              </a:rPr>
              <a:t>Allows Flexibility-in teams members know each other duties and they will be able to cover them if necessary.</a:t>
            </a:r>
          </a:p>
          <a:p>
            <a:r>
              <a:rPr lang="en-US" sz="2400">
                <a:ea typeface="+mn-lt"/>
                <a:cs typeface="+mn-lt"/>
              </a:rPr>
              <a:t>Establishes Strong Relationships- as part of a team allows member to build trust which give them a comfortable and confident environment.</a:t>
            </a:r>
          </a:p>
          <a:p>
            <a:pPr marL="0" indent="0">
              <a:buNone/>
            </a:pPr>
            <a:r>
              <a:rPr lang="en-US" sz="2400">
                <a:ea typeface="+mn-lt"/>
                <a:cs typeface="+mn-lt"/>
              </a:rPr>
              <a:t>  </a:t>
            </a:r>
          </a:p>
          <a:p>
            <a:endParaRPr lang="en-US" sz="2400">
              <a:cs typeface="Calibri"/>
            </a:endParaRPr>
          </a:p>
        </p:txBody>
      </p:sp>
    </p:spTree>
    <p:extLst>
      <p:ext uri="{BB962C8B-B14F-4D97-AF65-F5344CB8AC3E}">
        <p14:creationId xmlns:p14="http://schemas.microsoft.com/office/powerpoint/2010/main" val="17047043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10;&#10;Description automatically generated">
            <a:extLst>
              <a:ext uri="{FF2B5EF4-FFF2-40B4-BE49-F238E27FC236}">
                <a16:creationId xmlns:a16="http://schemas.microsoft.com/office/drawing/2014/main" id="{AC3A2CE6-4944-4596-A34A-0163F0C2C833}"/>
              </a:ext>
            </a:extLst>
          </p:cNvPr>
          <p:cNvPicPr>
            <a:picLocks noChangeAspect="1"/>
          </p:cNvPicPr>
          <p:nvPr/>
        </p:nvPicPr>
        <p:blipFill rotWithShape="1">
          <a:blip r:embed="rId2"/>
          <a:srcRect t="5574" r="27310" b="3515"/>
          <a:stretch/>
        </p:blipFill>
        <p:spPr>
          <a:xfrm>
            <a:off x="4630831" y="10"/>
            <a:ext cx="7561169"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1C1A7-5385-40A5-B80D-61B801C1B0B6}"/>
              </a:ext>
            </a:extLst>
          </p:cNvPr>
          <p:cNvSpPr>
            <a:spLocks noGrp="1"/>
          </p:cNvSpPr>
          <p:nvPr>
            <p:ph type="title"/>
          </p:nvPr>
        </p:nvSpPr>
        <p:spPr>
          <a:xfrm>
            <a:off x="371094" y="1161288"/>
            <a:ext cx="5724144" cy="833767"/>
          </a:xfrm>
        </p:spPr>
        <p:txBody>
          <a:bodyPr vert="horz" lIns="91440" tIns="45720" rIns="91440" bIns="45720" rtlCol="0" anchor="b">
            <a:normAutofit/>
          </a:bodyPr>
          <a:lstStyle/>
          <a:p>
            <a:r>
              <a:rPr lang="en-US" sz="3600"/>
              <a:t>Stages of Team Development </a:t>
            </a:r>
            <a:endParaRPr lang="en-US" sz="3600">
              <a:cs typeface="Calibri Light"/>
            </a:endParaRP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852DD1A-7EB3-45D0-85E8-7153B2AEE677}"/>
              </a:ext>
            </a:extLst>
          </p:cNvPr>
          <p:cNvSpPr>
            <a:spLocks noGrp="1"/>
          </p:cNvSpPr>
          <p:nvPr>
            <p:ph sz="half" idx="1"/>
          </p:nvPr>
        </p:nvSpPr>
        <p:spPr>
          <a:xfrm>
            <a:off x="371094" y="2482527"/>
            <a:ext cx="5184578" cy="3858421"/>
          </a:xfrm>
        </p:spPr>
        <p:txBody>
          <a:bodyPr vert="horz" lIns="91440" tIns="45720" rIns="91440" bIns="45720" rtlCol="0" anchor="t">
            <a:normAutofit lnSpcReduction="10000"/>
          </a:bodyPr>
          <a:lstStyle/>
          <a:p>
            <a:r>
              <a:rPr lang="en-US"/>
              <a:t>Strong team development is an essential element of any successful workplace or organization.</a:t>
            </a:r>
            <a:endParaRPr lang="en-US">
              <a:cs typeface="Calibri"/>
            </a:endParaRPr>
          </a:p>
          <a:p>
            <a:r>
              <a:rPr lang="en-US"/>
              <a:t> Productive teams achieve goals, while the act of team building has many benefits, its core purpose is to enable individuals to work together to produce something great.</a:t>
            </a:r>
            <a:endParaRPr lang="en-US">
              <a:cs typeface="Calibri"/>
            </a:endParaRPr>
          </a:p>
        </p:txBody>
      </p:sp>
    </p:spTree>
    <p:extLst>
      <p:ext uri="{BB962C8B-B14F-4D97-AF65-F5344CB8AC3E}">
        <p14:creationId xmlns:p14="http://schemas.microsoft.com/office/powerpoint/2010/main" val="45902593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cxnSp>
        <p:nvCxnSpPr>
          <p:cNvPr id="28" name="Straight Connector 27">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6" descr="Diagram&#10;&#10;Description automatically generated">
            <a:extLst>
              <a:ext uri="{FF2B5EF4-FFF2-40B4-BE49-F238E27FC236}">
                <a16:creationId xmlns:a16="http://schemas.microsoft.com/office/drawing/2014/main" id="{98302C4D-99B9-4031-98B2-0726861B968B}"/>
              </a:ext>
            </a:extLst>
          </p:cNvPr>
          <p:cNvPicPr>
            <a:picLocks noChangeAspect="1"/>
          </p:cNvPicPr>
          <p:nvPr/>
        </p:nvPicPr>
        <p:blipFill>
          <a:blip r:embed="rId2"/>
          <a:stretch>
            <a:fillRect/>
          </a:stretch>
        </p:blipFill>
        <p:spPr>
          <a:xfrm>
            <a:off x="96076" y="705462"/>
            <a:ext cx="5074262" cy="5724168"/>
          </a:xfrm>
          <a:prstGeom prst="rect">
            <a:avLst/>
          </a:prstGeom>
        </p:spPr>
      </p:pic>
      <p:sp>
        <p:nvSpPr>
          <p:cNvPr id="89" name="Content Placeholder 88">
            <a:extLst>
              <a:ext uri="{FF2B5EF4-FFF2-40B4-BE49-F238E27FC236}">
                <a16:creationId xmlns:a16="http://schemas.microsoft.com/office/drawing/2014/main" id="{4E21ACCA-BEDA-441D-AFCD-D6E1D9583CA3}"/>
              </a:ext>
            </a:extLst>
          </p:cNvPr>
          <p:cNvSpPr>
            <a:spLocks noGrp="1"/>
          </p:cNvSpPr>
          <p:nvPr>
            <p:ph sz="half" idx="1"/>
          </p:nvPr>
        </p:nvSpPr>
        <p:spPr>
          <a:xfrm>
            <a:off x="5495924" y="1108218"/>
            <a:ext cx="5807437" cy="5104246"/>
          </a:xfrm>
        </p:spPr>
        <p:txBody>
          <a:bodyPr vert="horz" lIns="91440" tIns="45720" rIns="91440" bIns="45720" rtlCol="0" anchor="t">
            <a:normAutofit/>
          </a:bodyPr>
          <a:lstStyle/>
          <a:p>
            <a:r>
              <a:rPr lang="en-US" sz="3200">
                <a:cs typeface="Calibri"/>
              </a:rPr>
              <a:t>The model was described as "to be used to describe developing groups for the next 20 years" (Tuckman 1984, 14).</a:t>
            </a:r>
            <a:endParaRPr lang="en-US">
              <a:ea typeface="+mn-lt"/>
              <a:cs typeface="+mn-lt"/>
            </a:endParaRPr>
          </a:p>
          <a:p>
            <a:r>
              <a:rPr lang="en-US" sz="3200">
                <a:ea typeface="+mn-lt"/>
                <a:cs typeface="+mn-lt"/>
              </a:rPr>
              <a:t>In 1965 Bruce W. Tuckman create four stages of development, subsequently was revised by Tuckman and Mary Ann Conover Jensen in 1977.</a:t>
            </a:r>
            <a:endParaRPr lang="en-US">
              <a:cs typeface="Calibri"/>
            </a:endParaRPr>
          </a:p>
          <a:p>
            <a:endParaRPr lang="en-US" sz="3200">
              <a:cs typeface="Calibri"/>
            </a:endParaRPr>
          </a:p>
        </p:txBody>
      </p:sp>
    </p:spTree>
    <p:extLst>
      <p:ext uri="{BB962C8B-B14F-4D97-AF65-F5344CB8AC3E}">
        <p14:creationId xmlns:p14="http://schemas.microsoft.com/office/powerpoint/2010/main" val="183407292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2">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0" name="Freeform: Shape 14">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6">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F32D7F4-FC24-4D77-84E3-07F0B1455F51}"/>
              </a:ext>
            </a:extLst>
          </p:cNvPr>
          <p:cNvSpPr>
            <a:spLocks noGrp="1"/>
          </p:cNvSpPr>
          <p:nvPr>
            <p:ph type="title"/>
          </p:nvPr>
        </p:nvSpPr>
        <p:spPr>
          <a:xfrm>
            <a:off x="1861854" y="633046"/>
            <a:ext cx="4834021" cy="1314996"/>
          </a:xfrm>
        </p:spPr>
        <p:txBody>
          <a:bodyPr vert="horz" lIns="91440" tIns="45720" rIns="91440" bIns="45720" rtlCol="0" anchor="b">
            <a:normAutofit/>
          </a:bodyPr>
          <a:lstStyle/>
          <a:p>
            <a:r>
              <a:rPr lang="en-US" kern="1200">
                <a:solidFill>
                  <a:schemeClr val="bg1"/>
                </a:solidFill>
                <a:latin typeface="+mj-lt"/>
                <a:ea typeface="+mj-ea"/>
                <a:cs typeface="+mj-cs"/>
              </a:rPr>
              <a:t>Forming </a:t>
            </a:r>
          </a:p>
        </p:txBody>
      </p:sp>
      <p:sp>
        <p:nvSpPr>
          <p:cNvPr id="3" name="Content Placeholder 2">
            <a:extLst>
              <a:ext uri="{FF2B5EF4-FFF2-40B4-BE49-F238E27FC236}">
                <a16:creationId xmlns:a16="http://schemas.microsoft.com/office/drawing/2014/main" id="{6716C1E1-BE88-4DA3-ACA4-5497D9C8078E}"/>
              </a:ext>
            </a:extLst>
          </p:cNvPr>
          <p:cNvSpPr>
            <a:spLocks noGrp="1"/>
          </p:cNvSpPr>
          <p:nvPr>
            <p:ph sz="half" idx="1"/>
          </p:nvPr>
        </p:nvSpPr>
        <p:spPr>
          <a:xfrm>
            <a:off x="1861854" y="2125737"/>
            <a:ext cx="4834021" cy="4044463"/>
          </a:xfrm>
        </p:spPr>
        <p:txBody>
          <a:bodyPr vert="horz" lIns="91440" tIns="45720" rIns="91440" bIns="45720" rtlCol="0">
            <a:normAutofit/>
          </a:bodyPr>
          <a:lstStyle/>
          <a:p>
            <a:pPr marL="0"/>
            <a:endParaRPr lang="en-US" sz="2600">
              <a:solidFill>
                <a:schemeClr val="bg1"/>
              </a:solidFill>
            </a:endParaRPr>
          </a:p>
          <a:p>
            <a:r>
              <a:rPr lang="en-US" sz="2600">
                <a:solidFill>
                  <a:schemeClr val="bg1"/>
                </a:solidFill>
              </a:rPr>
              <a:t>Is the first stage of development and usually team members are in their best behavior.</a:t>
            </a:r>
          </a:p>
          <a:p>
            <a:r>
              <a:rPr lang="en-US" sz="2600">
                <a:solidFill>
                  <a:schemeClr val="bg1"/>
                </a:solidFill>
              </a:rPr>
              <a:t>Team members are just meeting and learning about the challenges and opportunities </a:t>
            </a:r>
          </a:p>
          <a:p>
            <a:r>
              <a:rPr lang="en-US" sz="2600">
                <a:solidFill>
                  <a:schemeClr val="bg1"/>
                </a:solidFill>
              </a:rPr>
              <a:t>Members attempt to become orientated to the tasks. </a:t>
            </a:r>
          </a:p>
          <a:p>
            <a:endParaRPr lang="en-US" sz="2600">
              <a:solidFill>
                <a:schemeClr val="bg1"/>
              </a:solidFill>
            </a:endParaRPr>
          </a:p>
          <a:p>
            <a:endParaRPr lang="en-US" sz="2600">
              <a:solidFill>
                <a:schemeClr val="bg1"/>
              </a:solidFill>
            </a:endParaRPr>
          </a:p>
        </p:txBody>
      </p:sp>
      <p:pic>
        <p:nvPicPr>
          <p:cNvPr id="6" name="Picture 6">
            <a:extLst>
              <a:ext uri="{FF2B5EF4-FFF2-40B4-BE49-F238E27FC236}">
                <a16:creationId xmlns:a16="http://schemas.microsoft.com/office/drawing/2014/main" id="{47191E00-52ED-408D-B244-8D1E3E9E7E2B}"/>
              </a:ext>
            </a:extLst>
          </p:cNvPr>
          <p:cNvPicPr>
            <a:picLocks noGrp="1" noChangeAspect="1"/>
          </p:cNvPicPr>
          <p:nvPr>
            <p:ph sz="half" idx="2"/>
          </p:nvPr>
        </p:nvPicPr>
        <p:blipFill>
          <a:blip r:embed="rId2"/>
          <a:stretch>
            <a:fillRect/>
          </a:stretch>
        </p:blipFill>
        <p:spPr>
          <a:xfrm>
            <a:off x="7235473" y="2218427"/>
            <a:ext cx="4072815" cy="3054611"/>
          </a:xfrm>
          <a:prstGeom prst="rect">
            <a:avLst/>
          </a:prstGeom>
        </p:spPr>
      </p:pic>
      <p:grpSp>
        <p:nvGrpSpPr>
          <p:cNvPr id="21"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2" name="Freeform: Shape 21">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E478C253-1671-41BD-B7ED-09A3E3C2827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t>Click to add text</a:t>
            </a:r>
          </a:p>
        </p:txBody>
      </p:sp>
    </p:spTree>
    <p:extLst>
      <p:ext uri="{BB962C8B-B14F-4D97-AF65-F5344CB8AC3E}">
        <p14:creationId xmlns:p14="http://schemas.microsoft.com/office/powerpoint/2010/main" val="3675125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2D7F4-FC24-4D77-84E3-07F0B1455F51}"/>
              </a:ext>
            </a:extLst>
          </p:cNvPr>
          <p:cNvSpPr>
            <a:spLocks noGrp="1"/>
          </p:cNvSpPr>
          <p:nvPr>
            <p:ph type="title"/>
          </p:nvPr>
        </p:nvSpPr>
        <p:spPr>
          <a:xfrm>
            <a:off x="838200" y="838189"/>
            <a:ext cx="4391025" cy="1087911"/>
          </a:xfrm>
        </p:spPr>
        <p:txBody>
          <a:bodyPr vert="horz" lIns="91440" tIns="45720" rIns="91440" bIns="45720" rtlCol="0" anchor="t">
            <a:normAutofit/>
          </a:bodyPr>
          <a:lstStyle/>
          <a:p>
            <a:r>
              <a:rPr lang="en-US" sz="4000" kern="1200">
                <a:solidFill>
                  <a:schemeClr val="bg1"/>
                </a:solidFill>
                <a:latin typeface="+mj-lt"/>
                <a:ea typeface="+mj-ea"/>
                <a:cs typeface="+mj-cs"/>
              </a:rPr>
              <a:t>Storming </a:t>
            </a:r>
          </a:p>
        </p:txBody>
      </p:sp>
      <p:sp>
        <p:nvSpPr>
          <p:cNvPr id="3" name="Content Placeholder 2">
            <a:extLst>
              <a:ext uri="{FF2B5EF4-FFF2-40B4-BE49-F238E27FC236}">
                <a16:creationId xmlns:a16="http://schemas.microsoft.com/office/drawing/2014/main" id="{6716C1E1-BE88-4DA3-ACA4-5497D9C8078E}"/>
              </a:ext>
            </a:extLst>
          </p:cNvPr>
          <p:cNvSpPr>
            <a:spLocks noGrp="1"/>
          </p:cNvSpPr>
          <p:nvPr>
            <p:ph sz="half" idx="1"/>
          </p:nvPr>
        </p:nvSpPr>
        <p:spPr>
          <a:xfrm>
            <a:off x="838200" y="2148873"/>
            <a:ext cx="4391025" cy="4061427"/>
          </a:xfrm>
        </p:spPr>
        <p:txBody>
          <a:bodyPr vert="horz" lIns="91440" tIns="45720" rIns="91440" bIns="45720" rtlCol="0" anchor="t">
            <a:noAutofit/>
          </a:bodyPr>
          <a:lstStyle/>
          <a:p>
            <a:r>
              <a:rPr lang="en-US" sz="2400">
                <a:solidFill>
                  <a:schemeClr val="bg1">
                    <a:alpha val="80000"/>
                  </a:schemeClr>
                </a:solidFill>
              </a:rPr>
              <a:t>This is the second stage of development where the group start to sort itself out and gain each other trust.</a:t>
            </a:r>
            <a:endParaRPr lang="en-US" sz="2400">
              <a:solidFill>
                <a:schemeClr val="bg1">
                  <a:alpha val="80000"/>
                </a:schemeClr>
              </a:solidFill>
              <a:cs typeface="Calibri"/>
            </a:endParaRPr>
          </a:p>
          <a:p>
            <a:r>
              <a:rPr lang="en-US" sz="2400">
                <a:solidFill>
                  <a:schemeClr val="bg1">
                    <a:alpha val="80000"/>
                  </a:schemeClr>
                </a:solidFill>
              </a:rPr>
              <a:t>At this stage there is a positive and polite atmosphere.</a:t>
            </a:r>
            <a:endParaRPr lang="en-US" sz="2400">
              <a:solidFill>
                <a:schemeClr val="bg1">
                  <a:alpha val="80000"/>
                </a:schemeClr>
              </a:solidFill>
              <a:cs typeface="Calibri"/>
            </a:endParaRPr>
          </a:p>
          <a:p>
            <a:r>
              <a:rPr lang="en-US" sz="2400">
                <a:solidFill>
                  <a:schemeClr val="bg1">
                    <a:alpha val="80000"/>
                  </a:schemeClr>
                </a:solidFill>
              </a:rPr>
              <a:t>This phase can be destructive for the team and wit lower motivation if allowed to get out of control. </a:t>
            </a:r>
            <a:endParaRPr lang="en-US" sz="2400">
              <a:solidFill>
                <a:schemeClr val="bg1">
                  <a:alpha val="80000"/>
                </a:schemeClr>
              </a:solidFill>
              <a:cs typeface="Calibri"/>
            </a:endParaRPr>
          </a:p>
          <a:p>
            <a:endParaRPr lang="en-US" sz="2400">
              <a:solidFill>
                <a:schemeClr val="bg1">
                  <a:alpha val="80000"/>
                </a:schemeClr>
              </a:solidFill>
              <a:cs typeface="Calibri"/>
            </a:endParaRPr>
          </a:p>
        </p:txBody>
      </p:sp>
      <p:pic>
        <p:nvPicPr>
          <p:cNvPr id="5" name="Picture 5" descr="A picture containing text, person, indoor, people&#10;&#10;Description automatically generated">
            <a:extLst>
              <a:ext uri="{FF2B5EF4-FFF2-40B4-BE49-F238E27FC236}">
                <a16:creationId xmlns:a16="http://schemas.microsoft.com/office/drawing/2014/main" id="{430B1283-EF80-494E-8E52-C6AD53E74DB0}"/>
              </a:ext>
            </a:extLst>
          </p:cNvPr>
          <p:cNvPicPr>
            <a:picLocks noChangeAspect="1"/>
          </p:cNvPicPr>
          <p:nvPr/>
        </p:nvPicPr>
        <p:blipFill>
          <a:blip r:embed="rId2"/>
          <a:stretch>
            <a:fillRect/>
          </a:stretch>
        </p:blipFill>
        <p:spPr>
          <a:xfrm>
            <a:off x="6220689" y="1929838"/>
            <a:ext cx="5136286" cy="2959299"/>
          </a:xfrm>
          <a:prstGeom prst="rect">
            <a:avLst/>
          </a:prstGeom>
        </p:spPr>
      </p:pic>
    </p:spTree>
    <p:extLst>
      <p:ext uri="{BB962C8B-B14F-4D97-AF65-F5344CB8AC3E}">
        <p14:creationId xmlns:p14="http://schemas.microsoft.com/office/powerpoint/2010/main" val="2839476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D2EB46A-D05C-4655-ABB6-75B0A76C649C}"/>
              </a:ext>
            </a:extLst>
          </p:cNvPr>
          <p:cNvSpPr>
            <a:spLocks noGrp="1"/>
          </p:cNvSpPr>
          <p:nvPr>
            <p:ph type="title"/>
          </p:nvPr>
        </p:nvSpPr>
        <p:spPr>
          <a:xfrm>
            <a:off x="1861854" y="633046"/>
            <a:ext cx="4834021" cy="1314996"/>
          </a:xfrm>
        </p:spPr>
        <p:txBody>
          <a:bodyPr anchor="b">
            <a:normAutofit/>
          </a:bodyPr>
          <a:lstStyle/>
          <a:p>
            <a:r>
              <a:rPr lang="en-US">
                <a:solidFill>
                  <a:schemeClr val="bg1"/>
                </a:solidFill>
                <a:cs typeface="Calibri Light"/>
              </a:rPr>
              <a:t>Adjourning  </a:t>
            </a:r>
            <a:endParaRPr lang="en-US">
              <a:solidFill>
                <a:schemeClr val="bg1"/>
              </a:solidFill>
            </a:endParaRPr>
          </a:p>
        </p:txBody>
      </p:sp>
      <p:sp>
        <p:nvSpPr>
          <p:cNvPr id="3" name="Content Placeholder 2">
            <a:extLst>
              <a:ext uri="{FF2B5EF4-FFF2-40B4-BE49-F238E27FC236}">
                <a16:creationId xmlns:a16="http://schemas.microsoft.com/office/drawing/2014/main" id="{64F550DC-5F65-487B-A8D9-CAC02A67A5DE}"/>
              </a:ext>
            </a:extLst>
          </p:cNvPr>
          <p:cNvSpPr>
            <a:spLocks noGrp="1"/>
          </p:cNvSpPr>
          <p:nvPr>
            <p:ph idx="1"/>
          </p:nvPr>
        </p:nvSpPr>
        <p:spPr>
          <a:xfrm>
            <a:off x="1861854" y="2125737"/>
            <a:ext cx="4834021" cy="4044463"/>
          </a:xfrm>
        </p:spPr>
        <p:txBody>
          <a:bodyPr vert="horz" lIns="91440" tIns="45720" rIns="91440" bIns="45720" rtlCol="0" anchor="t">
            <a:normAutofit/>
          </a:bodyPr>
          <a:lstStyle/>
          <a:p>
            <a:r>
              <a:rPr lang="en-US">
                <a:solidFill>
                  <a:schemeClr val="bg1"/>
                </a:solidFill>
                <a:cs typeface="Calibri"/>
              </a:rPr>
              <a:t>Is the final phase of Tuckman's development plan.</a:t>
            </a:r>
            <a:endParaRPr lang="en-US">
              <a:solidFill>
                <a:schemeClr val="bg1"/>
              </a:solidFill>
            </a:endParaRPr>
          </a:p>
          <a:p>
            <a:r>
              <a:rPr lang="en-US">
                <a:solidFill>
                  <a:schemeClr val="bg1"/>
                </a:solidFill>
                <a:cs typeface="Calibri"/>
              </a:rPr>
              <a:t>Refers to the team dissolving after its competition.</a:t>
            </a:r>
          </a:p>
          <a:p>
            <a:r>
              <a:rPr lang="en-US">
                <a:solidFill>
                  <a:schemeClr val="bg1"/>
                </a:solidFill>
                <a:cs typeface="Calibri"/>
              </a:rPr>
              <a:t>In many cases tis is inevitable as most of the projects only last for a fix period.</a:t>
            </a:r>
          </a:p>
          <a:p>
            <a:pPr marL="0" indent="0">
              <a:buNone/>
            </a:pPr>
            <a:endParaRPr lang="en-US">
              <a:solidFill>
                <a:schemeClr val="bg1"/>
              </a:solidFill>
              <a:cs typeface="Calibri"/>
            </a:endParaRPr>
          </a:p>
        </p:txBody>
      </p:sp>
      <p:pic>
        <p:nvPicPr>
          <p:cNvPr id="5" name="Picture 5" descr="A picture containing text, person, academic costume, suit&#10;&#10;Description automatically generated">
            <a:extLst>
              <a:ext uri="{FF2B5EF4-FFF2-40B4-BE49-F238E27FC236}">
                <a16:creationId xmlns:a16="http://schemas.microsoft.com/office/drawing/2014/main" id="{998505B6-F33A-4EC3-8787-66E2DD8E213C}"/>
              </a:ext>
            </a:extLst>
          </p:cNvPr>
          <p:cNvPicPr>
            <a:picLocks noChangeAspect="1"/>
          </p:cNvPicPr>
          <p:nvPr/>
        </p:nvPicPr>
        <p:blipFill>
          <a:blip r:embed="rId2"/>
          <a:stretch>
            <a:fillRect/>
          </a:stretch>
        </p:blipFill>
        <p:spPr>
          <a:xfrm>
            <a:off x="7235473" y="2218427"/>
            <a:ext cx="4072815" cy="3054611"/>
          </a:xfrm>
          <a:prstGeom prst="rect">
            <a:avLst/>
          </a:prstGeom>
        </p:spPr>
      </p:pic>
      <p:grpSp>
        <p:nvGrpSpPr>
          <p:cNvPr id="2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008392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48C1354-1488-4D45-A81E-1AD5BD4D35EC}"/>
              </a:ext>
            </a:extLst>
          </p:cNvPr>
          <p:cNvSpPr>
            <a:spLocks noGrp="1"/>
          </p:cNvSpPr>
          <p:nvPr>
            <p:ph type="title"/>
          </p:nvPr>
        </p:nvSpPr>
        <p:spPr>
          <a:xfrm>
            <a:off x="1861854" y="633046"/>
            <a:ext cx="4834021" cy="1314996"/>
          </a:xfrm>
        </p:spPr>
        <p:txBody>
          <a:bodyPr anchor="b">
            <a:normAutofit/>
          </a:bodyPr>
          <a:lstStyle/>
          <a:p>
            <a:r>
              <a:rPr lang="en-US">
                <a:solidFill>
                  <a:schemeClr val="bg1"/>
                </a:solidFill>
                <a:cs typeface="Calibri Light"/>
              </a:rPr>
              <a:t>Teams Roles</a:t>
            </a:r>
            <a:endParaRPr lang="en-US">
              <a:solidFill>
                <a:schemeClr val="bg1"/>
              </a:solidFill>
            </a:endParaRPr>
          </a:p>
        </p:txBody>
      </p:sp>
      <p:sp>
        <p:nvSpPr>
          <p:cNvPr id="3" name="Content Placeholder 2">
            <a:extLst>
              <a:ext uri="{FF2B5EF4-FFF2-40B4-BE49-F238E27FC236}">
                <a16:creationId xmlns:a16="http://schemas.microsoft.com/office/drawing/2014/main" id="{115595A3-916B-4277-9BB7-4F419B8E398D}"/>
              </a:ext>
            </a:extLst>
          </p:cNvPr>
          <p:cNvSpPr>
            <a:spLocks noGrp="1"/>
          </p:cNvSpPr>
          <p:nvPr>
            <p:ph idx="1"/>
          </p:nvPr>
        </p:nvSpPr>
        <p:spPr>
          <a:xfrm>
            <a:off x="1861854" y="2125737"/>
            <a:ext cx="4834021" cy="4044463"/>
          </a:xfrm>
        </p:spPr>
        <p:txBody>
          <a:bodyPr vert="horz" lIns="91440" tIns="45720" rIns="91440" bIns="45720" rtlCol="0">
            <a:normAutofit/>
          </a:bodyPr>
          <a:lstStyle/>
          <a:p>
            <a:r>
              <a:rPr lang="en-US" sz="2400">
                <a:solidFill>
                  <a:schemeClr val="bg1"/>
                </a:solidFill>
                <a:ea typeface="+mn-lt"/>
                <a:cs typeface="+mn-lt"/>
              </a:rPr>
              <a:t>"I think we've always been striving to find a way of helping people to work together. When people work in effective combinations, they achieve so much more than when they're working alone. But to do that, we need a language, and it needs to be a language which is shared and enables people to communicate with one another." (</a:t>
            </a:r>
            <a:r>
              <a:rPr lang="en-US" sz="2400" i="1">
                <a:solidFill>
                  <a:schemeClr val="bg1"/>
                </a:solidFill>
                <a:ea typeface="+mn-lt"/>
                <a:cs typeface="+mn-lt"/>
              </a:rPr>
              <a:t>Dr Meredith Belbin, 2017)</a:t>
            </a:r>
            <a:endParaRPr lang="en-US" sz="2400">
              <a:solidFill>
                <a:schemeClr val="bg1"/>
              </a:solidFill>
            </a:endParaRPr>
          </a:p>
        </p:txBody>
      </p:sp>
      <p:pic>
        <p:nvPicPr>
          <p:cNvPr id="4" name="Picture 4">
            <a:extLst>
              <a:ext uri="{FF2B5EF4-FFF2-40B4-BE49-F238E27FC236}">
                <a16:creationId xmlns:a16="http://schemas.microsoft.com/office/drawing/2014/main" id="{1BE93CA9-25EE-4E1A-A859-9D7205E1F14E}"/>
              </a:ext>
            </a:extLst>
          </p:cNvPr>
          <p:cNvPicPr>
            <a:picLocks noChangeAspect="1"/>
          </p:cNvPicPr>
          <p:nvPr/>
        </p:nvPicPr>
        <p:blipFill>
          <a:blip r:embed="rId2"/>
          <a:stretch>
            <a:fillRect/>
          </a:stretch>
        </p:blipFill>
        <p:spPr>
          <a:xfrm>
            <a:off x="7235473" y="1200223"/>
            <a:ext cx="4072815" cy="4072815"/>
          </a:xfrm>
          <a:prstGeom prst="rect">
            <a:avLst/>
          </a:prstGeom>
        </p:spPr>
      </p:pic>
      <p:grpSp>
        <p:nvGrpSpPr>
          <p:cNvPr id="1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04606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C246B-5CDB-4DF7-B5B2-A80510DB4E7F}"/>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cs typeface="Calibri Light"/>
              </a:rPr>
              <a:t>Belin's 9 Team Roles </a:t>
            </a:r>
            <a:endParaRPr lang="en-US">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5419C22-61D4-434F-9829-CB851FB44FD4}"/>
              </a:ext>
            </a:extLst>
          </p:cNvPr>
          <p:cNvSpPr>
            <a:spLocks noGrp="1"/>
          </p:cNvSpPr>
          <p:nvPr>
            <p:ph idx="1"/>
          </p:nvPr>
        </p:nvSpPr>
        <p:spPr>
          <a:xfrm>
            <a:off x="5736105" y="230301"/>
            <a:ext cx="6214699" cy="6955991"/>
          </a:xfrm>
        </p:spPr>
        <p:txBody>
          <a:bodyPr vert="horz" lIns="91440" tIns="45720" rIns="91440" bIns="45720" rtlCol="0" anchor="t">
            <a:normAutofit fontScale="92500" lnSpcReduction="10000"/>
          </a:bodyPr>
          <a:lstStyle/>
          <a:p>
            <a:r>
              <a:rPr lang="en-US" sz="2600" b="1">
                <a:solidFill>
                  <a:schemeClr val="bg1"/>
                </a:solidFill>
                <a:cs typeface="Calibri"/>
              </a:rPr>
              <a:t>Resurce Investigato</a:t>
            </a:r>
            <a:r>
              <a:rPr lang="en-US" sz="2600">
                <a:solidFill>
                  <a:schemeClr val="bg1"/>
                </a:solidFill>
                <a:cs typeface="Calibri"/>
              </a:rPr>
              <a:t>r-use their resources to find new ideas and bring to the team.</a:t>
            </a:r>
          </a:p>
          <a:p>
            <a:r>
              <a:rPr lang="en-US" sz="2600" b="1">
                <a:solidFill>
                  <a:schemeClr val="bg1"/>
                </a:solidFill>
                <a:cs typeface="Calibri"/>
              </a:rPr>
              <a:t>Teamworker</a:t>
            </a:r>
            <a:r>
              <a:rPr lang="en-US" sz="2600">
                <a:solidFill>
                  <a:schemeClr val="bg1"/>
                </a:solidFill>
                <a:cs typeface="Calibri"/>
              </a:rPr>
              <a:t>-help the team to run smoothly. </a:t>
            </a:r>
          </a:p>
          <a:p>
            <a:r>
              <a:rPr lang="en-US" sz="2600" b="1">
                <a:solidFill>
                  <a:schemeClr val="bg1"/>
                </a:solidFill>
                <a:cs typeface="Calibri"/>
              </a:rPr>
              <a:t>Co-Ordinator</a:t>
            </a:r>
            <a:r>
              <a:rPr lang="en-US" sz="2600">
                <a:solidFill>
                  <a:schemeClr val="bg1"/>
                </a:solidFill>
                <a:cs typeface="Calibri"/>
              </a:rPr>
              <a:t>- the person how delegate the work.</a:t>
            </a:r>
          </a:p>
          <a:p>
            <a:r>
              <a:rPr lang="en-US" sz="2600" b="1">
                <a:solidFill>
                  <a:schemeClr val="bg1"/>
                </a:solidFill>
                <a:cs typeface="Calibri"/>
              </a:rPr>
              <a:t>Plant-</a:t>
            </a:r>
            <a:r>
              <a:rPr lang="en-US" sz="2600">
                <a:solidFill>
                  <a:schemeClr val="bg1"/>
                </a:solidFill>
                <a:cs typeface="Calibri"/>
              </a:rPr>
              <a:t>solving problem in unconventional ways is their straight. </a:t>
            </a:r>
          </a:p>
          <a:p>
            <a:r>
              <a:rPr lang="en-US" sz="2600" b="1">
                <a:solidFill>
                  <a:schemeClr val="bg1"/>
                </a:solidFill>
                <a:cs typeface="Calibri"/>
              </a:rPr>
              <a:t>Monitor Evaluato</a:t>
            </a:r>
            <a:r>
              <a:rPr lang="en-US" sz="2600">
                <a:solidFill>
                  <a:schemeClr val="bg1"/>
                </a:solidFill>
                <a:cs typeface="Calibri"/>
              </a:rPr>
              <a:t>r- making impartial judgments and provide a logical way.</a:t>
            </a:r>
          </a:p>
          <a:p>
            <a:r>
              <a:rPr lang="en-US" sz="2600" b="1">
                <a:solidFill>
                  <a:schemeClr val="bg1"/>
                </a:solidFill>
                <a:cs typeface="Calibri"/>
              </a:rPr>
              <a:t>Specialist-</a:t>
            </a:r>
            <a:r>
              <a:rPr lang="en-US" sz="2600">
                <a:solidFill>
                  <a:schemeClr val="bg1"/>
                </a:solidFill>
                <a:cs typeface="Calibri"/>
              </a:rPr>
              <a:t>bring knowledges to the team.</a:t>
            </a:r>
          </a:p>
          <a:p>
            <a:r>
              <a:rPr lang="en-US" sz="2600" b="1">
                <a:solidFill>
                  <a:schemeClr val="bg1"/>
                </a:solidFill>
                <a:cs typeface="Calibri"/>
              </a:rPr>
              <a:t>Shaper -p</a:t>
            </a:r>
            <a:r>
              <a:rPr lang="en-US" sz="2600">
                <a:solidFill>
                  <a:schemeClr val="bg1"/>
                </a:solidFill>
                <a:cs typeface="Calibri"/>
              </a:rPr>
              <a:t>rovide the necessary guide to make sure the team does not lose focus and keep moving </a:t>
            </a:r>
          </a:p>
          <a:p>
            <a:r>
              <a:rPr lang="en-US" sz="2600" b="1">
                <a:solidFill>
                  <a:schemeClr val="bg1"/>
                </a:solidFill>
                <a:cs typeface="Calibri"/>
              </a:rPr>
              <a:t>Implemente</a:t>
            </a:r>
            <a:r>
              <a:rPr lang="en-US" sz="2600">
                <a:solidFill>
                  <a:schemeClr val="bg1"/>
                </a:solidFill>
                <a:cs typeface="Calibri"/>
              </a:rPr>
              <a:t>r-provide a strategy for the team in order to carry out as efficiently as possible.</a:t>
            </a:r>
          </a:p>
          <a:p>
            <a:r>
              <a:rPr lang="en-US" sz="2600" b="1">
                <a:solidFill>
                  <a:schemeClr val="bg1"/>
                </a:solidFill>
                <a:cs typeface="Calibri"/>
              </a:rPr>
              <a:t>Completer/Finisher</a:t>
            </a:r>
            <a:r>
              <a:rPr lang="en-US" sz="2600">
                <a:solidFill>
                  <a:schemeClr val="bg1"/>
                </a:solidFill>
                <a:cs typeface="Calibri"/>
              </a:rPr>
              <a:t>-at the end of the task is polishing the work from errors ensuring a high standard of quality.</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98461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33FC4-0E07-4F50-80B7-8368976FDCF4}"/>
              </a:ext>
            </a:extLst>
          </p:cNvPr>
          <p:cNvSpPr>
            <a:spLocks noGrp="1"/>
          </p:cNvSpPr>
          <p:nvPr>
            <p:ph type="title"/>
          </p:nvPr>
        </p:nvSpPr>
        <p:spPr/>
        <p:txBody>
          <a:bodyPr/>
          <a:lstStyle/>
          <a:p>
            <a:r>
              <a:rPr lang="en-US">
                <a:solidFill>
                  <a:schemeClr val="bg1">
                    <a:lumMod val="95000"/>
                  </a:schemeClr>
                </a:solidFill>
                <a:latin typeface="Calibri"/>
                <a:cs typeface="Calibri Light"/>
              </a:rPr>
              <a:t>Monitor Evaluator </a:t>
            </a:r>
            <a:endParaRPr lang="en-US">
              <a:solidFill>
                <a:schemeClr val="bg1">
                  <a:lumMod val="95000"/>
                </a:schemeClr>
              </a:solidFill>
              <a:latin typeface="Calibri"/>
              <a:cs typeface="Calibri"/>
            </a:endParaRPr>
          </a:p>
        </p:txBody>
      </p:sp>
      <p:sp>
        <p:nvSpPr>
          <p:cNvPr id="3" name="Content Placeholder 2">
            <a:extLst>
              <a:ext uri="{FF2B5EF4-FFF2-40B4-BE49-F238E27FC236}">
                <a16:creationId xmlns:a16="http://schemas.microsoft.com/office/drawing/2014/main" id="{36AAF304-867E-4762-8FCD-5E91069926A4}"/>
              </a:ext>
            </a:extLst>
          </p:cNvPr>
          <p:cNvSpPr>
            <a:spLocks noGrp="1"/>
          </p:cNvSpPr>
          <p:nvPr>
            <p:ph idx="1"/>
          </p:nvPr>
        </p:nvSpPr>
        <p:spPr/>
        <p:txBody>
          <a:bodyPr vert="horz" lIns="91440" tIns="45720" rIns="91440" bIns="45720" rtlCol="0" anchor="t">
            <a:normAutofit/>
          </a:bodyPr>
          <a:lstStyle/>
          <a:p>
            <a:pPr marL="0" indent="0">
              <a:buNone/>
            </a:pPr>
            <a:endParaRPr lang="en-US">
              <a:cs typeface="Calibri"/>
            </a:endParaRPr>
          </a:p>
          <a:p>
            <a:pPr marL="0" indent="0">
              <a:buNone/>
            </a:pPr>
            <a:endParaRPr lang="en-US">
              <a:cs typeface="Calibri"/>
            </a:endParaRPr>
          </a:p>
          <a:p>
            <a:pPr>
              <a:buFont typeface="Wingdings" panose="020B0604020202020204" pitchFamily="34" charset="0"/>
              <a:buChar char="Ø"/>
            </a:pPr>
            <a:r>
              <a:rPr lang="en-US">
                <a:solidFill>
                  <a:schemeClr val="bg1">
                    <a:lumMod val="95000"/>
                  </a:schemeClr>
                </a:solidFill>
                <a:cs typeface="Calibri"/>
              </a:rPr>
              <a:t>Sober.</a:t>
            </a:r>
          </a:p>
          <a:p>
            <a:pPr>
              <a:buFont typeface="Wingdings" panose="020B0604020202020204" pitchFamily="34" charset="0"/>
              <a:buChar char="Ø"/>
            </a:pPr>
            <a:r>
              <a:rPr lang="en-US">
                <a:solidFill>
                  <a:schemeClr val="bg1">
                    <a:lumMod val="95000"/>
                  </a:schemeClr>
                </a:solidFill>
                <a:cs typeface="Calibri"/>
              </a:rPr>
              <a:t>Strategic .</a:t>
            </a:r>
          </a:p>
          <a:p>
            <a:pPr>
              <a:buFont typeface="Wingdings" panose="020B0604020202020204" pitchFamily="34" charset="0"/>
              <a:buChar char="Ø"/>
            </a:pPr>
            <a:r>
              <a:rPr lang="en-US">
                <a:solidFill>
                  <a:schemeClr val="bg1">
                    <a:lumMod val="95000"/>
                  </a:schemeClr>
                </a:solidFill>
                <a:cs typeface="Calibri"/>
              </a:rPr>
              <a:t>Sees all options.</a:t>
            </a:r>
          </a:p>
          <a:p>
            <a:pPr>
              <a:buFont typeface="Wingdings" panose="020B0604020202020204" pitchFamily="34" charset="0"/>
              <a:buChar char="Ø"/>
            </a:pPr>
            <a:r>
              <a:rPr lang="en-US">
                <a:solidFill>
                  <a:schemeClr val="bg1">
                    <a:lumMod val="95000"/>
                  </a:schemeClr>
                </a:solidFill>
                <a:cs typeface="Calibri"/>
              </a:rPr>
              <a:t>Judges accurately. </a:t>
            </a:r>
          </a:p>
          <a:p>
            <a:pPr>
              <a:buFont typeface="Wingdings" panose="020B0604020202020204" pitchFamily="34" charset="0"/>
              <a:buChar char="Ø"/>
            </a:pPr>
            <a:r>
              <a:rPr lang="en-US">
                <a:solidFill>
                  <a:schemeClr val="bg1">
                    <a:lumMod val="95000"/>
                  </a:schemeClr>
                </a:solidFill>
                <a:cs typeface="Calibri"/>
              </a:rPr>
              <a:t>Is the logical eye.</a:t>
            </a:r>
          </a:p>
          <a:p>
            <a:pPr>
              <a:buFont typeface="Wingdings" panose="020B0604020202020204" pitchFamily="34" charset="0"/>
              <a:buChar char="Ø"/>
            </a:pPr>
            <a:r>
              <a:rPr lang="en-US">
                <a:solidFill>
                  <a:schemeClr val="bg1">
                    <a:lumMod val="95000"/>
                  </a:schemeClr>
                </a:solidFill>
                <a:cs typeface="Calibri"/>
              </a:rPr>
              <a:t>Checking all the logical options.</a:t>
            </a:r>
          </a:p>
          <a:p>
            <a:pPr>
              <a:buFont typeface="Wingdings" panose="020B0604020202020204" pitchFamily="34" charset="0"/>
              <a:buChar char="Ø"/>
            </a:pPr>
            <a:endParaRPr lang="en-US">
              <a:solidFill>
                <a:schemeClr val="bg1">
                  <a:lumMod val="95000"/>
                </a:schemeClr>
              </a:solidFill>
              <a:cs typeface="Calibri"/>
            </a:endParaRPr>
          </a:p>
        </p:txBody>
      </p:sp>
      <p:sp>
        <p:nvSpPr>
          <p:cNvPr id="4" name="Content Placeholder 3">
            <a:extLst>
              <a:ext uri="{FF2B5EF4-FFF2-40B4-BE49-F238E27FC236}">
                <a16:creationId xmlns:a16="http://schemas.microsoft.com/office/drawing/2014/main" id="{24FDDFB1-4FEB-4BB9-8B61-10EB0E6F5B80}"/>
              </a:ext>
            </a:extLst>
          </p:cNvPr>
          <p:cNvSpPr>
            <a:spLocks noGrp="1"/>
          </p:cNvSpPr>
          <p:nvPr>
            <p:ph sz="half" idx="4294967295"/>
          </p:nvPr>
        </p:nvSpPr>
        <p:spPr>
          <a:xfrm>
            <a:off x="462398" y="1825625"/>
            <a:ext cx="7254584" cy="4351338"/>
          </a:xfrm>
        </p:spPr>
        <p:txBody>
          <a:bodyPr vert="horz" lIns="91440" tIns="45720" rIns="91440" bIns="45720" rtlCol="0" anchor="t">
            <a:normAutofit/>
          </a:bodyPr>
          <a:lstStyle/>
          <a:p>
            <a:pPr>
              <a:buFont typeface="Wingdings" panose="020B0604020202020204" pitchFamily="34" charset="0"/>
              <a:buChar char="Ø"/>
            </a:pPr>
            <a:r>
              <a:rPr lang="en-US">
                <a:solidFill>
                  <a:schemeClr val="bg1">
                    <a:lumMod val="95000"/>
                  </a:schemeClr>
                </a:solidFill>
                <a:cs typeface="Calibri"/>
              </a:rPr>
              <a:t>Prudent individual best suited to analyze problems and evaluate ideas and suggestions.</a:t>
            </a:r>
            <a:r>
              <a:rPr lang="en-US">
                <a:solidFill>
                  <a:srgbClr val="000000"/>
                </a:solidFill>
                <a:cs typeface="Calibri"/>
              </a:rPr>
              <a:t>.</a:t>
            </a:r>
            <a:endParaRPr lang="en-US"/>
          </a:p>
        </p:txBody>
      </p:sp>
      <p:pic>
        <p:nvPicPr>
          <p:cNvPr id="5" name="Picture 5">
            <a:extLst>
              <a:ext uri="{FF2B5EF4-FFF2-40B4-BE49-F238E27FC236}">
                <a16:creationId xmlns:a16="http://schemas.microsoft.com/office/drawing/2014/main" id="{03415824-97F5-4C78-98A6-80499C2D77EF}"/>
              </a:ext>
            </a:extLst>
          </p:cNvPr>
          <p:cNvPicPr>
            <a:picLocks noChangeAspect="1"/>
          </p:cNvPicPr>
          <p:nvPr/>
        </p:nvPicPr>
        <p:blipFill>
          <a:blip r:embed="rId3"/>
          <a:stretch>
            <a:fillRect/>
          </a:stretch>
        </p:blipFill>
        <p:spPr>
          <a:xfrm>
            <a:off x="7827819" y="1294830"/>
            <a:ext cx="3089563" cy="3603324"/>
          </a:xfrm>
          <a:prstGeom prst="rect">
            <a:avLst/>
          </a:prstGeom>
        </p:spPr>
      </p:pic>
    </p:spTree>
    <p:extLst>
      <p:ext uri="{BB962C8B-B14F-4D97-AF65-F5344CB8AC3E}">
        <p14:creationId xmlns:p14="http://schemas.microsoft.com/office/powerpoint/2010/main" val="3836482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2EF5089-8DEC-4B61-AEEE-0200E0233D1F}"/>
              </a:ext>
            </a:extLst>
          </p:cNvPr>
          <p:cNvSpPr>
            <a:spLocks noGrp="1"/>
          </p:cNvSpPr>
          <p:nvPr>
            <p:ph type="title"/>
          </p:nvPr>
        </p:nvSpPr>
        <p:spPr>
          <a:xfrm>
            <a:off x="2235926" y="633046"/>
            <a:ext cx="4459949" cy="1314996"/>
          </a:xfrm>
        </p:spPr>
        <p:txBody>
          <a:bodyPr anchor="b">
            <a:normAutofit/>
          </a:bodyPr>
          <a:lstStyle/>
          <a:p>
            <a:r>
              <a:rPr lang="en-US">
                <a:solidFill>
                  <a:schemeClr val="bg1"/>
                </a:solidFill>
                <a:cs typeface="Calibri Light"/>
              </a:rPr>
              <a:t>Implementer </a:t>
            </a:r>
            <a:endParaRPr lang="en-US">
              <a:solidFill>
                <a:schemeClr val="bg1"/>
              </a:solidFill>
            </a:endParaRPr>
          </a:p>
        </p:txBody>
      </p:sp>
      <p:sp>
        <p:nvSpPr>
          <p:cNvPr id="3" name="Content Placeholder 2">
            <a:extLst>
              <a:ext uri="{FF2B5EF4-FFF2-40B4-BE49-F238E27FC236}">
                <a16:creationId xmlns:a16="http://schemas.microsoft.com/office/drawing/2014/main" id="{2A016ADC-A11E-4AC5-BB50-578C918AC523}"/>
              </a:ext>
            </a:extLst>
          </p:cNvPr>
          <p:cNvSpPr>
            <a:spLocks noGrp="1"/>
          </p:cNvSpPr>
          <p:nvPr>
            <p:ph idx="1"/>
          </p:nvPr>
        </p:nvSpPr>
        <p:spPr>
          <a:xfrm>
            <a:off x="1861854" y="2125737"/>
            <a:ext cx="4834021" cy="4044463"/>
          </a:xfrm>
        </p:spPr>
        <p:txBody>
          <a:bodyPr vert="horz" lIns="91440" tIns="45720" rIns="91440" bIns="45720" rtlCol="0" anchor="t">
            <a:normAutofit/>
          </a:bodyPr>
          <a:lstStyle/>
          <a:p>
            <a:pPr>
              <a:buFont typeface="Wingdings" panose="020B0604020202020204" pitchFamily="34" charset="0"/>
              <a:buChar char="Ø"/>
            </a:pPr>
            <a:r>
              <a:rPr lang="en-US">
                <a:solidFill>
                  <a:schemeClr val="bg1"/>
                </a:solidFill>
                <a:cs typeface="Calibri"/>
              </a:rPr>
              <a:t>Turns ideas into action and organize work that needs to be done.</a:t>
            </a:r>
          </a:p>
          <a:p>
            <a:pPr>
              <a:buFont typeface="Wingdings" panose="020B0604020202020204" pitchFamily="34" charset="0"/>
              <a:buChar char="Ø"/>
            </a:pPr>
            <a:r>
              <a:rPr lang="en-US">
                <a:solidFill>
                  <a:schemeClr val="bg1"/>
                </a:solidFill>
                <a:cs typeface="Calibri"/>
              </a:rPr>
              <a:t>The action is for the implementer.</a:t>
            </a:r>
          </a:p>
          <a:p>
            <a:pPr>
              <a:buFont typeface="Wingdings" panose="020B0604020202020204" pitchFamily="34" charset="0"/>
              <a:buChar char="Ø"/>
            </a:pPr>
            <a:r>
              <a:rPr lang="en-US">
                <a:solidFill>
                  <a:schemeClr val="bg1"/>
                </a:solidFill>
                <a:cs typeface="Calibri"/>
              </a:rPr>
              <a:t>Efficient.</a:t>
            </a:r>
          </a:p>
          <a:p>
            <a:pPr>
              <a:buFont typeface="Wingdings" panose="020B0604020202020204" pitchFamily="34" charset="0"/>
              <a:buChar char="Ø"/>
            </a:pPr>
            <a:r>
              <a:rPr lang="en-US">
                <a:solidFill>
                  <a:schemeClr val="bg1"/>
                </a:solidFill>
                <a:cs typeface="Calibri"/>
              </a:rPr>
              <a:t>Reliable. </a:t>
            </a:r>
          </a:p>
          <a:p>
            <a:pPr>
              <a:buFont typeface="Wingdings" panose="020B0604020202020204" pitchFamily="34" charset="0"/>
              <a:buChar char="Ø"/>
            </a:pPr>
            <a:r>
              <a:rPr lang="en-US">
                <a:solidFill>
                  <a:schemeClr val="bg1"/>
                </a:solidFill>
                <a:cs typeface="Calibri"/>
              </a:rPr>
              <a:t>Practical.</a:t>
            </a:r>
          </a:p>
        </p:txBody>
      </p:sp>
      <p:pic>
        <p:nvPicPr>
          <p:cNvPr id="4" name="Picture 4" descr="Logo, icon&#10;&#10;Description automatically generated">
            <a:extLst>
              <a:ext uri="{FF2B5EF4-FFF2-40B4-BE49-F238E27FC236}">
                <a16:creationId xmlns:a16="http://schemas.microsoft.com/office/drawing/2014/main" id="{5939D6E5-93E7-484D-AF32-03AC51497C1D}"/>
              </a:ext>
            </a:extLst>
          </p:cNvPr>
          <p:cNvPicPr>
            <a:picLocks noChangeAspect="1"/>
          </p:cNvPicPr>
          <p:nvPr/>
        </p:nvPicPr>
        <p:blipFill>
          <a:blip r:embed="rId2"/>
          <a:stretch>
            <a:fillRect/>
          </a:stretch>
        </p:blipFill>
        <p:spPr>
          <a:xfrm>
            <a:off x="7248161" y="1200223"/>
            <a:ext cx="4060127" cy="4072815"/>
          </a:xfrm>
          <a:prstGeom prst="rect">
            <a:avLst/>
          </a:prstGeom>
        </p:spPr>
      </p:pic>
      <p:grpSp>
        <p:nvGrpSpPr>
          <p:cNvPr id="1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02779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7432241-7B6F-4C31-AA27-59A5054367E4}"/>
              </a:ext>
            </a:extLst>
          </p:cNvPr>
          <p:cNvSpPr>
            <a:spLocks noGrp="1"/>
          </p:cNvSpPr>
          <p:nvPr>
            <p:ph type="title"/>
          </p:nvPr>
        </p:nvSpPr>
        <p:spPr>
          <a:xfrm>
            <a:off x="1861854" y="633046"/>
            <a:ext cx="4834021" cy="1314996"/>
          </a:xfrm>
        </p:spPr>
        <p:txBody>
          <a:bodyPr anchor="b">
            <a:normAutofit/>
          </a:bodyPr>
          <a:lstStyle/>
          <a:p>
            <a:r>
              <a:rPr lang="en-US">
                <a:solidFill>
                  <a:schemeClr val="bg1"/>
                </a:solidFill>
                <a:cs typeface="Calibri Light"/>
              </a:rPr>
              <a:t>Completer/Finisher</a:t>
            </a:r>
            <a:endParaRPr lang="en-US">
              <a:solidFill>
                <a:schemeClr val="bg1"/>
              </a:solidFill>
            </a:endParaRPr>
          </a:p>
        </p:txBody>
      </p:sp>
      <p:sp>
        <p:nvSpPr>
          <p:cNvPr id="3" name="Content Placeholder 2">
            <a:extLst>
              <a:ext uri="{FF2B5EF4-FFF2-40B4-BE49-F238E27FC236}">
                <a16:creationId xmlns:a16="http://schemas.microsoft.com/office/drawing/2014/main" id="{B02CD359-D865-40E1-89A1-B1DF0A3D3D64}"/>
              </a:ext>
            </a:extLst>
          </p:cNvPr>
          <p:cNvSpPr>
            <a:spLocks noGrp="1"/>
          </p:cNvSpPr>
          <p:nvPr>
            <p:ph idx="1"/>
          </p:nvPr>
        </p:nvSpPr>
        <p:spPr>
          <a:xfrm>
            <a:off x="1861854" y="2125737"/>
            <a:ext cx="4834021" cy="4044463"/>
          </a:xfrm>
        </p:spPr>
        <p:txBody>
          <a:bodyPr vert="horz" lIns="91440" tIns="45720" rIns="91440" bIns="45720" rtlCol="0" anchor="t">
            <a:normAutofit/>
          </a:bodyPr>
          <a:lstStyle/>
          <a:p>
            <a:r>
              <a:rPr lang="en-US">
                <a:solidFill>
                  <a:schemeClr val="bg1"/>
                </a:solidFill>
                <a:cs typeface="Calibri"/>
              </a:rPr>
              <a:t>Search out for errors and omissions.</a:t>
            </a:r>
          </a:p>
          <a:p>
            <a:r>
              <a:rPr lang="en-US">
                <a:solidFill>
                  <a:schemeClr val="bg1"/>
                </a:solidFill>
                <a:cs typeface="Calibri"/>
              </a:rPr>
              <a:t>Deliver on time the project at the highest standards.</a:t>
            </a:r>
          </a:p>
          <a:p>
            <a:r>
              <a:rPr lang="en-US">
                <a:solidFill>
                  <a:schemeClr val="bg1"/>
                </a:solidFill>
                <a:cs typeface="Calibri"/>
              </a:rPr>
              <a:t>Pays attention to small details.</a:t>
            </a:r>
          </a:p>
          <a:p>
            <a:r>
              <a:rPr lang="en-US">
                <a:solidFill>
                  <a:schemeClr val="bg1"/>
                </a:solidFill>
                <a:cs typeface="Calibri"/>
              </a:rPr>
              <a:t>Completer will be mor likely to miss the deadline for perfection. </a:t>
            </a:r>
            <a:endParaRPr lang="en-US">
              <a:solidFill>
                <a:schemeClr val="bg1"/>
              </a:solidFill>
            </a:endParaRPr>
          </a:p>
        </p:txBody>
      </p:sp>
      <p:pic>
        <p:nvPicPr>
          <p:cNvPr id="4" name="Picture 4" descr="Logo&#10;&#10;Description automatically generated">
            <a:extLst>
              <a:ext uri="{FF2B5EF4-FFF2-40B4-BE49-F238E27FC236}">
                <a16:creationId xmlns:a16="http://schemas.microsoft.com/office/drawing/2014/main" id="{C4E05E71-8D26-4282-AE4E-0FEFB1605057}"/>
              </a:ext>
            </a:extLst>
          </p:cNvPr>
          <p:cNvPicPr>
            <a:picLocks noChangeAspect="1"/>
          </p:cNvPicPr>
          <p:nvPr/>
        </p:nvPicPr>
        <p:blipFill>
          <a:blip r:embed="rId2"/>
          <a:stretch>
            <a:fillRect/>
          </a:stretch>
        </p:blipFill>
        <p:spPr>
          <a:xfrm>
            <a:off x="6612019" y="1013082"/>
            <a:ext cx="4973359" cy="4259956"/>
          </a:xfrm>
          <a:prstGeom prst="rect">
            <a:avLst/>
          </a:prstGeom>
        </p:spPr>
      </p:pic>
      <p:grpSp>
        <p:nvGrpSpPr>
          <p:cNvPr id="1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24529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2751-F6ED-4912-B484-677CE5E5035F}"/>
              </a:ext>
            </a:extLst>
          </p:cNvPr>
          <p:cNvSpPr>
            <a:spLocks noGrp="1"/>
          </p:cNvSpPr>
          <p:nvPr>
            <p:ph type="title"/>
          </p:nvPr>
        </p:nvSpPr>
        <p:spPr/>
        <p:txBody>
          <a:bodyPr/>
          <a:lstStyle/>
          <a:p>
            <a:r>
              <a:rPr lang="en-US">
                <a:solidFill>
                  <a:schemeClr val="bg1">
                    <a:lumMod val="95000"/>
                  </a:schemeClr>
                </a:solidFill>
                <a:cs typeface="Calibri Light"/>
              </a:rPr>
              <a:t>Situational Leadership </a:t>
            </a:r>
            <a:endParaRPr lang="en-US">
              <a:solidFill>
                <a:schemeClr val="bg1">
                  <a:lumMod val="95000"/>
                </a:schemeClr>
              </a:solidFill>
            </a:endParaRPr>
          </a:p>
        </p:txBody>
      </p:sp>
      <p:sp>
        <p:nvSpPr>
          <p:cNvPr id="3" name="Content Placeholder 2">
            <a:extLst>
              <a:ext uri="{FF2B5EF4-FFF2-40B4-BE49-F238E27FC236}">
                <a16:creationId xmlns:a16="http://schemas.microsoft.com/office/drawing/2014/main" id="{E098010A-381D-45DE-9205-4A18D607529D}"/>
              </a:ext>
            </a:extLst>
          </p:cNvPr>
          <p:cNvSpPr>
            <a:spLocks noGrp="1"/>
          </p:cNvSpPr>
          <p:nvPr>
            <p:ph idx="1"/>
          </p:nvPr>
        </p:nvSpPr>
        <p:spPr>
          <a:xfrm>
            <a:off x="838200" y="2289968"/>
            <a:ext cx="7884319" cy="4458494"/>
          </a:xfrm>
        </p:spPr>
        <p:txBody>
          <a:bodyPr vert="horz" lIns="91440" tIns="45720" rIns="91440" bIns="45720" rtlCol="0" anchor="t">
            <a:normAutofit/>
          </a:bodyPr>
          <a:lstStyle/>
          <a:p>
            <a:r>
              <a:rPr lang="en-US">
                <a:solidFill>
                  <a:schemeClr val="bg1">
                    <a:lumMod val="95000"/>
                  </a:schemeClr>
                </a:solidFill>
                <a:ea typeface="+mn-lt"/>
                <a:cs typeface="+mn-lt"/>
              </a:rPr>
              <a:t>According to Dwight D. Eisenhower (1988) Leadership is the art of getting someone else to do something you want done because he wants to do it.</a:t>
            </a:r>
          </a:p>
          <a:p>
            <a:r>
              <a:rPr lang="en-US">
                <a:solidFill>
                  <a:schemeClr val="bg1">
                    <a:lumMod val="95000"/>
                  </a:schemeClr>
                </a:solidFill>
                <a:ea typeface="+mn-lt"/>
                <a:cs typeface="+mn-lt"/>
              </a:rPr>
              <a:t>Situational Leadership Theory was developed by Paul Hersey and Ken Blanchard and in 1969, under the notion that there is no “one size fits all” leadership style. </a:t>
            </a:r>
            <a:endParaRPr lang="en-US">
              <a:solidFill>
                <a:schemeClr val="bg1">
                  <a:lumMod val="95000"/>
                </a:schemeClr>
              </a:solidFill>
              <a:cs typeface="Calibri"/>
            </a:endParaRPr>
          </a:p>
        </p:txBody>
      </p:sp>
    </p:spTree>
    <p:extLst>
      <p:ext uri="{BB962C8B-B14F-4D97-AF65-F5344CB8AC3E}">
        <p14:creationId xmlns:p14="http://schemas.microsoft.com/office/powerpoint/2010/main" val="2446429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F47F8-F16C-434A-93D0-FEFCD5B36744}"/>
              </a:ext>
            </a:extLst>
          </p:cNvPr>
          <p:cNvSpPr>
            <a:spLocks noGrp="1"/>
          </p:cNvSpPr>
          <p:nvPr>
            <p:ph type="title"/>
          </p:nvPr>
        </p:nvSpPr>
        <p:spPr/>
        <p:txBody>
          <a:bodyPr/>
          <a:lstStyle/>
          <a:p>
            <a:pPr>
              <a:spcBef>
                <a:spcPts val="1000"/>
              </a:spcBef>
            </a:pPr>
            <a:r>
              <a:rPr lang="en-US">
                <a:solidFill>
                  <a:schemeClr val="bg1">
                    <a:lumMod val="95000"/>
                  </a:schemeClr>
                </a:solidFill>
                <a:ea typeface="+mj-lt"/>
                <a:cs typeface="+mj-lt"/>
              </a:rPr>
              <a:t>The theory identifies four main leadership approaches:</a:t>
            </a:r>
            <a:endParaRPr lang="en-US">
              <a:solidFill>
                <a:schemeClr val="bg1">
                  <a:lumMod val="95000"/>
                </a:schemeClr>
              </a:solidFill>
            </a:endParaRPr>
          </a:p>
          <a:p>
            <a:endParaRPr lang="en-US">
              <a:cs typeface="Calibri Light"/>
            </a:endParaRPr>
          </a:p>
        </p:txBody>
      </p:sp>
      <p:sp>
        <p:nvSpPr>
          <p:cNvPr id="3" name="Content Placeholder 2">
            <a:extLst>
              <a:ext uri="{FF2B5EF4-FFF2-40B4-BE49-F238E27FC236}">
                <a16:creationId xmlns:a16="http://schemas.microsoft.com/office/drawing/2014/main" id="{37A2E977-076B-426E-8B6E-9A6C933F3396}"/>
              </a:ext>
            </a:extLst>
          </p:cNvPr>
          <p:cNvSpPr>
            <a:spLocks noGrp="1"/>
          </p:cNvSpPr>
          <p:nvPr>
            <p:ph idx="1"/>
          </p:nvPr>
        </p:nvSpPr>
        <p:spPr>
          <a:xfrm>
            <a:off x="838200" y="1379927"/>
            <a:ext cx="10228053" cy="4797036"/>
          </a:xfrm>
        </p:spPr>
        <p:txBody>
          <a:bodyPr vert="horz" lIns="91440" tIns="45720" rIns="91440" bIns="45720" rtlCol="0" anchor="t">
            <a:normAutofit lnSpcReduction="10000"/>
          </a:bodyPr>
          <a:lstStyle/>
          <a:p>
            <a:pPr marL="0" indent="0">
              <a:buNone/>
            </a:pPr>
            <a:endParaRPr lang="en-US">
              <a:solidFill>
                <a:schemeClr val="bg1">
                  <a:lumMod val="95000"/>
                </a:schemeClr>
              </a:solidFill>
              <a:cs typeface="Calibri"/>
            </a:endParaRPr>
          </a:p>
          <a:p>
            <a:pPr>
              <a:buFont typeface="Wingdings" panose="020B0604020202020204" pitchFamily="34" charset="0"/>
              <a:buChar char="Ø"/>
            </a:pPr>
            <a:r>
              <a:rPr lang="en-US" b="1">
                <a:solidFill>
                  <a:schemeClr val="bg1">
                    <a:lumMod val="95000"/>
                  </a:schemeClr>
                </a:solidFill>
                <a:ea typeface="+mn-lt"/>
                <a:cs typeface="+mn-lt"/>
              </a:rPr>
              <a:t>Telling-</a:t>
            </a:r>
            <a:r>
              <a:rPr lang="en-US">
                <a:solidFill>
                  <a:schemeClr val="bg1">
                    <a:lumMod val="95000"/>
                  </a:schemeClr>
                </a:solidFill>
                <a:ea typeface="+mn-lt"/>
                <a:cs typeface="+mn-lt"/>
              </a:rPr>
              <a:t> Directive and authoritative approach, leader makes decisions and tells employees what to do.</a:t>
            </a:r>
            <a:endParaRPr lang="en-US">
              <a:solidFill>
                <a:schemeClr val="bg1">
                  <a:lumMod val="95000"/>
                </a:schemeClr>
              </a:solidFill>
              <a:cs typeface="Calibri" panose="020F0502020204030204"/>
            </a:endParaRPr>
          </a:p>
          <a:p>
            <a:pPr>
              <a:buFont typeface="Wingdings" panose="020B0604020202020204" pitchFamily="34" charset="0"/>
              <a:buChar char="Ø"/>
            </a:pPr>
            <a:r>
              <a:rPr lang="en-US" b="1">
                <a:solidFill>
                  <a:schemeClr val="bg1">
                    <a:lumMod val="95000"/>
                  </a:schemeClr>
                </a:solidFill>
                <a:ea typeface="+mn-lt"/>
                <a:cs typeface="+mn-lt"/>
              </a:rPr>
              <a:t>Selling- </a:t>
            </a:r>
            <a:r>
              <a:rPr lang="en-US">
                <a:solidFill>
                  <a:schemeClr val="bg1">
                    <a:lumMod val="95000"/>
                  </a:schemeClr>
                </a:solidFill>
                <a:ea typeface="+mn-lt"/>
                <a:cs typeface="+mn-lt"/>
              </a:rPr>
              <a:t> leader is taking the final decision, but he communicates and works to persuade the employees rather than simply directing them.</a:t>
            </a:r>
            <a:endParaRPr lang="en-US">
              <a:solidFill>
                <a:schemeClr val="bg1">
                  <a:lumMod val="95000"/>
                </a:schemeClr>
              </a:solidFill>
              <a:cs typeface="Calibri" panose="020F0502020204030204"/>
            </a:endParaRPr>
          </a:p>
          <a:p>
            <a:pPr>
              <a:buFont typeface="Wingdings" panose="020B0604020202020204" pitchFamily="34" charset="0"/>
              <a:buChar char="Ø"/>
            </a:pPr>
            <a:r>
              <a:rPr lang="en-US" b="1">
                <a:solidFill>
                  <a:schemeClr val="bg1">
                    <a:lumMod val="95000"/>
                  </a:schemeClr>
                </a:solidFill>
                <a:ea typeface="+mn-lt"/>
                <a:cs typeface="+mn-lt"/>
              </a:rPr>
              <a:t>Participating-</a:t>
            </a:r>
            <a:r>
              <a:rPr lang="en-US">
                <a:solidFill>
                  <a:schemeClr val="bg1">
                    <a:lumMod val="95000"/>
                  </a:schemeClr>
                </a:solidFill>
                <a:ea typeface="+mn-lt"/>
                <a:cs typeface="+mn-lt"/>
              </a:rPr>
              <a:t> leader works with the team members to make decisions together. He encourage and support the team  support and is more democratic.</a:t>
            </a:r>
            <a:endParaRPr lang="en-US">
              <a:solidFill>
                <a:schemeClr val="bg1">
                  <a:lumMod val="95000"/>
                </a:schemeClr>
              </a:solidFill>
              <a:cs typeface="Calibri" panose="020F0502020204030204"/>
            </a:endParaRPr>
          </a:p>
          <a:p>
            <a:pPr>
              <a:buFont typeface="Wingdings" panose="020B0604020202020204" pitchFamily="34" charset="0"/>
              <a:buChar char="Ø"/>
            </a:pPr>
            <a:r>
              <a:rPr lang="en-US" b="1">
                <a:solidFill>
                  <a:schemeClr val="bg1">
                    <a:lumMod val="95000"/>
                  </a:schemeClr>
                </a:solidFill>
                <a:ea typeface="+mn-lt"/>
                <a:cs typeface="+mn-lt"/>
              </a:rPr>
              <a:t>Delegating-</a:t>
            </a:r>
            <a:r>
              <a:rPr lang="en-US">
                <a:solidFill>
                  <a:schemeClr val="bg1">
                    <a:lumMod val="95000"/>
                  </a:schemeClr>
                </a:solidFill>
                <a:ea typeface="+mn-lt"/>
                <a:cs typeface="+mn-lt"/>
              </a:rPr>
              <a:t> leader assigns decision-making responsibility to team members but oversees their work.</a:t>
            </a:r>
            <a:endParaRPr lang="en-US">
              <a:solidFill>
                <a:schemeClr val="bg1">
                  <a:lumMod val="95000"/>
                </a:schemeClr>
              </a:solidFill>
              <a:cs typeface="Calibri" panose="020F0502020204030204"/>
            </a:endParaRPr>
          </a:p>
          <a:p>
            <a:pPr>
              <a:buFont typeface="Wingdings" panose="020B0604020202020204" pitchFamily="34" charset="0"/>
              <a:buChar char="Ø"/>
            </a:pPr>
            <a:endParaRPr lang="en-US">
              <a:cs typeface="Calibri"/>
            </a:endParaRPr>
          </a:p>
        </p:txBody>
      </p:sp>
    </p:spTree>
    <p:extLst>
      <p:ext uri="{BB962C8B-B14F-4D97-AF65-F5344CB8AC3E}">
        <p14:creationId xmlns:p14="http://schemas.microsoft.com/office/powerpoint/2010/main" val="3805259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F89C5-F3CE-42AB-A5A2-265CDC9437DB}"/>
              </a:ext>
            </a:extLst>
          </p:cNvPr>
          <p:cNvSpPr>
            <a:spLocks noGrp="1"/>
          </p:cNvSpPr>
          <p:nvPr>
            <p:ph type="title"/>
          </p:nvPr>
        </p:nvSpPr>
        <p:spPr>
          <a:xfrm>
            <a:off x="838200" y="609540"/>
            <a:ext cx="10515600" cy="1871902"/>
          </a:xfrm>
        </p:spPr>
        <p:txBody>
          <a:bodyPr>
            <a:normAutofit fontScale="90000"/>
          </a:bodyPr>
          <a:lstStyle/>
          <a:p>
            <a:pPr>
              <a:spcBef>
                <a:spcPts val="1000"/>
              </a:spcBef>
            </a:pPr>
            <a:r>
              <a:rPr lang="en-US">
                <a:solidFill>
                  <a:schemeClr val="bg1">
                    <a:lumMod val="95000"/>
                  </a:schemeClr>
                </a:solidFill>
                <a:ea typeface="+mj-lt"/>
                <a:cs typeface="+mj-lt"/>
              </a:rPr>
              <a:t>Inclusion to these four approaches to leadership, there are also four levels of maturity:</a:t>
            </a:r>
            <a:endParaRPr lang="en-US">
              <a:solidFill>
                <a:schemeClr val="bg1">
                  <a:lumMod val="95000"/>
                </a:schemeClr>
              </a:solidFill>
              <a:cs typeface="Calibri Light"/>
            </a:endParaRPr>
          </a:p>
          <a:p>
            <a:endParaRPr lang="en-US">
              <a:solidFill>
                <a:schemeClr val="bg1">
                  <a:lumMod val="95000"/>
                </a:schemeClr>
              </a:solidFill>
              <a:cs typeface="Calibri Light"/>
            </a:endParaRPr>
          </a:p>
        </p:txBody>
      </p:sp>
      <p:sp>
        <p:nvSpPr>
          <p:cNvPr id="3" name="Content Placeholder 2">
            <a:extLst>
              <a:ext uri="{FF2B5EF4-FFF2-40B4-BE49-F238E27FC236}">
                <a16:creationId xmlns:a16="http://schemas.microsoft.com/office/drawing/2014/main" id="{418A97A9-C3F3-4B6B-9931-4A8E17CA16E5}"/>
              </a:ext>
            </a:extLst>
          </p:cNvPr>
          <p:cNvSpPr>
            <a:spLocks noGrp="1"/>
          </p:cNvSpPr>
          <p:nvPr>
            <p:ph idx="1"/>
          </p:nvPr>
        </p:nvSpPr>
        <p:spPr>
          <a:xfrm>
            <a:off x="838200" y="2228191"/>
            <a:ext cx="10113034" cy="3948772"/>
          </a:xfrm>
        </p:spPr>
        <p:txBody>
          <a:bodyPr vert="horz" lIns="91440" tIns="45720" rIns="91440" bIns="45720" rtlCol="0" anchor="t">
            <a:normAutofit/>
          </a:bodyPr>
          <a:lstStyle/>
          <a:p>
            <a:pPr>
              <a:buFont typeface="Wingdings" panose="020B0604020202020204" pitchFamily="34" charset="0"/>
              <a:buChar char="Ø"/>
            </a:pPr>
            <a:r>
              <a:rPr lang="en-US" b="1">
                <a:solidFill>
                  <a:schemeClr val="bg1">
                    <a:lumMod val="95000"/>
                  </a:schemeClr>
                </a:solidFill>
                <a:ea typeface="+mn-lt"/>
                <a:cs typeface="+mn-lt"/>
              </a:rPr>
              <a:t>Level M1-</a:t>
            </a:r>
            <a:r>
              <a:rPr lang="en-US">
                <a:solidFill>
                  <a:schemeClr val="bg1">
                    <a:lumMod val="95000"/>
                  </a:schemeClr>
                </a:solidFill>
                <a:ea typeface="+mn-lt"/>
                <a:cs typeface="+mn-lt"/>
              </a:rPr>
              <a:t> have low competence and low commitment.</a:t>
            </a:r>
            <a:endParaRPr lang="en-US">
              <a:solidFill>
                <a:schemeClr val="bg1">
                  <a:lumMod val="95000"/>
                </a:schemeClr>
              </a:solidFill>
              <a:cs typeface="Calibri" panose="020F0502020204030204"/>
            </a:endParaRPr>
          </a:p>
          <a:p>
            <a:pPr>
              <a:buFont typeface="Wingdings" panose="020B0604020202020204" pitchFamily="34" charset="0"/>
              <a:buChar char="Ø"/>
            </a:pPr>
            <a:r>
              <a:rPr lang="en-US" b="1">
                <a:solidFill>
                  <a:schemeClr val="bg1">
                    <a:lumMod val="95000"/>
                  </a:schemeClr>
                </a:solidFill>
                <a:ea typeface="+mn-lt"/>
                <a:cs typeface="+mn-lt"/>
              </a:rPr>
              <a:t>Level M2-</a:t>
            </a:r>
            <a:r>
              <a:rPr lang="en-US">
                <a:solidFill>
                  <a:schemeClr val="bg1">
                    <a:lumMod val="95000"/>
                  </a:schemeClr>
                </a:solidFill>
                <a:ea typeface="+mn-lt"/>
                <a:cs typeface="+mn-lt"/>
              </a:rPr>
              <a:t> have low competence, but high commitment.</a:t>
            </a:r>
            <a:endParaRPr lang="en-US">
              <a:solidFill>
                <a:schemeClr val="bg1">
                  <a:lumMod val="95000"/>
                </a:schemeClr>
              </a:solidFill>
              <a:cs typeface="Calibri" panose="020F0502020204030204"/>
            </a:endParaRPr>
          </a:p>
          <a:p>
            <a:pPr>
              <a:buFont typeface="Wingdings" panose="020B0604020202020204" pitchFamily="34" charset="0"/>
              <a:buChar char="Ø"/>
            </a:pPr>
            <a:r>
              <a:rPr lang="en-US" b="1">
                <a:solidFill>
                  <a:schemeClr val="bg1">
                    <a:lumMod val="95000"/>
                  </a:schemeClr>
                </a:solidFill>
                <a:ea typeface="+mn-lt"/>
                <a:cs typeface="+mn-lt"/>
              </a:rPr>
              <a:t>Level M3-</a:t>
            </a:r>
            <a:r>
              <a:rPr lang="en-US">
                <a:solidFill>
                  <a:schemeClr val="bg1">
                    <a:lumMod val="95000"/>
                  </a:schemeClr>
                </a:solidFill>
                <a:ea typeface="+mn-lt"/>
                <a:cs typeface="+mn-lt"/>
              </a:rPr>
              <a:t> high competence, but low commitment and confidence.</a:t>
            </a:r>
            <a:endParaRPr lang="en-US">
              <a:solidFill>
                <a:schemeClr val="bg1">
                  <a:lumMod val="95000"/>
                </a:schemeClr>
              </a:solidFill>
              <a:cs typeface="Calibri" panose="020F0502020204030204"/>
            </a:endParaRPr>
          </a:p>
          <a:p>
            <a:pPr>
              <a:buFont typeface="Wingdings" panose="020B0604020202020204" pitchFamily="34" charset="0"/>
              <a:buChar char="Ø"/>
            </a:pPr>
            <a:r>
              <a:rPr lang="en-US" b="1">
                <a:solidFill>
                  <a:schemeClr val="bg1">
                    <a:lumMod val="95000"/>
                  </a:schemeClr>
                </a:solidFill>
                <a:ea typeface="+mn-lt"/>
                <a:cs typeface="+mn-lt"/>
              </a:rPr>
              <a:t>Level M4-</a:t>
            </a:r>
            <a:r>
              <a:rPr lang="en-US">
                <a:solidFill>
                  <a:schemeClr val="bg1">
                    <a:lumMod val="95000"/>
                  </a:schemeClr>
                </a:solidFill>
                <a:ea typeface="+mn-lt"/>
                <a:cs typeface="+mn-lt"/>
              </a:rPr>
              <a:t> high competence and high commitment and confidence.</a:t>
            </a:r>
            <a:endParaRPr lang="en-US">
              <a:solidFill>
                <a:schemeClr val="bg1">
                  <a:lumMod val="95000"/>
                </a:schemeClr>
              </a:solidFill>
              <a:cs typeface="Calibri" panose="020F0502020204030204"/>
            </a:endParaRPr>
          </a:p>
          <a:p>
            <a:endParaRPr lang="en-US">
              <a:cs typeface="Calibri"/>
            </a:endParaRPr>
          </a:p>
        </p:txBody>
      </p:sp>
    </p:spTree>
    <p:extLst>
      <p:ext uri="{BB962C8B-B14F-4D97-AF65-F5344CB8AC3E}">
        <p14:creationId xmlns:p14="http://schemas.microsoft.com/office/powerpoint/2010/main" val="35425682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3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3" name="Freeform: Shape 3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8" name="Freeform: Shape 3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0" name="Freeform: Shape 3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14C797DF-3286-4B7D-ACCD-D258F596ECFF}"/>
              </a:ext>
            </a:extLst>
          </p:cNvPr>
          <p:cNvSpPr>
            <a:spLocks noGrp="1"/>
          </p:cNvSpPr>
          <p:nvPr>
            <p:ph idx="1"/>
          </p:nvPr>
        </p:nvSpPr>
        <p:spPr>
          <a:xfrm>
            <a:off x="1861854" y="1419156"/>
            <a:ext cx="5374348" cy="5028134"/>
          </a:xfrm>
        </p:spPr>
        <p:txBody>
          <a:bodyPr vert="horz" lIns="91440" tIns="45720" rIns="91440" bIns="45720" rtlCol="0" anchor="t">
            <a:noAutofit/>
          </a:bodyPr>
          <a:lstStyle/>
          <a:p>
            <a:r>
              <a:rPr lang="en-US" sz="2400">
                <a:solidFill>
                  <a:schemeClr val="bg1"/>
                </a:solidFill>
                <a:ea typeface="+mn-lt"/>
                <a:cs typeface="+mn-lt"/>
              </a:rPr>
              <a:t>Telling style suits beater for leading employees at the M1 level (low competence, low commitment).</a:t>
            </a:r>
            <a:endParaRPr lang="en-US" sz="2400">
              <a:solidFill>
                <a:schemeClr val="bg1"/>
              </a:solidFill>
              <a:cs typeface="Calibri" panose="020F0502020204030204"/>
            </a:endParaRPr>
          </a:p>
          <a:p>
            <a:r>
              <a:rPr lang="en-US" sz="2400">
                <a:solidFill>
                  <a:schemeClr val="bg1"/>
                </a:solidFill>
                <a:ea typeface="+mn-lt"/>
                <a:cs typeface="+mn-lt"/>
              </a:rPr>
              <a:t>Delegating style is good  for leading employees at the M4 level (high competence, high commitment/confidence).</a:t>
            </a:r>
          </a:p>
          <a:p>
            <a:r>
              <a:rPr lang="en-US" sz="2400">
                <a:solidFill>
                  <a:schemeClr val="bg1"/>
                </a:solidFill>
                <a:ea typeface="+mn-lt"/>
                <a:cs typeface="+mn-lt"/>
              </a:rPr>
              <a:t>Selling style match  for leading employees at the M2 level (low competence, high commitment).</a:t>
            </a:r>
            <a:endParaRPr lang="en-US" sz="2400">
              <a:solidFill>
                <a:schemeClr val="bg1"/>
              </a:solidFill>
              <a:cs typeface="Calibri"/>
            </a:endParaRPr>
          </a:p>
          <a:p>
            <a:r>
              <a:rPr lang="en-US" sz="2400">
                <a:solidFill>
                  <a:schemeClr val="bg1"/>
                </a:solidFill>
                <a:ea typeface="+mn-lt"/>
                <a:cs typeface="+mn-lt"/>
              </a:rPr>
              <a:t>Participating style interweave best for leading employees at the M3 level (high competence, low commitment/confidence).</a:t>
            </a:r>
            <a:endParaRPr lang="en-US" sz="2400">
              <a:solidFill>
                <a:schemeClr val="bg1"/>
              </a:solidFill>
              <a:cs typeface="Calibri"/>
            </a:endParaRPr>
          </a:p>
          <a:p>
            <a:pPr marL="0" indent="0">
              <a:buNone/>
            </a:pPr>
            <a:endParaRPr lang="en-US" sz="2400">
              <a:solidFill>
                <a:schemeClr val="bg1"/>
              </a:solidFill>
              <a:cs typeface="Calibri"/>
            </a:endParaRPr>
          </a:p>
        </p:txBody>
      </p:sp>
      <p:pic>
        <p:nvPicPr>
          <p:cNvPr id="4" name="Picture 4" descr="Diagram&#10;&#10;Description automatically generated">
            <a:extLst>
              <a:ext uri="{FF2B5EF4-FFF2-40B4-BE49-F238E27FC236}">
                <a16:creationId xmlns:a16="http://schemas.microsoft.com/office/drawing/2014/main" id="{CF26C30E-6B7E-427C-B6CC-C2C84E89A4A9}"/>
              </a:ext>
            </a:extLst>
          </p:cNvPr>
          <p:cNvPicPr>
            <a:picLocks noChangeAspect="1"/>
          </p:cNvPicPr>
          <p:nvPr/>
        </p:nvPicPr>
        <p:blipFill>
          <a:blip r:embed="rId2"/>
          <a:stretch>
            <a:fillRect/>
          </a:stretch>
        </p:blipFill>
        <p:spPr>
          <a:xfrm>
            <a:off x="7235473" y="1648214"/>
            <a:ext cx="4599287" cy="3624823"/>
          </a:xfrm>
          <a:prstGeom prst="rect">
            <a:avLst/>
          </a:prstGeom>
        </p:spPr>
      </p:pic>
      <p:grpSp>
        <p:nvGrpSpPr>
          <p:cNvPr id="3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0" name="Freeform: Shape 3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4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49431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B44C5A8-2E9C-4BB3-9103-1963D1CF5E19}"/>
              </a:ext>
            </a:extLst>
          </p:cNvPr>
          <p:cNvPicPr>
            <a:picLocks noChangeAspect="1"/>
          </p:cNvPicPr>
          <p:nvPr/>
        </p:nvPicPr>
        <p:blipFill rotWithShape="1">
          <a:blip r:embed="rId2"/>
          <a:srcRect t="2340" r="1" b="1"/>
          <a:stretch/>
        </p:blipFill>
        <p:spPr>
          <a:xfrm>
            <a:off x="5153624" y="10"/>
            <a:ext cx="7038376" cy="6857990"/>
          </a:xfrm>
          <a:prstGeom prst="rect">
            <a:avLst/>
          </a:prstGeom>
        </p:spPr>
      </p:pic>
      <p:sp>
        <p:nvSpPr>
          <p:cNvPr id="20"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3FE0D-9D20-4A92-9F88-B1669465CFCF}"/>
              </a:ext>
            </a:extLst>
          </p:cNvPr>
          <p:cNvSpPr>
            <a:spLocks noGrp="1"/>
          </p:cNvSpPr>
          <p:nvPr>
            <p:ph type="title"/>
          </p:nvPr>
        </p:nvSpPr>
        <p:spPr>
          <a:xfrm>
            <a:off x="371094" y="661226"/>
            <a:ext cx="4509706" cy="981837"/>
          </a:xfrm>
        </p:spPr>
        <p:txBody>
          <a:bodyPr anchor="b">
            <a:normAutofit/>
          </a:bodyPr>
          <a:lstStyle/>
          <a:p>
            <a:r>
              <a:rPr lang="en-US" sz="2800"/>
              <a:t>Managing Conflict </a:t>
            </a:r>
            <a:endParaRPr lang="en-GB" sz="2800"/>
          </a:p>
        </p:txBody>
      </p:sp>
      <p:sp>
        <p:nvSpPr>
          <p:cNvPr id="21"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F9BCD382-A624-47BB-9413-750032A67836}"/>
              </a:ext>
            </a:extLst>
          </p:cNvPr>
          <p:cNvSpPr>
            <a:spLocks noGrp="1"/>
          </p:cNvSpPr>
          <p:nvPr>
            <p:ph idx="1"/>
          </p:nvPr>
        </p:nvSpPr>
        <p:spPr>
          <a:xfrm>
            <a:off x="371094" y="2348961"/>
            <a:ext cx="8808624" cy="4255007"/>
          </a:xfrm>
        </p:spPr>
        <p:txBody>
          <a:bodyPr vert="horz" lIns="91440" tIns="45720" rIns="91440" bIns="45720" numCol="2" rtlCol="0" anchor="t">
            <a:normAutofit/>
          </a:bodyPr>
          <a:lstStyle/>
          <a:p>
            <a:endParaRPr lang="en-GB" sz="1100" b="0" i="0">
              <a:effectLst/>
              <a:latin typeface="+mj-lt"/>
              <a:cs typeface="Calibri Light"/>
            </a:endParaRPr>
          </a:p>
          <a:p>
            <a:pPr marL="342900" indent="-342900">
              <a:buChar char="•"/>
            </a:pPr>
            <a:r>
              <a:rPr lang="en-GB" sz="2000">
                <a:ea typeface="+mn-lt"/>
                <a:cs typeface="+mn-lt"/>
              </a:rPr>
              <a:t>A critical competency for today’s working professionals is to understand that we each have our own way of dealing with conflict. </a:t>
            </a:r>
          </a:p>
          <a:p>
            <a:pPr marL="342900" indent="-342900">
              <a:buChar char="•"/>
            </a:pPr>
            <a:r>
              <a:rPr lang="en-GB" sz="2000">
                <a:ea typeface="+mn-lt"/>
                <a:cs typeface="+mn-lt"/>
              </a:rPr>
              <a:t>According to the </a:t>
            </a:r>
            <a:r>
              <a:rPr lang="en-GB" sz="2000">
                <a:ea typeface="+mn-lt"/>
                <a:cs typeface="+mn-lt"/>
                <a:hlinkClick r:id="rId3"/>
              </a:rPr>
              <a:t>Thomas-Kilmann Conflict Mode Instrument (TKI)</a:t>
            </a:r>
            <a:r>
              <a:rPr lang="en-GB" sz="2000">
                <a:ea typeface="+mn-lt"/>
                <a:cs typeface="+mn-lt"/>
              </a:rPr>
              <a:t>, used by human resource (HR) professionals around the world, there are five major styles of conflict management—collaborating, competing, avoiding, accommodating, and compromising.</a:t>
            </a:r>
          </a:p>
          <a:p>
            <a:pPr marL="342900" indent="-342900">
              <a:buChar char="•"/>
            </a:pPr>
            <a:r>
              <a:rPr lang="en-GB" sz="2000">
                <a:ea typeface="+mn-lt"/>
                <a:cs typeface="+mn-lt"/>
              </a:rPr>
              <a:t>"Each strategy has its own benefits; there is no right or wrong conflict management style,” says </a:t>
            </a:r>
            <a:r>
              <a:rPr lang="en-GB" sz="2000" err="1">
                <a:ea typeface="+mn-lt"/>
                <a:cs typeface="+mn-lt"/>
              </a:rPr>
              <a:t>Dr.</a:t>
            </a:r>
            <a:r>
              <a:rPr lang="en-GB" sz="2000">
                <a:ea typeface="+mn-lt"/>
                <a:cs typeface="+mn-lt"/>
              </a:rPr>
              <a:t> Barbara Benoliel, a certified professional mediator and mitigation specialist and faculty member for the </a:t>
            </a:r>
            <a:r>
              <a:rPr lang="en-GB" sz="2000">
                <a:ea typeface="+mn-lt"/>
                <a:cs typeface="+mn-lt"/>
                <a:hlinkClick r:id="rId4"/>
              </a:rPr>
              <a:t>PhD in Human and Social Services</a:t>
            </a:r>
            <a:r>
              <a:rPr lang="en-GB" sz="2000">
                <a:ea typeface="+mn-lt"/>
                <a:cs typeface="+mn-lt"/>
              </a:rPr>
              <a:t> program at Walden University. </a:t>
            </a:r>
            <a:endParaRPr lang="en-GB" sz="2000">
              <a:cs typeface="Calibri" panose="020F0502020204030204"/>
            </a:endParaRPr>
          </a:p>
        </p:txBody>
      </p:sp>
    </p:spTree>
    <p:extLst>
      <p:ext uri="{BB962C8B-B14F-4D97-AF65-F5344CB8AC3E}">
        <p14:creationId xmlns:p14="http://schemas.microsoft.com/office/powerpoint/2010/main" val="115133320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8D9D4-20DE-429B-A34E-D39957C38F7F}"/>
              </a:ext>
            </a:extLst>
          </p:cNvPr>
          <p:cNvSpPr>
            <a:spLocks noGrp="1"/>
          </p:cNvSpPr>
          <p:nvPr>
            <p:ph type="title"/>
          </p:nvPr>
        </p:nvSpPr>
        <p:spPr/>
        <p:txBody>
          <a:bodyPr/>
          <a:lstStyle/>
          <a:p>
            <a:r>
              <a:rPr lang="en-US"/>
              <a:t>Conflict can be managed by : </a:t>
            </a:r>
            <a:endParaRPr lang="en-GB"/>
          </a:p>
        </p:txBody>
      </p:sp>
      <p:pic>
        <p:nvPicPr>
          <p:cNvPr id="5" name="Content Placeholder 4" descr="Text, letter&#10;&#10;Description automatically generated">
            <a:extLst>
              <a:ext uri="{FF2B5EF4-FFF2-40B4-BE49-F238E27FC236}">
                <a16:creationId xmlns:a16="http://schemas.microsoft.com/office/drawing/2014/main" id="{00F8DB8D-0440-4F46-B694-F383D7776D0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1600" y="1988283"/>
            <a:ext cx="7493000" cy="3739418"/>
          </a:xfrm>
        </p:spPr>
      </p:pic>
    </p:spTree>
    <p:extLst>
      <p:ext uri="{BB962C8B-B14F-4D97-AF65-F5344CB8AC3E}">
        <p14:creationId xmlns:p14="http://schemas.microsoft.com/office/powerpoint/2010/main" val="3772957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15CE1-3F32-4E12-BD95-D6173A2C83EB}"/>
              </a:ext>
            </a:extLst>
          </p:cNvPr>
          <p:cNvSpPr>
            <a:spLocks noGrp="1"/>
          </p:cNvSpPr>
          <p:nvPr>
            <p:ph type="title"/>
          </p:nvPr>
        </p:nvSpPr>
        <p:spPr>
          <a:xfrm>
            <a:off x="838200" y="365125"/>
            <a:ext cx="10515600" cy="1306443"/>
          </a:xfrm>
        </p:spPr>
        <p:txBody>
          <a:bodyPr>
            <a:normAutofit/>
          </a:bodyPr>
          <a:lstStyle/>
          <a:p>
            <a:r>
              <a:rPr lang="en-GB" sz="4000" b="1" i="0">
                <a:effectLst/>
                <a:latin typeface="proxima-nova"/>
              </a:rPr>
              <a:t>Types of Conflict</a:t>
            </a:r>
            <a:br>
              <a:rPr lang="en-GB" sz="4000" b="1" i="0">
                <a:effectLst/>
                <a:latin typeface="proxima-nova"/>
              </a:rPr>
            </a:br>
            <a:endParaRPr lang="en-GB" sz="4000"/>
          </a:p>
        </p:txBody>
      </p:sp>
      <p:sp>
        <p:nvSpPr>
          <p:cNvPr id="3" name="Content Placeholder 2">
            <a:extLst>
              <a:ext uri="{FF2B5EF4-FFF2-40B4-BE49-F238E27FC236}">
                <a16:creationId xmlns:a16="http://schemas.microsoft.com/office/drawing/2014/main" id="{CD0BA334-91B1-4126-A2A4-0CB4D0A93EB6}"/>
              </a:ext>
            </a:extLst>
          </p:cNvPr>
          <p:cNvSpPr>
            <a:spLocks noGrp="1"/>
          </p:cNvSpPr>
          <p:nvPr>
            <p:ph idx="1"/>
          </p:nvPr>
        </p:nvSpPr>
        <p:spPr>
          <a:xfrm>
            <a:off x="838200" y="1825625"/>
            <a:ext cx="4152774" cy="4303464"/>
          </a:xfrm>
        </p:spPr>
        <p:txBody>
          <a:bodyPr>
            <a:normAutofit/>
          </a:bodyPr>
          <a:lstStyle/>
          <a:p>
            <a:pPr fontAlgn="base">
              <a:buFont typeface="Arial" panose="020B0604020202020204" pitchFamily="34" charset="0"/>
              <a:buChar char="•"/>
            </a:pPr>
            <a:r>
              <a:rPr lang="en-GB" sz="2000" b="0" i="0">
                <a:effectLst/>
                <a:latin typeface="proxima-nova"/>
              </a:rPr>
              <a:t>Intrapersonal  - by a single individual</a:t>
            </a:r>
          </a:p>
          <a:p>
            <a:pPr fontAlgn="base">
              <a:buFont typeface="Arial" panose="020B0604020202020204" pitchFamily="34" charset="0"/>
              <a:buChar char="•"/>
            </a:pPr>
            <a:r>
              <a:rPr lang="en-GB" sz="2000" b="0" i="0">
                <a:effectLst/>
                <a:latin typeface="proxima-nova"/>
              </a:rPr>
              <a:t>Interpersonal   - to differences in goals, value, and styles between two or more people </a:t>
            </a:r>
          </a:p>
          <a:p>
            <a:pPr fontAlgn="base">
              <a:buFont typeface="Arial" panose="020B0604020202020204" pitchFamily="34" charset="0"/>
              <a:buChar char="•"/>
            </a:pPr>
            <a:r>
              <a:rPr lang="en-GB" sz="2000" b="0" i="0">
                <a:effectLst/>
                <a:latin typeface="proxima-nova"/>
              </a:rPr>
              <a:t>Intragroup        - within a group or team, where members conflict over goals or procedure</a:t>
            </a:r>
          </a:p>
          <a:p>
            <a:pPr fontAlgn="base">
              <a:buFont typeface="Arial" panose="020B0604020202020204" pitchFamily="34" charset="0"/>
              <a:buChar char="•"/>
            </a:pPr>
            <a:r>
              <a:rPr lang="en-GB" sz="2000" b="0" i="0">
                <a:effectLst/>
                <a:latin typeface="proxima-nova"/>
              </a:rPr>
              <a:t>Intergroup        - between groups inside and outside an organization disagree on various issues</a:t>
            </a:r>
          </a:p>
          <a:p>
            <a:endParaRPr lang="en-GB" sz="2000"/>
          </a:p>
        </p:txBody>
      </p:sp>
      <p:pic>
        <p:nvPicPr>
          <p:cNvPr id="15" name="Picture 14" descr="Graphical user interface, website&#10;&#10;Description automatically generated">
            <a:extLst>
              <a:ext uri="{FF2B5EF4-FFF2-40B4-BE49-F238E27FC236}">
                <a16:creationId xmlns:a16="http://schemas.microsoft.com/office/drawing/2014/main" id="{D10B95AF-92EF-48A2-998B-185C5A826C84}"/>
              </a:ext>
            </a:extLst>
          </p:cNvPr>
          <p:cNvPicPr>
            <a:picLocks noChangeAspect="1"/>
          </p:cNvPicPr>
          <p:nvPr/>
        </p:nvPicPr>
        <p:blipFill rotWithShape="1">
          <a:blip r:embed="rId2">
            <a:extLst>
              <a:ext uri="{28A0092B-C50C-407E-A947-70E740481C1C}">
                <a14:useLocalDpi xmlns:a14="http://schemas.microsoft.com/office/drawing/2010/main" val="0"/>
              </a:ext>
            </a:extLst>
          </a:blip>
          <a:srcRect t="1120" r="2" b="7588"/>
          <a:stretch/>
        </p:blipFill>
        <p:spPr>
          <a:xfrm>
            <a:off x="5183501" y="1504232"/>
            <a:ext cx="6170299" cy="4224808"/>
          </a:xfrm>
          <a:prstGeom prst="rect">
            <a:avLst/>
          </a:prstGeom>
        </p:spPr>
      </p:pic>
    </p:spTree>
    <p:extLst>
      <p:ext uri="{BB962C8B-B14F-4D97-AF65-F5344CB8AC3E}">
        <p14:creationId xmlns:p14="http://schemas.microsoft.com/office/powerpoint/2010/main" val="765168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55E50-B69F-4490-9362-C97009A62217}"/>
              </a:ext>
            </a:extLst>
          </p:cNvPr>
          <p:cNvSpPr>
            <a:spLocks noGrp="1"/>
          </p:cNvSpPr>
          <p:nvPr>
            <p:ph type="title"/>
          </p:nvPr>
        </p:nvSpPr>
        <p:spPr>
          <a:xfrm>
            <a:off x="838200" y="365125"/>
            <a:ext cx="10515600" cy="1306443"/>
          </a:xfrm>
        </p:spPr>
        <p:txBody>
          <a:bodyPr>
            <a:normAutofit/>
          </a:bodyPr>
          <a:lstStyle/>
          <a:p>
            <a:r>
              <a:rPr lang="en-GB" sz="4000" b="1" i="0">
                <a:effectLst/>
                <a:latin typeface="proxima-nova"/>
              </a:rPr>
              <a:t>The Conflict Process</a:t>
            </a:r>
            <a:br>
              <a:rPr lang="en-GB" sz="4000" b="1" i="0">
                <a:effectLst/>
                <a:latin typeface="proxima-nova"/>
              </a:rPr>
            </a:br>
            <a:endParaRPr lang="en-GB" sz="4000"/>
          </a:p>
        </p:txBody>
      </p:sp>
      <p:sp>
        <p:nvSpPr>
          <p:cNvPr id="3" name="Content Placeholder 2">
            <a:extLst>
              <a:ext uri="{FF2B5EF4-FFF2-40B4-BE49-F238E27FC236}">
                <a16:creationId xmlns:a16="http://schemas.microsoft.com/office/drawing/2014/main" id="{5AD60519-0E07-4393-A037-09AD6CC8F8B6}"/>
              </a:ext>
            </a:extLst>
          </p:cNvPr>
          <p:cNvSpPr>
            <a:spLocks noGrp="1"/>
          </p:cNvSpPr>
          <p:nvPr>
            <p:ph idx="1"/>
          </p:nvPr>
        </p:nvSpPr>
        <p:spPr>
          <a:xfrm>
            <a:off x="838200" y="1825625"/>
            <a:ext cx="4152774" cy="2450953"/>
          </a:xfrm>
        </p:spPr>
        <p:txBody>
          <a:bodyPr>
            <a:normAutofit lnSpcReduction="10000"/>
          </a:bodyPr>
          <a:lstStyle/>
          <a:p>
            <a:pPr fontAlgn="base">
              <a:buFont typeface="Arial" panose="020B0604020202020204" pitchFamily="34" charset="0"/>
              <a:buChar char="•"/>
            </a:pPr>
            <a:r>
              <a:rPr lang="en-GB" sz="2000" b="0" i="0">
                <a:effectLst/>
                <a:latin typeface="proxima-nova"/>
              </a:rPr>
              <a:t>    Potential opposition or incompatibility</a:t>
            </a:r>
          </a:p>
          <a:p>
            <a:pPr fontAlgn="base">
              <a:buFont typeface="Arial" panose="020B0604020202020204" pitchFamily="34" charset="0"/>
              <a:buChar char="•"/>
            </a:pPr>
            <a:r>
              <a:rPr lang="en-GB" sz="2000" b="0" i="0">
                <a:effectLst/>
                <a:latin typeface="proxima-nova"/>
              </a:rPr>
              <a:t>    Cognition and personalization</a:t>
            </a:r>
          </a:p>
          <a:p>
            <a:pPr fontAlgn="base">
              <a:buFont typeface="Arial" panose="020B0604020202020204" pitchFamily="34" charset="0"/>
              <a:buChar char="•"/>
            </a:pPr>
            <a:r>
              <a:rPr lang="en-GB" sz="2000" b="0" i="0">
                <a:effectLst/>
                <a:latin typeface="proxima-nova"/>
              </a:rPr>
              <a:t>    Intentions</a:t>
            </a:r>
          </a:p>
          <a:p>
            <a:pPr fontAlgn="base"/>
            <a:r>
              <a:rPr lang="en-GB" sz="2000" b="0" i="0">
                <a:effectLst/>
                <a:latin typeface="proxima-nova"/>
              </a:rPr>
              <a:t>   Outcomes</a:t>
            </a:r>
          </a:p>
          <a:p>
            <a:pPr fontAlgn="base"/>
            <a:r>
              <a:rPr lang="en-GB" sz="2000">
                <a:latin typeface="proxima-nova"/>
              </a:rPr>
              <a:t>  </a:t>
            </a:r>
            <a:r>
              <a:rPr lang="en-GB" sz="2000" b="0" i="0">
                <a:effectLst/>
                <a:latin typeface="proxima-nova"/>
              </a:rPr>
              <a:t> </a:t>
            </a:r>
            <a:r>
              <a:rPr lang="en-GB" sz="2000" b="0" i="0" err="1">
                <a:effectLst/>
                <a:latin typeface="proxima-nova"/>
              </a:rPr>
              <a:t>Behavior</a:t>
            </a:r>
            <a:endParaRPr lang="en-GB" sz="2000" b="0" i="0">
              <a:effectLst/>
              <a:latin typeface="proxima-nova"/>
            </a:endParaRPr>
          </a:p>
          <a:p>
            <a:pPr marL="0" indent="0" fontAlgn="base">
              <a:buNone/>
            </a:pPr>
            <a:r>
              <a:rPr lang="en-GB" sz="2000" b="0" i="0">
                <a:effectLst/>
                <a:latin typeface="proxima-nova"/>
              </a:rPr>
              <a:t>    </a:t>
            </a:r>
            <a:endParaRPr lang="en-GB" sz="2000"/>
          </a:p>
        </p:txBody>
      </p:sp>
      <p:pic>
        <p:nvPicPr>
          <p:cNvPr id="6" name="Content Placeholder 4" descr="Graphical user interface&#10;&#10;Description automatically generated with medium confidence">
            <a:extLst>
              <a:ext uri="{FF2B5EF4-FFF2-40B4-BE49-F238E27FC236}">
                <a16:creationId xmlns:a16="http://schemas.microsoft.com/office/drawing/2014/main" id="{19AC4718-276A-4F4A-8AB3-A95E012F5F1E}"/>
              </a:ext>
            </a:extLst>
          </p:cNvPr>
          <p:cNvPicPr>
            <a:picLocks noChangeAspect="1"/>
          </p:cNvPicPr>
          <p:nvPr/>
        </p:nvPicPr>
        <p:blipFill rotWithShape="1">
          <a:blip r:embed="rId2">
            <a:extLst>
              <a:ext uri="{28A0092B-C50C-407E-A947-70E740481C1C}">
                <a14:useLocalDpi xmlns:a14="http://schemas.microsoft.com/office/drawing/2010/main" val="0"/>
              </a:ext>
            </a:extLst>
          </a:blip>
          <a:srcRect l="2512" r="-2" b="-2"/>
          <a:stretch/>
        </p:blipFill>
        <p:spPr>
          <a:xfrm>
            <a:off x="5391150" y="1018345"/>
            <a:ext cx="6476489" cy="4434457"/>
          </a:xfrm>
          <a:prstGeom prst="rect">
            <a:avLst/>
          </a:prstGeom>
        </p:spPr>
      </p:pic>
    </p:spTree>
    <p:extLst>
      <p:ext uri="{BB962C8B-B14F-4D97-AF65-F5344CB8AC3E}">
        <p14:creationId xmlns:p14="http://schemas.microsoft.com/office/powerpoint/2010/main" val="1293202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97F95-EF91-437B-B45A-8974E798F454}"/>
              </a:ext>
            </a:extLst>
          </p:cNvPr>
          <p:cNvSpPr>
            <a:spLocks noGrp="1"/>
          </p:cNvSpPr>
          <p:nvPr>
            <p:ph type="title"/>
          </p:nvPr>
        </p:nvSpPr>
        <p:spPr>
          <a:xfrm>
            <a:off x="838200" y="145143"/>
            <a:ext cx="10515600" cy="1545545"/>
          </a:xfrm>
        </p:spPr>
        <p:txBody>
          <a:bodyPr>
            <a:normAutofit fontScale="90000"/>
          </a:bodyPr>
          <a:lstStyle/>
          <a:p>
            <a:r>
              <a:rPr lang="en-US"/>
              <a:t>Factors of conflicts</a:t>
            </a:r>
            <a:br>
              <a:rPr lang="en-US"/>
            </a:br>
            <a:br>
              <a:rPr lang="en-US"/>
            </a:br>
            <a:endParaRPr lang="en-GB"/>
          </a:p>
        </p:txBody>
      </p:sp>
      <p:sp>
        <p:nvSpPr>
          <p:cNvPr id="3" name="Content Placeholder 2">
            <a:extLst>
              <a:ext uri="{FF2B5EF4-FFF2-40B4-BE49-F238E27FC236}">
                <a16:creationId xmlns:a16="http://schemas.microsoft.com/office/drawing/2014/main" id="{18E72406-AC5C-4FBD-BE50-27DBC9804971}"/>
              </a:ext>
            </a:extLst>
          </p:cNvPr>
          <p:cNvSpPr>
            <a:spLocks noGrp="1"/>
          </p:cNvSpPr>
          <p:nvPr>
            <p:ph idx="1"/>
          </p:nvPr>
        </p:nvSpPr>
        <p:spPr>
          <a:xfrm>
            <a:off x="838200" y="1825625"/>
            <a:ext cx="10515600" cy="4887232"/>
          </a:xfrm>
        </p:spPr>
        <p:txBody>
          <a:bodyPr>
            <a:normAutofit/>
          </a:bodyPr>
          <a:lstStyle/>
          <a:p>
            <a:endParaRPr lang="en-GB"/>
          </a:p>
          <a:p>
            <a:pPr marL="0" indent="0">
              <a:buNone/>
            </a:pPr>
            <a:r>
              <a:rPr lang="en-GB" sz="1600" b="0" i="0">
                <a:solidFill>
                  <a:srgbClr val="444444"/>
                </a:solidFill>
                <a:effectLst/>
                <a:latin typeface="KlavikaWebBasicRegular"/>
              </a:rPr>
              <a:t>I</a:t>
            </a:r>
          </a:p>
          <a:p>
            <a:pPr marL="0" indent="0">
              <a:buNone/>
            </a:pPr>
            <a:endParaRPr lang="en-GB" sz="1600">
              <a:solidFill>
                <a:srgbClr val="444444"/>
              </a:solidFill>
              <a:latin typeface="KlavikaWebBasicRegular"/>
            </a:endParaRPr>
          </a:p>
          <a:p>
            <a:pPr marL="0" indent="0">
              <a:buNone/>
            </a:pPr>
            <a:endParaRPr lang="en-GB" sz="1600" b="0" i="0">
              <a:solidFill>
                <a:srgbClr val="444444"/>
              </a:solidFill>
              <a:effectLst/>
              <a:latin typeface="KlavikaWebBasicRegular"/>
            </a:endParaRPr>
          </a:p>
          <a:p>
            <a:pPr marL="0" indent="0">
              <a:buNone/>
            </a:pPr>
            <a:endParaRPr lang="en-GB" sz="1600">
              <a:solidFill>
                <a:srgbClr val="444444"/>
              </a:solidFill>
              <a:latin typeface="KlavikaWebBasicRegular"/>
            </a:endParaRPr>
          </a:p>
          <a:p>
            <a:pPr marL="0" indent="0">
              <a:buNone/>
            </a:pPr>
            <a:endParaRPr lang="en-GB" sz="1600" b="0" i="0">
              <a:solidFill>
                <a:srgbClr val="444444"/>
              </a:solidFill>
              <a:effectLst/>
              <a:latin typeface="KlavikaWebBasicRegular"/>
            </a:endParaRPr>
          </a:p>
          <a:p>
            <a:pPr marL="0" indent="0">
              <a:buNone/>
            </a:pPr>
            <a:endParaRPr lang="en-GB" sz="1600">
              <a:solidFill>
                <a:srgbClr val="444444"/>
              </a:solidFill>
              <a:latin typeface="KlavikaWebBasicRegular"/>
            </a:endParaRPr>
          </a:p>
          <a:p>
            <a:pPr marL="0" indent="0">
              <a:buNone/>
            </a:pPr>
            <a:endParaRPr lang="en-GB" sz="1600" b="0" i="0">
              <a:solidFill>
                <a:srgbClr val="444444"/>
              </a:solidFill>
              <a:effectLst/>
              <a:latin typeface="KlavikaWebBasicRegular"/>
            </a:endParaRPr>
          </a:p>
          <a:p>
            <a:pPr marL="0" indent="0">
              <a:buNone/>
            </a:pPr>
            <a:endParaRPr lang="en-GB" sz="1600">
              <a:solidFill>
                <a:srgbClr val="444444"/>
              </a:solidFill>
              <a:latin typeface="KlavikaWebBasicRegular"/>
            </a:endParaRPr>
          </a:p>
          <a:p>
            <a:pPr marL="0" indent="0">
              <a:buNone/>
            </a:pPr>
            <a:r>
              <a:rPr lang="en-GB" sz="1600" b="0" i="0">
                <a:solidFill>
                  <a:srgbClr val="444444"/>
                </a:solidFill>
                <a:effectLst/>
                <a:latin typeface="+mj-lt"/>
              </a:rPr>
              <a:t>It may well be part of the natural emotional landscape at work and it is likely that a totally harmonious workplace is impossible to achieve. If episodes of discord between staff are inevitable, current management strategies – which focus on reducing or eliminating conflict – need to be replaced. To develop new, effective strategies, the nature of workplace conflict and why it occurs must be understood.</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mj-lt"/>
              </a:rPr>
              <a:t>If   we accept that conflict is inevitable, we must learn how to deal with it.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mj-lt"/>
              </a:rPr>
              <a:t>Failure to do so can lead to a relationship conflict, which is much more problematic and often difficult to resolve .</a:t>
            </a:r>
          </a:p>
          <a:p>
            <a:pPr marL="0" indent="0">
              <a:buNone/>
            </a:pPr>
            <a:endParaRPr lang="en-GB" sz="1600"/>
          </a:p>
        </p:txBody>
      </p:sp>
      <p:pic>
        <p:nvPicPr>
          <p:cNvPr id="5" name="Picture 4" descr="A picture containing text, businesscard&#10;&#10;Description automatically generated">
            <a:extLst>
              <a:ext uri="{FF2B5EF4-FFF2-40B4-BE49-F238E27FC236}">
                <a16:creationId xmlns:a16="http://schemas.microsoft.com/office/drawing/2014/main" id="{FEF9651F-6512-4C93-AEFE-2165481D71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551" y="807045"/>
            <a:ext cx="5576704" cy="4148777"/>
          </a:xfrm>
          <a:prstGeom prst="rect">
            <a:avLst/>
          </a:prstGeom>
        </p:spPr>
      </p:pic>
      <p:pic>
        <p:nvPicPr>
          <p:cNvPr id="6" name="Picture 5" descr="Timeline&#10;&#10;Description automatically generated">
            <a:extLst>
              <a:ext uri="{FF2B5EF4-FFF2-40B4-BE49-F238E27FC236}">
                <a16:creationId xmlns:a16="http://schemas.microsoft.com/office/drawing/2014/main" id="{7B68A1CB-1AB4-4910-A786-096FEC5E88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6378" y="0"/>
            <a:ext cx="5649072" cy="5059283"/>
          </a:xfrm>
          <a:prstGeom prst="rect">
            <a:avLst/>
          </a:prstGeom>
        </p:spPr>
      </p:pic>
    </p:spTree>
    <p:extLst>
      <p:ext uri="{BB962C8B-B14F-4D97-AF65-F5344CB8AC3E}">
        <p14:creationId xmlns:p14="http://schemas.microsoft.com/office/powerpoint/2010/main" val="971661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a:p>
        </p:txBody>
      </p:sp>
      <p:sp>
        <p:nvSpPr>
          <p:cNvPr id="13" name="Freeform: Shape 12">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DC985C-FC8E-4DD6-93C7-49AADBA5A1F3}"/>
              </a:ext>
            </a:extLst>
          </p:cNvPr>
          <p:cNvSpPr>
            <a:spLocks noGrp="1"/>
          </p:cNvSpPr>
          <p:nvPr>
            <p:ph type="title"/>
          </p:nvPr>
        </p:nvSpPr>
        <p:spPr>
          <a:xfrm>
            <a:off x="765051" y="662400"/>
            <a:ext cx="3384000" cy="1492132"/>
          </a:xfrm>
        </p:spPr>
        <p:txBody>
          <a:bodyPr anchor="t">
            <a:normAutofit/>
          </a:bodyPr>
          <a:lstStyle/>
          <a:p>
            <a:r>
              <a:rPr lang="en-US" sz="4100">
                <a:solidFill>
                  <a:schemeClr val="bg1"/>
                </a:solidFill>
                <a:cs typeface="Calibri Light"/>
              </a:rPr>
              <a:t>Succesful Team Development </a:t>
            </a:r>
            <a:endParaRPr lang="en-US" sz="4100">
              <a:solidFill>
                <a:schemeClr val="bg1"/>
              </a:solidFill>
            </a:endParaRPr>
          </a:p>
        </p:txBody>
      </p:sp>
      <p:sp>
        <p:nvSpPr>
          <p:cNvPr id="3" name="Content Placeholder 2">
            <a:extLst>
              <a:ext uri="{FF2B5EF4-FFF2-40B4-BE49-F238E27FC236}">
                <a16:creationId xmlns:a16="http://schemas.microsoft.com/office/drawing/2014/main" id="{47916BA0-B019-4B71-A3FE-D819A2383A06}"/>
              </a:ext>
            </a:extLst>
          </p:cNvPr>
          <p:cNvSpPr>
            <a:spLocks noGrp="1"/>
          </p:cNvSpPr>
          <p:nvPr>
            <p:ph idx="1"/>
          </p:nvPr>
        </p:nvSpPr>
        <p:spPr>
          <a:xfrm>
            <a:off x="229270" y="1821658"/>
            <a:ext cx="4324593" cy="4880641"/>
          </a:xfrm>
        </p:spPr>
        <p:txBody>
          <a:bodyPr vert="horz" lIns="91440" tIns="45720" rIns="91440" bIns="45720" rtlCol="0" anchor="t">
            <a:normAutofit fontScale="92500"/>
          </a:bodyPr>
          <a:lstStyle/>
          <a:p>
            <a:r>
              <a:rPr lang="en-US" sz="2400">
                <a:solidFill>
                  <a:schemeClr val="bg1">
                    <a:alpha val="60000"/>
                  </a:schemeClr>
                </a:solidFill>
                <a:ea typeface="+mn-lt"/>
                <a:cs typeface="+mn-lt"/>
              </a:rPr>
              <a:t>Successful teams encourage team members to share ideas, consider solutions and solve problems together. Good teams benefit individual members by offering added support and opportunities for development</a:t>
            </a:r>
            <a:r>
              <a:rPr lang="en-US" sz="2400">
                <a:solidFill>
                  <a:schemeClr val="bg1">
                    <a:lumMod val="95000"/>
                  </a:schemeClr>
                </a:solidFill>
                <a:ea typeface="+mn-lt"/>
                <a:cs typeface="+mn-lt"/>
              </a:rPr>
              <a:t>.</a:t>
            </a:r>
            <a:endParaRPr lang="en-US">
              <a:solidFill>
                <a:schemeClr val="bg1">
                  <a:lumMod val="95000"/>
                </a:schemeClr>
              </a:solidFill>
            </a:endParaRPr>
          </a:p>
          <a:p>
            <a:r>
              <a:rPr lang="en-US" sz="2400">
                <a:solidFill>
                  <a:schemeClr val="bg1">
                    <a:lumMod val="95000"/>
                  </a:schemeClr>
                </a:solidFill>
                <a:ea typeface="+mn-lt"/>
                <a:cs typeface="+mn-lt"/>
              </a:rPr>
              <a:t>For a team to be truly effective, </a:t>
            </a:r>
            <a:r>
              <a:rPr lang="en-US" sz="2400" b="1">
                <a:solidFill>
                  <a:schemeClr val="bg1">
                    <a:lumMod val="95000"/>
                  </a:schemeClr>
                </a:solidFill>
                <a:ea typeface="+mn-lt"/>
                <a:cs typeface="+mn-lt"/>
              </a:rPr>
              <a:t>its members must unite with the same vision and be motivated to bring that vision to life</a:t>
            </a:r>
            <a:r>
              <a:rPr lang="en-US" sz="2400">
                <a:solidFill>
                  <a:schemeClr val="bg1">
                    <a:lumMod val="95000"/>
                  </a:schemeClr>
                </a:solidFill>
                <a:ea typeface="+mn-lt"/>
                <a:cs typeface="+mn-lt"/>
              </a:rPr>
              <a:t>. They must share clear, measurable goals, and be committed to each play their part in the overall success of the group.</a:t>
            </a:r>
            <a:endParaRPr lang="en-US">
              <a:solidFill>
                <a:schemeClr val="bg1">
                  <a:lumMod val="95000"/>
                </a:schemeClr>
              </a:solidFill>
            </a:endParaRPr>
          </a:p>
          <a:p>
            <a:endParaRPr lang="en-US" sz="2400">
              <a:solidFill>
                <a:schemeClr val="bg1">
                  <a:alpha val="60000"/>
                </a:schemeClr>
              </a:solidFill>
              <a:cs typeface="Calibri"/>
            </a:endParaRPr>
          </a:p>
          <a:p>
            <a:endParaRPr lang="en-US" sz="2400">
              <a:solidFill>
                <a:srgbClr val="FFFFFF">
                  <a:alpha val="60000"/>
                </a:srgbClr>
              </a:solidFill>
              <a:cs typeface="Calibri"/>
            </a:endParaRPr>
          </a:p>
        </p:txBody>
      </p:sp>
      <p:pic>
        <p:nvPicPr>
          <p:cNvPr id="4" name="Picture 4" descr="A picture containing shape&#10;&#10;Description automatically generated">
            <a:extLst>
              <a:ext uri="{FF2B5EF4-FFF2-40B4-BE49-F238E27FC236}">
                <a16:creationId xmlns:a16="http://schemas.microsoft.com/office/drawing/2014/main" id="{C4E9453D-2C23-4F3D-A250-0A238473DC07}"/>
              </a:ext>
            </a:extLst>
          </p:cNvPr>
          <p:cNvPicPr>
            <a:picLocks noChangeAspect="1"/>
          </p:cNvPicPr>
          <p:nvPr/>
        </p:nvPicPr>
        <p:blipFill>
          <a:blip r:embed="rId2"/>
          <a:stretch>
            <a:fillRect/>
          </a:stretch>
        </p:blipFill>
        <p:spPr>
          <a:xfrm>
            <a:off x="5632614" y="643469"/>
            <a:ext cx="5571062" cy="5571062"/>
          </a:xfrm>
          <a:prstGeom prst="rect">
            <a:avLst/>
          </a:prstGeom>
        </p:spPr>
      </p:pic>
    </p:spTree>
    <p:extLst>
      <p:ext uri="{BB962C8B-B14F-4D97-AF65-F5344CB8AC3E}">
        <p14:creationId xmlns:p14="http://schemas.microsoft.com/office/powerpoint/2010/main" val="18578100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C5BBD7-AD57-46B0-9C69-0B2CD4C506EB}"/>
              </a:ext>
            </a:extLst>
          </p:cNvPr>
          <p:cNvSpPr>
            <a:spLocks noGrp="1"/>
          </p:cNvSpPr>
          <p:nvPr>
            <p:ph type="title"/>
          </p:nvPr>
        </p:nvSpPr>
        <p:spPr>
          <a:xfrm>
            <a:off x="3039490" y="286683"/>
            <a:ext cx="7729621" cy="899359"/>
          </a:xfrm>
        </p:spPr>
        <p:txBody>
          <a:bodyPr anchor="b">
            <a:normAutofit/>
          </a:bodyPr>
          <a:lstStyle/>
          <a:p>
            <a:r>
              <a:rPr lang="en-US">
                <a:solidFill>
                  <a:schemeClr val="bg1"/>
                </a:solidFill>
                <a:cs typeface="Calibri Light"/>
              </a:rPr>
              <a:t>Successful Team Development </a:t>
            </a:r>
            <a:endParaRPr lang="en-US">
              <a:solidFill>
                <a:schemeClr val="bg1"/>
              </a:solidFill>
            </a:endParaRPr>
          </a:p>
        </p:txBody>
      </p:sp>
      <p:sp>
        <p:nvSpPr>
          <p:cNvPr id="3" name="Content Placeholder 2">
            <a:extLst>
              <a:ext uri="{FF2B5EF4-FFF2-40B4-BE49-F238E27FC236}">
                <a16:creationId xmlns:a16="http://schemas.microsoft.com/office/drawing/2014/main" id="{B17FC84C-F5EF-4DCF-A2A2-D98E454CB776}"/>
              </a:ext>
            </a:extLst>
          </p:cNvPr>
          <p:cNvSpPr>
            <a:spLocks noGrp="1"/>
          </p:cNvSpPr>
          <p:nvPr>
            <p:ph idx="1"/>
          </p:nvPr>
        </p:nvSpPr>
        <p:spPr>
          <a:xfrm>
            <a:off x="919745" y="2111882"/>
            <a:ext cx="6247184" cy="4543226"/>
          </a:xfrm>
        </p:spPr>
        <p:txBody>
          <a:bodyPr vert="horz" lIns="91440" tIns="45720" rIns="91440" bIns="45720" rtlCol="0" anchor="t">
            <a:noAutofit/>
          </a:bodyPr>
          <a:lstStyle/>
          <a:p>
            <a:pPr>
              <a:buFont typeface="Wingdings" panose="020B0604020202020204" pitchFamily="34" charset="0"/>
              <a:buChar char="ü"/>
            </a:pPr>
            <a:r>
              <a:rPr lang="en-US" sz="2400">
                <a:solidFill>
                  <a:schemeClr val="bg1"/>
                </a:solidFill>
                <a:ea typeface="+mn-lt"/>
                <a:cs typeface="+mn-lt"/>
              </a:rPr>
              <a:t>Teams are becoming a key tool for organizing work in today’s corporate world. Teams have the potential to immediately amass, organize, relocate, and disperse. </a:t>
            </a:r>
          </a:p>
          <a:p>
            <a:pPr>
              <a:buFont typeface="Wingdings" panose="020B0604020202020204" pitchFamily="34" charset="0"/>
              <a:buChar char="ü"/>
            </a:pPr>
            <a:r>
              <a:rPr lang="en-US" sz="2400">
                <a:solidFill>
                  <a:schemeClr val="bg1"/>
                </a:solidFill>
                <a:ea typeface="+mn-lt"/>
                <a:cs typeface="+mn-lt"/>
              </a:rPr>
              <a:t>Teams are an effective tool of employee motivation. </a:t>
            </a:r>
          </a:p>
          <a:p>
            <a:pPr>
              <a:buFont typeface="Wingdings" panose="020B0604020202020204" pitchFamily="34" charset="0"/>
              <a:buChar char="ü"/>
            </a:pPr>
            <a:r>
              <a:rPr lang="en-US" sz="2400">
                <a:solidFill>
                  <a:schemeClr val="bg1"/>
                </a:solidFill>
                <a:ea typeface="+mn-lt"/>
                <a:cs typeface="+mn-lt"/>
              </a:rPr>
              <a:t>It is essential to consider the fact that teams develop and get mature over a period. </a:t>
            </a:r>
          </a:p>
          <a:p>
            <a:pPr>
              <a:buFont typeface="Wingdings" panose="020B0604020202020204" pitchFamily="34" charset="0"/>
              <a:buChar char="ü"/>
            </a:pPr>
            <a:r>
              <a:rPr lang="en-US" sz="2400">
                <a:solidFill>
                  <a:schemeClr val="bg1"/>
                </a:solidFill>
                <a:ea typeface="+mn-lt"/>
                <a:cs typeface="+mn-lt"/>
              </a:rPr>
              <a:t>Team development creates a captivating atmosphere by encouraging co-operation, teamwork, interdependence and by building trust among team members.</a:t>
            </a:r>
            <a:endParaRPr lang="en-US" sz="2400">
              <a:solidFill>
                <a:schemeClr val="bg1"/>
              </a:solidFill>
              <a:cs typeface="Calibri"/>
            </a:endParaRPr>
          </a:p>
        </p:txBody>
      </p:sp>
      <p:pic>
        <p:nvPicPr>
          <p:cNvPr id="4" name="Picture 4">
            <a:extLst>
              <a:ext uri="{FF2B5EF4-FFF2-40B4-BE49-F238E27FC236}">
                <a16:creationId xmlns:a16="http://schemas.microsoft.com/office/drawing/2014/main" id="{2616C7B6-9ABF-45D2-BDA0-433F19ACC753}"/>
              </a:ext>
            </a:extLst>
          </p:cNvPr>
          <p:cNvPicPr>
            <a:picLocks noChangeAspect="1"/>
          </p:cNvPicPr>
          <p:nvPr/>
        </p:nvPicPr>
        <p:blipFill>
          <a:blip r:embed="rId2"/>
          <a:stretch>
            <a:fillRect/>
          </a:stretch>
        </p:blipFill>
        <p:spPr>
          <a:xfrm>
            <a:off x="7235473" y="2391521"/>
            <a:ext cx="4072815" cy="2881516"/>
          </a:xfrm>
          <a:prstGeom prst="rect">
            <a:avLst/>
          </a:prstGeom>
        </p:spPr>
      </p:pic>
      <p:grpSp>
        <p:nvGrpSpPr>
          <p:cNvPr id="1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439630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3AC77-8770-4C4E-85CA-9DEB3B195C7D}"/>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cs typeface="Calibri Light"/>
              </a:rPr>
              <a:t>8 Steps to build a Successful Team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99B6BB1-35AB-44B0-9CB4-87552FB18604}"/>
              </a:ext>
            </a:extLst>
          </p:cNvPr>
          <p:cNvSpPr>
            <a:spLocks noGrp="1"/>
          </p:cNvSpPr>
          <p:nvPr>
            <p:ph idx="1"/>
          </p:nvPr>
        </p:nvSpPr>
        <p:spPr>
          <a:xfrm>
            <a:off x="5514432" y="258010"/>
            <a:ext cx="6394808" cy="6346391"/>
          </a:xfrm>
        </p:spPr>
        <p:txBody>
          <a:bodyPr vert="horz" lIns="91440" tIns="45720" rIns="91440" bIns="45720" rtlCol="0" anchor="t">
            <a:noAutofit/>
          </a:bodyPr>
          <a:lstStyle/>
          <a:p>
            <a:pPr>
              <a:buFont typeface="Wingdings" panose="020B0604020202020204" pitchFamily="34" charset="0"/>
              <a:buChar char="Ø"/>
            </a:pPr>
            <a:r>
              <a:rPr lang="en-US" sz="2400" b="1">
                <a:solidFill>
                  <a:schemeClr val="bg1"/>
                </a:solidFill>
                <a:ea typeface="+mn-lt"/>
                <a:cs typeface="+mn-lt"/>
              </a:rPr>
              <a:t>Goal-oriented mindset: </a:t>
            </a:r>
            <a:r>
              <a:rPr lang="en-US" sz="2400">
                <a:solidFill>
                  <a:schemeClr val="bg1"/>
                </a:solidFill>
                <a:ea typeface="+mn-lt"/>
                <a:cs typeface="+mn-lt"/>
              </a:rPr>
              <a:t>The majority effective teams, implement and track goals together to improve productivity and increases efficiently </a:t>
            </a:r>
            <a:endParaRPr lang="en-US" sz="2400">
              <a:solidFill>
                <a:schemeClr val="bg1"/>
              </a:solidFill>
              <a:cs typeface="Calibri"/>
            </a:endParaRPr>
          </a:p>
          <a:p>
            <a:pPr>
              <a:buFont typeface="Wingdings" panose="020B0604020202020204" pitchFamily="34" charset="0"/>
              <a:buChar char="Ø"/>
            </a:pPr>
            <a:r>
              <a:rPr lang="en-US" sz="2400" b="1">
                <a:solidFill>
                  <a:schemeClr val="bg1"/>
                </a:solidFill>
                <a:ea typeface="+mn-lt"/>
                <a:cs typeface="+mn-lt"/>
              </a:rPr>
              <a:t>Commitment to their roles:</a:t>
            </a:r>
            <a:r>
              <a:rPr lang="en-US" sz="2400">
                <a:solidFill>
                  <a:schemeClr val="bg1"/>
                </a:solidFill>
                <a:ea typeface="+mn-lt"/>
                <a:cs typeface="+mn-lt"/>
              </a:rPr>
              <a:t> Individuals working in roles based on their strengths and expertise are often highly motivated.</a:t>
            </a:r>
            <a:endParaRPr lang="en-US" sz="2400">
              <a:solidFill>
                <a:schemeClr val="bg1"/>
              </a:solidFill>
              <a:cs typeface="Calibri" panose="020F0502020204030204"/>
            </a:endParaRPr>
          </a:p>
          <a:p>
            <a:pPr>
              <a:buFont typeface="Wingdings" panose="020B0604020202020204" pitchFamily="34" charset="0"/>
              <a:buChar char="Ø"/>
            </a:pPr>
            <a:r>
              <a:rPr lang="en-US" sz="2400" b="1">
                <a:solidFill>
                  <a:schemeClr val="bg1"/>
                </a:solidFill>
                <a:ea typeface="+mn-lt"/>
                <a:cs typeface="+mn-lt"/>
              </a:rPr>
              <a:t>Open to learning:</a:t>
            </a:r>
            <a:r>
              <a:rPr lang="en-US" sz="2400">
                <a:solidFill>
                  <a:schemeClr val="bg1"/>
                </a:solidFill>
                <a:ea typeface="+mn-lt"/>
                <a:cs typeface="+mn-lt"/>
              </a:rPr>
              <a:t> Some teams may adjust roles and responsibilities due to the needs of a project or task. Team members who are interested in challenging their skills and learning to complete new individual tasks encourage professional growth.</a:t>
            </a:r>
          </a:p>
          <a:p>
            <a:pPr>
              <a:buFont typeface="Wingdings" panose="020B0604020202020204" pitchFamily="34" charset="0"/>
              <a:buChar char="Ø"/>
            </a:pPr>
            <a:r>
              <a:rPr lang="en-US" sz="2400" b="1">
                <a:solidFill>
                  <a:schemeClr val="bg1"/>
                </a:solidFill>
                <a:ea typeface="+mn-lt"/>
                <a:cs typeface="+mn-lt"/>
              </a:rPr>
              <a:t>Diverse perspectives and experiences:</a:t>
            </a:r>
            <a:r>
              <a:rPr lang="en-US" sz="2400">
                <a:solidFill>
                  <a:schemeClr val="bg1"/>
                </a:solidFill>
                <a:ea typeface="+mn-lt"/>
                <a:cs typeface="+mn-lt"/>
              </a:rPr>
              <a:t> Since diversity tends to encourage creativity and innovation, teams with the largest spectrum of experiences and opinions have the potential to perform at their best.</a:t>
            </a:r>
            <a:endParaRPr lang="en-US" sz="2400">
              <a:solidFill>
                <a:schemeClr val="bg1"/>
              </a:solidFill>
              <a:cs typeface="Calibri" panose="020F0502020204030204"/>
            </a:endParaRPr>
          </a:p>
          <a:p>
            <a:pPr>
              <a:buFont typeface="Wingdings" panose="020B0604020202020204" pitchFamily="34" charset="0"/>
              <a:buChar char="Ø"/>
            </a:pPr>
            <a:endParaRPr lang="en-US" sz="2400">
              <a:solidFill>
                <a:schemeClr val="bg1"/>
              </a:solidFill>
              <a:cs typeface="Calibri" panose="020F0502020204030204"/>
            </a:endParaRPr>
          </a:p>
          <a:p>
            <a:pPr>
              <a:buFont typeface="Wingdings" panose="020B0604020202020204" pitchFamily="34" charset="0"/>
              <a:buChar char="Ø"/>
            </a:pPr>
            <a:endParaRPr lang="en-US" sz="2400">
              <a:solidFill>
                <a:schemeClr val="bg1"/>
              </a:solidFill>
              <a:cs typeface="Calibri" panose="020F0502020204030204"/>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802398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2" name="Freeform: Shape 41">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4" name="Freeform: Shape 4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46" name="Freeform: Shape 4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B070DD0B-ADD0-49BB-9171-DF6AD2335C13}"/>
              </a:ext>
            </a:extLst>
          </p:cNvPr>
          <p:cNvSpPr>
            <a:spLocks noGrp="1"/>
          </p:cNvSpPr>
          <p:nvPr>
            <p:ph idx="1"/>
          </p:nvPr>
        </p:nvSpPr>
        <p:spPr>
          <a:xfrm>
            <a:off x="1861854" y="726428"/>
            <a:ext cx="5374348" cy="5817844"/>
          </a:xfrm>
        </p:spPr>
        <p:txBody>
          <a:bodyPr vert="horz" lIns="91440" tIns="45720" rIns="91440" bIns="45720" rtlCol="0" anchor="t">
            <a:noAutofit/>
          </a:bodyPr>
          <a:lstStyle/>
          <a:p>
            <a:pPr>
              <a:buFont typeface="Wingdings" panose="020B0604020202020204" pitchFamily="34" charset="0"/>
              <a:buChar char="Ø"/>
            </a:pPr>
            <a:r>
              <a:rPr lang="en-US" sz="2400" b="1">
                <a:solidFill>
                  <a:schemeClr val="bg1"/>
                </a:solidFill>
                <a:ea typeface="+mn-lt"/>
                <a:cs typeface="+mn-lt"/>
              </a:rPr>
              <a:t>Shared culture: </a:t>
            </a:r>
            <a:r>
              <a:rPr lang="en-US" sz="2400">
                <a:solidFill>
                  <a:schemeClr val="bg1"/>
                </a:solidFill>
                <a:ea typeface="+mn-lt"/>
                <a:cs typeface="+mn-lt"/>
              </a:rPr>
              <a:t>Whether it is a company culture or group culture, teams who are united by a singular mission or set of values are often more motivated.</a:t>
            </a:r>
            <a:endParaRPr lang="en-US" sz="2400">
              <a:solidFill>
                <a:schemeClr val="bg1"/>
              </a:solidFill>
              <a:cs typeface="Calibri"/>
            </a:endParaRPr>
          </a:p>
          <a:p>
            <a:pPr>
              <a:buFont typeface="Wingdings" panose="020B0604020202020204" pitchFamily="34" charset="0"/>
              <a:buChar char="Ø"/>
            </a:pPr>
            <a:r>
              <a:rPr lang="en-US" sz="2400" b="1">
                <a:solidFill>
                  <a:schemeClr val="bg1"/>
                </a:solidFill>
                <a:ea typeface="+mn-lt"/>
                <a:cs typeface="+mn-lt"/>
              </a:rPr>
              <a:t>Responsibility and accountability: </a:t>
            </a:r>
            <a:r>
              <a:rPr lang="en-US" sz="2400">
                <a:solidFill>
                  <a:schemeClr val="bg1"/>
                </a:solidFill>
                <a:ea typeface="+mn-lt"/>
                <a:cs typeface="+mn-lt"/>
              </a:rPr>
              <a:t>When teams share a set of values and goals, each team member can be held to the same standard. </a:t>
            </a:r>
          </a:p>
          <a:p>
            <a:pPr>
              <a:buFont typeface="Wingdings" panose="020B0604020202020204" pitchFamily="34" charset="0"/>
              <a:buChar char="Ø"/>
            </a:pPr>
            <a:r>
              <a:rPr lang="en-US" sz="2400" b="1">
                <a:solidFill>
                  <a:schemeClr val="bg1"/>
                </a:solidFill>
                <a:ea typeface="+mn-lt"/>
                <a:cs typeface="+mn-lt"/>
              </a:rPr>
              <a:t>Clear communication: </a:t>
            </a:r>
            <a:r>
              <a:rPr lang="en-US" sz="2400">
                <a:solidFill>
                  <a:schemeClr val="bg1"/>
                </a:solidFill>
                <a:ea typeface="+mn-lt"/>
                <a:cs typeface="+mn-lt"/>
              </a:rPr>
              <a:t>Good teams brainstorm solutions, provide status updates and complete tasks.</a:t>
            </a:r>
          </a:p>
          <a:p>
            <a:pPr>
              <a:buFont typeface="Wingdings" panose="020B0604020202020204" pitchFamily="34" charset="0"/>
              <a:buChar char="Ø"/>
            </a:pPr>
            <a:r>
              <a:rPr lang="en-US" sz="2400">
                <a:solidFill>
                  <a:schemeClr val="bg1"/>
                </a:solidFill>
                <a:ea typeface="+mn-lt"/>
                <a:cs typeface="+mn-lt"/>
              </a:rPr>
              <a:t>.</a:t>
            </a:r>
            <a:r>
              <a:rPr lang="en-US" sz="2400" b="1">
                <a:solidFill>
                  <a:schemeClr val="bg1"/>
                </a:solidFill>
                <a:ea typeface="+mn-lt"/>
                <a:cs typeface="+mn-lt"/>
              </a:rPr>
              <a:t>An effective leader:</a:t>
            </a:r>
            <a:r>
              <a:rPr lang="en-US" sz="2400">
                <a:solidFill>
                  <a:schemeClr val="bg1"/>
                </a:solidFill>
                <a:ea typeface="+mn-lt"/>
                <a:cs typeface="+mn-lt"/>
              </a:rPr>
              <a:t> Leaders who provide clear direction and encourage team members to succeed are typically managing successful teams.</a:t>
            </a:r>
            <a:endParaRPr lang="en-US" sz="2400">
              <a:solidFill>
                <a:schemeClr val="bg1"/>
              </a:solidFill>
              <a:cs typeface="Calibri" panose="020F0502020204030204"/>
            </a:endParaRPr>
          </a:p>
        </p:txBody>
      </p:sp>
      <p:pic>
        <p:nvPicPr>
          <p:cNvPr id="4" name="Picture 4" descr="A picture containing vector graphics&#10;&#10;Description automatically generated">
            <a:extLst>
              <a:ext uri="{FF2B5EF4-FFF2-40B4-BE49-F238E27FC236}">
                <a16:creationId xmlns:a16="http://schemas.microsoft.com/office/drawing/2014/main" id="{A2BBD3D4-B028-4CD9-86B2-77443BE8BFCA}"/>
              </a:ext>
            </a:extLst>
          </p:cNvPr>
          <p:cNvPicPr>
            <a:picLocks noChangeAspect="1"/>
          </p:cNvPicPr>
          <p:nvPr/>
        </p:nvPicPr>
        <p:blipFill>
          <a:blip r:embed="rId2"/>
          <a:stretch>
            <a:fillRect/>
          </a:stretch>
        </p:blipFill>
        <p:spPr>
          <a:xfrm>
            <a:off x="7401728" y="1852360"/>
            <a:ext cx="4072815" cy="2284604"/>
          </a:xfrm>
          <a:prstGeom prst="rect">
            <a:avLst/>
          </a:prstGeom>
        </p:spPr>
      </p:pic>
      <p:grpSp>
        <p:nvGrpSpPr>
          <p:cNvPr id="48"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9" name="Freeform: Shape 48">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653844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8FAA22A5-7098-4F78-9EAB-D9F67B1FFEFD}"/>
              </a:ext>
            </a:extLst>
          </p:cNvPr>
          <p:cNvPicPr>
            <a:picLocks noChangeAspect="1"/>
          </p:cNvPicPr>
          <p:nvPr/>
        </p:nvPicPr>
        <p:blipFill rotWithShape="1">
          <a:blip r:embed="rId2"/>
          <a:srcRect l="26552" t="9091" r="2771" b="1"/>
          <a:stretch/>
        </p:blipFill>
        <p:spPr>
          <a:xfrm>
            <a:off x="7590436" y="10"/>
            <a:ext cx="4601564" cy="6857990"/>
          </a:xfrm>
          <a:prstGeom prst="rect">
            <a:avLst/>
          </a:prstGeom>
        </p:spPr>
      </p:pic>
      <p:sp>
        <p:nvSpPr>
          <p:cNvPr id="22" name="Rectangle 2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6F7A550-C243-453F-BE1F-BF523C125A95}"/>
              </a:ext>
            </a:extLst>
          </p:cNvPr>
          <p:cNvSpPr txBox="1"/>
          <p:nvPr/>
        </p:nvSpPr>
        <p:spPr>
          <a:xfrm>
            <a:off x="371094" y="589789"/>
            <a:ext cx="4104893" cy="107708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600">
                <a:latin typeface="+mj-lt"/>
                <a:ea typeface="+mj-ea"/>
                <a:cs typeface="Calibri Light"/>
              </a:rPr>
              <a:t>Conclusion </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C92E9B-B248-47F1-89C2-644A13D57B72}"/>
              </a:ext>
            </a:extLst>
          </p:cNvPr>
          <p:cNvSpPr>
            <a:spLocks noGrp="1"/>
          </p:cNvSpPr>
          <p:nvPr>
            <p:ph idx="1"/>
          </p:nvPr>
        </p:nvSpPr>
        <p:spPr>
          <a:xfrm>
            <a:off x="25813" y="2468023"/>
            <a:ext cx="9855051" cy="4278820"/>
          </a:xfrm>
        </p:spPr>
        <p:txBody>
          <a:bodyPr vert="horz" lIns="91440" tIns="45720" rIns="91440" bIns="45720" rtlCol="0" anchor="t">
            <a:noAutofit/>
          </a:bodyPr>
          <a:lstStyle/>
          <a:p>
            <a:r>
              <a:rPr lang="en-US" i="1"/>
              <a:t>Each individual has unique gifts, and talents and skills. When we bring them to the table and share them for a common propose, it can give companies a real competitive advantage.(Murphy, May 2016) </a:t>
            </a:r>
          </a:p>
          <a:p>
            <a:r>
              <a:rPr lang="en-US">
                <a:solidFill>
                  <a:schemeClr val="tx1">
                    <a:lumMod val="95000"/>
                  </a:schemeClr>
                </a:solidFill>
                <a:ea typeface="+mn-lt"/>
                <a:cs typeface="+mn-lt"/>
              </a:rPr>
              <a:t> Working in a team is somewhat obligatory in many instances but working well in a team is optional – the onus is on you to action this. Learning how to do this effectively and implementing all the above amongst your colleagues is the best way to ensure that you are on your way to reaching your goals whilst creating a great work environment.</a:t>
            </a:r>
          </a:p>
          <a:p>
            <a:endParaRPr lang="en-US" i="1">
              <a:cs typeface="Calibri"/>
            </a:endParaRPr>
          </a:p>
        </p:txBody>
      </p:sp>
    </p:spTree>
    <p:extLst>
      <p:ext uri="{BB962C8B-B14F-4D97-AF65-F5344CB8AC3E}">
        <p14:creationId xmlns:p14="http://schemas.microsoft.com/office/powerpoint/2010/main" val="1139300116"/>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cNvSpPr>
            <a:spLocks noGrp="1"/>
          </p:cNvSpPr>
          <p:nvPr>
            <p:ph type="ctrTitle"/>
          </p:nvPr>
        </p:nvSpPr>
        <p:spPr/>
        <p:txBody>
          <a:bodyPr/>
          <a:lstStyle/>
          <a:p>
            <a:r>
              <a:rPr lang="en-US">
                <a:solidFill>
                  <a:schemeClr val="bg1">
                    <a:lumMod val="95000"/>
                  </a:schemeClr>
                </a:solidFill>
              </a:rPr>
              <a:t>References </a:t>
            </a:r>
            <a:endParaRPr lang="en-US">
              <a:solidFill>
                <a:schemeClr val="bg1">
                  <a:lumMod val="95000"/>
                </a:schemeClr>
              </a:solidFill>
              <a:cs typeface="Calibri Light"/>
            </a:endParaRPr>
          </a:p>
        </p:txBody>
      </p:sp>
      <p:sp>
        <p:nvSpPr>
          <p:cNvPr id="3" name="Content Placeholder"/>
          <p:cNvSpPr>
            <a:spLocks noGrp="1"/>
          </p:cNvSpPr>
          <p:nvPr>
            <p:ph idx="1"/>
          </p:nvPr>
        </p:nvSpPr>
        <p:spPr>
          <a:xfrm>
            <a:off x="838200" y="1271443"/>
            <a:ext cx="10515600" cy="5362720"/>
          </a:xfrm>
        </p:spPr>
        <p:txBody>
          <a:bodyPr vert="horz" lIns="91440" tIns="45720" rIns="91440" bIns="45720" rtlCol="0" anchor="t">
            <a:normAutofit fontScale="92500" lnSpcReduction="20000"/>
          </a:bodyPr>
          <a:lstStyle/>
          <a:p>
            <a:r>
              <a:rPr lang="en-GB">
                <a:solidFill>
                  <a:schemeClr val="bg1">
                    <a:lumMod val="95000"/>
                  </a:schemeClr>
                </a:solidFill>
                <a:ea typeface="+mn-lt"/>
                <a:cs typeface="+mn-lt"/>
              </a:rPr>
              <a:t>Agarwal, R. (2003)</a:t>
            </a:r>
            <a:r>
              <a:rPr lang="en-GB" i="1">
                <a:solidFill>
                  <a:schemeClr val="bg1">
                    <a:lumMod val="95000"/>
                  </a:schemeClr>
                </a:solidFill>
                <a:ea typeface="+mn-lt"/>
                <a:cs typeface="+mn-lt"/>
              </a:rPr>
              <a:t> Teamwork in the netcentric organization, in International Handbook of Organizational Teamwork and Cooperative Working </a:t>
            </a:r>
            <a:r>
              <a:rPr lang="en-GB">
                <a:solidFill>
                  <a:schemeClr val="bg1">
                    <a:lumMod val="95000"/>
                  </a:schemeClr>
                </a:solidFill>
                <a:ea typeface="+mn-lt"/>
                <a:cs typeface="+mn-lt"/>
              </a:rPr>
              <a:t>(eds M.A. West, D. </a:t>
            </a:r>
            <a:r>
              <a:rPr lang="en-GB" err="1">
                <a:solidFill>
                  <a:schemeClr val="bg1">
                    <a:lumMod val="95000"/>
                  </a:schemeClr>
                </a:solidFill>
                <a:ea typeface="+mn-lt"/>
                <a:cs typeface="+mn-lt"/>
              </a:rPr>
              <a:t>Tjosvold</a:t>
            </a:r>
            <a:r>
              <a:rPr lang="en-GB">
                <a:solidFill>
                  <a:schemeClr val="bg1">
                    <a:lumMod val="95000"/>
                  </a:schemeClr>
                </a:solidFill>
                <a:ea typeface="+mn-lt"/>
                <a:cs typeface="+mn-lt"/>
              </a:rPr>
              <a:t> and K.G. Smith), John Wiley &amp; Sons, Ltd, Chichester, pp. 443–462.</a:t>
            </a:r>
            <a:endParaRPr lang="en-US">
              <a:solidFill>
                <a:schemeClr val="bg1">
                  <a:lumMod val="95000"/>
                </a:schemeClr>
              </a:solidFill>
              <a:ea typeface="+mn-lt"/>
              <a:cs typeface="+mn-lt"/>
            </a:endParaRPr>
          </a:p>
          <a:p>
            <a:r>
              <a:rPr lang="en-GB">
                <a:solidFill>
                  <a:schemeClr val="bg1">
                    <a:lumMod val="95000"/>
                  </a:schemeClr>
                </a:solidFill>
                <a:ea typeface="+mn-lt"/>
                <a:cs typeface="+mn-lt"/>
              </a:rPr>
              <a:t>Ahearn, K.K., Ferris, G.R., Hochwarter, W.A. et al. (2004)</a:t>
            </a:r>
            <a:r>
              <a:rPr lang="en-GB" i="1">
                <a:solidFill>
                  <a:schemeClr val="bg1">
                    <a:lumMod val="95000"/>
                  </a:schemeClr>
                </a:solidFill>
                <a:ea typeface="+mn-lt"/>
                <a:cs typeface="+mn-lt"/>
              </a:rPr>
              <a:t> Leader political skill and team performance. Journal of Management</a:t>
            </a:r>
            <a:r>
              <a:rPr lang="en-GB">
                <a:solidFill>
                  <a:schemeClr val="bg1">
                    <a:lumMod val="95000"/>
                  </a:schemeClr>
                </a:solidFill>
                <a:ea typeface="+mn-lt"/>
                <a:cs typeface="+mn-lt"/>
              </a:rPr>
              <a:t>, 30(3), 309–327. </a:t>
            </a:r>
            <a:endParaRPr lang="en-US">
              <a:solidFill>
                <a:schemeClr val="bg1">
                  <a:lumMod val="95000"/>
                </a:schemeClr>
              </a:solidFill>
              <a:ea typeface="+mn-lt"/>
              <a:cs typeface="+mn-lt"/>
            </a:endParaRPr>
          </a:p>
          <a:p>
            <a:pPr>
              <a:buFont typeface="Wingdings" panose="020B0604020202020204" pitchFamily="34" charset="0"/>
              <a:buChar char="§"/>
            </a:pPr>
            <a:r>
              <a:rPr lang="en-US">
                <a:solidFill>
                  <a:schemeClr val="bg1">
                    <a:lumMod val="95000"/>
                  </a:schemeClr>
                </a:solidFill>
                <a:cs typeface="Calibri" panose="020F0502020204030204"/>
              </a:rPr>
              <a:t>Middleton T. (2019)</a:t>
            </a:r>
            <a:r>
              <a:rPr lang="en-US" i="1">
                <a:solidFill>
                  <a:schemeClr val="bg1">
                    <a:lumMod val="95000"/>
                  </a:schemeClr>
                </a:solidFill>
                <a:cs typeface="Calibri" panose="020F0502020204030204"/>
              </a:rPr>
              <a:t> The importance of teamwork [Online]. </a:t>
            </a:r>
            <a:r>
              <a:rPr lang="en-US">
                <a:solidFill>
                  <a:schemeClr val="bg1">
                    <a:lumMod val="95000"/>
                  </a:schemeClr>
                </a:solidFill>
                <a:cs typeface="Calibri" panose="020F0502020204030204"/>
              </a:rPr>
              <a:t>Available from: </a:t>
            </a:r>
            <a:r>
              <a:rPr lang="en-US" u="sng">
                <a:solidFill>
                  <a:srgbClr val="0070C0"/>
                </a:solidFill>
                <a:ea typeface="+mn-lt"/>
                <a:cs typeface="+mn-lt"/>
              </a:rPr>
              <a:t>https://www.atlassian.com/blog/teamwork/the-importance-of-teamwork </a:t>
            </a:r>
            <a:r>
              <a:rPr lang="en-US">
                <a:solidFill>
                  <a:srgbClr val="002060"/>
                </a:solidFill>
                <a:ea typeface="+mn-lt"/>
                <a:cs typeface="+mn-lt"/>
              </a:rPr>
              <a:t>(</a:t>
            </a:r>
            <a:r>
              <a:rPr lang="en-US">
                <a:solidFill>
                  <a:schemeClr val="bg1">
                    <a:lumMod val="95000"/>
                  </a:schemeClr>
                </a:solidFill>
                <a:ea typeface="+mn-lt"/>
                <a:cs typeface="+mn-lt"/>
              </a:rPr>
              <a:t>Accessed: 20 July 2021).</a:t>
            </a:r>
            <a:endParaRPr lang="en-US">
              <a:solidFill>
                <a:schemeClr val="bg1">
                  <a:lumMod val="95000"/>
                </a:schemeClr>
              </a:solidFill>
              <a:cs typeface="Calibri"/>
            </a:endParaRPr>
          </a:p>
          <a:p>
            <a:r>
              <a:rPr lang="en-US">
                <a:solidFill>
                  <a:schemeClr val="bg1">
                    <a:lumMod val="95000"/>
                  </a:schemeClr>
                </a:solidFill>
                <a:ea typeface="+mn-lt"/>
                <a:cs typeface="+mn-lt"/>
              </a:rPr>
              <a:t>Steve F. (2021) </a:t>
            </a:r>
            <a:r>
              <a:rPr lang="en-US" i="1">
                <a:solidFill>
                  <a:schemeClr val="bg1">
                    <a:lumMod val="95000"/>
                  </a:schemeClr>
                </a:solidFill>
                <a:ea typeface="+mn-lt"/>
                <a:cs typeface="+mn-lt"/>
              </a:rPr>
              <a:t>Nursing times Available</a:t>
            </a:r>
            <a:r>
              <a:rPr lang="en-US">
                <a:solidFill>
                  <a:schemeClr val="bg1">
                    <a:lumMod val="95000"/>
                  </a:schemeClr>
                </a:solidFill>
                <a:ea typeface="+mn-lt"/>
                <a:cs typeface="+mn-lt"/>
              </a:rPr>
              <a:t> from: </a:t>
            </a:r>
            <a:r>
              <a:rPr lang="en-US">
                <a:solidFill>
                  <a:schemeClr val="bg1">
                    <a:lumMod val="95000"/>
                  </a:schemeClr>
                </a:solidFill>
                <a:ea typeface="+mn-lt"/>
                <a:cs typeface="+mn-lt"/>
                <a:hlinkClick r:id="rId2">
                  <a:extLst>
                    <a:ext uri="{A12FA001-AC4F-418D-AE19-62706E023703}">
                      <ahyp:hlinkClr xmlns:ahyp="http://schemas.microsoft.com/office/drawing/2018/hyperlinkcolor" val="tx"/>
                    </a:ext>
                  </a:extLst>
                </a:hlinkClick>
              </a:rPr>
              <a:t>https://www.nursingtimes.net/opinion/its-hard-enough-being-a-nurse-but-being-an-olympian-too-is-truly-inspiring-30-07-2021/</a:t>
            </a:r>
            <a:r>
              <a:rPr lang="en-US">
                <a:solidFill>
                  <a:schemeClr val="bg1">
                    <a:lumMod val="95000"/>
                  </a:schemeClr>
                </a:solidFill>
                <a:ea typeface="+mn-lt"/>
                <a:cs typeface="+mn-lt"/>
              </a:rPr>
              <a:t>  (Accessed: 02.08.2021 )</a:t>
            </a:r>
          </a:p>
          <a:p>
            <a:pPr>
              <a:buFont typeface="Wingdings" panose="020B0604020202020204" pitchFamily="34" charset="0"/>
              <a:buChar char="§"/>
            </a:pPr>
            <a:r>
              <a:rPr lang="en-US">
                <a:solidFill>
                  <a:schemeClr val="bg1">
                    <a:lumMod val="95000"/>
                  </a:schemeClr>
                </a:solidFill>
                <a:cs typeface="Calibri"/>
              </a:rPr>
              <a:t>Praxis Framework Limited (2019) </a:t>
            </a:r>
            <a:r>
              <a:rPr lang="en-US" i="1">
                <a:solidFill>
                  <a:schemeClr val="bg1">
                    <a:lumMod val="95000"/>
                  </a:schemeClr>
                </a:solidFill>
                <a:cs typeface="Calibri" panose="020F0502020204030204"/>
              </a:rPr>
              <a:t>Katzenbach and Smith </a:t>
            </a:r>
            <a:r>
              <a:rPr lang="en-US">
                <a:solidFill>
                  <a:schemeClr val="bg1">
                    <a:lumMod val="95000"/>
                  </a:schemeClr>
                </a:solidFill>
                <a:cs typeface="Calibri" panose="020F0502020204030204"/>
              </a:rPr>
              <a:t>[Online]. Available from: </a:t>
            </a:r>
            <a:r>
              <a:rPr lang="en-US">
                <a:solidFill>
                  <a:schemeClr val="bg1">
                    <a:lumMod val="95000"/>
                  </a:schemeClr>
                </a:solidFill>
                <a:ea typeface="+mn-lt"/>
                <a:cs typeface="+mn-lt"/>
                <a:hlinkClick r:id="rId3">
                  <a:extLst>
                    <a:ext uri="{A12FA001-AC4F-418D-AE19-62706E023703}">
                      <ahyp:hlinkClr xmlns:ahyp="http://schemas.microsoft.com/office/drawing/2018/hyperlinkcolor" val="tx"/>
                    </a:ext>
                  </a:extLst>
                </a:hlinkClick>
              </a:rPr>
              <a:t>https://www.praxisframework.org/en/library/katzenbach-and-smith</a:t>
            </a:r>
            <a:r>
              <a:rPr lang="en-US">
                <a:solidFill>
                  <a:schemeClr val="bg1">
                    <a:lumMod val="95000"/>
                  </a:schemeClr>
                </a:solidFill>
                <a:ea typeface="+mn-lt"/>
                <a:cs typeface="+mn-lt"/>
              </a:rPr>
              <a:t> (Accessed: 21 July 2021).</a:t>
            </a:r>
          </a:p>
          <a:p>
            <a:pPr>
              <a:buFont typeface="Wingdings" panose="020B0604020202020204" pitchFamily="34" charset="0"/>
              <a:buChar char="§"/>
            </a:pPr>
            <a:endParaRPr lang="en-US">
              <a:solidFill>
                <a:schemeClr val="bg1">
                  <a:lumMod val="95000"/>
                </a:schemeClr>
              </a:solidFill>
              <a:cs typeface="Calibri" panose="020F0502020204030204"/>
            </a:endParaRPr>
          </a:p>
        </p:txBody>
      </p:sp>
    </p:spTree>
    <p:extLst>
      <p:ext uri="{BB962C8B-B14F-4D97-AF65-F5344CB8AC3E}">
        <p14:creationId xmlns:p14="http://schemas.microsoft.com/office/powerpoint/2010/main" val="18212488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41F629-DBB8-4455-9ED1-141EB97FF67E}"/>
              </a:ext>
            </a:extLst>
          </p:cNvPr>
          <p:cNvSpPr>
            <a:spLocks noGrp="1"/>
          </p:cNvSpPr>
          <p:nvPr>
            <p:ph idx="1"/>
          </p:nvPr>
        </p:nvSpPr>
        <p:spPr>
          <a:xfrm>
            <a:off x="469107" y="539751"/>
            <a:ext cx="10884693" cy="6089649"/>
          </a:xfrm>
        </p:spPr>
        <p:txBody>
          <a:bodyPr vert="horz" lIns="91440" tIns="45720" rIns="91440" bIns="45720" rtlCol="0" anchor="t">
            <a:normAutofit lnSpcReduction="10000"/>
          </a:bodyPr>
          <a:lstStyle/>
          <a:p>
            <a:r>
              <a:rPr lang="en-US">
                <a:solidFill>
                  <a:schemeClr val="bg1">
                    <a:lumMod val="95000"/>
                  </a:schemeClr>
                </a:solidFill>
                <a:ea typeface="+mn-lt"/>
                <a:cs typeface="+mn-lt"/>
              </a:rPr>
              <a:t>Net Solution for Business (2018) </a:t>
            </a:r>
            <a:r>
              <a:rPr lang="en-US" i="1">
                <a:solidFill>
                  <a:schemeClr val="bg1">
                    <a:lumMod val="95000"/>
                  </a:schemeClr>
                </a:solidFill>
                <a:ea typeface="+mn-lt"/>
                <a:cs typeface="+mn-lt"/>
              </a:rPr>
              <a:t>Tuckman's Strategy of Group Development </a:t>
            </a:r>
            <a:r>
              <a:rPr lang="en-US">
                <a:solidFill>
                  <a:schemeClr val="bg1">
                    <a:lumMod val="95000"/>
                  </a:schemeClr>
                </a:solidFill>
                <a:ea typeface="+mn-lt"/>
                <a:cs typeface="+mn-lt"/>
              </a:rPr>
              <a:t>[Online]. Available from:</a:t>
            </a:r>
            <a:r>
              <a:rPr lang="en-US">
                <a:solidFill>
                  <a:schemeClr val="bg1">
                    <a:lumMod val="95000"/>
                  </a:schemeClr>
                </a:solidFill>
                <a:ea typeface="+mn-lt"/>
                <a:cs typeface="+mn-lt"/>
                <a:hlinkClick r:id="rId2">
                  <a:extLst>
                    <a:ext uri="{A12FA001-AC4F-418D-AE19-62706E023703}">
                      <ahyp:hlinkClr xmlns:ahyp="http://schemas.microsoft.com/office/drawing/2018/hyperlinkcolor" val="tx"/>
                    </a:ext>
                  </a:extLst>
                </a:hlinkClick>
              </a:rPr>
              <a:t>https://ns4business.com.br/tuckmans-stages-of-group-development/</a:t>
            </a:r>
            <a:r>
              <a:rPr lang="en-US">
                <a:solidFill>
                  <a:schemeClr val="bg1">
                    <a:lumMod val="95000"/>
                  </a:schemeClr>
                </a:solidFill>
                <a:ea typeface="+mn-lt"/>
                <a:cs typeface="+mn-lt"/>
              </a:rPr>
              <a:t>(Accessed: 10 August 2021).</a:t>
            </a:r>
          </a:p>
          <a:p>
            <a:r>
              <a:rPr lang="en-US">
                <a:solidFill>
                  <a:schemeClr val="bg1">
                    <a:lumMod val="95000"/>
                  </a:schemeClr>
                </a:solidFill>
                <a:ea typeface="+mn-lt"/>
                <a:cs typeface="+mn-lt"/>
              </a:rPr>
              <a:t>University of Cambridge (2016) </a:t>
            </a:r>
            <a:r>
              <a:rPr lang="en-US" i="1">
                <a:solidFill>
                  <a:schemeClr val="bg1">
                    <a:lumMod val="95000"/>
                  </a:schemeClr>
                </a:solidFill>
                <a:ea typeface="+mn-lt"/>
                <a:cs typeface="+mn-lt"/>
              </a:rPr>
              <a:t>Belbin's Team Roles</a:t>
            </a:r>
            <a:r>
              <a:rPr lang="en-US">
                <a:solidFill>
                  <a:schemeClr val="bg1">
                    <a:lumMod val="95000"/>
                  </a:schemeClr>
                </a:solidFill>
                <a:ea typeface="+mn-lt"/>
                <a:cs typeface="+mn-lt"/>
              </a:rPr>
              <a:t> [Online]. Available from:</a:t>
            </a:r>
            <a:r>
              <a:rPr lang="en-US">
                <a:solidFill>
                  <a:schemeClr val="bg1">
                    <a:lumMod val="95000"/>
                  </a:schemeClr>
                </a:solidFill>
                <a:ea typeface="+mn-lt"/>
                <a:cs typeface="+mn-lt"/>
                <a:hlinkClick r:id="rId3">
                  <a:extLst>
                    <a:ext uri="{A12FA001-AC4F-418D-AE19-62706E023703}">
                      <ahyp:hlinkClr xmlns:ahyp="http://schemas.microsoft.com/office/drawing/2018/hyperlinkcolor" val="tx"/>
                    </a:ext>
                  </a:extLst>
                </a:hlinkClick>
              </a:rPr>
              <a:t>https://www.ifm.eng.cam.ac.uk/research/dmg/tools-and-techniques/belbins-team-roles/</a:t>
            </a:r>
            <a:r>
              <a:rPr lang="en-US">
                <a:solidFill>
                  <a:schemeClr val="bg1">
                    <a:lumMod val="95000"/>
                  </a:schemeClr>
                </a:solidFill>
                <a:ea typeface="+mn-lt"/>
                <a:cs typeface="+mn-lt"/>
              </a:rPr>
              <a:t>(Accesed:10 August 2021).</a:t>
            </a:r>
          </a:p>
          <a:p>
            <a:r>
              <a:rPr lang="en-US">
                <a:solidFill>
                  <a:schemeClr val="bg1">
                    <a:lumMod val="95000"/>
                  </a:schemeClr>
                </a:solidFill>
                <a:ea typeface="+mn-lt"/>
                <a:cs typeface="+mn-lt"/>
              </a:rPr>
              <a:t>J. Wolf (2021) </a:t>
            </a:r>
            <a:r>
              <a:rPr lang="en-US" i="1">
                <a:solidFill>
                  <a:schemeClr val="bg1">
                    <a:lumMod val="95000"/>
                  </a:schemeClr>
                </a:solidFill>
                <a:ea typeface="+mn-lt"/>
                <a:cs typeface="+mn-lt"/>
              </a:rPr>
              <a:t>Situational Leadership examples and how to develop this management style</a:t>
            </a:r>
            <a:r>
              <a:rPr lang="en-US">
                <a:solidFill>
                  <a:schemeClr val="bg1">
                    <a:lumMod val="95000"/>
                  </a:schemeClr>
                </a:solidFill>
                <a:ea typeface="+mn-lt"/>
                <a:cs typeface="+mn-lt"/>
              </a:rPr>
              <a:t> [Online]. Available from: </a:t>
            </a:r>
            <a:r>
              <a:rPr lang="en-US">
                <a:solidFill>
                  <a:schemeClr val="bg1">
                    <a:lumMod val="95000"/>
                  </a:schemeClr>
                </a:solidFill>
                <a:ea typeface="+mn-lt"/>
                <a:cs typeface="+mn-lt"/>
                <a:hlinkClick r:id="rId4">
                  <a:extLst>
                    <a:ext uri="{A12FA001-AC4F-418D-AE19-62706E023703}">
                      <ahyp:hlinkClr xmlns:ahyp="http://schemas.microsoft.com/office/drawing/2018/hyperlinkcolor" val="tx"/>
                    </a:ext>
                  </a:extLst>
                </a:hlinkClick>
              </a:rPr>
              <a:t>https://www.betterup.com/blog/situational-leadership-examples</a:t>
            </a:r>
            <a:r>
              <a:rPr lang="en-US">
                <a:solidFill>
                  <a:schemeClr val="bg1">
                    <a:lumMod val="95000"/>
                  </a:schemeClr>
                </a:solidFill>
                <a:ea typeface="+mn-lt"/>
                <a:cs typeface="+mn-lt"/>
              </a:rPr>
              <a:t> (Accesed:10 August 2021).</a:t>
            </a:r>
          </a:p>
          <a:p>
            <a:r>
              <a:rPr lang="en-US">
                <a:solidFill>
                  <a:schemeClr val="bg1">
                    <a:lumMod val="95000"/>
                  </a:schemeClr>
                </a:solidFill>
                <a:ea typeface="+mn-lt"/>
                <a:cs typeface="+mn-lt"/>
              </a:rPr>
              <a:t>Indeed Editorial Team (2021) 8 Steps to Building a Successful Team [Online]. Available from: </a:t>
            </a:r>
            <a:r>
              <a:rPr lang="en-US">
                <a:solidFill>
                  <a:schemeClr val="bg1">
                    <a:lumMod val="95000"/>
                  </a:schemeClr>
                </a:solidFill>
                <a:ea typeface="+mn-lt"/>
                <a:cs typeface="+mn-lt"/>
                <a:hlinkClick r:id="rId5">
                  <a:extLst>
                    <a:ext uri="{A12FA001-AC4F-418D-AE19-62706E023703}">
                      <ahyp:hlinkClr xmlns:ahyp="http://schemas.microsoft.com/office/drawing/2018/hyperlinkcolor" val="tx"/>
                    </a:ext>
                  </a:extLst>
                </a:hlinkClick>
              </a:rPr>
              <a:t>https://www.indeed.com/career-advice/career-development/steps-to-building-a-successful-team</a:t>
            </a:r>
            <a:r>
              <a:rPr lang="en-US">
                <a:solidFill>
                  <a:schemeClr val="bg1">
                    <a:lumMod val="95000"/>
                  </a:schemeClr>
                </a:solidFill>
                <a:cs typeface="Calibri"/>
              </a:rPr>
              <a:t>(Accessed: 10 August2021).</a:t>
            </a:r>
          </a:p>
          <a:p>
            <a:endParaRPr lang="en-US">
              <a:cs typeface="Calibri"/>
            </a:endParaRPr>
          </a:p>
          <a:p>
            <a:endParaRPr lang="en-US">
              <a:cs typeface="Calibri"/>
            </a:endParaRPr>
          </a:p>
        </p:txBody>
      </p:sp>
    </p:spTree>
    <p:extLst>
      <p:ext uri="{BB962C8B-B14F-4D97-AF65-F5344CB8AC3E}">
        <p14:creationId xmlns:p14="http://schemas.microsoft.com/office/powerpoint/2010/main" val="34335725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B2487-5A89-4E34-B3AE-6BCE7D7D9608}"/>
              </a:ext>
            </a:extLst>
          </p:cNvPr>
          <p:cNvSpPr>
            <a:spLocks noGrp="1"/>
          </p:cNvSpPr>
          <p:nvPr>
            <p:ph type="title"/>
          </p:nvPr>
        </p:nvSpPr>
        <p:spPr>
          <a:xfrm>
            <a:off x="838200" y="365125"/>
            <a:ext cx="10515600" cy="5597525"/>
          </a:xfrm>
        </p:spPr>
        <p:txBody>
          <a:bodyPr/>
          <a:lstStyle/>
          <a:p>
            <a:r>
              <a:rPr lang="en-GB">
                <a:solidFill>
                  <a:schemeClr val="bg1">
                    <a:lumMod val="95000"/>
                  </a:schemeClr>
                </a:solidFill>
              </a:rPr>
              <a:t>Thank you.</a:t>
            </a:r>
            <a:endParaRPr lang="en-GB">
              <a:solidFill>
                <a:schemeClr val="bg1">
                  <a:lumMod val="95000"/>
                </a:schemeClr>
              </a:solidFill>
              <a:cs typeface="Calibri Light"/>
            </a:endParaRPr>
          </a:p>
        </p:txBody>
      </p:sp>
    </p:spTree>
    <p:extLst>
      <p:ext uri="{BB962C8B-B14F-4D97-AF65-F5344CB8AC3E}">
        <p14:creationId xmlns:p14="http://schemas.microsoft.com/office/powerpoint/2010/main" val="426538578"/>
      </p:ext>
    </p:extLst>
  </p:cSld>
  <p:clrMapOvr>
    <a:masterClrMapping/>
  </p:clrMapOvr>
</p:sld>
</file>

<file path=ppt/theme/theme1.xml><?xml version="1.0" encoding="utf-8"?>
<a:theme xmlns:a="http://schemas.openxmlformats.org/drawingml/2006/main" name="RocaVTI">
  <a:themeElements>
    <a:clrScheme name="AnalogousFromLightSeedRightStep">
      <a:dk1>
        <a:srgbClr val="000000"/>
      </a:dk1>
      <a:lt1>
        <a:srgbClr val="FFFFFF"/>
      </a:lt1>
      <a:dk2>
        <a:srgbClr val="213B31"/>
      </a:dk2>
      <a:lt2>
        <a:srgbClr val="E8E2E6"/>
      </a:lt2>
      <a:accent1>
        <a:srgbClr val="81AB92"/>
      </a:accent1>
      <a:accent2>
        <a:srgbClr val="74AAA0"/>
      </a:accent2>
      <a:accent3>
        <a:srgbClr val="7BA9B8"/>
      </a:accent3>
      <a:accent4>
        <a:srgbClr val="7F93BA"/>
      </a:accent4>
      <a:accent5>
        <a:srgbClr val="9A96C6"/>
      </a:accent5>
      <a:accent6>
        <a:srgbClr val="9C7FBA"/>
      </a:accent6>
      <a:hlink>
        <a:srgbClr val="AE6992"/>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33</Slides>
  <Notes>6</Notes>
  <HiddenSlides>0</HiddenSlides>
  <ScaleCrop>false</ScaleCrop>
  <HeadingPairs>
    <vt:vector size="4" baseType="variant">
      <vt:variant>
        <vt:lpstr>Theme</vt:lpstr>
      </vt:variant>
      <vt:variant>
        <vt:i4>3</vt:i4>
      </vt:variant>
      <vt:variant>
        <vt:lpstr>Slide Titles</vt:lpstr>
      </vt:variant>
      <vt:variant>
        <vt:i4>33</vt:i4>
      </vt:variant>
    </vt:vector>
  </HeadingPairs>
  <TitlesOfParts>
    <vt:vector size="36" baseType="lpstr">
      <vt:lpstr>RocaVTI</vt:lpstr>
      <vt:lpstr>Office Theme</vt:lpstr>
      <vt:lpstr>Office Theme</vt:lpstr>
      <vt:lpstr>Effective Team Work and Communication BMSW4002</vt:lpstr>
      <vt:lpstr>Overview </vt:lpstr>
      <vt:lpstr>Introduction </vt:lpstr>
      <vt:lpstr>Benefits of Team Working </vt:lpstr>
      <vt:lpstr>PowerPoint Presentation</vt:lpstr>
      <vt:lpstr>PowerPoint Presentation</vt:lpstr>
      <vt:lpstr>Stages of Team Development </vt:lpstr>
      <vt:lpstr>PowerPoint Presentation</vt:lpstr>
      <vt:lpstr>Forming </vt:lpstr>
      <vt:lpstr>Storming </vt:lpstr>
      <vt:lpstr>Adjourning  </vt:lpstr>
      <vt:lpstr>Teams Roles</vt:lpstr>
      <vt:lpstr>Belin's 9 Team Roles </vt:lpstr>
      <vt:lpstr>Monitor Evaluator </vt:lpstr>
      <vt:lpstr>Implementer </vt:lpstr>
      <vt:lpstr>Completer/Finisher</vt:lpstr>
      <vt:lpstr>Situational Leadership </vt:lpstr>
      <vt:lpstr>The theory identifies four main leadership approaches: </vt:lpstr>
      <vt:lpstr>Inclusion to these four approaches to leadership, there are also four levels of maturity: </vt:lpstr>
      <vt:lpstr>PowerPoint Presentation</vt:lpstr>
      <vt:lpstr>Managing Conflict </vt:lpstr>
      <vt:lpstr>Conflict can be managed by : </vt:lpstr>
      <vt:lpstr>Types of Conflict </vt:lpstr>
      <vt:lpstr>The Conflict Process </vt:lpstr>
      <vt:lpstr>Factors of conflicts  </vt:lpstr>
      <vt:lpstr>Succesful Team Development </vt:lpstr>
      <vt:lpstr>Successful Team Development </vt:lpstr>
      <vt:lpstr>8 Steps to build a Successful Team </vt:lpstr>
      <vt:lpstr>PowerPoint Presentation</vt:lpstr>
      <vt:lpstr>PowerPoint Presentation</vt:lpstr>
      <vt:lpstr>References </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2021-07-13T15:40:19Z</dcterms:created>
  <dcterms:modified xsi:type="dcterms:W3CDTF">2021-08-13T23:13:07Z</dcterms:modified>
</cp:coreProperties>
</file>