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35"/>
  </p:notesMasterIdLst>
  <p:sldIdLst>
    <p:sldId id="284" r:id="rId2"/>
    <p:sldId id="256" r:id="rId3"/>
    <p:sldId id="272" r:id="rId4"/>
    <p:sldId id="275" r:id="rId5"/>
    <p:sldId id="257" r:id="rId6"/>
    <p:sldId id="263" r:id="rId7"/>
    <p:sldId id="260" r:id="rId8"/>
    <p:sldId id="285" r:id="rId9"/>
    <p:sldId id="286" r:id="rId10"/>
    <p:sldId id="287" r:id="rId11"/>
    <p:sldId id="261" r:id="rId12"/>
    <p:sldId id="288" r:id="rId13"/>
    <p:sldId id="262" r:id="rId14"/>
    <p:sldId id="289" r:id="rId15"/>
    <p:sldId id="290" r:id="rId16"/>
    <p:sldId id="271" r:id="rId17"/>
    <p:sldId id="265" r:id="rId18"/>
    <p:sldId id="277" r:id="rId19"/>
    <p:sldId id="279" r:id="rId20"/>
    <p:sldId id="274" r:id="rId21"/>
    <p:sldId id="280" r:id="rId22"/>
    <p:sldId id="281" r:id="rId23"/>
    <p:sldId id="264" r:id="rId24"/>
    <p:sldId id="266" r:id="rId25"/>
    <p:sldId id="268" r:id="rId26"/>
    <p:sldId id="270" r:id="rId27"/>
    <p:sldId id="282" r:id="rId28"/>
    <p:sldId id="283" r:id="rId29"/>
    <p:sldId id="291" r:id="rId30"/>
    <p:sldId id="293" r:id="rId31"/>
    <p:sldId id="292" r:id="rId32"/>
    <p:sldId id="294" r:id="rId33"/>
    <p:sldId id="295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05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9321A3-F9C4-4ABA-A547-28A1C747EDA8}" v="2000" dt="2024-10-24T20:26:58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napToGrid="0">
      <p:cViewPr varScale="1">
        <p:scale>
          <a:sx n="59" d="100"/>
          <a:sy n="59" d="100"/>
        </p:scale>
        <p:origin x="332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Jones (Gnoll Primary School)" userId="31fcb9af-4fcd-416a-86de-926b64424638" providerId="ADAL" clId="{AD9321A3-F9C4-4ABA-A547-28A1C747EDA8}"/>
    <pc:docChg chg="undo redo custSel addSld delSld modSld sldOrd">
      <pc:chgData name="J Jones (Gnoll Primary School)" userId="31fcb9af-4fcd-416a-86de-926b64424638" providerId="ADAL" clId="{AD9321A3-F9C4-4ABA-A547-28A1C747EDA8}" dt="2024-10-24T20:28:56.726" v="4534" actId="22"/>
      <pc:docMkLst>
        <pc:docMk/>
      </pc:docMkLst>
      <pc:sldChg chg="addSp delSp modSp mod setClrOvrMap delDesignElem">
        <pc:chgData name="J Jones (Gnoll Primary School)" userId="31fcb9af-4fcd-416a-86de-926b64424638" providerId="ADAL" clId="{AD9321A3-F9C4-4ABA-A547-28A1C747EDA8}" dt="2024-10-24T16:27:59.929" v="2318" actId="1076"/>
        <pc:sldMkLst>
          <pc:docMk/>
          <pc:sldMk cId="2562997267" sldId="256"/>
        </pc:sldMkLst>
        <pc:spChg chg="del mod">
          <ac:chgData name="J Jones (Gnoll Primary School)" userId="31fcb9af-4fcd-416a-86de-926b64424638" providerId="ADAL" clId="{AD9321A3-F9C4-4ABA-A547-28A1C747EDA8}" dt="2024-10-22T16:36:42.074" v="233" actId="478"/>
          <ac:spMkLst>
            <pc:docMk/>
            <pc:sldMk cId="2562997267" sldId="256"/>
            <ac:spMk id="2" creationId="{AA0B8C06-D445-442C-CE40-0F3F0A47D1AA}"/>
          </ac:spMkLst>
        </pc:spChg>
        <pc:spChg chg="add del">
          <ac:chgData name="J Jones (Gnoll Primary School)" userId="31fcb9af-4fcd-416a-86de-926b64424638" providerId="ADAL" clId="{AD9321A3-F9C4-4ABA-A547-28A1C747EDA8}" dt="2024-10-22T16:35:05.946" v="21"/>
          <ac:spMkLst>
            <pc:docMk/>
            <pc:sldMk cId="2562997267" sldId="256"/>
            <ac:spMk id="4" creationId="{96F36299-AB34-4381-8268-0EBF2EF55CAB}"/>
          </ac:spMkLst>
        </pc:spChg>
        <pc:spChg chg="add del">
          <ac:chgData name="J Jones (Gnoll Primary School)" userId="31fcb9af-4fcd-416a-86de-926b64424638" providerId="ADAL" clId="{AD9321A3-F9C4-4ABA-A547-28A1C747EDA8}" dt="2024-10-22T16:35:05.946" v="21"/>
          <ac:spMkLst>
            <pc:docMk/>
            <pc:sldMk cId="2562997267" sldId="256"/>
            <ac:spMk id="5" creationId="{7102A590-F9D8-4E57-B069-92109B64F145}"/>
          </ac:spMkLst>
        </pc:spChg>
        <pc:spChg chg="add del">
          <ac:chgData name="J Jones (Gnoll Primary School)" userId="31fcb9af-4fcd-416a-86de-926b64424638" providerId="ADAL" clId="{AD9321A3-F9C4-4ABA-A547-28A1C747EDA8}" dt="2024-10-22T16:35:05.946" v="21"/>
          <ac:spMkLst>
            <pc:docMk/>
            <pc:sldMk cId="2562997267" sldId="256"/>
            <ac:spMk id="6" creationId="{75496513-37AD-4D15-9914-AB18C9817F21}"/>
          </ac:spMkLst>
        </pc:spChg>
        <pc:spChg chg="del">
          <ac:chgData name="J Jones (Gnoll Primary School)" userId="31fcb9af-4fcd-416a-86de-926b64424638" providerId="ADAL" clId="{AD9321A3-F9C4-4ABA-A547-28A1C747EDA8}" dt="2024-10-22T16:31:37.463" v="1" actId="26606"/>
          <ac:spMkLst>
            <pc:docMk/>
            <pc:sldMk cId="2562997267" sldId="256"/>
            <ac:spMk id="7" creationId="{5A292AEA-2528-46C0-B426-95822B6141FB}"/>
          </ac:spMkLst>
        </pc:spChg>
        <pc:spChg chg="add del mod">
          <ac:chgData name="J Jones (Gnoll Primary School)" userId="31fcb9af-4fcd-416a-86de-926b64424638" providerId="ADAL" clId="{AD9321A3-F9C4-4ABA-A547-28A1C747EDA8}" dt="2024-10-22T16:36:45.070" v="234" actId="478"/>
          <ac:spMkLst>
            <pc:docMk/>
            <pc:sldMk cId="2562997267" sldId="256"/>
            <ac:spMk id="8" creationId="{8FD1F6DC-447C-D92F-D470-7D76EDB5B695}"/>
          </ac:spMkLst>
        </pc:spChg>
        <pc:spChg chg="del">
          <ac:chgData name="J Jones (Gnoll Primary School)" userId="31fcb9af-4fcd-416a-86de-926b64424638" providerId="ADAL" clId="{AD9321A3-F9C4-4ABA-A547-28A1C747EDA8}" dt="2024-10-22T16:31:37.463" v="1" actId="26606"/>
          <ac:spMkLst>
            <pc:docMk/>
            <pc:sldMk cId="2562997267" sldId="256"/>
            <ac:spMk id="9" creationId="{D8B7B198-E4DF-43CD-AD8C-199884323745}"/>
          </ac:spMkLst>
        </pc:spChg>
        <pc:spChg chg="add mod">
          <ac:chgData name="J Jones (Gnoll Primary School)" userId="31fcb9af-4fcd-416a-86de-926b64424638" providerId="ADAL" clId="{AD9321A3-F9C4-4ABA-A547-28A1C747EDA8}" dt="2024-10-22T16:37:09.434" v="271" actId="1076"/>
          <ac:spMkLst>
            <pc:docMk/>
            <pc:sldMk cId="2562997267" sldId="256"/>
            <ac:spMk id="10" creationId="{21AB9578-F707-5484-B2A2-E15E6621A9FC}"/>
          </ac:spMkLst>
        </pc:spChg>
        <pc:spChg chg="del">
          <ac:chgData name="J Jones (Gnoll Primary School)" userId="31fcb9af-4fcd-416a-86de-926b64424638" providerId="ADAL" clId="{AD9321A3-F9C4-4ABA-A547-28A1C747EDA8}" dt="2024-10-22T16:31:37.463" v="1" actId="26606"/>
          <ac:spMkLst>
            <pc:docMk/>
            <pc:sldMk cId="2562997267" sldId="256"/>
            <ac:spMk id="11" creationId="{2BE67753-EA0E-4819-8D22-0B6600CF7231}"/>
          </ac:spMkLst>
        </pc:spChg>
        <pc:spChg chg="add del">
          <ac:chgData name="J Jones (Gnoll Primary School)" userId="31fcb9af-4fcd-416a-86de-926b64424638" providerId="ADAL" clId="{AD9321A3-F9C4-4ABA-A547-28A1C747EDA8}" dt="2024-10-22T16:32:55.667" v="3"/>
          <ac:spMkLst>
            <pc:docMk/>
            <pc:sldMk cId="2562997267" sldId="256"/>
            <ac:spMk id="37" creationId="{EFA9B6C6-A247-48A8-9A1C-1E36FA9456B5}"/>
          </ac:spMkLst>
        </pc:spChg>
        <pc:spChg chg="add del">
          <ac:chgData name="J Jones (Gnoll Primary School)" userId="31fcb9af-4fcd-416a-86de-926b64424638" providerId="ADAL" clId="{AD9321A3-F9C4-4ABA-A547-28A1C747EDA8}" dt="2024-10-22T16:32:55.667" v="3"/>
          <ac:spMkLst>
            <pc:docMk/>
            <pc:sldMk cId="2562997267" sldId="256"/>
            <ac:spMk id="39" creationId="{C5CB530E-515E-412C-9DF1-5F8FFBD6F383}"/>
          </ac:spMkLst>
        </pc:spChg>
        <pc:spChg chg="add del">
          <ac:chgData name="J Jones (Gnoll Primary School)" userId="31fcb9af-4fcd-416a-86de-926b64424638" providerId="ADAL" clId="{AD9321A3-F9C4-4ABA-A547-28A1C747EDA8}" dt="2024-10-22T16:32:55.667" v="3"/>
          <ac:spMkLst>
            <pc:docMk/>
            <pc:sldMk cId="2562997267" sldId="256"/>
            <ac:spMk id="41" creationId="{712D4376-A578-4FF1-94FC-245E7A6A489F}"/>
          </ac:spMkLst>
        </pc:spChg>
        <pc:spChg chg="add del">
          <ac:chgData name="J Jones (Gnoll Primary School)" userId="31fcb9af-4fcd-416a-86de-926b64424638" providerId="ADAL" clId="{AD9321A3-F9C4-4ABA-A547-28A1C747EDA8}" dt="2024-10-22T16:32:55.667" v="3"/>
          <ac:spMkLst>
            <pc:docMk/>
            <pc:sldMk cId="2562997267" sldId="256"/>
            <ac:spMk id="43" creationId="{AEA7509D-F04F-40CB-A0B3-EEF16499CC9F}"/>
          </ac:spMkLst>
        </pc:spChg>
        <pc:grpChg chg="del">
          <ac:chgData name="J Jones (Gnoll Primary School)" userId="31fcb9af-4fcd-416a-86de-926b64424638" providerId="ADAL" clId="{AD9321A3-F9C4-4ABA-A547-28A1C747EDA8}" dt="2024-10-22T16:31:37.463" v="1" actId="26606"/>
          <ac:grpSpMkLst>
            <pc:docMk/>
            <pc:sldMk cId="2562997267" sldId="256"/>
            <ac:grpSpMk id="13" creationId="{D76D63AC-0421-45EC-B383-E79A61A78C6B}"/>
          </ac:grpSpMkLst>
        </pc:grpChg>
        <pc:grpChg chg="del">
          <ac:chgData name="J Jones (Gnoll Primary School)" userId="31fcb9af-4fcd-416a-86de-926b64424638" providerId="ADAL" clId="{AD9321A3-F9C4-4ABA-A547-28A1C747EDA8}" dt="2024-10-22T16:31:37.463" v="1" actId="26606"/>
          <ac:grpSpMkLst>
            <pc:docMk/>
            <pc:sldMk cId="2562997267" sldId="256"/>
            <ac:grpSpMk id="22" creationId="{87F87F1B-42BA-4AC7-A4E2-41544DDB2CE3}"/>
          </ac:grpSpMkLst>
        </pc:grpChg>
        <pc:grpChg chg="del">
          <ac:chgData name="J Jones (Gnoll Primary School)" userId="31fcb9af-4fcd-416a-86de-926b64424638" providerId="ADAL" clId="{AD9321A3-F9C4-4ABA-A547-28A1C747EDA8}" dt="2024-10-22T16:31:37.463" v="1" actId="26606"/>
          <ac:grpSpMkLst>
            <pc:docMk/>
            <pc:sldMk cId="2562997267" sldId="256"/>
            <ac:grpSpMk id="28" creationId="{967346A5-7569-4F15-AB5D-BE3DADF192C0}"/>
          </ac:grpSpMkLst>
        </pc:grpChg>
        <pc:picChg chg="add del mod">
          <ac:chgData name="J Jones (Gnoll Primary School)" userId="31fcb9af-4fcd-416a-86de-926b64424638" providerId="ADAL" clId="{AD9321A3-F9C4-4ABA-A547-28A1C747EDA8}" dt="2024-10-22T22:04:41.497" v="990" actId="478"/>
          <ac:picMkLst>
            <pc:docMk/>
            <pc:sldMk cId="2562997267" sldId="256"/>
            <ac:picMk id="1026" creationId="{A9C203C9-A419-5CD0-D9E5-DAD75E5D0AAD}"/>
          </ac:picMkLst>
        </pc:picChg>
        <pc:picChg chg="add mod">
          <ac:chgData name="J Jones (Gnoll Primary School)" userId="31fcb9af-4fcd-416a-86de-926b64424638" providerId="ADAL" clId="{AD9321A3-F9C4-4ABA-A547-28A1C747EDA8}" dt="2024-10-24T16:27:59.929" v="2318" actId="1076"/>
          <ac:picMkLst>
            <pc:docMk/>
            <pc:sldMk cId="2562997267" sldId="256"/>
            <ac:picMk id="1026" creationId="{BA365590-4180-DD09-615E-80261BD1FE69}"/>
          </ac:picMkLst>
        </pc:picChg>
        <pc:cxnChg chg="add del">
          <ac:chgData name="J Jones (Gnoll Primary School)" userId="31fcb9af-4fcd-416a-86de-926b64424638" providerId="ADAL" clId="{AD9321A3-F9C4-4ABA-A547-28A1C747EDA8}" dt="2024-10-22T16:32:55.667" v="3"/>
          <ac:cxnSpMkLst>
            <pc:docMk/>
            <pc:sldMk cId="2562997267" sldId="256"/>
            <ac:cxnSpMk id="45" creationId="{56020367-4FD5-4596-8E10-C5F095CD8DBF}"/>
          </ac:cxnSpMkLst>
        </pc:cxnChg>
      </pc:sldChg>
      <pc:sldChg chg="modSp mod setBg modAnim">
        <pc:chgData name="J Jones (Gnoll Primary School)" userId="31fcb9af-4fcd-416a-86de-926b64424638" providerId="ADAL" clId="{AD9321A3-F9C4-4ABA-A547-28A1C747EDA8}" dt="2024-10-24T19:14:25.232" v="3837" actId="20577"/>
        <pc:sldMkLst>
          <pc:docMk/>
          <pc:sldMk cId="173731632" sldId="257"/>
        </pc:sldMkLst>
        <pc:spChg chg="mod">
          <ac:chgData name="J Jones (Gnoll Primary School)" userId="31fcb9af-4fcd-416a-86de-926b64424638" providerId="ADAL" clId="{AD9321A3-F9C4-4ABA-A547-28A1C747EDA8}" dt="2024-10-22T16:38:29.159" v="313" actId="1076"/>
          <ac:spMkLst>
            <pc:docMk/>
            <pc:sldMk cId="173731632" sldId="257"/>
            <ac:spMk id="2" creationId="{55F07860-F290-7838-4959-CF50C30EF589}"/>
          </ac:spMkLst>
        </pc:spChg>
        <pc:spChg chg="mod">
          <ac:chgData name="J Jones (Gnoll Primary School)" userId="31fcb9af-4fcd-416a-86de-926b64424638" providerId="ADAL" clId="{AD9321A3-F9C4-4ABA-A547-28A1C747EDA8}" dt="2024-10-22T23:04:29.602" v="997" actId="20577"/>
          <ac:spMkLst>
            <pc:docMk/>
            <pc:sldMk cId="173731632" sldId="257"/>
            <ac:spMk id="3" creationId="{C1EDF8ED-C29E-7496-7593-5584BCB54D41}"/>
          </ac:spMkLst>
        </pc:spChg>
        <pc:spChg chg="mod">
          <ac:chgData name="J Jones (Gnoll Primary School)" userId="31fcb9af-4fcd-416a-86de-926b64424638" providerId="ADAL" clId="{AD9321A3-F9C4-4ABA-A547-28A1C747EDA8}" dt="2024-10-24T19:14:25.232" v="3837" actId="20577"/>
          <ac:spMkLst>
            <pc:docMk/>
            <pc:sldMk cId="173731632" sldId="257"/>
            <ac:spMk id="4" creationId="{FDCEA157-95B2-7947-0060-0F233F00DA4A}"/>
          </ac:spMkLst>
        </pc:spChg>
        <pc:picChg chg="mod">
          <ac:chgData name="J Jones (Gnoll Primary School)" userId="31fcb9af-4fcd-416a-86de-926b64424638" providerId="ADAL" clId="{AD9321A3-F9C4-4ABA-A547-28A1C747EDA8}" dt="2024-10-22T16:37:53.810" v="306" actId="1076"/>
          <ac:picMkLst>
            <pc:docMk/>
            <pc:sldMk cId="173731632" sldId="257"/>
            <ac:picMk id="5" creationId="{1345A119-AD6F-3BA2-D71E-E070982DE5C3}"/>
          </ac:picMkLst>
        </pc:picChg>
      </pc:sldChg>
      <pc:sldChg chg="new del">
        <pc:chgData name="J Jones (Gnoll Primary School)" userId="31fcb9af-4fcd-416a-86de-926b64424638" providerId="ADAL" clId="{AD9321A3-F9C4-4ABA-A547-28A1C747EDA8}" dt="2024-10-22T16:38:19.784" v="311" actId="47"/>
        <pc:sldMkLst>
          <pc:docMk/>
          <pc:sldMk cId="697296594" sldId="258"/>
        </pc:sldMkLst>
      </pc:sldChg>
      <pc:sldChg chg="new del">
        <pc:chgData name="J Jones (Gnoll Primary School)" userId="31fcb9af-4fcd-416a-86de-926b64424638" providerId="ADAL" clId="{AD9321A3-F9C4-4ABA-A547-28A1C747EDA8}" dt="2024-10-22T16:39:42.519" v="315" actId="2696"/>
        <pc:sldMkLst>
          <pc:docMk/>
          <pc:sldMk cId="1687560168" sldId="258"/>
        </pc:sldMkLst>
      </pc:sldChg>
      <pc:sldChg chg="addSp delSp modSp add del mod">
        <pc:chgData name="J Jones (Gnoll Primary School)" userId="31fcb9af-4fcd-416a-86de-926b64424638" providerId="ADAL" clId="{AD9321A3-F9C4-4ABA-A547-28A1C747EDA8}" dt="2024-10-22T16:53:55.483" v="685" actId="47"/>
        <pc:sldMkLst>
          <pc:docMk/>
          <pc:sldMk cId="3476008782" sldId="258"/>
        </pc:sldMkLst>
        <pc:spChg chg="mod">
          <ac:chgData name="J Jones (Gnoll Primary School)" userId="31fcb9af-4fcd-416a-86de-926b64424638" providerId="ADAL" clId="{AD9321A3-F9C4-4ABA-A547-28A1C747EDA8}" dt="2024-10-22T16:43:20.356" v="366" actId="20577"/>
          <ac:spMkLst>
            <pc:docMk/>
            <pc:sldMk cId="3476008782" sldId="258"/>
            <ac:spMk id="2" creationId="{AA30BC69-9B33-F86F-5749-B5D333E94544}"/>
          </ac:spMkLst>
        </pc:spChg>
        <pc:spChg chg="del">
          <ac:chgData name="J Jones (Gnoll Primary School)" userId="31fcb9af-4fcd-416a-86de-926b64424638" providerId="ADAL" clId="{AD9321A3-F9C4-4ABA-A547-28A1C747EDA8}" dt="2024-10-22T16:41:05.352" v="320" actId="478"/>
          <ac:spMkLst>
            <pc:docMk/>
            <pc:sldMk cId="3476008782" sldId="258"/>
            <ac:spMk id="3" creationId="{E0325580-0C04-2C7E-B3EE-24D151E737CE}"/>
          </ac:spMkLst>
        </pc:spChg>
        <pc:spChg chg="del mod">
          <ac:chgData name="J Jones (Gnoll Primary School)" userId="31fcb9af-4fcd-416a-86de-926b64424638" providerId="ADAL" clId="{AD9321A3-F9C4-4ABA-A547-28A1C747EDA8}" dt="2024-10-22T16:41:07.436" v="322" actId="478"/>
          <ac:spMkLst>
            <pc:docMk/>
            <pc:sldMk cId="3476008782" sldId="258"/>
            <ac:spMk id="4" creationId="{B31CDB27-9DA7-6599-89AF-B03BF7544F8D}"/>
          </ac:spMkLst>
        </pc:spChg>
        <pc:spChg chg="add mod">
          <ac:chgData name="J Jones (Gnoll Primary School)" userId="31fcb9af-4fcd-416a-86de-926b64424638" providerId="ADAL" clId="{AD9321A3-F9C4-4ABA-A547-28A1C747EDA8}" dt="2024-10-22T16:44:32.004" v="393" actId="1076"/>
          <ac:spMkLst>
            <pc:docMk/>
            <pc:sldMk cId="3476008782" sldId="258"/>
            <ac:spMk id="7" creationId="{6D579FB6-8AD6-AB19-5013-343DDF0A15FC}"/>
          </ac:spMkLst>
        </pc:spChg>
        <pc:spChg chg="add mod">
          <ac:chgData name="J Jones (Gnoll Primary School)" userId="31fcb9af-4fcd-416a-86de-926b64424638" providerId="ADAL" clId="{AD9321A3-F9C4-4ABA-A547-28A1C747EDA8}" dt="2024-10-22T16:44:42.173" v="408" actId="20577"/>
          <ac:spMkLst>
            <pc:docMk/>
            <pc:sldMk cId="3476008782" sldId="258"/>
            <ac:spMk id="9" creationId="{069FDCA9-DDCC-69A0-F277-A98C03C8A63F}"/>
          </ac:spMkLst>
        </pc:spChg>
        <pc:picChg chg="del">
          <ac:chgData name="J Jones (Gnoll Primary School)" userId="31fcb9af-4fcd-416a-86de-926b64424638" providerId="ADAL" clId="{AD9321A3-F9C4-4ABA-A547-28A1C747EDA8}" dt="2024-10-22T16:41:08.349" v="323" actId="478"/>
          <ac:picMkLst>
            <pc:docMk/>
            <pc:sldMk cId="3476008782" sldId="258"/>
            <ac:picMk id="5" creationId="{E0140F8D-F514-7561-D44F-D788FEA07CC4}"/>
          </ac:picMkLst>
        </pc:picChg>
        <pc:picChg chg="del">
          <ac:chgData name="J Jones (Gnoll Primary School)" userId="31fcb9af-4fcd-416a-86de-926b64424638" providerId="ADAL" clId="{AD9321A3-F9C4-4ABA-A547-28A1C747EDA8}" dt="2024-10-22T16:41:08.937" v="324" actId="478"/>
          <ac:picMkLst>
            <pc:docMk/>
            <pc:sldMk cId="3476008782" sldId="258"/>
            <ac:picMk id="6" creationId="{B81A5854-A11F-AE74-1DE9-4A2FD0AC1B50}"/>
          </ac:picMkLst>
        </pc:picChg>
        <pc:picChg chg="add mod">
          <ac:chgData name="J Jones (Gnoll Primary School)" userId="31fcb9af-4fcd-416a-86de-926b64424638" providerId="ADAL" clId="{AD9321A3-F9C4-4ABA-A547-28A1C747EDA8}" dt="2024-10-22T16:44:07.226" v="388" actId="14100"/>
          <ac:picMkLst>
            <pc:docMk/>
            <pc:sldMk cId="3476008782" sldId="258"/>
            <ac:picMk id="8" creationId="{E72BE500-9885-74C7-6080-DEC9945A48A9}"/>
          </ac:picMkLst>
        </pc:picChg>
      </pc:sldChg>
      <pc:sldChg chg="addSp delSp modSp add del mod modAnim">
        <pc:chgData name="J Jones (Gnoll Primary School)" userId="31fcb9af-4fcd-416a-86de-926b64424638" providerId="ADAL" clId="{AD9321A3-F9C4-4ABA-A547-28A1C747EDA8}" dt="2024-10-24T20:10:58.651" v="4201" actId="47"/>
        <pc:sldMkLst>
          <pc:docMk/>
          <pc:sldMk cId="1490372446" sldId="259"/>
        </pc:sldMkLst>
        <pc:spChg chg="del">
          <ac:chgData name="J Jones (Gnoll Primary School)" userId="31fcb9af-4fcd-416a-86de-926b64424638" providerId="ADAL" clId="{AD9321A3-F9C4-4ABA-A547-28A1C747EDA8}" dt="2024-10-22T16:44:19.182" v="391" actId="478"/>
          <ac:spMkLst>
            <pc:docMk/>
            <pc:sldMk cId="1490372446" sldId="259"/>
            <ac:spMk id="2" creationId="{5CE275A4-AB4E-7567-5F80-166ABDC95363}"/>
          </ac:spMkLst>
        </pc:spChg>
        <pc:spChg chg="del">
          <ac:chgData name="J Jones (Gnoll Primary School)" userId="31fcb9af-4fcd-416a-86de-926b64424638" providerId="ADAL" clId="{AD9321A3-F9C4-4ABA-A547-28A1C747EDA8}" dt="2024-10-22T16:43:57.788" v="383" actId="478"/>
          <ac:spMkLst>
            <pc:docMk/>
            <pc:sldMk cId="1490372446" sldId="259"/>
            <ac:spMk id="3" creationId="{5216312E-C4B0-BABD-B7E5-ABD3C8550B8C}"/>
          </ac:spMkLst>
        </pc:spChg>
        <pc:spChg chg="del">
          <ac:chgData name="J Jones (Gnoll Primary School)" userId="31fcb9af-4fcd-416a-86de-926b64424638" providerId="ADAL" clId="{AD9321A3-F9C4-4ABA-A547-28A1C747EDA8}" dt="2024-10-22T16:43:53.763" v="382" actId="478"/>
          <ac:spMkLst>
            <pc:docMk/>
            <pc:sldMk cId="1490372446" sldId="259"/>
            <ac:spMk id="4" creationId="{012CC27C-6793-3AA4-542E-647AFA7819F1}"/>
          </ac:spMkLst>
        </pc:spChg>
        <pc:spChg chg="add mod">
          <ac:chgData name="J Jones (Gnoll Primary School)" userId="31fcb9af-4fcd-416a-86de-926b64424638" providerId="ADAL" clId="{AD9321A3-F9C4-4ABA-A547-28A1C747EDA8}" dt="2024-10-22T16:44:23.271" v="392" actId="1076"/>
          <ac:spMkLst>
            <pc:docMk/>
            <pc:sldMk cId="1490372446" sldId="259"/>
            <ac:spMk id="7" creationId="{DF2DEC73-A7F4-8798-11EC-D5A38A206D92}"/>
          </ac:spMkLst>
        </pc:spChg>
        <pc:spChg chg="add del mod">
          <ac:chgData name="J Jones (Gnoll Primary School)" userId="31fcb9af-4fcd-416a-86de-926b64424638" providerId="ADAL" clId="{AD9321A3-F9C4-4ABA-A547-28A1C747EDA8}" dt="2024-10-22T16:52:25.469" v="506" actId="26606"/>
          <ac:spMkLst>
            <pc:docMk/>
            <pc:sldMk cId="1490372446" sldId="259"/>
            <ac:spMk id="8" creationId="{36A8A895-18EF-FB0E-3DF1-419153CC5FE9}"/>
          </ac:spMkLst>
        </pc:spChg>
        <pc:graphicFrameChg chg="add mod">
          <ac:chgData name="J Jones (Gnoll Primary School)" userId="31fcb9af-4fcd-416a-86de-926b64424638" providerId="ADAL" clId="{AD9321A3-F9C4-4ABA-A547-28A1C747EDA8}" dt="2024-10-24T19:16:43.073" v="3839" actId="20577"/>
          <ac:graphicFrameMkLst>
            <pc:docMk/>
            <pc:sldMk cId="1490372446" sldId="259"/>
            <ac:graphicFrameMk id="11" creationId="{23A43061-682B-E8E4-AA36-A06954B7F5B6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2T16:43:58.750" v="384" actId="478"/>
          <ac:picMkLst>
            <pc:docMk/>
            <pc:sldMk cId="1490372446" sldId="259"/>
            <ac:picMk id="5" creationId="{F10DAC27-C79D-FAE2-BD37-4A837C955830}"/>
          </ac:picMkLst>
        </pc:picChg>
        <pc:picChg chg="del">
          <ac:chgData name="J Jones (Gnoll Primary School)" userId="31fcb9af-4fcd-416a-86de-926b64424638" providerId="ADAL" clId="{AD9321A3-F9C4-4ABA-A547-28A1C747EDA8}" dt="2024-10-22T16:43:59.766" v="385" actId="478"/>
          <ac:picMkLst>
            <pc:docMk/>
            <pc:sldMk cId="1490372446" sldId="259"/>
            <ac:picMk id="6" creationId="{97162387-8864-D06E-0075-DE39744157A6}"/>
          </ac:picMkLst>
        </pc:picChg>
        <pc:picChg chg="add mod">
          <ac:chgData name="J Jones (Gnoll Primary School)" userId="31fcb9af-4fcd-416a-86de-926b64424638" providerId="ADAL" clId="{AD9321A3-F9C4-4ABA-A547-28A1C747EDA8}" dt="2024-10-22T16:52:24.764" v="505" actId="1076"/>
          <ac:picMkLst>
            <pc:docMk/>
            <pc:sldMk cId="1490372446" sldId="259"/>
            <ac:picMk id="9" creationId="{534C79C4-A846-6DAE-5AB1-E314A7CA21FC}"/>
          </ac:picMkLst>
        </pc:picChg>
      </pc:sldChg>
      <pc:sldChg chg="addSp delSp modSp add mod ord delAnim modAnim">
        <pc:chgData name="J Jones (Gnoll Primary School)" userId="31fcb9af-4fcd-416a-86de-926b64424638" providerId="ADAL" clId="{AD9321A3-F9C4-4ABA-A547-28A1C747EDA8}" dt="2024-10-24T20:20:00.324" v="4435" actId="1076"/>
        <pc:sldMkLst>
          <pc:docMk/>
          <pc:sldMk cId="2623605409" sldId="260"/>
        </pc:sldMkLst>
        <pc:spChg chg="add del mod">
          <ac:chgData name="J Jones (Gnoll Primary School)" userId="31fcb9af-4fcd-416a-86de-926b64424638" providerId="ADAL" clId="{AD9321A3-F9C4-4ABA-A547-28A1C747EDA8}" dt="2024-10-22T16:53:42.488" v="681" actId="478"/>
          <ac:spMkLst>
            <pc:docMk/>
            <pc:sldMk cId="2623605409" sldId="260"/>
            <ac:spMk id="2" creationId="{16EB8B7F-8093-1EDA-71CD-0AFC01AA44D0}"/>
          </ac:spMkLst>
        </pc:spChg>
        <pc:spChg chg="add del mod">
          <ac:chgData name="J Jones (Gnoll Primary School)" userId="31fcb9af-4fcd-416a-86de-926b64424638" providerId="ADAL" clId="{AD9321A3-F9C4-4ABA-A547-28A1C747EDA8}" dt="2024-10-24T20:01:34.079" v="3859" actId="478"/>
          <ac:spMkLst>
            <pc:docMk/>
            <pc:sldMk cId="2623605409" sldId="260"/>
            <ac:spMk id="2" creationId="{4E7FBEB4-47F0-8F6A-B368-3DAC88965698}"/>
          </ac:spMkLst>
        </pc:spChg>
        <pc:spChg chg="add mod">
          <ac:chgData name="J Jones (Gnoll Primary School)" userId="31fcb9af-4fcd-416a-86de-926b64424638" providerId="ADAL" clId="{AD9321A3-F9C4-4ABA-A547-28A1C747EDA8}" dt="2024-10-24T20:03:35.700" v="3969" actId="2085"/>
          <ac:spMkLst>
            <pc:docMk/>
            <pc:sldMk cId="2623605409" sldId="260"/>
            <ac:spMk id="4" creationId="{6CC50A83-CB91-92F4-AF78-D014AE8EC27B}"/>
          </ac:spMkLst>
        </pc:spChg>
        <pc:spChg chg="add del">
          <ac:chgData name="J Jones (Gnoll Primary School)" userId="31fcb9af-4fcd-416a-86de-926b64424638" providerId="ADAL" clId="{AD9321A3-F9C4-4ABA-A547-28A1C747EDA8}" dt="2024-10-24T20:01:49.471" v="3862" actId="478"/>
          <ac:spMkLst>
            <pc:docMk/>
            <pc:sldMk cId="2623605409" sldId="260"/>
            <ac:spMk id="6" creationId="{5B17AE72-D4FC-813E-2567-4D68CE21C939}"/>
          </ac:spMkLst>
        </pc:spChg>
        <pc:spChg chg="mod">
          <ac:chgData name="J Jones (Gnoll Primary School)" userId="31fcb9af-4fcd-416a-86de-926b64424638" providerId="ADAL" clId="{AD9321A3-F9C4-4ABA-A547-28A1C747EDA8}" dt="2024-10-24T20:20:00.324" v="4435" actId="1076"/>
          <ac:spMkLst>
            <pc:docMk/>
            <pc:sldMk cId="2623605409" sldId="260"/>
            <ac:spMk id="7" creationId="{6194F180-3721-25EE-D3CB-9455A9BDBCB6}"/>
          </ac:spMkLst>
        </pc:spChg>
        <pc:spChg chg="add mod">
          <ac:chgData name="J Jones (Gnoll Primary School)" userId="31fcb9af-4fcd-416a-86de-926b64424638" providerId="ADAL" clId="{AD9321A3-F9C4-4ABA-A547-28A1C747EDA8}" dt="2024-10-24T20:03:43.296" v="3980" actId="1035"/>
          <ac:spMkLst>
            <pc:docMk/>
            <pc:sldMk cId="2623605409" sldId="260"/>
            <ac:spMk id="8" creationId="{D824EBA9-4926-C9C6-EFB3-3D3AEAD9014F}"/>
          </ac:spMkLst>
        </pc:spChg>
        <pc:graphicFrameChg chg="del mod">
          <ac:chgData name="J Jones (Gnoll Primary School)" userId="31fcb9af-4fcd-416a-86de-926b64424638" providerId="ADAL" clId="{AD9321A3-F9C4-4ABA-A547-28A1C747EDA8}" dt="2024-10-24T20:03:25.844" v="3966" actId="478"/>
          <ac:graphicFrameMkLst>
            <pc:docMk/>
            <pc:sldMk cId="2623605409" sldId="260"/>
            <ac:graphicFrameMk id="11" creationId="{4DB39BFB-1B16-530E-4E4A-430250972C0D}"/>
          </ac:graphicFrameMkLst>
        </pc:graphicFrameChg>
        <pc:picChg chg="add del mod">
          <ac:chgData name="J Jones (Gnoll Primary School)" userId="31fcb9af-4fcd-416a-86de-926b64424638" providerId="ADAL" clId="{AD9321A3-F9C4-4ABA-A547-28A1C747EDA8}" dt="2024-10-24T20:03:57.939" v="3994" actId="478"/>
          <ac:picMkLst>
            <pc:docMk/>
            <pc:sldMk cId="2623605409" sldId="260"/>
            <ac:picMk id="3" creationId="{B442774F-862D-E4F7-0543-C0C98BFBAD16}"/>
          </ac:picMkLst>
        </pc:picChg>
        <pc:picChg chg="del">
          <ac:chgData name="J Jones (Gnoll Primary School)" userId="31fcb9af-4fcd-416a-86de-926b64424638" providerId="ADAL" clId="{AD9321A3-F9C4-4ABA-A547-28A1C747EDA8}" dt="2024-10-22T16:53:49.751" v="682" actId="478"/>
          <ac:picMkLst>
            <pc:docMk/>
            <pc:sldMk cId="2623605409" sldId="260"/>
            <ac:picMk id="9" creationId="{63E17DF1-3206-FBCC-C4DB-E6C3D547F813}"/>
          </ac:picMkLst>
        </pc:picChg>
      </pc:sldChg>
      <pc:sldChg chg="addSp delSp modSp add mod delAnim modAnim">
        <pc:chgData name="J Jones (Gnoll Primary School)" userId="31fcb9af-4fcd-416a-86de-926b64424638" providerId="ADAL" clId="{AD9321A3-F9C4-4ABA-A547-28A1C747EDA8}" dt="2024-10-24T20:20:13.513" v="4439" actId="1076"/>
        <pc:sldMkLst>
          <pc:docMk/>
          <pc:sldMk cId="1397646684" sldId="261"/>
        </pc:sldMkLst>
        <pc:spChg chg="add mod">
          <ac:chgData name="J Jones (Gnoll Primary School)" userId="31fcb9af-4fcd-416a-86de-926b64424638" providerId="ADAL" clId="{AD9321A3-F9C4-4ABA-A547-28A1C747EDA8}" dt="2024-10-24T20:13:09.043" v="4240" actId="1076"/>
          <ac:spMkLst>
            <pc:docMk/>
            <pc:sldMk cId="1397646684" sldId="261"/>
            <ac:spMk id="3" creationId="{2B2B53D2-3428-AE1D-CEE7-6E4E912B171E}"/>
          </ac:spMkLst>
        </pc:spChg>
        <pc:spChg chg="add mod">
          <ac:chgData name="J Jones (Gnoll Primary School)" userId="31fcb9af-4fcd-416a-86de-926b64424638" providerId="ADAL" clId="{AD9321A3-F9C4-4ABA-A547-28A1C747EDA8}" dt="2024-10-24T20:13:13.275" v="4241" actId="1076"/>
          <ac:spMkLst>
            <pc:docMk/>
            <pc:sldMk cId="1397646684" sldId="261"/>
            <ac:spMk id="4" creationId="{91B829D0-36EE-8253-EB73-9EA10C2CFB8F}"/>
          </ac:spMkLst>
        </pc:spChg>
        <pc:spChg chg="mod">
          <ac:chgData name="J Jones (Gnoll Primary School)" userId="31fcb9af-4fcd-416a-86de-926b64424638" providerId="ADAL" clId="{AD9321A3-F9C4-4ABA-A547-28A1C747EDA8}" dt="2024-10-24T20:20:13.513" v="4439" actId="1076"/>
          <ac:spMkLst>
            <pc:docMk/>
            <pc:sldMk cId="1397646684" sldId="261"/>
            <ac:spMk id="7" creationId="{F1731ABD-81D9-65C0-8099-11F0602023DC}"/>
          </ac:spMkLst>
        </pc:spChg>
        <pc:graphicFrameChg chg="del mod">
          <ac:chgData name="J Jones (Gnoll Primary School)" userId="31fcb9af-4fcd-416a-86de-926b64424638" providerId="ADAL" clId="{AD9321A3-F9C4-4ABA-A547-28A1C747EDA8}" dt="2024-10-24T20:13:05.986" v="4239" actId="478"/>
          <ac:graphicFrameMkLst>
            <pc:docMk/>
            <pc:sldMk cId="1397646684" sldId="261"/>
            <ac:graphicFrameMk id="11" creationId="{886ABAA2-B3D3-9638-1960-C63B136C3970}"/>
          </ac:graphicFrameMkLst>
        </pc:graphicFrameChg>
        <pc:picChg chg="add del mod">
          <ac:chgData name="J Jones (Gnoll Primary School)" userId="31fcb9af-4fcd-416a-86de-926b64424638" providerId="ADAL" clId="{AD9321A3-F9C4-4ABA-A547-28A1C747EDA8}" dt="2024-10-24T20:12:30.492" v="4235" actId="478"/>
          <ac:picMkLst>
            <pc:docMk/>
            <pc:sldMk cId="1397646684" sldId="261"/>
            <ac:picMk id="2" creationId="{4EDC0513-30D2-5AB6-5C5D-3B9E5F3ABCC8}"/>
          </ac:picMkLst>
        </pc:picChg>
        <pc:picChg chg="del">
          <ac:chgData name="J Jones (Gnoll Primary School)" userId="31fcb9af-4fcd-416a-86de-926b64424638" providerId="ADAL" clId="{AD9321A3-F9C4-4ABA-A547-28A1C747EDA8}" dt="2024-10-22T21:46:43.779" v="798" actId="478"/>
          <ac:picMkLst>
            <pc:docMk/>
            <pc:sldMk cId="1397646684" sldId="261"/>
            <ac:picMk id="9" creationId="{0AD1319A-D1E5-86AF-EF48-8FB6ADBDC196}"/>
          </ac:picMkLst>
        </pc:picChg>
      </pc:sldChg>
      <pc:sldChg chg="addSp delSp modSp add mod ord delAnim modAnim">
        <pc:chgData name="J Jones (Gnoll Primary School)" userId="31fcb9af-4fcd-416a-86de-926b64424638" providerId="ADAL" clId="{AD9321A3-F9C4-4ABA-A547-28A1C747EDA8}" dt="2024-10-24T20:21:44.068" v="4456" actId="20577"/>
        <pc:sldMkLst>
          <pc:docMk/>
          <pc:sldMk cId="2696517995" sldId="262"/>
        </pc:sldMkLst>
        <pc:spChg chg="add mod">
          <ac:chgData name="J Jones (Gnoll Primary School)" userId="31fcb9af-4fcd-416a-86de-926b64424638" providerId="ADAL" clId="{AD9321A3-F9C4-4ABA-A547-28A1C747EDA8}" dt="2024-10-24T20:15:30.682" v="4377" actId="14100"/>
          <ac:spMkLst>
            <pc:docMk/>
            <pc:sldMk cId="2696517995" sldId="262"/>
            <ac:spMk id="2" creationId="{7F41B95A-D21F-EFC0-5F6B-4D72719DD455}"/>
          </ac:spMkLst>
        </pc:spChg>
        <pc:spChg chg="add mod">
          <ac:chgData name="J Jones (Gnoll Primary School)" userId="31fcb9af-4fcd-416a-86de-926b64424638" providerId="ADAL" clId="{AD9321A3-F9C4-4ABA-A547-28A1C747EDA8}" dt="2024-10-24T20:21:44.068" v="4456" actId="20577"/>
          <ac:spMkLst>
            <pc:docMk/>
            <pc:sldMk cId="2696517995" sldId="262"/>
            <ac:spMk id="3" creationId="{172A65BF-B648-0F03-ABCE-87879E514644}"/>
          </ac:spMkLst>
        </pc:spChg>
        <pc:spChg chg="mod">
          <ac:chgData name="J Jones (Gnoll Primary School)" userId="31fcb9af-4fcd-416a-86de-926b64424638" providerId="ADAL" clId="{AD9321A3-F9C4-4ABA-A547-28A1C747EDA8}" dt="2024-10-24T20:20:20.364" v="4441" actId="1076"/>
          <ac:spMkLst>
            <pc:docMk/>
            <pc:sldMk cId="2696517995" sldId="262"/>
            <ac:spMk id="7" creationId="{DA328017-DEA5-CD6B-2453-FFC80971675F}"/>
          </ac:spMkLst>
        </pc:spChg>
        <pc:graphicFrameChg chg="del mod">
          <ac:chgData name="J Jones (Gnoll Primary School)" userId="31fcb9af-4fcd-416a-86de-926b64424638" providerId="ADAL" clId="{AD9321A3-F9C4-4ABA-A547-28A1C747EDA8}" dt="2024-10-24T20:15:15.044" v="4350" actId="478"/>
          <ac:graphicFrameMkLst>
            <pc:docMk/>
            <pc:sldMk cId="2696517995" sldId="262"/>
            <ac:graphicFrameMk id="11" creationId="{C39B5399-2802-EBF0-1F89-7A5B6239FD60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20:12:32.576" v="4236" actId="478"/>
          <ac:picMkLst>
            <pc:docMk/>
            <pc:sldMk cId="2696517995" sldId="262"/>
            <ac:picMk id="9" creationId="{125894D1-8CB8-1200-FAA9-5A4AC0A3BBDF}"/>
          </ac:picMkLst>
        </pc:picChg>
      </pc:sldChg>
      <pc:sldChg chg="addSp delSp modSp add mod ord setBg">
        <pc:chgData name="J Jones (Gnoll Primary School)" userId="31fcb9af-4fcd-416a-86de-926b64424638" providerId="ADAL" clId="{AD9321A3-F9C4-4ABA-A547-28A1C747EDA8}" dt="2024-10-22T21:57:25.130" v="987" actId="1076"/>
        <pc:sldMkLst>
          <pc:docMk/>
          <pc:sldMk cId="3693292720" sldId="263"/>
        </pc:sldMkLst>
        <pc:spChg chg="add mod">
          <ac:chgData name="J Jones (Gnoll Primary School)" userId="31fcb9af-4fcd-416a-86de-926b64424638" providerId="ADAL" clId="{AD9321A3-F9C4-4ABA-A547-28A1C747EDA8}" dt="2024-10-22T21:56:06.654" v="970" actId="1076"/>
          <ac:spMkLst>
            <pc:docMk/>
            <pc:sldMk cId="3693292720" sldId="263"/>
            <ac:spMk id="2" creationId="{183930CF-618B-B59A-75BA-3AF9988C503E}"/>
          </ac:spMkLst>
        </pc:spChg>
        <pc:spChg chg="add mod">
          <ac:chgData name="J Jones (Gnoll Primary School)" userId="31fcb9af-4fcd-416a-86de-926b64424638" providerId="ADAL" clId="{AD9321A3-F9C4-4ABA-A547-28A1C747EDA8}" dt="2024-10-22T21:57:25.130" v="987" actId="1076"/>
          <ac:spMkLst>
            <pc:docMk/>
            <pc:sldMk cId="3693292720" sldId="263"/>
            <ac:spMk id="4" creationId="{7089BFAE-FD89-1F4C-F2FB-C7B38800DCB8}"/>
          </ac:spMkLst>
        </pc:spChg>
        <pc:spChg chg="mod ord">
          <ac:chgData name="J Jones (Gnoll Primary School)" userId="31fcb9af-4fcd-416a-86de-926b64424638" providerId="ADAL" clId="{AD9321A3-F9C4-4ABA-A547-28A1C747EDA8}" dt="2024-10-22T21:56:19.693" v="971" actId="20577"/>
          <ac:spMkLst>
            <pc:docMk/>
            <pc:sldMk cId="3693292720" sldId="263"/>
            <ac:spMk id="7" creationId="{8DB8196D-E4D7-3367-C56A-A869F0471F78}"/>
          </ac:spMkLst>
        </pc:spChg>
        <pc:spChg chg="add del">
          <ac:chgData name="J Jones (Gnoll Primary School)" userId="31fcb9af-4fcd-416a-86de-926b64424638" providerId="ADAL" clId="{AD9321A3-F9C4-4ABA-A547-28A1C747EDA8}" dt="2024-10-22T21:52:37.619" v="887" actId="26606"/>
          <ac:spMkLst>
            <pc:docMk/>
            <pc:sldMk cId="3693292720" sldId="263"/>
            <ac:spMk id="16" creationId="{B383374D-9EA7-4E1A-B621-AC981791C8E8}"/>
          </ac:spMkLst>
        </pc:spChg>
        <pc:spChg chg="add del">
          <ac:chgData name="J Jones (Gnoll Primary School)" userId="31fcb9af-4fcd-416a-86de-926b64424638" providerId="ADAL" clId="{AD9321A3-F9C4-4ABA-A547-28A1C747EDA8}" dt="2024-10-22T21:52:37.619" v="887" actId="26606"/>
          <ac:spMkLst>
            <pc:docMk/>
            <pc:sldMk cId="3693292720" sldId="263"/>
            <ac:spMk id="18" creationId="{237B7956-A553-41D5-8F6E-3214FE1AA92A}"/>
          </ac:spMkLst>
        </pc:spChg>
        <pc:spChg chg="add del">
          <ac:chgData name="J Jones (Gnoll Primary School)" userId="31fcb9af-4fcd-416a-86de-926b64424638" providerId="ADAL" clId="{AD9321A3-F9C4-4ABA-A547-28A1C747EDA8}" dt="2024-10-22T21:52:37.619" v="887" actId="26606"/>
          <ac:spMkLst>
            <pc:docMk/>
            <pc:sldMk cId="3693292720" sldId="263"/>
            <ac:spMk id="20" creationId="{14C5E7D1-5B1B-43B4-A338-E9D0077BA389}"/>
          </ac:spMkLst>
        </pc:spChg>
        <pc:spChg chg="add">
          <ac:chgData name="J Jones (Gnoll Primary School)" userId="31fcb9af-4fcd-416a-86de-926b64424638" providerId="ADAL" clId="{AD9321A3-F9C4-4ABA-A547-28A1C747EDA8}" dt="2024-10-22T21:52:37.619" v="887" actId="26606"/>
          <ac:spMkLst>
            <pc:docMk/>
            <pc:sldMk cId="3693292720" sldId="263"/>
            <ac:spMk id="25" creationId="{B227C726-00E9-4762-B7F2-B5B94A12029D}"/>
          </ac:spMkLst>
        </pc:spChg>
        <pc:graphicFrameChg chg="add del mod ord modGraphic">
          <ac:chgData name="J Jones (Gnoll Primary School)" userId="31fcb9af-4fcd-416a-86de-926b64424638" providerId="ADAL" clId="{AD9321A3-F9C4-4ABA-A547-28A1C747EDA8}" dt="2024-10-22T21:54:17.041" v="959" actId="122"/>
          <ac:graphicFrameMkLst>
            <pc:docMk/>
            <pc:sldMk cId="3693292720" sldId="263"/>
            <ac:graphicFrameMk id="11" creationId="{B8C30C4C-1A60-E5E4-11E8-2B162CA830A8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2T21:52:39.926" v="888" actId="478"/>
          <ac:picMkLst>
            <pc:docMk/>
            <pc:sldMk cId="3693292720" sldId="263"/>
            <ac:picMk id="3" creationId="{EDD00AD8-628B-2209-F42E-51D0AE71FEA1}"/>
          </ac:picMkLst>
        </pc:picChg>
      </pc:sldChg>
      <pc:sldChg chg="addSp delSp modSp add mod ord modAnim">
        <pc:chgData name="J Jones (Gnoll Primary School)" userId="31fcb9af-4fcd-416a-86de-926b64424638" providerId="ADAL" clId="{AD9321A3-F9C4-4ABA-A547-28A1C747EDA8}" dt="2024-10-24T18:24:46.267" v="3442" actId="1036"/>
        <pc:sldMkLst>
          <pc:docMk/>
          <pc:sldMk cId="249047941" sldId="264"/>
        </pc:sldMkLst>
        <pc:spChg chg="add mod">
          <ac:chgData name="J Jones (Gnoll Primary School)" userId="31fcb9af-4fcd-416a-86de-926b64424638" providerId="ADAL" clId="{AD9321A3-F9C4-4ABA-A547-28A1C747EDA8}" dt="2024-10-24T16:47:24.064" v="2444" actId="1076"/>
          <ac:spMkLst>
            <pc:docMk/>
            <pc:sldMk cId="249047941" sldId="264"/>
            <ac:spMk id="3" creationId="{7F8CC256-85BF-DE94-E815-CA290CFF294F}"/>
          </ac:spMkLst>
        </pc:spChg>
        <pc:spChg chg="mod">
          <ac:chgData name="J Jones (Gnoll Primary School)" userId="31fcb9af-4fcd-416a-86de-926b64424638" providerId="ADAL" clId="{AD9321A3-F9C4-4ABA-A547-28A1C747EDA8}" dt="2024-10-24T18:24:46.267" v="3442" actId="1036"/>
          <ac:spMkLst>
            <pc:docMk/>
            <pc:sldMk cId="249047941" sldId="264"/>
            <ac:spMk id="7" creationId="{E1054948-AEA9-4936-8055-50CF68B0A5FF}"/>
          </ac:spMkLst>
        </pc:spChg>
        <pc:graphicFrameChg chg="mod modGraphic">
          <ac:chgData name="J Jones (Gnoll Primary School)" userId="31fcb9af-4fcd-416a-86de-926b64424638" providerId="ADAL" clId="{AD9321A3-F9C4-4ABA-A547-28A1C747EDA8}" dt="2024-10-24T16:47:16.997" v="2443"/>
          <ac:graphicFrameMkLst>
            <pc:docMk/>
            <pc:sldMk cId="249047941" sldId="264"/>
            <ac:graphicFrameMk id="11" creationId="{1D0962D2-461F-78E8-7769-051A828FDFA9}"/>
          </ac:graphicFrameMkLst>
        </pc:graphicFrameChg>
        <pc:picChg chg="add mod">
          <ac:chgData name="J Jones (Gnoll Primary School)" userId="31fcb9af-4fcd-416a-86de-926b64424638" providerId="ADAL" clId="{AD9321A3-F9C4-4ABA-A547-28A1C747EDA8}" dt="2024-10-22T23:11:59.628" v="1137"/>
          <ac:picMkLst>
            <pc:docMk/>
            <pc:sldMk cId="249047941" sldId="264"/>
            <ac:picMk id="2" creationId="{53507DCF-DB87-D4C7-68D1-8076EBBCA3FA}"/>
          </ac:picMkLst>
        </pc:picChg>
        <pc:picChg chg="del">
          <ac:chgData name="J Jones (Gnoll Primary School)" userId="31fcb9af-4fcd-416a-86de-926b64424638" providerId="ADAL" clId="{AD9321A3-F9C4-4ABA-A547-28A1C747EDA8}" dt="2024-10-22T23:11:53.430" v="1136" actId="478"/>
          <ac:picMkLst>
            <pc:docMk/>
            <pc:sldMk cId="249047941" sldId="264"/>
            <ac:picMk id="9" creationId="{7F93D68F-A8D9-2BDF-7DFD-E88A0E57E02A}"/>
          </ac:picMkLst>
        </pc:picChg>
        <pc:picChg chg="add mod">
          <ac:chgData name="J Jones (Gnoll Primary School)" userId="31fcb9af-4fcd-416a-86de-926b64424638" providerId="ADAL" clId="{AD9321A3-F9C4-4ABA-A547-28A1C747EDA8}" dt="2024-10-22T23:13:16.745" v="1152" actId="1076"/>
          <ac:picMkLst>
            <pc:docMk/>
            <pc:sldMk cId="249047941" sldId="264"/>
            <ac:picMk id="2050" creationId="{AAA34E09-9C6E-DCBE-C7DC-18E7A2269484}"/>
          </ac:picMkLst>
        </pc:picChg>
      </pc:sldChg>
      <pc:sldChg chg="addSp delSp modSp add mod ord setBg">
        <pc:chgData name="J Jones (Gnoll Primary School)" userId="31fcb9af-4fcd-416a-86de-926b64424638" providerId="ADAL" clId="{AD9321A3-F9C4-4ABA-A547-28A1C747EDA8}" dt="2024-10-24T16:23:47.962" v="2304" actId="20577"/>
        <pc:sldMkLst>
          <pc:docMk/>
          <pc:sldMk cId="3416340025" sldId="265"/>
        </pc:sldMkLst>
        <pc:spChg chg="add mod">
          <ac:chgData name="J Jones (Gnoll Primary School)" userId="31fcb9af-4fcd-416a-86de-926b64424638" providerId="ADAL" clId="{AD9321A3-F9C4-4ABA-A547-28A1C747EDA8}" dt="2024-10-23T16:35:01.828" v="2109" actId="20577"/>
          <ac:spMkLst>
            <pc:docMk/>
            <pc:sldMk cId="3416340025" sldId="265"/>
            <ac:spMk id="3" creationId="{DBBA6409-3310-C97A-6A19-E98527BACFE6}"/>
          </ac:spMkLst>
        </pc:spChg>
        <pc:spChg chg="add mod">
          <ac:chgData name="J Jones (Gnoll Primary School)" userId="31fcb9af-4fcd-416a-86de-926b64424638" providerId="ADAL" clId="{AD9321A3-F9C4-4ABA-A547-28A1C747EDA8}" dt="2024-10-23T16:35:10.461" v="2115" actId="20577"/>
          <ac:spMkLst>
            <pc:docMk/>
            <pc:sldMk cId="3416340025" sldId="265"/>
            <ac:spMk id="4" creationId="{614A610E-03CA-56DC-001D-CEFD8ED1FD60}"/>
          </ac:spMkLst>
        </pc:spChg>
        <pc:spChg chg="add mod">
          <ac:chgData name="J Jones (Gnoll Primary School)" userId="31fcb9af-4fcd-416a-86de-926b64424638" providerId="ADAL" clId="{AD9321A3-F9C4-4ABA-A547-28A1C747EDA8}" dt="2024-10-24T16:23:41.823" v="2302" actId="20577"/>
          <ac:spMkLst>
            <pc:docMk/>
            <pc:sldMk cId="3416340025" sldId="265"/>
            <ac:spMk id="5" creationId="{BAB48A66-7AAC-AFB0-F8CD-58F729E4CBBF}"/>
          </ac:spMkLst>
        </pc:spChg>
        <pc:spChg chg="add del mod">
          <ac:chgData name="J Jones (Gnoll Primary School)" userId="31fcb9af-4fcd-416a-86de-926b64424638" providerId="ADAL" clId="{AD9321A3-F9C4-4ABA-A547-28A1C747EDA8}" dt="2024-10-23T13:44:38.413" v="1837" actId="478"/>
          <ac:spMkLst>
            <pc:docMk/>
            <pc:sldMk cId="3416340025" sldId="265"/>
            <ac:spMk id="6" creationId="{54EE13C4-990C-281B-00EE-5FB6F0F870A7}"/>
          </ac:spMkLst>
        </pc:spChg>
        <pc:spChg chg="mod">
          <ac:chgData name="J Jones (Gnoll Primary School)" userId="31fcb9af-4fcd-416a-86de-926b64424638" providerId="ADAL" clId="{AD9321A3-F9C4-4ABA-A547-28A1C747EDA8}" dt="2024-10-23T13:51:02.135" v="1871"/>
          <ac:spMkLst>
            <pc:docMk/>
            <pc:sldMk cId="3416340025" sldId="265"/>
            <ac:spMk id="7" creationId="{357AB6F7-70F4-4241-07E6-3AA2DC936B88}"/>
          </ac:spMkLst>
        </pc:spChg>
        <pc:spChg chg="add mod">
          <ac:chgData name="J Jones (Gnoll Primary School)" userId="31fcb9af-4fcd-416a-86de-926b64424638" providerId="ADAL" clId="{AD9321A3-F9C4-4ABA-A547-28A1C747EDA8}" dt="2024-10-24T16:23:47.962" v="2304" actId="20577"/>
          <ac:spMkLst>
            <pc:docMk/>
            <pc:sldMk cId="3416340025" sldId="265"/>
            <ac:spMk id="8" creationId="{B18B1B69-A0DA-D73B-5B51-4FF910EAE1FB}"/>
          </ac:spMkLst>
        </pc:spChg>
        <pc:spChg chg="add">
          <ac:chgData name="J Jones (Gnoll Primary School)" userId="31fcb9af-4fcd-416a-86de-926b64424638" providerId="ADAL" clId="{AD9321A3-F9C4-4ABA-A547-28A1C747EDA8}" dt="2024-10-23T13:40:32.745" v="1704" actId="26606"/>
          <ac:spMkLst>
            <pc:docMk/>
            <pc:sldMk cId="3416340025" sldId="265"/>
            <ac:spMk id="3079" creationId="{C4D9C4F3-3A51-4F45-8A5D-AAD196BF7D23}"/>
          </ac:spMkLst>
        </pc:spChg>
        <pc:spChg chg="add">
          <ac:chgData name="J Jones (Gnoll Primary School)" userId="31fcb9af-4fcd-416a-86de-926b64424638" providerId="ADAL" clId="{AD9321A3-F9C4-4ABA-A547-28A1C747EDA8}" dt="2024-10-23T13:40:32.745" v="1704" actId="26606"/>
          <ac:spMkLst>
            <pc:docMk/>
            <pc:sldMk cId="3416340025" sldId="265"/>
            <ac:spMk id="3081" creationId="{234F90F8-688B-4FD8-AFF8-43885F5FF6A8}"/>
          </ac:spMkLst>
        </pc:spChg>
        <pc:graphicFrameChg chg="add del mod ord modGraphic">
          <ac:chgData name="J Jones (Gnoll Primary School)" userId="31fcb9af-4fcd-416a-86de-926b64424638" providerId="ADAL" clId="{AD9321A3-F9C4-4ABA-A547-28A1C747EDA8}" dt="2024-10-23T13:45:25.166" v="1854" actId="14100"/>
          <ac:graphicFrameMkLst>
            <pc:docMk/>
            <pc:sldMk cId="3416340025" sldId="265"/>
            <ac:graphicFrameMk id="11" creationId="{E7B7CF38-EA11-C41C-56DD-0DB8E0D30DDF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3:41:38.573" v="1751" actId="478"/>
          <ac:picMkLst>
            <pc:docMk/>
            <pc:sldMk cId="3416340025" sldId="265"/>
            <ac:picMk id="2" creationId="{E1706039-7DD7-331A-167D-896A695F4C80}"/>
          </ac:picMkLst>
        </pc:picChg>
        <pc:picChg chg="del">
          <ac:chgData name="J Jones (Gnoll Primary School)" userId="31fcb9af-4fcd-416a-86de-926b64424638" providerId="ADAL" clId="{AD9321A3-F9C4-4ABA-A547-28A1C747EDA8}" dt="2024-10-22T23:15:03.644" v="1235" actId="478"/>
          <ac:picMkLst>
            <pc:docMk/>
            <pc:sldMk cId="3416340025" sldId="265"/>
            <ac:picMk id="2050" creationId="{0B53B65C-F011-FC6B-6CA4-704509B196E3}"/>
          </ac:picMkLst>
        </pc:picChg>
        <pc:picChg chg="add mod ord">
          <ac:chgData name="J Jones (Gnoll Primary School)" userId="31fcb9af-4fcd-416a-86de-926b64424638" providerId="ADAL" clId="{AD9321A3-F9C4-4ABA-A547-28A1C747EDA8}" dt="2024-10-23T13:40:32.745" v="1704" actId="26606"/>
          <ac:picMkLst>
            <pc:docMk/>
            <pc:sldMk cId="3416340025" sldId="265"/>
            <ac:picMk id="3074" creationId="{00338F26-C741-862D-2DB8-8C859A3E1A41}"/>
          </ac:picMkLst>
        </pc:picChg>
      </pc:sldChg>
      <pc:sldChg chg="addSp delSp modSp add mod ord delAnim modAnim">
        <pc:chgData name="J Jones (Gnoll Primary School)" userId="31fcb9af-4fcd-416a-86de-926b64424638" providerId="ADAL" clId="{AD9321A3-F9C4-4ABA-A547-28A1C747EDA8}" dt="2024-10-24T16:53:35.121" v="2562"/>
        <pc:sldMkLst>
          <pc:docMk/>
          <pc:sldMk cId="236959056" sldId="266"/>
        </pc:sldMkLst>
        <pc:spChg chg="add del mod">
          <ac:chgData name="J Jones (Gnoll Primary School)" userId="31fcb9af-4fcd-416a-86de-926b64424638" providerId="ADAL" clId="{AD9321A3-F9C4-4ABA-A547-28A1C747EDA8}" dt="2024-10-24T16:50:35.069" v="2486" actId="478"/>
          <ac:spMkLst>
            <pc:docMk/>
            <pc:sldMk cId="236959056" sldId="266"/>
            <ac:spMk id="3" creationId="{7E023A99-27BC-D913-0EB5-58065C82DA38}"/>
          </ac:spMkLst>
        </pc:spChg>
        <pc:spChg chg="add mod">
          <ac:chgData name="J Jones (Gnoll Primary School)" userId="31fcb9af-4fcd-416a-86de-926b64424638" providerId="ADAL" clId="{AD9321A3-F9C4-4ABA-A547-28A1C747EDA8}" dt="2024-10-24T16:51:55.563" v="2522" actId="1076"/>
          <ac:spMkLst>
            <pc:docMk/>
            <pc:sldMk cId="236959056" sldId="266"/>
            <ac:spMk id="4" creationId="{5B33B018-3CAB-FF27-E5E0-556CF231D05A}"/>
          </ac:spMkLst>
        </pc:spChg>
        <pc:spChg chg="add mod">
          <ac:chgData name="J Jones (Gnoll Primary School)" userId="31fcb9af-4fcd-416a-86de-926b64424638" providerId="ADAL" clId="{AD9321A3-F9C4-4ABA-A547-28A1C747EDA8}" dt="2024-10-24T16:52:40.185" v="2544" actId="1036"/>
          <ac:spMkLst>
            <pc:docMk/>
            <pc:sldMk cId="236959056" sldId="266"/>
            <ac:spMk id="5" creationId="{2B71DB4E-DA1D-4A2B-AD57-335D522F46A6}"/>
          </ac:spMkLst>
        </pc:spChg>
        <pc:graphicFrameChg chg="mod">
          <ac:chgData name="J Jones (Gnoll Primary School)" userId="31fcb9af-4fcd-416a-86de-926b64424638" providerId="ADAL" clId="{AD9321A3-F9C4-4ABA-A547-28A1C747EDA8}" dt="2024-10-24T16:50:52.278" v="2511" actId="20577"/>
          <ac:graphicFrameMkLst>
            <pc:docMk/>
            <pc:sldMk cId="236959056" sldId="266"/>
            <ac:graphicFrameMk id="11" creationId="{4FEA96DA-F739-9933-28DE-486972869A47}"/>
          </ac:graphicFrameMkLst>
        </pc:graphicFrameChg>
        <pc:picChg chg="add mod">
          <ac:chgData name="J Jones (Gnoll Primary School)" userId="31fcb9af-4fcd-416a-86de-926b64424638" providerId="ADAL" clId="{AD9321A3-F9C4-4ABA-A547-28A1C747EDA8}" dt="2024-10-23T13:11:33.536" v="1393" actId="1076"/>
          <ac:picMkLst>
            <pc:docMk/>
            <pc:sldMk cId="236959056" sldId="266"/>
            <ac:picMk id="1026" creationId="{8173AEB1-738D-A2F1-1362-1392DEF70DE0}"/>
          </ac:picMkLst>
        </pc:picChg>
        <pc:picChg chg="del">
          <ac:chgData name="J Jones (Gnoll Primary School)" userId="31fcb9af-4fcd-416a-86de-926b64424638" providerId="ADAL" clId="{AD9321A3-F9C4-4ABA-A547-28A1C747EDA8}" dt="2024-10-23T13:10:40.491" v="1383" actId="478"/>
          <ac:picMkLst>
            <pc:docMk/>
            <pc:sldMk cId="236959056" sldId="266"/>
            <ac:picMk id="3074" creationId="{5E4C4A50-124E-2FC9-E8F0-6047687720D4}"/>
          </ac:picMkLst>
        </pc:picChg>
      </pc:sldChg>
      <pc:sldChg chg="delSp modSp add del mod">
        <pc:chgData name="J Jones (Gnoll Primary School)" userId="31fcb9af-4fcd-416a-86de-926b64424638" providerId="ADAL" clId="{AD9321A3-F9C4-4ABA-A547-28A1C747EDA8}" dt="2024-10-23T13:33:39.036" v="1561" actId="47"/>
        <pc:sldMkLst>
          <pc:docMk/>
          <pc:sldMk cId="3538269527" sldId="267"/>
        </pc:sldMkLst>
        <pc:graphicFrameChg chg="del mod">
          <ac:chgData name="J Jones (Gnoll Primary School)" userId="31fcb9af-4fcd-416a-86de-926b64424638" providerId="ADAL" clId="{AD9321A3-F9C4-4ABA-A547-28A1C747EDA8}" dt="2024-10-23T13:31:47.740" v="1437" actId="478"/>
          <ac:graphicFrameMkLst>
            <pc:docMk/>
            <pc:sldMk cId="3538269527" sldId="267"/>
            <ac:graphicFrameMk id="11" creationId="{FEAD4742-98D3-212C-F062-0309A9AAB45A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2:43:13.363" v="1379" actId="478"/>
          <ac:picMkLst>
            <pc:docMk/>
            <pc:sldMk cId="3538269527" sldId="267"/>
            <ac:picMk id="3074" creationId="{14F2B606-F135-46F0-B28C-4845C3365440}"/>
          </ac:picMkLst>
        </pc:picChg>
      </pc:sldChg>
      <pc:sldChg chg="addSp delSp modSp add mod ord modAnim">
        <pc:chgData name="J Jones (Gnoll Primary School)" userId="31fcb9af-4fcd-416a-86de-926b64424638" providerId="ADAL" clId="{AD9321A3-F9C4-4ABA-A547-28A1C747EDA8}" dt="2024-10-24T16:55:09.226" v="2648"/>
        <pc:sldMkLst>
          <pc:docMk/>
          <pc:sldMk cId="3202031546" sldId="268"/>
        </pc:sldMkLst>
        <pc:spChg chg="add mod">
          <ac:chgData name="J Jones (Gnoll Primary School)" userId="31fcb9af-4fcd-416a-86de-926b64424638" providerId="ADAL" clId="{AD9321A3-F9C4-4ABA-A547-28A1C747EDA8}" dt="2024-10-24T16:54:45.380" v="2646" actId="1037"/>
          <ac:spMkLst>
            <pc:docMk/>
            <pc:sldMk cId="3202031546" sldId="268"/>
            <ac:spMk id="2" creationId="{9E790134-8BE4-FCAC-5CEE-7D436186437C}"/>
          </ac:spMkLst>
        </pc:spChg>
        <pc:graphicFrameChg chg="mod">
          <ac:chgData name="J Jones (Gnoll Primary School)" userId="31fcb9af-4fcd-416a-86de-926b64424638" providerId="ADAL" clId="{AD9321A3-F9C4-4ABA-A547-28A1C747EDA8}" dt="2024-10-24T16:54:39.778" v="2630" actId="20577"/>
          <ac:graphicFrameMkLst>
            <pc:docMk/>
            <pc:sldMk cId="3202031546" sldId="268"/>
            <ac:graphicFrameMk id="11" creationId="{446BFA96-D63A-6EDA-4577-FE01964FCAD9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3:33:08.860" v="1536" actId="478"/>
          <ac:picMkLst>
            <pc:docMk/>
            <pc:sldMk cId="3202031546" sldId="268"/>
            <ac:picMk id="2" creationId="{2A834764-EC0A-8403-927F-24B01BBF9B73}"/>
          </ac:picMkLst>
        </pc:picChg>
        <pc:picChg chg="add mod">
          <ac:chgData name="J Jones (Gnoll Primary School)" userId="31fcb9af-4fcd-416a-86de-926b64424638" providerId="ADAL" clId="{AD9321A3-F9C4-4ABA-A547-28A1C747EDA8}" dt="2024-10-23T13:33:18.902" v="1537"/>
          <ac:picMkLst>
            <pc:docMk/>
            <pc:sldMk cId="3202031546" sldId="268"/>
            <ac:picMk id="3" creationId="{A488FC0D-4C6A-350A-6644-6B5269D905CD}"/>
          </ac:picMkLst>
        </pc:picChg>
        <pc:picChg chg="del">
          <ac:chgData name="J Jones (Gnoll Primary School)" userId="31fcb9af-4fcd-416a-86de-926b64424638" providerId="ADAL" clId="{AD9321A3-F9C4-4ABA-A547-28A1C747EDA8}" dt="2024-10-23T13:32:36.166" v="1529" actId="478"/>
          <ac:picMkLst>
            <pc:docMk/>
            <pc:sldMk cId="3202031546" sldId="268"/>
            <ac:picMk id="1026" creationId="{0E9A2E36-7B5E-E9BC-0557-9137359AD1C1}"/>
          </ac:picMkLst>
        </pc:picChg>
        <pc:picChg chg="add mod">
          <ac:chgData name="J Jones (Gnoll Primary School)" userId="31fcb9af-4fcd-416a-86de-926b64424638" providerId="ADAL" clId="{AD9321A3-F9C4-4ABA-A547-28A1C747EDA8}" dt="2024-10-23T13:33:07.805" v="1535" actId="1076"/>
          <ac:picMkLst>
            <pc:docMk/>
            <pc:sldMk cId="3202031546" sldId="268"/>
            <ac:picMk id="2050" creationId="{D7AA69E4-2FA8-0564-F6E4-338946B22707}"/>
          </ac:picMkLst>
        </pc:picChg>
      </pc:sldChg>
      <pc:sldChg chg="addSp delSp modSp add del">
        <pc:chgData name="J Jones (Gnoll Primary School)" userId="31fcb9af-4fcd-416a-86de-926b64424638" providerId="ADAL" clId="{AD9321A3-F9C4-4ABA-A547-28A1C747EDA8}" dt="2024-10-23T13:35:45.393" v="1658" actId="47"/>
        <pc:sldMkLst>
          <pc:docMk/>
          <pc:sldMk cId="3571564555" sldId="269"/>
        </pc:sldMkLst>
        <pc:graphicFrameChg chg="mod">
          <ac:chgData name="J Jones (Gnoll Primary School)" userId="31fcb9af-4fcd-416a-86de-926b64424638" providerId="ADAL" clId="{AD9321A3-F9C4-4ABA-A547-28A1C747EDA8}" dt="2024-10-23T13:34:02.858" v="1591" actId="20577"/>
          <ac:graphicFrameMkLst>
            <pc:docMk/>
            <pc:sldMk cId="3571564555" sldId="269"/>
            <ac:graphicFrameMk id="11" creationId="{065EC52F-48B9-5B8E-8EC2-7346F5906F97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3:34:17.114" v="1592" actId="478"/>
          <ac:picMkLst>
            <pc:docMk/>
            <pc:sldMk cId="3571564555" sldId="269"/>
            <ac:picMk id="2050" creationId="{0F3F8A5E-78DA-7607-9441-23BBB6FD3017}"/>
          </ac:picMkLst>
        </pc:picChg>
        <pc:picChg chg="add mod">
          <ac:chgData name="J Jones (Gnoll Primary School)" userId="31fcb9af-4fcd-416a-86de-926b64424638" providerId="ADAL" clId="{AD9321A3-F9C4-4ABA-A547-28A1C747EDA8}" dt="2024-10-23T13:34:58.747" v="1602" actId="1076"/>
          <ac:picMkLst>
            <pc:docMk/>
            <pc:sldMk cId="3571564555" sldId="269"/>
            <ac:picMk id="3074" creationId="{1024A00D-CCB8-C662-218D-1A48BAA74F47}"/>
          </ac:picMkLst>
        </pc:picChg>
      </pc:sldChg>
      <pc:sldChg chg="addSp delSp modSp add mod ord delAnim modAnim">
        <pc:chgData name="J Jones (Gnoll Primary School)" userId="31fcb9af-4fcd-416a-86de-926b64424638" providerId="ADAL" clId="{AD9321A3-F9C4-4ABA-A547-28A1C747EDA8}" dt="2024-10-24T20:25:46.747" v="4518" actId="478"/>
        <pc:sldMkLst>
          <pc:docMk/>
          <pc:sldMk cId="1190910875" sldId="270"/>
        </pc:sldMkLst>
        <pc:spChg chg="add mod">
          <ac:chgData name="J Jones (Gnoll Primary School)" userId="31fcb9af-4fcd-416a-86de-926b64424638" providerId="ADAL" clId="{AD9321A3-F9C4-4ABA-A547-28A1C747EDA8}" dt="2024-10-24T16:55:57.285" v="2672" actId="1035"/>
          <ac:spMkLst>
            <pc:docMk/>
            <pc:sldMk cId="1190910875" sldId="270"/>
            <ac:spMk id="4" creationId="{D09C79C6-7898-D30C-8730-92A2A78ED36F}"/>
          </ac:spMkLst>
        </pc:spChg>
        <pc:graphicFrameChg chg="mod">
          <ac:chgData name="J Jones (Gnoll Primary School)" userId="31fcb9af-4fcd-416a-86de-926b64424638" providerId="ADAL" clId="{AD9321A3-F9C4-4ABA-A547-28A1C747EDA8}" dt="2024-10-24T20:22:44.412" v="4467" actId="20577"/>
          <ac:graphicFrameMkLst>
            <pc:docMk/>
            <pc:sldMk cId="1190910875" sldId="270"/>
            <ac:graphicFrameMk id="11" creationId="{766D785C-4F6D-254D-BD85-484B951DF087}"/>
          </ac:graphicFrameMkLst>
        </pc:graphicFrameChg>
        <pc:picChg chg="add mod">
          <ac:chgData name="J Jones (Gnoll Primary School)" userId="31fcb9af-4fcd-416a-86de-926b64424638" providerId="ADAL" clId="{AD9321A3-F9C4-4ABA-A547-28A1C747EDA8}" dt="2024-10-23T13:35:42.570" v="1657"/>
          <ac:picMkLst>
            <pc:docMk/>
            <pc:sldMk cId="1190910875" sldId="270"/>
            <ac:picMk id="2" creationId="{8D5028F3-8ABD-D183-9460-3954BB1D22F7}"/>
          </ac:picMkLst>
        </pc:picChg>
        <pc:picChg chg="del">
          <ac:chgData name="J Jones (Gnoll Primary School)" userId="31fcb9af-4fcd-416a-86de-926b64424638" providerId="ADAL" clId="{AD9321A3-F9C4-4ABA-A547-28A1C747EDA8}" dt="2024-10-24T20:25:46.747" v="4518" actId="478"/>
          <ac:picMkLst>
            <pc:docMk/>
            <pc:sldMk cId="1190910875" sldId="270"/>
            <ac:picMk id="3" creationId="{C1328FCF-9A8D-06C1-F40E-A79A934A1AB7}"/>
          </ac:picMkLst>
        </pc:picChg>
        <pc:picChg chg="del">
          <ac:chgData name="J Jones (Gnoll Primary School)" userId="31fcb9af-4fcd-416a-86de-926b64424638" providerId="ADAL" clId="{AD9321A3-F9C4-4ABA-A547-28A1C747EDA8}" dt="2024-10-23T13:35:38.400" v="1656" actId="478"/>
          <ac:picMkLst>
            <pc:docMk/>
            <pc:sldMk cId="1190910875" sldId="270"/>
            <ac:picMk id="2050" creationId="{FA9DB805-D93F-71F7-1C87-6CB6B55CA165}"/>
          </ac:picMkLst>
        </pc:picChg>
      </pc:sldChg>
      <pc:sldChg chg="addSp delSp modSp add mod setBg">
        <pc:chgData name="J Jones (Gnoll Primary School)" userId="31fcb9af-4fcd-416a-86de-926b64424638" providerId="ADAL" clId="{AD9321A3-F9C4-4ABA-A547-28A1C747EDA8}" dt="2024-10-23T13:40:01.058" v="1698" actId="14100"/>
        <pc:sldMkLst>
          <pc:docMk/>
          <pc:sldMk cId="3050562499" sldId="271"/>
        </pc:sldMkLst>
        <pc:spChg chg="mod">
          <ac:chgData name="J Jones (Gnoll Primary School)" userId="31fcb9af-4fcd-416a-86de-926b64424638" providerId="ADAL" clId="{AD9321A3-F9C4-4ABA-A547-28A1C747EDA8}" dt="2024-10-23T13:40:01.058" v="1698" actId="14100"/>
          <ac:spMkLst>
            <pc:docMk/>
            <pc:sldMk cId="3050562499" sldId="271"/>
            <ac:spMk id="7" creationId="{0DB322D6-F6AF-FDDA-636E-0D21BB328426}"/>
          </ac:spMkLst>
        </pc:spChg>
        <pc:spChg chg="add">
          <ac:chgData name="J Jones (Gnoll Primary School)" userId="31fcb9af-4fcd-416a-86de-926b64424638" providerId="ADAL" clId="{AD9321A3-F9C4-4ABA-A547-28A1C747EDA8}" dt="2024-10-23T13:38:47.074" v="1663" actId="26606"/>
          <ac:spMkLst>
            <pc:docMk/>
            <pc:sldMk cId="3050562499" sldId="271"/>
            <ac:spMk id="12" creationId="{13E75778-8865-451E-A418-58B337FE5B33}"/>
          </ac:spMkLst>
        </pc:spChg>
        <pc:spChg chg="add">
          <ac:chgData name="J Jones (Gnoll Primary School)" userId="31fcb9af-4fcd-416a-86de-926b64424638" providerId="ADAL" clId="{AD9321A3-F9C4-4ABA-A547-28A1C747EDA8}" dt="2024-10-23T13:38:47.074" v="1663" actId="26606"/>
          <ac:spMkLst>
            <pc:docMk/>
            <pc:sldMk cId="3050562499" sldId="271"/>
            <ac:spMk id="14" creationId="{04B3A732-BD30-43B3-B22F-86F94190750E}"/>
          </ac:spMkLst>
        </pc:spChg>
        <pc:spChg chg="add">
          <ac:chgData name="J Jones (Gnoll Primary School)" userId="31fcb9af-4fcd-416a-86de-926b64424638" providerId="ADAL" clId="{AD9321A3-F9C4-4ABA-A547-28A1C747EDA8}" dt="2024-10-23T13:38:47.074" v="1663" actId="26606"/>
          <ac:spMkLst>
            <pc:docMk/>
            <pc:sldMk cId="3050562499" sldId="271"/>
            <ac:spMk id="16" creationId="{CB5978F0-8D3C-4B12-B071-F1254173E35D}"/>
          </ac:spMkLst>
        </pc:spChg>
        <pc:graphicFrameChg chg="del">
          <ac:chgData name="J Jones (Gnoll Primary School)" userId="31fcb9af-4fcd-416a-86de-926b64424638" providerId="ADAL" clId="{AD9321A3-F9C4-4ABA-A547-28A1C747EDA8}" dt="2024-10-23T13:38:26.658" v="1660" actId="478"/>
          <ac:graphicFrameMkLst>
            <pc:docMk/>
            <pc:sldMk cId="3050562499" sldId="271"/>
            <ac:graphicFrameMk id="11" creationId="{4339587D-1BDE-EE9C-17D6-12EA0AAC5BED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3:38:27.683" v="1661" actId="478"/>
          <ac:picMkLst>
            <pc:docMk/>
            <pc:sldMk cId="3050562499" sldId="271"/>
            <ac:picMk id="2" creationId="{A87B6573-DB49-882B-9ED3-74AE39583A0B}"/>
          </ac:picMkLst>
        </pc:picChg>
        <pc:picChg chg="del">
          <ac:chgData name="J Jones (Gnoll Primary School)" userId="31fcb9af-4fcd-416a-86de-926b64424638" providerId="ADAL" clId="{AD9321A3-F9C4-4ABA-A547-28A1C747EDA8}" dt="2024-10-23T13:38:28.778" v="1662" actId="478"/>
          <ac:picMkLst>
            <pc:docMk/>
            <pc:sldMk cId="3050562499" sldId="271"/>
            <ac:picMk id="3" creationId="{86EEE856-005F-7161-FA18-3AE2E3477492}"/>
          </ac:picMkLst>
        </pc:picChg>
      </pc:sldChg>
      <pc:sldChg chg="addSp delSp modSp new mod setBg setClrOvrMap">
        <pc:chgData name="J Jones (Gnoll Primary School)" userId="31fcb9af-4fcd-416a-86de-926b64424638" providerId="ADAL" clId="{AD9321A3-F9C4-4ABA-A547-28A1C747EDA8}" dt="2024-10-24T16:43:49.094" v="2390" actId="1076"/>
        <pc:sldMkLst>
          <pc:docMk/>
          <pc:sldMk cId="2646829800" sldId="272"/>
        </pc:sldMkLst>
        <pc:spChg chg="del">
          <ac:chgData name="J Jones (Gnoll Primary School)" userId="31fcb9af-4fcd-416a-86de-926b64424638" providerId="ADAL" clId="{AD9321A3-F9C4-4ABA-A547-28A1C747EDA8}" dt="2024-10-23T13:52:35.117" v="1883" actId="478"/>
          <ac:spMkLst>
            <pc:docMk/>
            <pc:sldMk cId="2646829800" sldId="272"/>
            <ac:spMk id="2" creationId="{3AF50D33-D33B-8959-2D3E-2DB0E899C782}"/>
          </ac:spMkLst>
        </pc:spChg>
        <pc:spChg chg="del">
          <ac:chgData name="J Jones (Gnoll Primary School)" userId="31fcb9af-4fcd-416a-86de-926b64424638" providerId="ADAL" clId="{AD9321A3-F9C4-4ABA-A547-28A1C747EDA8}" dt="2024-10-23T13:52:32.958" v="1882" actId="478"/>
          <ac:spMkLst>
            <pc:docMk/>
            <pc:sldMk cId="2646829800" sldId="272"/>
            <ac:spMk id="3" creationId="{4C2E5B22-5DA2-56CF-7BF5-494F34BA82A7}"/>
          </ac:spMkLst>
        </pc:spChg>
        <pc:spChg chg="add mod ord">
          <ac:chgData name="J Jones (Gnoll Primary School)" userId="31fcb9af-4fcd-416a-86de-926b64424638" providerId="ADAL" clId="{AD9321A3-F9C4-4ABA-A547-28A1C747EDA8}" dt="2024-10-24T16:43:49.094" v="2390" actId="1076"/>
          <ac:spMkLst>
            <pc:docMk/>
            <pc:sldMk cId="2646829800" sldId="272"/>
            <ac:spMk id="4" creationId="{2F07FC0C-7127-21C5-4B23-2DC4173DDC1C}"/>
          </ac:spMkLst>
        </pc:spChg>
        <pc:spChg chg="add del mod">
          <ac:chgData name="J Jones (Gnoll Primary School)" userId="31fcb9af-4fcd-416a-86de-926b64424638" providerId="ADAL" clId="{AD9321A3-F9C4-4ABA-A547-28A1C747EDA8}" dt="2024-10-23T15:41:35.967" v="2076" actId="478"/>
          <ac:spMkLst>
            <pc:docMk/>
            <pc:sldMk cId="2646829800" sldId="272"/>
            <ac:spMk id="6" creationId="{BD4C4A54-B2E6-C4A8-7548-98BA5B490144}"/>
          </ac:spMkLst>
        </pc:spChg>
        <pc:spChg chg="add">
          <ac:chgData name="J Jones (Gnoll Primary School)" userId="31fcb9af-4fcd-416a-86de-926b64424638" providerId="ADAL" clId="{AD9321A3-F9C4-4ABA-A547-28A1C747EDA8}" dt="2024-10-23T15:43:55.758" v="2078" actId="26606"/>
          <ac:spMkLst>
            <pc:docMk/>
            <pc:sldMk cId="2646829800" sldId="272"/>
            <ac:spMk id="6151" creationId="{5F9F5EB8-AB42-47FD-8F4A-176C0A4B1B0A}"/>
          </ac:spMkLst>
        </pc:spChg>
        <pc:spChg chg="add">
          <ac:chgData name="J Jones (Gnoll Primary School)" userId="31fcb9af-4fcd-416a-86de-926b64424638" providerId="ADAL" clId="{AD9321A3-F9C4-4ABA-A547-28A1C747EDA8}" dt="2024-10-23T15:43:55.758" v="2078" actId="26606"/>
          <ac:spMkLst>
            <pc:docMk/>
            <pc:sldMk cId="2646829800" sldId="272"/>
            <ac:spMk id="6153" creationId="{C67564D6-576C-45C9-B7EA-F7701B149F73}"/>
          </ac:spMkLst>
        </pc:spChg>
        <pc:spChg chg="add">
          <ac:chgData name="J Jones (Gnoll Primary School)" userId="31fcb9af-4fcd-416a-86de-926b64424638" providerId="ADAL" clId="{AD9321A3-F9C4-4ABA-A547-28A1C747EDA8}" dt="2024-10-23T15:43:55.758" v="2078" actId="26606"/>
          <ac:spMkLst>
            <pc:docMk/>
            <pc:sldMk cId="2646829800" sldId="272"/>
            <ac:spMk id="6155" creationId="{F9060CEE-D73E-44ED-A407-C828C9E4D942}"/>
          </ac:spMkLst>
        </pc:spChg>
        <pc:spChg chg="add">
          <ac:chgData name="J Jones (Gnoll Primary School)" userId="31fcb9af-4fcd-416a-86de-926b64424638" providerId="ADAL" clId="{AD9321A3-F9C4-4ABA-A547-28A1C747EDA8}" dt="2024-10-23T15:43:55.758" v="2078" actId="26606"/>
          <ac:spMkLst>
            <pc:docMk/>
            <pc:sldMk cId="2646829800" sldId="272"/>
            <ac:spMk id="6157" creationId="{AF0B544C-FD6C-42D8-B6B7-DDF7E60D035D}"/>
          </ac:spMkLst>
        </pc:spChg>
        <pc:picChg chg="add mod">
          <ac:chgData name="J Jones (Gnoll Primary School)" userId="31fcb9af-4fcd-416a-86de-926b64424638" providerId="ADAL" clId="{AD9321A3-F9C4-4ABA-A547-28A1C747EDA8}" dt="2024-10-23T15:43:55.758" v="2078" actId="26606"/>
          <ac:picMkLst>
            <pc:docMk/>
            <pc:sldMk cId="2646829800" sldId="272"/>
            <ac:picMk id="6146" creationId="{A645623A-2BF3-5773-3EFD-2009AF032A5D}"/>
          </ac:picMkLst>
        </pc:picChg>
      </pc:sldChg>
      <pc:sldChg chg="add del">
        <pc:chgData name="J Jones (Gnoll Primary School)" userId="31fcb9af-4fcd-416a-86de-926b64424638" providerId="ADAL" clId="{AD9321A3-F9C4-4ABA-A547-28A1C747EDA8}" dt="2024-10-23T13:40:21.856" v="1703" actId="47"/>
        <pc:sldMkLst>
          <pc:docMk/>
          <pc:sldMk cId="3841920818" sldId="272"/>
        </pc:sldMkLst>
      </pc:sldChg>
      <pc:sldChg chg="modSp add del">
        <pc:chgData name="J Jones (Gnoll Primary School)" userId="31fcb9af-4fcd-416a-86de-926b64424638" providerId="ADAL" clId="{AD9321A3-F9C4-4ABA-A547-28A1C747EDA8}" dt="2024-10-23T13:51:22.954" v="1880" actId="47"/>
        <pc:sldMkLst>
          <pc:docMk/>
          <pc:sldMk cId="1329338721" sldId="273"/>
        </pc:sldMkLst>
        <pc:graphicFrameChg chg="mod">
          <ac:chgData name="J Jones (Gnoll Primary School)" userId="31fcb9af-4fcd-416a-86de-926b64424638" providerId="ADAL" clId="{AD9321A3-F9C4-4ABA-A547-28A1C747EDA8}" dt="2024-10-23T13:51:13.852" v="1875" actId="20577"/>
          <ac:graphicFrameMkLst>
            <pc:docMk/>
            <pc:sldMk cId="1329338721" sldId="273"/>
            <ac:graphicFrameMk id="11" creationId="{5D9EE7C3-B4A8-9322-A2F3-4998D668AFCC}"/>
          </ac:graphicFrameMkLst>
        </pc:graphicFrameChg>
      </pc:sldChg>
      <pc:sldChg chg="add del">
        <pc:chgData name="J Jones (Gnoll Primary School)" userId="31fcb9af-4fcd-416a-86de-926b64424638" providerId="ADAL" clId="{AD9321A3-F9C4-4ABA-A547-28A1C747EDA8}" dt="2024-10-23T16:34:42.745" v="2101" actId="47"/>
        <pc:sldMkLst>
          <pc:docMk/>
          <pc:sldMk cId="2902787988" sldId="273"/>
        </pc:sldMkLst>
      </pc:sldChg>
      <pc:sldChg chg="add del">
        <pc:chgData name="J Jones (Gnoll Primary School)" userId="31fcb9af-4fcd-416a-86de-926b64424638" providerId="ADAL" clId="{AD9321A3-F9C4-4ABA-A547-28A1C747EDA8}" dt="2024-10-23T13:47:27.046" v="1856" actId="47"/>
        <pc:sldMkLst>
          <pc:docMk/>
          <pc:sldMk cId="2426224515" sldId="274"/>
        </pc:sldMkLst>
      </pc:sldChg>
      <pc:sldChg chg="addSp delSp modSp new mod setBg">
        <pc:chgData name="J Jones (Gnoll Primary School)" userId="31fcb9af-4fcd-416a-86de-926b64424638" providerId="ADAL" clId="{AD9321A3-F9C4-4ABA-A547-28A1C747EDA8}" dt="2024-10-24T18:19:42.190" v="3391" actId="1076"/>
        <pc:sldMkLst>
          <pc:docMk/>
          <pc:sldMk cId="2721963889" sldId="274"/>
        </pc:sldMkLst>
        <pc:spChg chg="add mod">
          <ac:chgData name="J Jones (Gnoll Primary School)" userId="31fcb9af-4fcd-416a-86de-926b64424638" providerId="ADAL" clId="{AD9321A3-F9C4-4ABA-A547-28A1C747EDA8}" dt="2024-10-23T16:35:47.417" v="2119" actId="1076"/>
          <ac:spMkLst>
            <pc:docMk/>
            <pc:sldMk cId="2721963889" sldId="274"/>
            <ac:spMk id="5" creationId="{FD037249-BCF3-43CA-55A2-550CE7E2910F}"/>
          </ac:spMkLst>
        </pc:spChg>
        <pc:spChg chg="add del mod">
          <ac:chgData name="J Jones (Gnoll Primary School)" userId="31fcb9af-4fcd-416a-86de-926b64424638" providerId="ADAL" clId="{AD9321A3-F9C4-4ABA-A547-28A1C747EDA8}" dt="2024-10-23T14:53:07.357" v="1944" actId="478"/>
          <ac:spMkLst>
            <pc:docMk/>
            <pc:sldMk cId="2721963889" sldId="274"/>
            <ac:spMk id="6" creationId="{14EF1F61-2282-262A-1198-82E88C151E71}"/>
          </ac:spMkLst>
        </pc:spChg>
        <pc:spChg chg="add mod">
          <ac:chgData name="J Jones (Gnoll Primary School)" userId="31fcb9af-4fcd-416a-86de-926b64424638" providerId="ADAL" clId="{AD9321A3-F9C4-4ABA-A547-28A1C747EDA8}" dt="2024-10-23T16:35:54.464" v="2122" actId="1076"/>
          <ac:spMkLst>
            <pc:docMk/>
            <pc:sldMk cId="2721963889" sldId="274"/>
            <ac:spMk id="7" creationId="{F9D5F5C9-9F4F-FBB9-F00C-0262862CD284}"/>
          </ac:spMkLst>
        </pc:spChg>
        <pc:graphicFrameChg chg="add mod">
          <ac:chgData name="J Jones (Gnoll Primary School)" userId="31fcb9af-4fcd-416a-86de-926b64424638" providerId="ADAL" clId="{AD9321A3-F9C4-4ABA-A547-28A1C747EDA8}" dt="2024-10-23T14:51:30.307" v="1891"/>
          <ac:graphicFrameMkLst>
            <pc:docMk/>
            <pc:sldMk cId="2721963889" sldId="274"/>
            <ac:graphicFrameMk id="2" creationId="{8835FD41-46CC-F77A-0724-A405607DC457}"/>
          </ac:graphicFrameMkLst>
        </pc:graphicFrameChg>
        <pc:graphicFrameChg chg="add mod modGraphic">
          <ac:chgData name="J Jones (Gnoll Primary School)" userId="31fcb9af-4fcd-416a-86de-926b64424638" providerId="ADAL" clId="{AD9321A3-F9C4-4ABA-A547-28A1C747EDA8}" dt="2024-10-23T14:51:41.705" v="1893" actId="207"/>
          <ac:graphicFrameMkLst>
            <pc:docMk/>
            <pc:sldMk cId="2721963889" sldId="274"/>
            <ac:graphicFrameMk id="3" creationId="{E144326C-CE40-45DC-6CB4-B6841146309B}"/>
          </ac:graphicFrameMkLst>
        </pc:graphicFrameChg>
        <pc:graphicFrameChg chg="add mod">
          <ac:chgData name="J Jones (Gnoll Primary School)" userId="31fcb9af-4fcd-416a-86de-926b64424638" providerId="ADAL" clId="{AD9321A3-F9C4-4ABA-A547-28A1C747EDA8}" dt="2024-10-23T14:51:30.307" v="1891"/>
          <ac:graphicFrameMkLst>
            <pc:docMk/>
            <pc:sldMk cId="2721963889" sldId="274"/>
            <ac:graphicFrameMk id="4" creationId="{853D775E-1EF4-B7EF-689B-BEC5A4C35B90}"/>
          </ac:graphicFrameMkLst>
        </pc:graphicFrameChg>
        <pc:picChg chg="add mod">
          <ac:chgData name="J Jones (Gnoll Primary School)" userId="31fcb9af-4fcd-416a-86de-926b64424638" providerId="ADAL" clId="{AD9321A3-F9C4-4ABA-A547-28A1C747EDA8}" dt="2024-10-24T18:19:38.632" v="3389" actId="1076"/>
          <ac:picMkLst>
            <pc:docMk/>
            <pc:sldMk cId="2721963889" sldId="274"/>
            <ac:picMk id="4098" creationId="{9507491E-339A-38DF-83E6-C2E58ABF838F}"/>
          </ac:picMkLst>
        </pc:picChg>
        <pc:picChg chg="add mod">
          <ac:chgData name="J Jones (Gnoll Primary School)" userId="31fcb9af-4fcd-416a-86de-926b64424638" providerId="ADAL" clId="{AD9321A3-F9C4-4ABA-A547-28A1C747EDA8}" dt="2024-10-24T18:19:42.190" v="3391" actId="1076"/>
          <ac:picMkLst>
            <pc:docMk/>
            <pc:sldMk cId="2721963889" sldId="274"/>
            <ac:picMk id="4100" creationId="{9F6C194C-1FE5-76E6-DAA6-15DF066032F1}"/>
          </ac:picMkLst>
        </pc:picChg>
      </pc:sldChg>
      <pc:sldChg chg="add del">
        <pc:chgData name="J Jones (Gnoll Primary School)" userId="31fcb9af-4fcd-416a-86de-926b64424638" providerId="ADAL" clId="{AD9321A3-F9C4-4ABA-A547-28A1C747EDA8}" dt="2024-10-23T14:51:14.663" v="1890"/>
        <pc:sldMkLst>
          <pc:docMk/>
          <pc:sldMk cId="576440527" sldId="275"/>
        </pc:sldMkLst>
      </pc:sldChg>
      <pc:sldChg chg="addSp modSp add mod setBg setClrOvrMap">
        <pc:chgData name="J Jones (Gnoll Primary School)" userId="31fcb9af-4fcd-416a-86de-926b64424638" providerId="ADAL" clId="{AD9321A3-F9C4-4ABA-A547-28A1C747EDA8}" dt="2024-10-24T16:35:18.197" v="2367" actId="27636"/>
        <pc:sldMkLst>
          <pc:docMk/>
          <pc:sldMk cId="2379599744" sldId="275"/>
        </pc:sldMkLst>
        <pc:spChg chg="mod ord">
          <ac:chgData name="J Jones (Gnoll Primary School)" userId="31fcb9af-4fcd-416a-86de-926b64424638" providerId="ADAL" clId="{AD9321A3-F9C4-4ABA-A547-28A1C747EDA8}" dt="2024-10-24T16:35:18.197" v="2367" actId="27636"/>
          <ac:spMkLst>
            <pc:docMk/>
            <pc:sldMk cId="2379599744" sldId="275"/>
            <ac:spMk id="4" creationId="{C5F8A28F-5437-7BDA-B4D9-4FB75D05E916}"/>
          </ac:spMkLst>
        </pc:spChg>
        <pc:spChg chg="add">
          <ac:chgData name="J Jones (Gnoll Primary School)" userId="31fcb9af-4fcd-416a-86de-926b64424638" providerId="ADAL" clId="{AD9321A3-F9C4-4ABA-A547-28A1C747EDA8}" dt="2024-10-23T15:44:03.450" v="2080" actId="26606"/>
          <ac:spMkLst>
            <pc:docMk/>
            <pc:sldMk cId="2379599744" sldId="275"/>
            <ac:spMk id="9" creationId="{5F9F5EB8-AB42-47FD-8F4A-176C0A4B1B0A}"/>
          </ac:spMkLst>
        </pc:spChg>
        <pc:spChg chg="add">
          <ac:chgData name="J Jones (Gnoll Primary School)" userId="31fcb9af-4fcd-416a-86de-926b64424638" providerId="ADAL" clId="{AD9321A3-F9C4-4ABA-A547-28A1C747EDA8}" dt="2024-10-23T15:44:03.450" v="2080" actId="26606"/>
          <ac:spMkLst>
            <pc:docMk/>
            <pc:sldMk cId="2379599744" sldId="275"/>
            <ac:spMk id="11" creationId="{C67564D6-576C-45C9-B7EA-F7701B149F73}"/>
          </ac:spMkLst>
        </pc:spChg>
        <pc:spChg chg="add">
          <ac:chgData name="J Jones (Gnoll Primary School)" userId="31fcb9af-4fcd-416a-86de-926b64424638" providerId="ADAL" clId="{AD9321A3-F9C4-4ABA-A547-28A1C747EDA8}" dt="2024-10-23T15:44:03.450" v="2080" actId="26606"/>
          <ac:spMkLst>
            <pc:docMk/>
            <pc:sldMk cId="2379599744" sldId="275"/>
            <ac:spMk id="13" creationId="{F9060CEE-D73E-44ED-A407-C828C9E4D942}"/>
          </ac:spMkLst>
        </pc:spChg>
        <pc:spChg chg="add">
          <ac:chgData name="J Jones (Gnoll Primary School)" userId="31fcb9af-4fcd-416a-86de-926b64424638" providerId="ADAL" clId="{AD9321A3-F9C4-4ABA-A547-28A1C747EDA8}" dt="2024-10-23T15:44:03.450" v="2080" actId="26606"/>
          <ac:spMkLst>
            <pc:docMk/>
            <pc:sldMk cId="2379599744" sldId="275"/>
            <ac:spMk id="15" creationId="{AF0B544C-FD6C-42D8-B6B7-DDF7E60D035D}"/>
          </ac:spMkLst>
        </pc:spChg>
        <pc:picChg chg="add mod">
          <ac:chgData name="J Jones (Gnoll Primary School)" userId="31fcb9af-4fcd-416a-86de-926b64424638" providerId="ADAL" clId="{AD9321A3-F9C4-4ABA-A547-28A1C747EDA8}" dt="2024-10-23T15:44:01.860" v="2079"/>
          <ac:picMkLst>
            <pc:docMk/>
            <pc:sldMk cId="2379599744" sldId="275"/>
            <ac:picMk id="2" creationId="{F07BF6DE-6759-26CF-98D6-0D6A0DA5ACA1}"/>
          </ac:picMkLst>
        </pc:picChg>
      </pc:sldChg>
      <pc:sldChg chg="addSp delSp modSp add del mod ord setBg">
        <pc:chgData name="J Jones (Gnoll Primary School)" userId="31fcb9af-4fcd-416a-86de-926b64424638" providerId="ADAL" clId="{AD9321A3-F9C4-4ABA-A547-28A1C747EDA8}" dt="2024-10-23T16:42:08.123" v="2289" actId="47"/>
        <pc:sldMkLst>
          <pc:docMk/>
          <pc:sldMk cId="99279442" sldId="276"/>
        </pc:sldMkLst>
        <pc:spChg chg="add mod">
          <ac:chgData name="J Jones (Gnoll Primary School)" userId="31fcb9af-4fcd-416a-86de-926b64424638" providerId="ADAL" clId="{AD9321A3-F9C4-4ABA-A547-28A1C747EDA8}" dt="2024-10-23T16:38:08.126" v="2174" actId="1076"/>
          <ac:spMkLst>
            <pc:docMk/>
            <pc:sldMk cId="99279442" sldId="276"/>
            <ac:spMk id="4" creationId="{FAF220A5-0AFD-1F31-0413-DC4E8C9C4D87}"/>
          </ac:spMkLst>
        </pc:spChg>
        <pc:spChg chg="add mod">
          <ac:chgData name="J Jones (Gnoll Primary School)" userId="31fcb9af-4fcd-416a-86de-926b64424638" providerId="ADAL" clId="{AD9321A3-F9C4-4ABA-A547-28A1C747EDA8}" dt="2024-10-23T16:40:02.669" v="2257" actId="1076"/>
          <ac:spMkLst>
            <pc:docMk/>
            <pc:sldMk cId="99279442" sldId="276"/>
            <ac:spMk id="5" creationId="{07C06A21-F809-5051-B7FC-5ECD9DFE7F7B}"/>
          </ac:spMkLst>
        </pc:spChg>
        <pc:spChg chg="add mod">
          <ac:chgData name="J Jones (Gnoll Primary School)" userId="31fcb9af-4fcd-416a-86de-926b64424638" providerId="ADAL" clId="{AD9321A3-F9C4-4ABA-A547-28A1C747EDA8}" dt="2024-10-23T16:40:31.106" v="2261" actId="404"/>
          <ac:spMkLst>
            <pc:docMk/>
            <pc:sldMk cId="99279442" sldId="276"/>
            <ac:spMk id="6" creationId="{229EEF24-F5C5-8875-5241-47ACD0D80735}"/>
          </ac:spMkLst>
        </pc:spChg>
        <pc:spChg chg="del mod">
          <ac:chgData name="J Jones (Gnoll Primary School)" userId="31fcb9af-4fcd-416a-86de-926b64424638" providerId="ADAL" clId="{AD9321A3-F9C4-4ABA-A547-28A1C747EDA8}" dt="2024-10-23T16:36:41.986" v="2129" actId="478"/>
          <ac:spMkLst>
            <pc:docMk/>
            <pc:sldMk cId="99279442" sldId="276"/>
            <ac:spMk id="7" creationId="{76D6C47F-B578-30D3-BD5C-D2E47441E1D6}"/>
          </ac:spMkLst>
        </pc:spChg>
        <pc:spChg chg="add mod">
          <ac:chgData name="J Jones (Gnoll Primary School)" userId="31fcb9af-4fcd-416a-86de-926b64424638" providerId="ADAL" clId="{AD9321A3-F9C4-4ABA-A547-28A1C747EDA8}" dt="2024-10-23T16:40:57.310" v="2272" actId="1036"/>
          <ac:spMkLst>
            <pc:docMk/>
            <pc:sldMk cId="99279442" sldId="276"/>
            <ac:spMk id="8" creationId="{5F997B76-A636-0BB6-6EAE-5D8E85B96D83}"/>
          </ac:spMkLst>
        </pc:spChg>
        <pc:spChg chg="add mod">
          <ac:chgData name="J Jones (Gnoll Primary School)" userId="31fcb9af-4fcd-416a-86de-926b64424638" providerId="ADAL" clId="{AD9321A3-F9C4-4ABA-A547-28A1C747EDA8}" dt="2024-10-23T16:39:33.249" v="2213" actId="20577"/>
          <ac:spMkLst>
            <pc:docMk/>
            <pc:sldMk cId="99279442" sldId="276"/>
            <ac:spMk id="9" creationId="{B7E116CB-5CE2-1B5E-6587-2CBBC8A9DEB2}"/>
          </ac:spMkLst>
        </pc:spChg>
        <pc:spChg chg="add mod">
          <ac:chgData name="J Jones (Gnoll Primary School)" userId="31fcb9af-4fcd-416a-86de-926b64424638" providerId="ADAL" clId="{AD9321A3-F9C4-4ABA-A547-28A1C747EDA8}" dt="2024-10-23T16:40:06.854" v="2258" actId="1076"/>
          <ac:spMkLst>
            <pc:docMk/>
            <pc:sldMk cId="99279442" sldId="276"/>
            <ac:spMk id="10" creationId="{0B7B37F2-59A0-669E-3AEF-B7217B96DD12}"/>
          </ac:spMkLst>
        </pc:spChg>
        <pc:spChg chg="add mod">
          <ac:chgData name="J Jones (Gnoll Primary School)" userId="31fcb9af-4fcd-416a-86de-926b64424638" providerId="ADAL" clId="{AD9321A3-F9C4-4ABA-A547-28A1C747EDA8}" dt="2024-10-23T16:41:05.116" v="2274" actId="1076"/>
          <ac:spMkLst>
            <pc:docMk/>
            <pc:sldMk cId="99279442" sldId="276"/>
            <ac:spMk id="12" creationId="{20FAFBB4-F488-B57E-3F7F-2B9DDC8FC052}"/>
          </ac:spMkLst>
        </pc:spChg>
        <pc:spChg chg="add mod">
          <ac:chgData name="J Jones (Gnoll Primary School)" userId="31fcb9af-4fcd-416a-86de-926b64424638" providerId="ADAL" clId="{AD9321A3-F9C4-4ABA-A547-28A1C747EDA8}" dt="2024-10-23T16:41:22.353" v="2278" actId="1076"/>
          <ac:spMkLst>
            <pc:docMk/>
            <pc:sldMk cId="99279442" sldId="276"/>
            <ac:spMk id="13" creationId="{46045CF3-5DE2-B533-1675-BED589F26A63}"/>
          </ac:spMkLst>
        </pc:spChg>
        <pc:spChg chg="add">
          <ac:chgData name="J Jones (Gnoll Primary School)" userId="31fcb9af-4fcd-416a-86de-926b64424638" providerId="ADAL" clId="{AD9321A3-F9C4-4ABA-A547-28A1C747EDA8}" dt="2024-10-23T16:36:37.537" v="2127" actId="26606"/>
          <ac:spMkLst>
            <pc:docMk/>
            <pc:sldMk cId="99279442" sldId="276"/>
            <ac:spMk id="16" creationId="{B383374D-9EA7-4E1A-B621-AC981791C8E8}"/>
          </ac:spMkLst>
        </pc:spChg>
        <pc:spChg chg="add">
          <ac:chgData name="J Jones (Gnoll Primary School)" userId="31fcb9af-4fcd-416a-86de-926b64424638" providerId="ADAL" clId="{AD9321A3-F9C4-4ABA-A547-28A1C747EDA8}" dt="2024-10-23T16:36:37.537" v="2127" actId="26606"/>
          <ac:spMkLst>
            <pc:docMk/>
            <pc:sldMk cId="99279442" sldId="276"/>
            <ac:spMk id="18" creationId="{237B7956-A553-41D5-8F6E-3214FE1AA92A}"/>
          </ac:spMkLst>
        </pc:spChg>
        <pc:spChg chg="add">
          <ac:chgData name="J Jones (Gnoll Primary School)" userId="31fcb9af-4fcd-416a-86de-926b64424638" providerId="ADAL" clId="{AD9321A3-F9C4-4ABA-A547-28A1C747EDA8}" dt="2024-10-23T16:36:37.537" v="2127" actId="26606"/>
          <ac:spMkLst>
            <pc:docMk/>
            <pc:sldMk cId="99279442" sldId="276"/>
            <ac:spMk id="20" creationId="{14C5E7D1-5B1B-43B4-A338-E9D0077BA389}"/>
          </ac:spMkLst>
        </pc:spChg>
        <pc:graphicFrameChg chg="mod ord modGraphic">
          <ac:chgData name="J Jones (Gnoll Primary School)" userId="31fcb9af-4fcd-416a-86de-926b64424638" providerId="ADAL" clId="{AD9321A3-F9C4-4ABA-A547-28A1C747EDA8}" dt="2024-10-23T16:41:17.356" v="2277"/>
          <ac:graphicFrameMkLst>
            <pc:docMk/>
            <pc:sldMk cId="99279442" sldId="276"/>
            <ac:graphicFrameMk id="11" creationId="{D4938CC0-FAD6-8B49-778E-866043809008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6:36:26.368" v="2126" actId="478"/>
          <ac:picMkLst>
            <pc:docMk/>
            <pc:sldMk cId="99279442" sldId="276"/>
            <ac:picMk id="2" creationId="{0292D516-319F-E816-3CEA-AE5E2762B461}"/>
          </ac:picMkLst>
        </pc:picChg>
        <pc:picChg chg="del">
          <ac:chgData name="J Jones (Gnoll Primary School)" userId="31fcb9af-4fcd-416a-86de-926b64424638" providerId="ADAL" clId="{AD9321A3-F9C4-4ABA-A547-28A1C747EDA8}" dt="2024-10-23T16:36:39.891" v="2128" actId="478"/>
          <ac:picMkLst>
            <pc:docMk/>
            <pc:sldMk cId="99279442" sldId="276"/>
            <ac:picMk id="3" creationId="{1EA04AB2-CF58-DB09-9C15-43CA8FFB5E79}"/>
          </ac:picMkLst>
        </pc:picChg>
      </pc:sldChg>
      <pc:sldChg chg="addSp delSp modSp add mod ord">
        <pc:chgData name="J Jones (Gnoll Primary School)" userId="31fcb9af-4fcd-416a-86de-926b64424638" providerId="ADAL" clId="{AD9321A3-F9C4-4ABA-A547-28A1C747EDA8}" dt="2024-10-24T17:01:31.461" v="2697" actId="1076"/>
        <pc:sldMkLst>
          <pc:docMk/>
          <pc:sldMk cId="2568438476" sldId="277"/>
        </pc:sldMkLst>
        <pc:spChg chg="add del mod">
          <ac:chgData name="J Jones (Gnoll Primary School)" userId="31fcb9af-4fcd-416a-86de-926b64424638" providerId="ADAL" clId="{AD9321A3-F9C4-4ABA-A547-28A1C747EDA8}" dt="2024-10-23T16:41:50.266" v="2287" actId="478"/>
          <ac:spMkLst>
            <pc:docMk/>
            <pc:sldMk cId="2568438476" sldId="277"/>
            <ac:spMk id="2" creationId="{7E0E2F06-6DE0-B9C1-BBDF-5A5C06408D9A}"/>
          </ac:spMkLst>
        </pc:spChg>
        <pc:spChg chg="add mod">
          <ac:chgData name="J Jones (Gnoll Primary School)" userId="31fcb9af-4fcd-416a-86de-926b64424638" providerId="ADAL" clId="{AD9321A3-F9C4-4ABA-A547-28A1C747EDA8}" dt="2024-10-24T17:01:28.051" v="2693" actId="1076"/>
          <ac:spMkLst>
            <pc:docMk/>
            <pc:sldMk cId="2568438476" sldId="277"/>
            <ac:spMk id="4" creationId="{3863356A-B3E3-BAFE-E2C7-17545F7D1271}"/>
          </ac:spMkLst>
        </pc:spChg>
        <pc:spChg chg="del">
          <ac:chgData name="J Jones (Gnoll Primary School)" userId="31fcb9af-4fcd-416a-86de-926b64424638" providerId="ADAL" clId="{AD9321A3-F9C4-4ABA-A547-28A1C747EDA8}" dt="2024-10-23T16:41:40.193" v="2283" actId="478"/>
          <ac:spMkLst>
            <pc:docMk/>
            <pc:sldMk cId="2568438476" sldId="277"/>
            <ac:spMk id="5" creationId="{9E7F7BBD-C351-3A01-E71D-23635998B40D}"/>
          </ac:spMkLst>
        </pc:spChg>
        <pc:spChg chg="add mod">
          <ac:chgData name="J Jones (Gnoll Primary School)" userId="31fcb9af-4fcd-416a-86de-926b64424638" providerId="ADAL" clId="{AD9321A3-F9C4-4ABA-A547-28A1C747EDA8}" dt="2024-10-24T17:01:27.083" v="2691" actId="1076"/>
          <ac:spMkLst>
            <pc:docMk/>
            <pc:sldMk cId="2568438476" sldId="277"/>
            <ac:spMk id="6" creationId="{4D1ABCBD-3E43-5564-32E5-CF551D9E0D05}"/>
          </ac:spMkLst>
        </pc:spChg>
        <pc:spChg chg="del">
          <ac:chgData name="J Jones (Gnoll Primary School)" userId="31fcb9af-4fcd-416a-86de-926b64424638" providerId="ADAL" clId="{AD9321A3-F9C4-4ABA-A547-28A1C747EDA8}" dt="2024-10-23T16:41:42.037" v="2284" actId="478"/>
          <ac:spMkLst>
            <pc:docMk/>
            <pc:sldMk cId="2568438476" sldId="277"/>
            <ac:spMk id="7" creationId="{F3710A39-ABEC-367D-6722-C75D0C90F5DA}"/>
          </ac:spMkLst>
        </pc:spChg>
        <pc:spChg chg="add mod">
          <ac:chgData name="J Jones (Gnoll Primary School)" userId="31fcb9af-4fcd-416a-86de-926b64424638" providerId="ADAL" clId="{AD9321A3-F9C4-4ABA-A547-28A1C747EDA8}" dt="2024-10-24T17:01:28.747" v="2695" actId="1076"/>
          <ac:spMkLst>
            <pc:docMk/>
            <pc:sldMk cId="2568438476" sldId="277"/>
            <ac:spMk id="8" creationId="{5D6C7E44-AE8F-7D54-3724-9E638B61D713}"/>
          </ac:spMkLst>
        </pc:spChg>
        <pc:spChg chg="add mod">
          <ac:chgData name="J Jones (Gnoll Primary School)" userId="31fcb9af-4fcd-416a-86de-926b64424638" providerId="ADAL" clId="{AD9321A3-F9C4-4ABA-A547-28A1C747EDA8}" dt="2024-10-24T17:01:27.382" v="2692" actId="1076"/>
          <ac:spMkLst>
            <pc:docMk/>
            <pc:sldMk cId="2568438476" sldId="277"/>
            <ac:spMk id="9" creationId="{0A723940-6892-78F8-0AC4-D30CBBFB821E}"/>
          </ac:spMkLst>
        </pc:spChg>
        <pc:spChg chg="add mod">
          <ac:chgData name="J Jones (Gnoll Primary School)" userId="31fcb9af-4fcd-416a-86de-926b64424638" providerId="ADAL" clId="{AD9321A3-F9C4-4ABA-A547-28A1C747EDA8}" dt="2024-10-24T16:24:03.836" v="2307" actId="20577"/>
          <ac:spMkLst>
            <pc:docMk/>
            <pc:sldMk cId="2568438476" sldId="277"/>
            <ac:spMk id="10" creationId="{5ED8DD9D-6B0A-0DC6-1084-A6BA1D820636}"/>
          </ac:spMkLst>
        </pc:spChg>
        <pc:spChg chg="add mod">
          <ac:chgData name="J Jones (Gnoll Primary School)" userId="31fcb9af-4fcd-416a-86de-926b64424638" providerId="ADAL" clId="{AD9321A3-F9C4-4ABA-A547-28A1C747EDA8}" dt="2024-10-24T16:24:11.566" v="2310" actId="20577"/>
          <ac:spMkLst>
            <pc:docMk/>
            <pc:sldMk cId="2568438476" sldId="277"/>
            <ac:spMk id="11" creationId="{A8304BAA-F82A-3D8F-38D0-353E803A7B82}"/>
          </ac:spMkLst>
        </pc:spChg>
        <pc:spChg chg="add mod">
          <ac:chgData name="J Jones (Gnoll Primary School)" userId="31fcb9af-4fcd-416a-86de-926b64424638" providerId="ADAL" clId="{AD9321A3-F9C4-4ABA-A547-28A1C747EDA8}" dt="2024-10-23T16:42:05.122" v="2288"/>
          <ac:spMkLst>
            <pc:docMk/>
            <pc:sldMk cId="2568438476" sldId="277"/>
            <ac:spMk id="12" creationId="{CFECBBDB-82A7-F68B-6311-7BB99C81FAA3}"/>
          </ac:spMkLst>
        </pc:spChg>
        <pc:spChg chg="add mod">
          <ac:chgData name="J Jones (Gnoll Primary School)" userId="31fcb9af-4fcd-416a-86de-926b64424638" providerId="ADAL" clId="{AD9321A3-F9C4-4ABA-A547-28A1C747EDA8}" dt="2024-10-23T16:42:05.122" v="2288"/>
          <ac:spMkLst>
            <pc:docMk/>
            <pc:sldMk cId="2568438476" sldId="277"/>
            <ac:spMk id="13" creationId="{82A16797-2738-03DF-3340-442EBE6D0509}"/>
          </ac:spMkLst>
        </pc:spChg>
        <pc:spChg chg="add mod">
          <ac:chgData name="J Jones (Gnoll Primary School)" userId="31fcb9af-4fcd-416a-86de-926b64424638" providerId="ADAL" clId="{AD9321A3-F9C4-4ABA-A547-28A1C747EDA8}" dt="2024-10-24T17:01:31.461" v="2697" actId="1076"/>
          <ac:spMkLst>
            <pc:docMk/>
            <pc:sldMk cId="2568438476" sldId="277"/>
            <ac:spMk id="14" creationId="{7711C164-6D41-109D-9154-00306C62AA4F}"/>
          </ac:spMkLst>
        </pc:spChg>
        <pc:spChg chg="add mod">
          <ac:chgData name="J Jones (Gnoll Primary School)" userId="31fcb9af-4fcd-416a-86de-926b64424638" providerId="ADAL" clId="{AD9321A3-F9C4-4ABA-A547-28A1C747EDA8}" dt="2024-10-23T16:42:39.673" v="2293" actId="1076"/>
          <ac:spMkLst>
            <pc:docMk/>
            <pc:sldMk cId="2568438476" sldId="277"/>
            <ac:spMk id="15" creationId="{18A97539-2F99-3D0A-4B9C-B766CA5C4370}"/>
          </ac:spMkLst>
        </pc:spChg>
        <pc:graphicFrameChg chg="add mod">
          <ac:chgData name="J Jones (Gnoll Primary School)" userId="31fcb9af-4fcd-416a-86de-926b64424638" providerId="ADAL" clId="{AD9321A3-F9C4-4ABA-A547-28A1C747EDA8}" dt="2024-10-24T17:01:29.148" v="2696" actId="1076"/>
          <ac:graphicFrameMkLst>
            <pc:docMk/>
            <pc:sldMk cId="2568438476" sldId="277"/>
            <ac:graphicFrameMk id="3" creationId="{DE149FA3-264D-9475-08C1-5892BE9446B2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3T16:41:37.672" v="2282" actId="478"/>
          <ac:picMkLst>
            <pc:docMk/>
            <pc:sldMk cId="2568438476" sldId="277"/>
            <ac:picMk id="4098" creationId="{9AC98BF5-7676-D67E-9F97-3AE538B9B5E2}"/>
          </ac:picMkLst>
        </pc:picChg>
        <pc:picChg chg="del">
          <ac:chgData name="J Jones (Gnoll Primary School)" userId="31fcb9af-4fcd-416a-86de-926b64424638" providerId="ADAL" clId="{AD9321A3-F9C4-4ABA-A547-28A1C747EDA8}" dt="2024-10-23T16:41:43.375" v="2285" actId="478"/>
          <ac:picMkLst>
            <pc:docMk/>
            <pc:sldMk cId="2568438476" sldId="277"/>
            <ac:picMk id="4100" creationId="{93BDB931-AE20-2962-D0F1-3AE2419110E5}"/>
          </ac:picMkLst>
        </pc:picChg>
      </pc:sldChg>
      <pc:sldChg chg="addSp modSp add del mod">
        <pc:chgData name="J Jones (Gnoll Primary School)" userId="31fcb9af-4fcd-416a-86de-926b64424638" providerId="ADAL" clId="{AD9321A3-F9C4-4ABA-A547-28A1C747EDA8}" dt="2024-10-24T18:19:01.524" v="3387" actId="47"/>
        <pc:sldMkLst>
          <pc:docMk/>
          <pc:sldMk cId="301658451" sldId="278"/>
        </pc:sldMkLst>
        <pc:spChg chg="add mod">
          <ac:chgData name="J Jones (Gnoll Primary School)" userId="31fcb9af-4fcd-416a-86de-926b64424638" providerId="ADAL" clId="{AD9321A3-F9C4-4ABA-A547-28A1C747EDA8}" dt="2024-10-24T17:43:08.980" v="2967" actId="404"/>
          <ac:spMkLst>
            <pc:docMk/>
            <pc:sldMk cId="301658451" sldId="278"/>
            <ac:spMk id="2" creationId="{544EB318-D2B6-2B49-D816-67C123DE773C}"/>
          </ac:spMkLst>
        </pc:spChg>
        <pc:spChg chg="mod">
          <ac:chgData name="J Jones (Gnoll Primary School)" userId="31fcb9af-4fcd-416a-86de-926b64424638" providerId="ADAL" clId="{AD9321A3-F9C4-4ABA-A547-28A1C747EDA8}" dt="2024-10-24T17:01:58.417" v="2705" actId="404"/>
          <ac:spMkLst>
            <pc:docMk/>
            <pc:sldMk cId="301658451" sldId="278"/>
            <ac:spMk id="4" creationId="{08A1AA17-BC79-1BC8-02D9-F7E26453C4A5}"/>
          </ac:spMkLst>
        </pc:spChg>
        <pc:spChg chg="add mod">
          <ac:chgData name="J Jones (Gnoll Primary School)" userId="31fcb9af-4fcd-416a-86de-926b64424638" providerId="ADAL" clId="{AD9321A3-F9C4-4ABA-A547-28A1C747EDA8}" dt="2024-10-24T17:42:35.209" v="2963" actId="1036"/>
          <ac:spMkLst>
            <pc:docMk/>
            <pc:sldMk cId="301658451" sldId="278"/>
            <ac:spMk id="5" creationId="{A60BEC35-5438-9B84-0176-64FA156A605B}"/>
          </ac:spMkLst>
        </pc:spChg>
        <pc:spChg chg="mod">
          <ac:chgData name="J Jones (Gnoll Primary School)" userId="31fcb9af-4fcd-416a-86de-926b64424638" providerId="ADAL" clId="{AD9321A3-F9C4-4ABA-A547-28A1C747EDA8}" dt="2024-10-24T17:02:12.318" v="2711" actId="404"/>
          <ac:spMkLst>
            <pc:docMk/>
            <pc:sldMk cId="301658451" sldId="278"/>
            <ac:spMk id="6" creationId="{DAFDFC88-D946-80C0-7BA1-A0806DA5D6C7}"/>
          </ac:spMkLst>
        </pc:spChg>
        <pc:spChg chg="add mod">
          <ac:chgData name="J Jones (Gnoll Primary School)" userId="31fcb9af-4fcd-416a-86de-926b64424638" providerId="ADAL" clId="{AD9321A3-F9C4-4ABA-A547-28A1C747EDA8}" dt="2024-10-24T17:45:46.037" v="2973" actId="1076"/>
          <ac:spMkLst>
            <pc:docMk/>
            <pc:sldMk cId="301658451" sldId="278"/>
            <ac:spMk id="7" creationId="{CE73B955-6EB4-6D43-B7BA-C8CBBD9F1808}"/>
          </ac:spMkLst>
        </pc:spChg>
        <pc:spChg chg="mod">
          <ac:chgData name="J Jones (Gnoll Primary School)" userId="31fcb9af-4fcd-416a-86de-926b64424638" providerId="ADAL" clId="{AD9321A3-F9C4-4ABA-A547-28A1C747EDA8}" dt="2024-10-24T17:01:49.914" v="2701" actId="404"/>
          <ac:spMkLst>
            <pc:docMk/>
            <pc:sldMk cId="301658451" sldId="278"/>
            <ac:spMk id="8" creationId="{F9B12D58-5879-C1B8-AE48-BD1FDDE25D8A}"/>
          </ac:spMkLst>
        </pc:spChg>
        <pc:spChg chg="mod">
          <ac:chgData name="J Jones (Gnoll Primary School)" userId="31fcb9af-4fcd-416a-86de-926b64424638" providerId="ADAL" clId="{AD9321A3-F9C4-4ABA-A547-28A1C747EDA8}" dt="2024-10-24T17:02:03.040" v="2708" actId="404"/>
          <ac:spMkLst>
            <pc:docMk/>
            <pc:sldMk cId="301658451" sldId="278"/>
            <ac:spMk id="9" creationId="{9CE7E131-16DB-96C9-54EB-F5CBE049BA24}"/>
          </ac:spMkLst>
        </pc:spChg>
        <pc:spChg chg="mod">
          <ac:chgData name="J Jones (Gnoll Primary School)" userId="31fcb9af-4fcd-416a-86de-926b64424638" providerId="ADAL" clId="{AD9321A3-F9C4-4ABA-A547-28A1C747EDA8}" dt="2024-10-24T17:02:35.259" v="2733" actId="1036"/>
          <ac:spMkLst>
            <pc:docMk/>
            <pc:sldMk cId="301658451" sldId="278"/>
            <ac:spMk id="10" creationId="{55331834-7629-5E80-038B-93CBB7ED04F4}"/>
          </ac:spMkLst>
        </pc:spChg>
        <pc:spChg chg="mod">
          <ac:chgData name="J Jones (Gnoll Primary School)" userId="31fcb9af-4fcd-416a-86de-926b64424638" providerId="ADAL" clId="{AD9321A3-F9C4-4ABA-A547-28A1C747EDA8}" dt="2024-10-24T17:42:25.699" v="2954" actId="1036"/>
          <ac:spMkLst>
            <pc:docMk/>
            <pc:sldMk cId="301658451" sldId="278"/>
            <ac:spMk id="11" creationId="{F7FEC6EC-1DED-8156-22AE-052EC8600583}"/>
          </ac:spMkLst>
        </pc:spChg>
        <pc:spChg chg="mod">
          <ac:chgData name="J Jones (Gnoll Primary School)" userId="31fcb9af-4fcd-416a-86de-926b64424638" providerId="ADAL" clId="{AD9321A3-F9C4-4ABA-A547-28A1C747EDA8}" dt="2024-10-24T17:02:21.903" v="2714" actId="403"/>
          <ac:spMkLst>
            <pc:docMk/>
            <pc:sldMk cId="301658451" sldId="278"/>
            <ac:spMk id="12" creationId="{860B9D6B-D2A3-4598-BAE0-116BD275D66E}"/>
          </ac:spMkLst>
        </pc:spChg>
        <pc:spChg chg="mod">
          <ac:chgData name="J Jones (Gnoll Primary School)" userId="31fcb9af-4fcd-416a-86de-926b64424638" providerId="ADAL" clId="{AD9321A3-F9C4-4ABA-A547-28A1C747EDA8}" dt="2024-10-24T17:42:22.346" v="2947" actId="1037"/>
          <ac:spMkLst>
            <pc:docMk/>
            <pc:sldMk cId="301658451" sldId="278"/>
            <ac:spMk id="13" creationId="{4C6F0515-C1B9-1C66-09E2-14D1F16AC7B3}"/>
          </ac:spMkLst>
        </pc:spChg>
        <pc:spChg chg="add mod">
          <ac:chgData name="J Jones (Gnoll Primary School)" userId="31fcb9af-4fcd-416a-86de-926b64424638" providerId="ADAL" clId="{AD9321A3-F9C4-4ABA-A547-28A1C747EDA8}" dt="2024-10-24T17:59:49.422" v="3177" actId="14100"/>
          <ac:spMkLst>
            <pc:docMk/>
            <pc:sldMk cId="301658451" sldId="278"/>
            <ac:spMk id="16" creationId="{15B6671F-35DF-7408-839F-4273D1CFD5FC}"/>
          </ac:spMkLst>
        </pc:spChg>
        <pc:spChg chg="add mod">
          <ac:chgData name="J Jones (Gnoll Primary School)" userId="31fcb9af-4fcd-416a-86de-926b64424638" providerId="ADAL" clId="{AD9321A3-F9C4-4ABA-A547-28A1C747EDA8}" dt="2024-10-24T17:49:53.084" v="3084" actId="20577"/>
          <ac:spMkLst>
            <pc:docMk/>
            <pc:sldMk cId="301658451" sldId="278"/>
            <ac:spMk id="17" creationId="{43DD5EB0-8940-97E4-2239-1A86067AA344}"/>
          </ac:spMkLst>
        </pc:spChg>
        <pc:graphicFrameChg chg="mod">
          <ac:chgData name="J Jones (Gnoll Primary School)" userId="31fcb9af-4fcd-416a-86de-926b64424638" providerId="ADAL" clId="{AD9321A3-F9C4-4ABA-A547-28A1C747EDA8}" dt="2024-10-24T18:00:01.750" v="3179" actId="14100"/>
          <ac:graphicFrameMkLst>
            <pc:docMk/>
            <pc:sldMk cId="301658451" sldId="278"/>
            <ac:graphicFrameMk id="3" creationId="{13F97AE7-6F21-D8E5-597F-011495223CCE}"/>
          </ac:graphicFrameMkLst>
        </pc:graphicFrameChg>
      </pc:sldChg>
      <pc:sldChg chg="new del">
        <pc:chgData name="J Jones (Gnoll Primary School)" userId="31fcb9af-4fcd-416a-86de-926b64424638" providerId="ADAL" clId="{AD9321A3-F9C4-4ABA-A547-28A1C747EDA8}" dt="2024-10-24T18:00:08.541" v="3181" actId="680"/>
        <pc:sldMkLst>
          <pc:docMk/>
          <pc:sldMk cId="3052540917" sldId="279"/>
        </pc:sldMkLst>
      </pc:sldChg>
      <pc:sldChg chg="addSp delSp modSp add mod ord">
        <pc:chgData name="J Jones (Gnoll Primary School)" userId="31fcb9af-4fcd-416a-86de-926b64424638" providerId="ADAL" clId="{AD9321A3-F9C4-4ABA-A547-28A1C747EDA8}" dt="2024-10-24T18:16:54.680" v="3386" actId="1038"/>
        <pc:sldMkLst>
          <pc:docMk/>
          <pc:sldMk cId="4279297580" sldId="279"/>
        </pc:sldMkLst>
        <pc:spChg chg="add mod">
          <ac:chgData name="J Jones (Gnoll Primary School)" userId="31fcb9af-4fcd-416a-86de-926b64424638" providerId="ADAL" clId="{AD9321A3-F9C4-4ABA-A547-28A1C747EDA8}" dt="2024-10-24T18:16:54.680" v="3386" actId="1038"/>
          <ac:spMkLst>
            <pc:docMk/>
            <pc:sldMk cId="4279297580" sldId="279"/>
            <ac:spMk id="2" creationId="{D017EB3D-D8E6-2B40-3A43-0C0CB35A9D43}"/>
          </ac:spMkLst>
        </pc:spChg>
        <pc:spChg chg="add mod">
          <ac:chgData name="J Jones (Gnoll Primary School)" userId="31fcb9af-4fcd-416a-86de-926b64424638" providerId="ADAL" clId="{AD9321A3-F9C4-4ABA-A547-28A1C747EDA8}" dt="2024-10-24T18:01:55.353" v="3218" actId="1076"/>
          <ac:spMkLst>
            <pc:docMk/>
            <pc:sldMk cId="4279297580" sldId="279"/>
            <ac:spMk id="3" creationId="{9A7FB4B9-2040-87FC-7975-F3DBD70E7EE1}"/>
          </ac:spMkLst>
        </pc:spChg>
        <pc:spChg chg="add mod">
          <ac:chgData name="J Jones (Gnoll Primary School)" userId="31fcb9af-4fcd-416a-86de-926b64424638" providerId="ADAL" clId="{AD9321A3-F9C4-4ABA-A547-28A1C747EDA8}" dt="2024-10-24T18:01:42.840" v="3199" actId="14100"/>
          <ac:spMkLst>
            <pc:docMk/>
            <pc:sldMk cId="4279297580" sldId="279"/>
            <ac:spMk id="4" creationId="{8A09FF24-34A2-D0E4-6C99-92D669EFCB23}"/>
          </ac:spMkLst>
        </pc:spChg>
        <pc:spChg chg="del">
          <ac:chgData name="J Jones (Gnoll Primary School)" userId="31fcb9af-4fcd-416a-86de-926b64424638" providerId="ADAL" clId="{AD9321A3-F9C4-4ABA-A547-28A1C747EDA8}" dt="2024-10-24T18:00:17.454" v="3185" actId="478"/>
          <ac:spMkLst>
            <pc:docMk/>
            <pc:sldMk cId="4279297580" sldId="279"/>
            <ac:spMk id="5" creationId="{63FD6C22-4871-0E58-2753-351E1C2BFA07}"/>
          </ac:spMkLst>
        </pc:spChg>
        <pc:spChg chg="add mod">
          <ac:chgData name="J Jones (Gnoll Primary School)" userId="31fcb9af-4fcd-416a-86de-926b64424638" providerId="ADAL" clId="{AD9321A3-F9C4-4ABA-A547-28A1C747EDA8}" dt="2024-10-24T18:11:45.058" v="3268" actId="1036"/>
          <ac:spMkLst>
            <pc:docMk/>
            <pc:sldMk cId="4279297580" sldId="279"/>
            <ac:spMk id="6" creationId="{8449589F-36D0-34DB-37BC-B0EC043F0F4A}"/>
          </ac:spMkLst>
        </pc:spChg>
        <pc:spChg chg="del">
          <ac:chgData name="J Jones (Gnoll Primary School)" userId="31fcb9af-4fcd-416a-86de-926b64424638" providerId="ADAL" clId="{AD9321A3-F9C4-4ABA-A547-28A1C747EDA8}" dt="2024-10-24T18:00:18.981" v="3186" actId="478"/>
          <ac:spMkLst>
            <pc:docMk/>
            <pc:sldMk cId="4279297580" sldId="279"/>
            <ac:spMk id="7" creationId="{963D1466-288C-3259-6803-F49A8FEA3E1E}"/>
          </ac:spMkLst>
        </pc:spChg>
        <pc:spChg chg="add mod">
          <ac:chgData name="J Jones (Gnoll Primary School)" userId="31fcb9af-4fcd-416a-86de-926b64424638" providerId="ADAL" clId="{AD9321A3-F9C4-4ABA-A547-28A1C747EDA8}" dt="2024-10-24T18:02:11.327" v="3221" actId="1076"/>
          <ac:spMkLst>
            <pc:docMk/>
            <pc:sldMk cId="4279297580" sldId="279"/>
            <ac:spMk id="8" creationId="{23E27183-FEB6-A169-2F4C-44304A1F99E3}"/>
          </ac:spMkLst>
        </pc:spChg>
        <pc:spChg chg="add mod">
          <ac:chgData name="J Jones (Gnoll Primary School)" userId="31fcb9af-4fcd-416a-86de-926b64424638" providerId="ADAL" clId="{AD9321A3-F9C4-4ABA-A547-28A1C747EDA8}" dt="2024-10-24T18:02:25.264" v="3224" actId="1076"/>
          <ac:spMkLst>
            <pc:docMk/>
            <pc:sldMk cId="4279297580" sldId="279"/>
            <ac:spMk id="9" creationId="{072EAD09-D616-856F-A4FA-913BE93224FA}"/>
          </ac:spMkLst>
        </pc:spChg>
        <pc:spChg chg="add mod">
          <ac:chgData name="J Jones (Gnoll Primary School)" userId="31fcb9af-4fcd-416a-86de-926b64424638" providerId="ADAL" clId="{AD9321A3-F9C4-4ABA-A547-28A1C747EDA8}" dt="2024-10-24T18:09:36.220" v="3233" actId="113"/>
          <ac:spMkLst>
            <pc:docMk/>
            <pc:sldMk cId="4279297580" sldId="279"/>
            <ac:spMk id="10" creationId="{91D9F31E-03BC-6747-1A89-26703FDC43AA}"/>
          </ac:spMkLst>
        </pc:spChg>
        <pc:spChg chg="add mod">
          <ac:chgData name="J Jones (Gnoll Primary School)" userId="31fcb9af-4fcd-416a-86de-926b64424638" providerId="ADAL" clId="{AD9321A3-F9C4-4ABA-A547-28A1C747EDA8}" dt="2024-10-24T18:09:44.769" v="3237" actId="1038"/>
          <ac:spMkLst>
            <pc:docMk/>
            <pc:sldMk cId="4279297580" sldId="279"/>
            <ac:spMk id="11" creationId="{569C907A-0828-6F26-8BEF-7909CAA9A853}"/>
          </ac:spMkLst>
        </pc:spChg>
        <pc:spChg chg="add mod">
          <ac:chgData name="J Jones (Gnoll Primary School)" userId="31fcb9af-4fcd-416a-86de-926b64424638" providerId="ADAL" clId="{AD9321A3-F9C4-4ABA-A547-28A1C747EDA8}" dt="2024-10-24T18:12:10.571" v="3290" actId="1035"/>
          <ac:spMkLst>
            <pc:docMk/>
            <pc:sldMk cId="4279297580" sldId="279"/>
            <ac:spMk id="12" creationId="{5B4676B8-85B9-8CB6-A325-DC1D6F469BC2}"/>
          </ac:spMkLst>
        </pc:spChg>
        <pc:spChg chg="add mod">
          <ac:chgData name="J Jones (Gnoll Primary School)" userId="31fcb9af-4fcd-416a-86de-926b64424638" providerId="ADAL" clId="{AD9321A3-F9C4-4ABA-A547-28A1C747EDA8}" dt="2024-10-24T18:11:59.956" v="3270" actId="115"/>
          <ac:spMkLst>
            <pc:docMk/>
            <pc:sldMk cId="4279297580" sldId="279"/>
            <ac:spMk id="13" creationId="{54D9605D-111B-7EF9-5E93-619B429F7600}"/>
          </ac:spMkLst>
        </pc:spChg>
        <pc:spChg chg="add mod">
          <ac:chgData name="J Jones (Gnoll Primary School)" userId="31fcb9af-4fcd-416a-86de-926b64424638" providerId="ADAL" clId="{AD9321A3-F9C4-4ABA-A547-28A1C747EDA8}" dt="2024-10-24T18:11:36.370" v="3264" actId="1076"/>
          <ac:spMkLst>
            <pc:docMk/>
            <pc:sldMk cId="4279297580" sldId="279"/>
            <ac:spMk id="14" creationId="{D3877AAD-690A-D560-8AC3-DD4A2640896E}"/>
          </ac:spMkLst>
        </pc:spChg>
        <pc:spChg chg="add mod">
          <ac:chgData name="J Jones (Gnoll Primary School)" userId="31fcb9af-4fcd-416a-86de-926b64424638" providerId="ADAL" clId="{AD9321A3-F9C4-4ABA-A547-28A1C747EDA8}" dt="2024-10-24T18:11:54.968" v="3269" actId="1076"/>
          <ac:spMkLst>
            <pc:docMk/>
            <pc:sldMk cId="4279297580" sldId="279"/>
            <ac:spMk id="15" creationId="{37B0DC01-C0D7-09A8-82C8-7560F03BAE80}"/>
          </ac:spMkLst>
        </pc:spChg>
        <pc:spChg chg="add del mod">
          <ac:chgData name="J Jones (Gnoll Primary School)" userId="31fcb9af-4fcd-416a-86de-926b64424638" providerId="ADAL" clId="{AD9321A3-F9C4-4ABA-A547-28A1C747EDA8}" dt="2024-10-24T18:13:38.742" v="3298" actId="478"/>
          <ac:spMkLst>
            <pc:docMk/>
            <pc:sldMk cId="4279297580" sldId="279"/>
            <ac:spMk id="16" creationId="{27FBF9B1-63C1-5750-3D19-B499C08C4B9E}"/>
          </ac:spMkLst>
        </pc:spChg>
        <pc:spChg chg="add mod">
          <ac:chgData name="J Jones (Gnoll Primary School)" userId="31fcb9af-4fcd-416a-86de-926b64424638" providerId="ADAL" clId="{AD9321A3-F9C4-4ABA-A547-28A1C747EDA8}" dt="2024-10-24T18:14:22.237" v="3312" actId="1036"/>
          <ac:spMkLst>
            <pc:docMk/>
            <pc:sldMk cId="4279297580" sldId="279"/>
            <ac:spMk id="17" creationId="{FD1B38AC-CE3B-B420-0D03-C713946F7485}"/>
          </ac:spMkLst>
        </pc:spChg>
        <pc:spChg chg="add mod">
          <ac:chgData name="J Jones (Gnoll Primary School)" userId="31fcb9af-4fcd-416a-86de-926b64424638" providerId="ADAL" clId="{AD9321A3-F9C4-4ABA-A547-28A1C747EDA8}" dt="2024-10-24T18:15:23.613" v="3382" actId="1037"/>
          <ac:spMkLst>
            <pc:docMk/>
            <pc:sldMk cId="4279297580" sldId="279"/>
            <ac:spMk id="18" creationId="{6C028273-5AF3-7E7F-7BF0-CA3C8EC69CDA}"/>
          </ac:spMkLst>
        </pc:spChg>
        <pc:picChg chg="del">
          <ac:chgData name="J Jones (Gnoll Primary School)" userId="31fcb9af-4fcd-416a-86de-926b64424638" providerId="ADAL" clId="{AD9321A3-F9C4-4ABA-A547-28A1C747EDA8}" dt="2024-10-24T18:00:21.060" v="3188" actId="478"/>
          <ac:picMkLst>
            <pc:docMk/>
            <pc:sldMk cId="4279297580" sldId="279"/>
            <ac:picMk id="4098" creationId="{20FC5AED-BEEB-E117-465F-BB0BB8DAAC77}"/>
          </ac:picMkLst>
        </pc:picChg>
        <pc:picChg chg="del">
          <ac:chgData name="J Jones (Gnoll Primary School)" userId="31fcb9af-4fcd-416a-86de-926b64424638" providerId="ADAL" clId="{AD9321A3-F9C4-4ABA-A547-28A1C747EDA8}" dt="2024-10-24T18:00:19.845" v="3187" actId="478"/>
          <ac:picMkLst>
            <pc:docMk/>
            <pc:sldMk cId="4279297580" sldId="279"/>
            <ac:picMk id="4100" creationId="{8DD6D90C-B7AA-664B-895E-879FD4FFC20F}"/>
          </ac:picMkLst>
        </pc:picChg>
      </pc:sldChg>
      <pc:sldChg chg="addSp delSp modSp add mod ord delAnim modAnim">
        <pc:chgData name="J Jones (Gnoll Primary School)" userId="31fcb9af-4fcd-416a-86de-926b64424638" providerId="ADAL" clId="{AD9321A3-F9C4-4ABA-A547-28A1C747EDA8}" dt="2024-10-24T18:31:37.635" v="3621"/>
        <pc:sldMkLst>
          <pc:docMk/>
          <pc:sldMk cId="3133912090" sldId="280"/>
        </pc:sldMkLst>
        <pc:spChg chg="del">
          <ac:chgData name="J Jones (Gnoll Primary School)" userId="31fcb9af-4fcd-416a-86de-926b64424638" providerId="ADAL" clId="{AD9321A3-F9C4-4ABA-A547-28A1C747EDA8}" dt="2024-10-24T18:31:08.430" v="3577" actId="478"/>
          <ac:spMkLst>
            <pc:docMk/>
            <pc:sldMk cId="3133912090" sldId="280"/>
            <ac:spMk id="3" creationId="{9EF09461-323F-FBB9-B1F1-24522DDD0A4A}"/>
          </ac:spMkLst>
        </pc:spChg>
        <pc:spChg chg="add mod">
          <ac:chgData name="J Jones (Gnoll Primary School)" userId="31fcb9af-4fcd-416a-86de-926b64424638" providerId="ADAL" clId="{AD9321A3-F9C4-4ABA-A547-28A1C747EDA8}" dt="2024-10-24T18:31:35.162" v="3620" actId="1037"/>
          <ac:spMkLst>
            <pc:docMk/>
            <pc:sldMk cId="3133912090" sldId="280"/>
            <ac:spMk id="4" creationId="{B033A68B-76C7-2BD9-BEFB-E6EF3A9A8A07}"/>
          </ac:spMkLst>
        </pc:spChg>
        <pc:spChg chg="mod">
          <ac:chgData name="J Jones (Gnoll Primary School)" userId="31fcb9af-4fcd-416a-86de-926b64424638" providerId="ADAL" clId="{AD9321A3-F9C4-4ABA-A547-28A1C747EDA8}" dt="2024-10-24T18:29:22.947" v="3462" actId="20577"/>
          <ac:spMkLst>
            <pc:docMk/>
            <pc:sldMk cId="3133912090" sldId="280"/>
            <ac:spMk id="7" creationId="{9BDB472B-7BC3-6EDC-7050-0EED1A092F85}"/>
          </ac:spMkLst>
        </pc:spChg>
        <pc:graphicFrameChg chg="mod">
          <ac:chgData name="J Jones (Gnoll Primary School)" userId="31fcb9af-4fcd-416a-86de-926b64424638" providerId="ADAL" clId="{AD9321A3-F9C4-4ABA-A547-28A1C747EDA8}" dt="2024-10-24T18:30:25.217" v="3576" actId="20577"/>
          <ac:graphicFrameMkLst>
            <pc:docMk/>
            <pc:sldMk cId="3133912090" sldId="280"/>
            <ac:graphicFrameMk id="11" creationId="{CAEE862C-28DF-7846-D8D6-DEABB81133F5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18:31:11.555" v="3579" actId="478"/>
          <ac:picMkLst>
            <pc:docMk/>
            <pc:sldMk cId="3133912090" sldId="280"/>
            <ac:picMk id="2" creationId="{5C91ED2A-34D6-18DC-7EF8-6C5919F01A22}"/>
          </ac:picMkLst>
        </pc:picChg>
        <pc:picChg chg="del">
          <ac:chgData name="J Jones (Gnoll Primary School)" userId="31fcb9af-4fcd-416a-86de-926b64424638" providerId="ADAL" clId="{AD9321A3-F9C4-4ABA-A547-28A1C747EDA8}" dt="2024-10-24T18:31:09.609" v="3578" actId="478"/>
          <ac:picMkLst>
            <pc:docMk/>
            <pc:sldMk cId="3133912090" sldId="280"/>
            <ac:picMk id="2050" creationId="{490D8E60-C1F3-3BA9-2420-62B11827A020}"/>
          </ac:picMkLst>
        </pc:picChg>
      </pc:sldChg>
      <pc:sldChg chg="addSp delSp modSp add mod ord modAnim">
        <pc:chgData name="J Jones (Gnoll Primary School)" userId="31fcb9af-4fcd-416a-86de-926b64424638" providerId="ADAL" clId="{AD9321A3-F9C4-4ABA-A547-28A1C747EDA8}" dt="2024-10-24T18:37:01.844" v="3732"/>
        <pc:sldMkLst>
          <pc:docMk/>
          <pc:sldMk cId="107530864" sldId="281"/>
        </pc:sldMkLst>
        <pc:spChg chg="add mod">
          <ac:chgData name="J Jones (Gnoll Primary School)" userId="31fcb9af-4fcd-416a-86de-926b64424638" providerId="ADAL" clId="{AD9321A3-F9C4-4ABA-A547-28A1C747EDA8}" dt="2024-10-24T18:35:32.003" v="3632"/>
          <ac:spMkLst>
            <pc:docMk/>
            <pc:sldMk cId="107530864" sldId="281"/>
            <ac:spMk id="2" creationId="{5380C36C-3D3C-5B78-25BC-B1DDE6FEF6FA}"/>
          </ac:spMkLst>
        </pc:spChg>
        <pc:spChg chg="add mod">
          <ac:chgData name="J Jones (Gnoll Primary School)" userId="31fcb9af-4fcd-416a-86de-926b64424638" providerId="ADAL" clId="{AD9321A3-F9C4-4ABA-A547-28A1C747EDA8}" dt="2024-10-24T18:36:46.548" v="3729" actId="1037"/>
          <ac:spMkLst>
            <pc:docMk/>
            <pc:sldMk cId="107530864" sldId="281"/>
            <ac:spMk id="4" creationId="{D4FDC6ED-9404-0687-86E8-36A6D4BB2334}"/>
          </ac:spMkLst>
        </pc:spChg>
        <pc:spChg chg="del">
          <ac:chgData name="J Jones (Gnoll Primary School)" userId="31fcb9af-4fcd-416a-86de-926b64424638" providerId="ADAL" clId="{AD9321A3-F9C4-4ABA-A547-28A1C747EDA8}" dt="2024-10-24T18:35:23.154" v="3629" actId="478"/>
          <ac:spMkLst>
            <pc:docMk/>
            <pc:sldMk cId="107530864" sldId="281"/>
            <ac:spMk id="5" creationId="{AFE2D6F0-7381-3127-3B4D-35770AA33F75}"/>
          </ac:spMkLst>
        </pc:spChg>
        <pc:spChg chg="del">
          <ac:chgData name="J Jones (Gnoll Primary School)" userId="31fcb9af-4fcd-416a-86de-926b64424638" providerId="ADAL" clId="{AD9321A3-F9C4-4ABA-A547-28A1C747EDA8}" dt="2024-10-24T18:35:25.049" v="3630" actId="478"/>
          <ac:spMkLst>
            <pc:docMk/>
            <pc:sldMk cId="107530864" sldId="281"/>
            <ac:spMk id="7" creationId="{0A51CB21-B4C0-D509-59BA-5564BB87592E}"/>
          </ac:spMkLst>
        </pc:spChg>
        <pc:graphicFrameChg chg="add mod">
          <ac:chgData name="J Jones (Gnoll Primary School)" userId="31fcb9af-4fcd-416a-86de-926b64424638" providerId="ADAL" clId="{AD9321A3-F9C4-4ABA-A547-28A1C747EDA8}" dt="2024-10-24T18:36:14.111" v="3690" actId="20577"/>
          <ac:graphicFrameMkLst>
            <pc:docMk/>
            <pc:sldMk cId="107530864" sldId="281"/>
            <ac:graphicFrameMk id="3" creationId="{BAC1B115-FC74-BE64-80D5-BF4456F78BC8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18:35:21.157" v="3628" actId="478"/>
          <ac:picMkLst>
            <pc:docMk/>
            <pc:sldMk cId="107530864" sldId="281"/>
            <ac:picMk id="4098" creationId="{BF5A317E-E094-4DAF-7A51-90613BC7ABAE}"/>
          </ac:picMkLst>
        </pc:picChg>
        <pc:picChg chg="del">
          <ac:chgData name="J Jones (Gnoll Primary School)" userId="31fcb9af-4fcd-416a-86de-926b64424638" providerId="ADAL" clId="{AD9321A3-F9C4-4ABA-A547-28A1C747EDA8}" dt="2024-10-24T18:35:26.040" v="3631" actId="478"/>
          <ac:picMkLst>
            <pc:docMk/>
            <pc:sldMk cId="107530864" sldId="281"/>
            <ac:picMk id="4100" creationId="{07CD36FC-20CA-52F3-70AE-254716EB4B46}"/>
          </ac:picMkLst>
        </pc:picChg>
      </pc:sldChg>
      <pc:sldChg chg="add del modAnim">
        <pc:chgData name="J Jones (Gnoll Primary School)" userId="31fcb9af-4fcd-416a-86de-926b64424638" providerId="ADAL" clId="{AD9321A3-F9C4-4ABA-A547-28A1C747EDA8}" dt="2024-10-24T18:35:13.686" v="3624" actId="47"/>
        <pc:sldMkLst>
          <pc:docMk/>
          <pc:sldMk cId="4277355115" sldId="281"/>
        </pc:sldMkLst>
      </pc:sldChg>
      <pc:sldChg chg="delSp modSp add mod delAnim modAnim">
        <pc:chgData name="J Jones (Gnoll Primary School)" userId="31fcb9af-4fcd-416a-86de-926b64424638" providerId="ADAL" clId="{AD9321A3-F9C4-4ABA-A547-28A1C747EDA8}" dt="2024-10-24T18:39:30.713" v="3825"/>
        <pc:sldMkLst>
          <pc:docMk/>
          <pc:sldMk cId="631519654" sldId="282"/>
        </pc:sldMkLst>
        <pc:spChg chg="del">
          <ac:chgData name="J Jones (Gnoll Primary School)" userId="31fcb9af-4fcd-416a-86de-926b64424638" providerId="ADAL" clId="{AD9321A3-F9C4-4ABA-A547-28A1C747EDA8}" dt="2024-10-24T18:38:05.814" v="3795" actId="478"/>
          <ac:spMkLst>
            <pc:docMk/>
            <pc:sldMk cId="631519654" sldId="282"/>
            <ac:spMk id="4" creationId="{7B6E9557-01F8-87E9-5B3F-049C0552DDAF}"/>
          </ac:spMkLst>
        </pc:spChg>
        <pc:spChg chg="mod">
          <ac:chgData name="J Jones (Gnoll Primary School)" userId="31fcb9af-4fcd-416a-86de-926b64424638" providerId="ADAL" clId="{AD9321A3-F9C4-4ABA-A547-28A1C747EDA8}" dt="2024-10-24T18:39:10.789" v="3824"/>
          <ac:spMkLst>
            <pc:docMk/>
            <pc:sldMk cId="631519654" sldId="282"/>
            <ac:spMk id="7" creationId="{AB452B78-676C-1FDE-FC01-2BEB9EA27738}"/>
          </ac:spMkLst>
        </pc:spChg>
        <pc:graphicFrameChg chg="mod">
          <ac:chgData name="J Jones (Gnoll Primary School)" userId="31fcb9af-4fcd-416a-86de-926b64424638" providerId="ADAL" clId="{AD9321A3-F9C4-4ABA-A547-28A1C747EDA8}" dt="2024-10-24T18:38:11.609" v="3806" actId="20577"/>
          <ac:graphicFrameMkLst>
            <pc:docMk/>
            <pc:sldMk cId="631519654" sldId="282"/>
            <ac:graphicFrameMk id="11" creationId="{52C16A23-2DCE-4183-9F27-3AB1165FA296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18:38:13.391" v="3807" actId="478"/>
          <ac:picMkLst>
            <pc:docMk/>
            <pc:sldMk cId="631519654" sldId="282"/>
            <ac:picMk id="2" creationId="{7D565852-3601-8D76-FE27-8FFA362722DE}"/>
          </ac:picMkLst>
        </pc:picChg>
        <pc:picChg chg="del">
          <ac:chgData name="J Jones (Gnoll Primary School)" userId="31fcb9af-4fcd-416a-86de-926b64424638" providerId="ADAL" clId="{AD9321A3-F9C4-4ABA-A547-28A1C747EDA8}" dt="2024-10-24T18:38:14.568" v="3808" actId="478"/>
          <ac:picMkLst>
            <pc:docMk/>
            <pc:sldMk cId="631519654" sldId="282"/>
            <ac:picMk id="3" creationId="{48E30919-1687-8060-338D-608FBF92B892}"/>
          </ac:picMkLst>
        </pc:picChg>
      </pc:sldChg>
      <pc:sldChg chg="addSp modSp add mod modAnim">
        <pc:chgData name="J Jones (Gnoll Primary School)" userId="31fcb9af-4fcd-416a-86de-926b64424638" providerId="ADAL" clId="{AD9321A3-F9C4-4ABA-A547-28A1C747EDA8}" dt="2024-10-24T20:25:16.030" v="4517" actId="20577"/>
        <pc:sldMkLst>
          <pc:docMk/>
          <pc:sldMk cId="675518009" sldId="283"/>
        </pc:sldMkLst>
        <pc:graphicFrameChg chg="add mod">
          <ac:chgData name="J Jones (Gnoll Primary School)" userId="31fcb9af-4fcd-416a-86de-926b64424638" providerId="ADAL" clId="{AD9321A3-F9C4-4ABA-A547-28A1C747EDA8}" dt="2024-10-24T18:47:56.840" v="3834" actId="20577"/>
          <ac:graphicFrameMkLst>
            <pc:docMk/>
            <pc:sldMk cId="675518009" sldId="283"/>
            <ac:graphicFrameMk id="3" creationId="{B4151311-662D-5917-0578-85C237142DA9}"/>
          </ac:graphicFrameMkLst>
        </pc:graphicFrameChg>
        <pc:graphicFrameChg chg="mod">
          <ac:chgData name="J Jones (Gnoll Primary School)" userId="31fcb9af-4fcd-416a-86de-926b64424638" providerId="ADAL" clId="{AD9321A3-F9C4-4ABA-A547-28A1C747EDA8}" dt="2024-10-24T20:25:16.030" v="4517" actId="20577"/>
          <ac:graphicFrameMkLst>
            <pc:docMk/>
            <pc:sldMk cId="675518009" sldId="283"/>
            <ac:graphicFrameMk id="11" creationId="{03F24CCD-92DD-6A98-653E-3C253BCA961F}"/>
          </ac:graphicFrameMkLst>
        </pc:graphicFrameChg>
        <pc:picChg chg="add mod">
          <ac:chgData name="J Jones (Gnoll Primary School)" userId="31fcb9af-4fcd-416a-86de-926b64424638" providerId="ADAL" clId="{AD9321A3-F9C4-4ABA-A547-28A1C747EDA8}" dt="2024-10-24T18:47:39.564" v="3829" actId="1076"/>
          <ac:picMkLst>
            <pc:docMk/>
            <pc:sldMk cId="675518009" sldId="283"/>
            <ac:picMk id="2" creationId="{87D1D54C-5C90-DD27-D95C-EB7E76E9ACB5}"/>
          </ac:picMkLst>
        </pc:picChg>
      </pc:sldChg>
      <pc:sldChg chg="addSp delSp modSp add mod ord delAnim">
        <pc:chgData name="J Jones (Gnoll Primary School)" userId="31fcb9af-4fcd-416a-86de-926b64424638" providerId="ADAL" clId="{AD9321A3-F9C4-4ABA-A547-28A1C747EDA8}" dt="2024-10-24T19:54:25.185" v="3856" actId="1076"/>
        <pc:sldMkLst>
          <pc:docMk/>
          <pc:sldMk cId="2852835070" sldId="284"/>
        </pc:sldMkLst>
        <pc:spChg chg="del">
          <ac:chgData name="J Jones (Gnoll Primary School)" userId="31fcb9af-4fcd-416a-86de-926b64424638" providerId="ADAL" clId="{AD9321A3-F9C4-4ABA-A547-28A1C747EDA8}" dt="2024-10-24T19:54:11.437" v="3851" actId="478"/>
          <ac:spMkLst>
            <pc:docMk/>
            <pc:sldMk cId="2852835070" sldId="284"/>
            <ac:spMk id="2" creationId="{DD718A0D-40E1-9650-0F79-7B7830B0531F}"/>
          </ac:spMkLst>
        </pc:spChg>
        <pc:spChg chg="del">
          <ac:chgData name="J Jones (Gnoll Primary School)" userId="31fcb9af-4fcd-416a-86de-926b64424638" providerId="ADAL" clId="{AD9321A3-F9C4-4ABA-A547-28A1C747EDA8}" dt="2024-10-24T19:54:04.503" v="3847" actId="478"/>
          <ac:spMkLst>
            <pc:docMk/>
            <pc:sldMk cId="2852835070" sldId="284"/>
            <ac:spMk id="3" creationId="{59D2D9F9-982B-59D4-AFE1-B8387729C5C1}"/>
          </ac:spMkLst>
        </pc:spChg>
        <pc:spChg chg="del">
          <ac:chgData name="J Jones (Gnoll Primary School)" userId="31fcb9af-4fcd-416a-86de-926b64424638" providerId="ADAL" clId="{AD9321A3-F9C4-4ABA-A547-28A1C747EDA8}" dt="2024-10-24T19:54:06.479" v="3848" actId="478"/>
          <ac:spMkLst>
            <pc:docMk/>
            <pc:sldMk cId="2852835070" sldId="284"/>
            <ac:spMk id="4" creationId="{0750B575-D962-9B5B-B95A-0EDFF0ED73DA}"/>
          </ac:spMkLst>
        </pc:spChg>
        <pc:picChg chg="del">
          <ac:chgData name="J Jones (Gnoll Primary School)" userId="31fcb9af-4fcd-416a-86de-926b64424638" providerId="ADAL" clId="{AD9321A3-F9C4-4ABA-A547-28A1C747EDA8}" dt="2024-10-24T19:54:07.831" v="3849" actId="478"/>
          <ac:picMkLst>
            <pc:docMk/>
            <pc:sldMk cId="2852835070" sldId="284"/>
            <ac:picMk id="5" creationId="{3DE7E673-98B7-11D1-45DB-15A57B96CD30}"/>
          </ac:picMkLst>
        </pc:picChg>
        <pc:picChg chg="del">
          <ac:chgData name="J Jones (Gnoll Primary School)" userId="31fcb9af-4fcd-416a-86de-926b64424638" providerId="ADAL" clId="{AD9321A3-F9C4-4ABA-A547-28A1C747EDA8}" dt="2024-10-24T19:54:08.962" v="3850" actId="478"/>
          <ac:picMkLst>
            <pc:docMk/>
            <pc:sldMk cId="2852835070" sldId="284"/>
            <ac:picMk id="6" creationId="{B11C1D3F-D751-77BA-A0C9-5359F5B499E1}"/>
          </ac:picMkLst>
        </pc:picChg>
        <pc:picChg chg="add mod">
          <ac:chgData name="J Jones (Gnoll Primary School)" userId="31fcb9af-4fcd-416a-86de-926b64424638" providerId="ADAL" clId="{AD9321A3-F9C4-4ABA-A547-28A1C747EDA8}" dt="2024-10-24T19:54:25.185" v="3856" actId="1076"/>
          <ac:picMkLst>
            <pc:docMk/>
            <pc:sldMk cId="2852835070" sldId="284"/>
            <ac:picMk id="8" creationId="{1AD5089B-3037-87C2-48DB-E2B453124E2A}"/>
          </ac:picMkLst>
        </pc:picChg>
      </pc:sldChg>
      <pc:sldChg chg="addSp delSp modSp add mod delAnim modAnim">
        <pc:chgData name="J Jones (Gnoll Primary School)" userId="31fcb9af-4fcd-416a-86de-926b64424638" providerId="ADAL" clId="{AD9321A3-F9C4-4ABA-A547-28A1C747EDA8}" dt="2024-10-24T20:20:03.021" v="4436" actId="1076"/>
        <pc:sldMkLst>
          <pc:docMk/>
          <pc:sldMk cId="2277043398" sldId="285"/>
        </pc:sldMkLst>
        <pc:spChg chg="add mod">
          <ac:chgData name="J Jones (Gnoll Primary School)" userId="31fcb9af-4fcd-416a-86de-926b64424638" providerId="ADAL" clId="{AD9321A3-F9C4-4ABA-A547-28A1C747EDA8}" dt="2024-10-24T20:04:03.403" v="3996" actId="14100"/>
          <ac:spMkLst>
            <pc:docMk/>
            <pc:sldMk cId="2277043398" sldId="285"/>
            <ac:spMk id="2" creationId="{C98305BC-9CB4-781C-9C2B-CECF847624CF}"/>
          </ac:spMkLst>
        </pc:spChg>
        <pc:spChg chg="add mod">
          <ac:chgData name="J Jones (Gnoll Primary School)" userId="31fcb9af-4fcd-416a-86de-926b64424638" providerId="ADAL" clId="{AD9321A3-F9C4-4ABA-A547-28A1C747EDA8}" dt="2024-10-24T20:04:05.767" v="4002" actId="1035"/>
          <ac:spMkLst>
            <pc:docMk/>
            <pc:sldMk cId="2277043398" sldId="285"/>
            <ac:spMk id="4" creationId="{01A6F2B1-E7D4-F309-4680-F64DAB521606}"/>
          </ac:spMkLst>
        </pc:spChg>
        <pc:spChg chg="mod">
          <ac:chgData name="J Jones (Gnoll Primary School)" userId="31fcb9af-4fcd-416a-86de-926b64424638" providerId="ADAL" clId="{AD9321A3-F9C4-4ABA-A547-28A1C747EDA8}" dt="2024-10-24T20:20:03.021" v="4436" actId="1076"/>
          <ac:spMkLst>
            <pc:docMk/>
            <pc:sldMk cId="2277043398" sldId="285"/>
            <ac:spMk id="7" creationId="{C7988397-020D-F95D-AF2E-888805A9FB15}"/>
          </ac:spMkLst>
        </pc:spChg>
        <pc:graphicFrameChg chg="del">
          <ac:chgData name="J Jones (Gnoll Primary School)" userId="31fcb9af-4fcd-416a-86de-926b64424638" providerId="ADAL" clId="{AD9321A3-F9C4-4ABA-A547-28A1C747EDA8}" dt="2024-10-24T20:02:56.222" v="3950" actId="478"/>
          <ac:graphicFrameMkLst>
            <pc:docMk/>
            <pc:sldMk cId="2277043398" sldId="285"/>
            <ac:graphicFrameMk id="11" creationId="{F4B4715D-278E-1E98-7D4E-44A05276319E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20:04:00.301" v="3995" actId="478"/>
          <ac:picMkLst>
            <pc:docMk/>
            <pc:sldMk cId="2277043398" sldId="285"/>
            <ac:picMk id="3" creationId="{B6FD0237-6705-B843-1EAB-216436ACD787}"/>
          </ac:picMkLst>
        </pc:picChg>
      </pc:sldChg>
      <pc:sldChg chg="modSp add mod modAnim">
        <pc:chgData name="J Jones (Gnoll Primary School)" userId="31fcb9af-4fcd-416a-86de-926b64424638" providerId="ADAL" clId="{AD9321A3-F9C4-4ABA-A547-28A1C747EDA8}" dt="2024-10-24T20:20:44.662" v="4449" actId="20577"/>
        <pc:sldMkLst>
          <pc:docMk/>
          <pc:sldMk cId="2042473321" sldId="286"/>
        </pc:sldMkLst>
        <pc:spChg chg="mod">
          <ac:chgData name="J Jones (Gnoll Primary School)" userId="31fcb9af-4fcd-416a-86de-926b64424638" providerId="ADAL" clId="{AD9321A3-F9C4-4ABA-A547-28A1C747EDA8}" dt="2024-10-24T20:20:44.662" v="4449" actId="20577"/>
          <ac:spMkLst>
            <pc:docMk/>
            <pc:sldMk cId="2042473321" sldId="286"/>
            <ac:spMk id="4" creationId="{5DC53218-B57C-0BD0-E299-52539FB5720D}"/>
          </ac:spMkLst>
        </pc:spChg>
        <pc:spChg chg="mod">
          <ac:chgData name="J Jones (Gnoll Primary School)" userId="31fcb9af-4fcd-416a-86de-926b64424638" providerId="ADAL" clId="{AD9321A3-F9C4-4ABA-A547-28A1C747EDA8}" dt="2024-10-24T20:20:05.781" v="4437" actId="1076"/>
          <ac:spMkLst>
            <pc:docMk/>
            <pc:sldMk cId="2042473321" sldId="286"/>
            <ac:spMk id="7" creationId="{32B9B89A-3DA5-BA79-84BF-90B014EE68EB}"/>
          </ac:spMkLst>
        </pc:spChg>
      </pc:sldChg>
      <pc:sldChg chg="modSp add mod">
        <pc:chgData name="J Jones (Gnoll Primary School)" userId="31fcb9af-4fcd-416a-86de-926b64424638" providerId="ADAL" clId="{AD9321A3-F9C4-4ABA-A547-28A1C747EDA8}" dt="2024-10-24T20:20:09.233" v="4438" actId="1076"/>
        <pc:sldMkLst>
          <pc:docMk/>
          <pc:sldMk cId="121819211" sldId="287"/>
        </pc:sldMkLst>
        <pc:spChg chg="mod">
          <ac:chgData name="J Jones (Gnoll Primary School)" userId="31fcb9af-4fcd-416a-86de-926b64424638" providerId="ADAL" clId="{AD9321A3-F9C4-4ABA-A547-28A1C747EDA8}" dt="2024-10-24T20:10:48.366" v="4200" actId="207"/>
          <ac:spMkLst>
            <pc:docMk/>
            <pc:sldMk cId="121819211" sldId="287"/>
            <ac:spMk id="4" creationId="{2D067FA6-CE32-087D-7D71-46C882E41812}"/>
          </ac:spMkLst>
        </pc:spChg>
        <pc:spChg chg="mod">
          <ac:chgData name="J Jones (Gnoll Primary School)" userId="31fcb9af-4fcd-416a-86de-926b64424638" providerId="ADAL" clId="{AD9321A3-F9C4-4ABA-A547-28A1C747EDA8}" dt="2024-10-24T20:20:09.233" v="4438" actId="1076"/>
          <ac:spMkLst>
            <pc:docMk/>
            <pc:sldMk cId="121819211" sldId="287"/>
            <ac:spMk id="7" creationId="{8B1CFD99-4B78-02C7-50E7-C4A868F078AF}"/>
          </ac:spMkLst>
        </pc:spChg>
      </pc:sldChg>
      <pc:sldChg chg="delSp modSp add mod delAnim">
        <pc:chgData name="J Jones (Gnoll Primary School)" userId="31fcb9af-4fcd-416a-86de-926b64424638" providerId="ADAL" clId="{AD9321A3-F9C4-4ABA-A547-28A1C747EDA8}" dt="2024-10-24T20:20:16.732" v="4440" actId="1076"/>
        <pc:sldMkLst>
          <pc:docMk/>
          <pc:sldMk cId="663044298" sldId="288"/>
        </pc:sldMkLst>
        <pc:spChg chg="mod">
          <ac:chgData name="J Jones (Gnoll Primary School)" userId="31fcb9af-4fcd-416a-86de-926b64424638" providerId="ADAL" clId="{AD9321A3-F9C4-4ABA-A547-28A1C747EDA8}" dt="2024-10-24T20:13:16.457" v="4242" actId="1076"/>
          <ac:spMkLst>
            <pc:docMk/>
            <pc:sldMk cId="663044298" sldId="288"/>
            <ac:spMk id="3" creationId="{53AA5911-3340-214D-A819-27AB1DEB2F76}"/>
          </ac:spMkLst>
        </pc:spChg>
        <pc:spChg chg="mod">
          <ac:chgData name="J Jones (Gnoll Primary School)" userId="31fcb9af-4fcd-416a-86de-926b64424638" providerId="ADAL" clId="{AD9321A3-F9C4-4ABA-A547-28A1C747EDA8}" dt="2024-10-24T20:13:19.311" v="4243" actId="1076"/>
          <ac:spMkLst>
            <pc:docMk/>
            <pc:sldMk cId="663044298" sldId="288"/>
            <ac:spMk id="4" creationId="{7C53F2EF-9ADC-E6D5-03AF-140ECF5CF667}"/>
          </ac:spMkLst>
        </pc:spChg>
        <pc:spChg chg="mod">
          <ac:chgData name="J Jones (Gnoll Primary School)" userId="31fcb9af-4fcd-416a-86de-926b64424638" providerId="ADAL" clId="{AD9321A3-F9C4-4ABA-A547-28A1C747EDA8}" dt="2024-10-24T20:20:16.732" v="4440" actId="1076"/>
          <ac:spMkLst>
            <pc:docMk/>
            <pc:sldMk cId="663044298" sldId="288"/>
            <ac:spMk id="7" creationId="{31C2BE12-0742-C6F2-70F0-8520CECD7283}"/>
          </ac:spMkLst>
        </pc:spChg>
        <pc:graphicFrameChg chg="del mod">
          <ac:chgData name="J Jones (Gnoll Primary School)" userId="31fcb9af-4fcd-416a-86de-926b64424638" providerId="ADAL" clId="{AD9321A3-F9C4-4ABA-A547-28A1C747EDA8}" dt="2024-10-24T20:12:27.005" v="4233" actId="478"/>
          <ac:graphicFrameMkLst>
            <pc:docMk/>
            <pc:sldMk cId="663044298" sldId="288"/>
            <ac:graphicFrameMk id="11" creationId="{11EC58D7-D45C-1910-62DF-4F8AF52D3F95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20:12:28.087" v="4234" actId="478"/>
          <ac:picMkLst>
            <pc:docMk/>
            <pc:sldMk cId="663044298" sldId="288"/>
            <ac:picMk id="2" creationId="{CD9D61A9-0096-1413-CB78-56CA32820A54}"/>
          </ac:picMkLst>
        </pc:picChg>
      </pc:sldChg>
      <pc:sldChg chg="modSp add mod modAnim">
        <pc:chgData name="J Jones (Gnoll Primary School)" userId="31fcb9af-4fcd-416a-86de-926b64424638" providerId="ADAL" clId="{AD9321A3-F9C4-4ABA-A547-28A1C747EDA8}" dt="2024-10-24T20:21:55.192" v="4465" actId="20577"/>
        <pc:sldMkLst>
          <pc:docMk/>
          <pc:sldMk cId="159769763" sldId="289"/>
        </pc:sldMkLst>
        <pc:spChg chg="mod">
          <ac:chgData name="J Jones (Gnoll Primary School)" userId="31fcb9af-4fcd-416a-86de-926b64424638" providerId="ADAL" clId="{AD9321A3-F9C4-4ABA-A547-28A1C747EDA8}" dt="2024-10-24T20:21:55.192" v="4465" actId="20577"/>
          <ac:spMkLst>
            <pc:docMk/>
            <pc:sldMk cId="159769763" sldId="289"/>
            <ac:spMk id="3" creationId="{C102CB23-D43A-B5B6-2487-013F7254BF5D}"/>
          </ac:spMkLst>
        </pc:spChg>
        <pc:spChg chg="mod">
          <ac:chgData name="J Jones (Gnoll Primary School)" userId="31fcb9af-4fcd-416a-86de-926b64424638" providerId="ADAL" clId="{AD9321A3-F9C4-4ABA-A547-28A1C747EDA8}" dt="2024-10-24T20:20:23.248" v="4442" actId="1076"/>
          <ac:spMkLst>
            <pc:docMk/>
            <pc:sldMk cId="159769763" sldId="289"/>
            <ac:spMk id="7" creationId="{C636B7D1-0D71-92D0-8187-1FFD79A88763}"/>
          </ac:spMkLst>
        </pc:spChg>
      </pc:sldChg>
      <pc:sldChg chg="addSp modSp add mod modAnim">
        <pc:chgData name="J Jones (Gnoll Primary School)" userId="31fcb9af-4fcd-416a-86de-926b64424638" providerId="ADAL" clId="{AD9321A3-F9C4-4ABA-A547-28A1C747EDA8}" dt="2024-10-24T20:20:26.905" v="4443" actId="1076"/>
        <pc:sldMkLst>
          <pc:docMk/>
          <pc:sldMk cId="3221642118" sldId="290"/>
        </pc:sldMkLst>
        <pc:spChg chg="mod">
          <ac:chgData name="J Jones (Gnoll Primary School)" userId="31fcb9af-4fcd-416a-86de-926b64424638" providerId="ADAL" clId="{AD9321A3-F9C4-4ABA-A547-28A1C747EDA8}" dt="2024-10-24T20:16:58.176" v="4420" actId="1076"/>
          <ac:spMkLst>
            <pc:docMk/>
            <pc:sldMk cId="3221642118" sldId="290"/>
            <ac:spMk id="3" creationId="{93D872EF-7577-5974-7265-2E51A3BEFD52}"/>
          </ac:spMkLst>
        </pc:spChg>
        <pc:spChg chg="add mod">
          <ac:chgData name="J Jones (Gnoll Primary School)" userId="31fcb9af-4fcd-416a-86de-926b64424638" providerId="ADAL" clId="{AD9321A3-F9C4-4ABA-A547-28A1C747EDA8}" dt="2024-10-24T20:20:26.905" v="4443" actId="1076"/>
          <ac:spMkLst>
            <pc:docMk/>
            <pc:sldMk cId="3221642118" sldId="290"/>
            <ac:spMk id="4" creationId="{BF17BA29-441E-A4AA-8D3B-808241BE6101}"/>
          </ac:spMkLst>
        </pc:spChg>
        <pc:spChg chg="mod">
          <ac:chgData name="J Jones (Gnoll Primary School)" userId="31fcb9af-4fcd-416a-86de-926b64424638" providerId="ADAL" clId="{AD9321A3-F9C4-4ABA-A547-28A1C747EDA8}" dt="2024-10-24T20:16:29.108" v="4409" actId="20577"/>
          <ac:spMkLst>
            <pc:docMk/>
            <pc:sldMk cId="3221642118" sldId="290"/>
            <ac:spMk id="7" creationId="{9D5C4F70-914A-DB06-80B1-FFFC032088F9}"/>
          </ac:spMkLst>
        </pc:spChg>
      </pc:sldChg>
      <pc:sldChg chg="addSp delSp modSp add mod delAnim">
        <pc:chgData name="J Jones (Gnoll Primary School)" userId="31fcb9af-4fcd-416a-86de-926b64424638" providerId="ADAL" clId="{AD9321A3-F9C4-4ABA-A547-28A1C747EDA8}" dt="2024-10-24T20:24:42.354" v="4516" actId="122"/>
        <pc:sldMkLst>
          <pc:docMk/>
          <pc:sldMk cId="145586538" sldId="291"/>
        </pc:sldMkLst>
        <pc:spChg chg="add mod">
          <ac:chgData name="J Jones (Gnoll Primary School)" userId="31fcb9af-4fcd-416a-86de-926b64424638" providerId="ADAL" clId="{AD9321A3-F9C4-4ABA-A547-28A1C747EDA8}" dt="2024-10-24T20:24:42.354" v="4516" actId="122"/>
          <ac:spMkLst>
            <pc:docMk/>
            <pc:sldMk cId="145586538" sldId="291"/>
            <ac:spMk id="4" creationId="{F28C9593-25E2-B41A-2885-3699711230C3}"/>
          </ac:spMkLst>
        </pc:spChg>
        <pc:spChg chg="del">
          <ac:chgData name="J Jones (Gnoll Primary School)" userId="31fcb9af-4fcd-416a-86de-926b64424638" providerId="ADAL" clId="{AD9321A3-F9C4-4ABA-A547-28A1C747EDA8}" dt="2024-10-24T20:23:10.757" v="4469" actId="478"/>
          <ac:spMkLst>
            <pc:docMk/>
            <pc:sldMk cId="145586538" sldId="291"/>
            <ac:spMk id="7" creationId="{C18C9610-371E-F3E0-79AF-122EFA3C7CF1}"/>
          </ac:spMkLst>
        </pc:spChg>
        <pc:graphicFrameChg chg="del">
          <ac:chgData name="J Jones (Gnoll Primary School)" userId="31fcb9af-4fcd-416a-86de-926b64424638" providerId="ADAL" clId="{AD9321A3-F9C4-4ABA-A547-28A1C747EDA8}" dt="2024-10-24T20:23:18.520" v="4473" actId="478"/>
          <ac:graphicFrameMkLst>
            <pc:docMk/>
            <pc:sldMk cId="145586538" sldId="291"/>
            <ac:graphicFrameMk id="3" creationId="{8505C744-EABE-385F-CDC4-AED00F29FA04}"/>
          </ac:graphicFrameMkLst>
        </pc:graphicFrameChg>
        <pc:graphicFrameChg chg="del mod">
          <ac:chgData name="J Jones (Gnoll Primary School)" userId="31fcb9af-4fcd-416a-86de-926b64424638" providerId="ADAL" clId="{AD9321A3-F9C4-4ABA-A547-28A1C747EDA8}" dt="2024-10-24T20:23:15.531" v="4472" actId="478"/>
          <ac:graphicFrameMkLst>
            <pc:docMk/>
            <pc:sldMk cId="145586538" sldId="291"/>
            <ac:graphicFrameMk id="11" creationId="{C655B684-926D-502D-643E-9A25ADD9F172}"/>
          </ac:graphicFrameMkLst>
        </pc:graphicFrameChg>
        <pc:picChg chg="del">
          <ac:chgData name="J Jones (Gnoll Primary School)" userId="31fcb9af-4fcd-416a-86de-926b64424638" providerId="ADAL" clId="{AD9321A3-F9C4-4ABA-A547-28A1C747EDA8}" dt="2024-10-24T20:23:19.608" v="4474" actId="478"/>
          <ac:picMkLst>
            <pc:docMk/>
            <pc:sldMk cId="145586538" sldId="291"/>
            <ac:picMk id="2" creationId="{B120C236-F116-B67E-3E6E-04B00710ECAE}"/>
          </ac:picMkLst>
        </pc:picChg>
        <pc:picChg chg="add mod">
          <ac:chgData name="J Jones (Gnoll Primary School)" userId="31fcb9af-4fcd-416a-86de-926b64424638" providerId="ADAL" clId="{AD9321A3-F9C4-4ABA-A547-28A1C747EDA8}" dt="2024-10-24T20:24:19.490" v="4477" actId="1076"/>
          <ac:picMkLst>
            <pc:docMk/>
            <pc:sldMk cId="145586538" sldId="291"/>
            <ac:picMk id="2050" creationId="{7D7D8BE2-C604-E1ED-8477-23004BD82DF6}"/>
          </ac:picMkLst>
        </pc:picChg>
      </pc:sldChg>
      <pc:sldChg chg="addSp delSp add mod">
        <pc:chgData name="J Jones (Gnoll Primary School)" userId="31fcb9af-4fcd-416a-86de-926b64424638" providerId="ADAL" clId="{AD9321A3-F9C4-4ABA-A547-28A1C747EDA8}" dt="2024-10-24T20:27:37.782" v="4526" actId="22"/>
        <pc:sldMkLst>
          <pc:docMk/>
          <pc:sldMk cId="202749337" sldId="292"/>
        </pc:sldMkLst>
        <pc:spChg chg="del">
          <ac:chgData name="J Jones (Gnoll Primary School)" userId="31fcb9af-4fcd-416a-86de-926b64424638" providerId="ADAL" clId="{AD9321A3-F9C4-4ABA-A547-28A1C747EDA8}" dt="2024-10-24T20:26:57.739" v="4520" actId="478"/>
          <ac:spMkLst>
            <pc:docMk/>
            <pc:sldMk cId="202749337" sldId="292"/>
            <ac:spMk id="4" creationId="{B02942B4-7212-3628-D64E-E0CC41B11F44}"/>
          </ac:spMkLst>
        </pc:spChg>
        <pc:picChg chg="add">
          <ac:chgData name="J Jones (Gnoll Primary School)" userId="31fcb9af-4fcd-416a-86de-926b64424638" providerId="ADAL" clId="{AD9321A3-F9C4-4ABA-A547-28A1C747EDA8}" dt="2024-10-24T20:27:37.782" v="4526" actId="22"/>
          <ac:picMkLst>
            <pc:docMk/>
            <pc:sldMk cId="202749337" sldId="292"/>
            <ac:picMk id="3" creationId="{164D5F1F-B188-5609-A2F5-F7917D096181}"/>
          </ac:picMkLst>
        </pc:picChg>
        <pc:picChg chg="del">
          <ac:chgData name="J Jones (Gnoll Primary School)" userId="31fcb9af-4fcd-416a-86de-926b64424638" providerId="ADAL" clId="{AD9321A3-F9C4-4ABA-A547-28A1C747EDA8}" dt="2024-10-24T20:26:58.368" v="4521" actId="478"/>
          <ac:picMkLst>
            <pc:docMk/>
            <pc:sldMk cId="202749337" sldId="292"/>
            <ac:picMk id="2050" creationId="{2178DE4A-236D-0575-63AA-E4AF8A8EA1A4}"/>
          </ac:picMkLst>
        </pc:picChg>
      </pc:sldChg>
      <pc:sldChg chg="addSp add mod ord">
        <pc:chgData name="J Jones (Gnoll Primary School)" userId="31fcb9af-4fcd-416a-86de-926b64424638" providerId="ADAL" clId="{AD9321A3-F9C4-4ABA-A547-28A1C747EDA8}" dt="2024-10-24T20:27:17.655" v="4525"/>
        <pc:sldMkLst>
          <pc:docMk/>
          <pc:sldMk cId="798221773" sldId="293"/>
        </pc:sldMkLst>
        <pc:picChg chg="add">
          <ac:chgData name="J Jones (Gnoll Primary School)" userId="31fcb9af-4fcd-416a-86de-926b64424638" providerId="ADAL" clId="{AD9321A3-F9C4-4ABA-A547-28A1C747EDA8}" dt="2024-10-24T20:27:13.749" v="4523" actId="22"/>
          <ac:picMkLst>
            <pc:docMk/>
            <pc:sldMk cId="798221773" sldId="293"/>
            <ac:picMk id="3" creationId="{6B029009-5025-F870-1869-C2F937C9BE6C}"/>
          </ac:picMkLst>
        </pc:picChg>
      </pc:sldChg>
      <pc:sldChg chg="addSp delSp add mod">
        <pc:chgData name="J Jones (Gnoll Primary School)" userId="31fcb9af-4fcd-416a-86de-926b64424638" providerId="ADAL" clId="{AD9321A3-F9C4-4ABA-A547-28A1C747EDA8}" dt="2024-10-24T20:28:25.427" v="4529" actId="22"/>
        <pc:sldMkLst>
          <pc:docMk/>
          <pc:sldMk cId="40915293" sldId="294"/>
        </pc:sldMkLst>
        <pc:picChg chg="del">
          <ac:chgData name="J Jones (Gnoll Primary School)" userId="31fcb9af-4fcd-416a-86de-926b64424638" providerId="ADAL" clId="{AD9321A3-F9C4-4ABA-A547-28A1C747EDA8}" dt="2024-10-24T20:27:44.587" v="4528" actId="478"/>
          <ac:picMkLst>
            <pc:docMk/>
            <pc:sldMk cId="40915293" sldId="294"/>
            <ac:picMk id="3" creationId="{3A9EEFB6-7E04-091B-E542-69D6757F85CD}"/>
          </ac:picMkLst>
        </pc:picChg>
        <pc:picChg chg="add">
          <ac:chgData name="J Jones (Gnoll Primary School)" userId="31fcb9af-4fcd-416a-86de-926b64424638" providerId="ADAL" clId="{AD9321A3-F9C4-4ABA-A547-28A1C747EDA8}" dt="2024-10-24T20:28:25.427" v="4529" actId="22"/>
          <ac:picMkLst>
            <pc:docMk/>
            <pc:sldMk cId="40915293" sldId="294"/>
            <ac:picMk id="4" creationId="{9C0E3B21-5A16-16B8-FF00-9AD171CCAC0C}"/>
          </ac:picMkLst>
        </pc:picChg>
      </pc:sldChg>
      <pc:sldChg chg="addSp delSp add mod">
        <pc:chgData name="J Jones (Gnoll Primary School)" userId="31fcb9af-4fcd-416a-86de-926b64424638" providerId="ADAL" clId="{AD9321A3-F9C4-4ABA-A547-28A1C747EDA8}" dt="2024-10-24T20:28:56.726" v="4534" actId="22"/>
        <pc:sldMkLst>
          <pc:docMk/>
          <pc:sldMk cId="2895894131" sldId="295"/>
        </pc:sldMkLst>
        <pc:picChg chg="add">
          <ac:chgData name="J Jones (Gnoll Primary School)" userId="31fcb9af-4fcd-416a-86de-926b64424638" providerId="ADAL" clId="{AD9321A3-F9C4-4ABA-A547-28A1C747EDA8}" dt="2024-10-24T20:28:56.726" v="4534" actId="22"/>
          <ac:picMkLst>
            <pc:docMk/>
            <pc:sldMk cId="2895894131" sldId="295"/>
            <ac:picMk id="3" creationId="{15916427-4094-877A-5D16-5FFB55B5C6AB}"/>
          </ac:picMkLst>
        </pc:picChg>
        <pc:picChg chg="del">
          <ac:chgData name="J Jones (Gnoll Primary School)" userId="31fcb9af-4fcd-416a-86de-926b64424638" providerId="ADAL" clId="{AD9321A3-F9C4-4ABA-A547-28A1C747EDA8}" dt="2024-10-24T20:28:55.945" v="4533" actId="478"/>
          <ac:picMkLst>
            <pc:docMk/>
            <pc:sldMk cId="2895894131" sldId="295"/>
            <ac:picMk id="4" creationId="{13E8AE78-3F68-AAD8-5FB8-C279922380B6}"/>
          </ac:picMkLst>
        </pc:picChg>
      </pc:sldChg>
      <pc:sldChg chg="add del">
        <pc:chgData name="J Jones (Gnoll Primary School)" userId="31fcb9af-4fcd-416a-86de-926b64424638" providerId="ADAL" clId="{AD9321A3-F9C4-4ABA-A547-28A1C747EDA8}" dt="2024-10-24T20:28:54.116" v="4532" actId="47"/>
        <pc:sldMkLst>
          <pc:docMk/>
          <pc:sldMk cId="2635343696" sldId="29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64836AE-50EA-4894-AF28-4E7F3CCA987D}">
      <dgm:prSet custT="1"/>
      <dgm:spPr/>
      <dgm:t>
        <a:bodyPr/>
        <a:lstStyle/>
        <a:p>
          <a:pPr algn="l"/>
          <a:r>
            <a:rPr lang="en-US" sz="6100" dirty="0"/>
            <a:t>Does dim ‘</a:t>
          </a:r>
          <a:r>
            <a:rPr lang="en-US" sz="6100" dirty="0" err="1"/>
            <a:t>yn</a:t>
          </a:r>
          <a:r>
            <a:rPr lang="en-US" sz="6100" dirty="0"/>
            <a:t>’ neu ‘n’ o </a:t>
          </a:r>
          <a:r>
            <a:rPr lang="en-US" sz="6100" dirty="0" err="1"/>
            <a:t>flaen</a:t>
          </a:r>
          <a:r>
            <a:rPr lang="en-US" sz="6100" dirty="0"/>
            <a:t> </a:t>
          </a:r>
        </a:p>
        <a:p>
          <a:pPr algn="ctr"/>
          <a:r>
            <a:rPr lang="en-US" sz="11500" dirty="0"/>
            <a:t>‘</a:t>
          </a:r>
          <a:r>
            <a:rPr lang="en-US" sz="11500" dirty="0" err="1"/>
            <a:t>eisiau</a:t>
          </a:r>
          <a:r>
            <a:rPr lang="en-US" sz="11500" dirty="0"/>
            <a:t>’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AC8DACE-2183-49FB-A2A9-BA3007F5DEC2}" type="pres">
      <dgm:prSet presAssocID="{08E3384F-8475-429F-9CE0-D8B28F5CEAEA}" presName="linear" presStyleCnt="0">
        <dgm:presLayoutVars>
          <dgm:animLvl val="lvl"/>
          <dgm:resizeHandles val="exact"/>
        </dgm:presLayoutVars>
      </dgm:prSet>
      <dgm:spPr/>
    </dgm:pt>
    <dgm:pt modelId="{6F81DD06-E5F5-4D3B-909D-EC6048514BD3}" type="pres">
      <dgm:prSet presAssocID="{F64836AE-50EA-4894-AF28-4E7F3CCA987D}" presName="parentText" presStyleLbl="node1" presStyleIdx="0" presStyleCnt="1" custLinFactNeighborX="8" custLinFactNeighborY="76935">
        <dgm:presLayoutVars>
          <dgm:chMax val="0"/>
          <dgm:bulletEnabled val="1"/>
        </dgm:presLayoutVars>
      </dgm:prSet>
      <dgm:spPr/>
    </dgm:pt>
  </dgm:ptLst>
  <dgm:cxnLst>
    <dgm:cxn modelId="{64865975-2B70-4247-928C-65BECD58E9A5}" type="presOf" srcId="{08E3384F-8475-429F-9CE0-D8B28F5CEAEA}" destId="{8AC8DACE-2183-49FB-A2A9-BA3007F5DEC2}" srcOrd="0" destOrd="0" presId="urn:microsoft.com/office/officeart/2005/8/layout/vList2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35BDC2E7-85CE-4551-AE85-E8C9D03E47B9}" type="presOf" srcId="{F64836AE-50EA-4894-AF28-4E7F3CCA987D}" destId="{6F81DD06-E5F5-4D3B-909D-EC6048514BD3}" srcOrd="0" destOrd="0" presId="urn:microsoft.com/office/officeart/2005/8/layout/vList2"/>
    <dgm:cxn modelId="{28A42DED-F0F8-490D-BA21-8363E65E6F1D}" type="presParOf" srcId="{8AC8DACE-2183-49FB-A2A9-BA3007F5DEC2}" destId="{6F81DD06-E5F5-4D3B-909D-EC6048514BD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B946915E-27B1-41D2-8E7C-2D5BCD74EB71}" type="pres">
      <dgm:prSet presAssocID="{08E3384F-8475-429F-9CE0-D8B28F5CEAE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8103B15-4AC9-4D5A-9720-643D2DFDC97C}" type="pres">
      <dgm:prSet presAssocID="{F64836AE-50EA-4894-AF28-4E7F3CCA987D}" presName="hierRoot1" presStyleCnt="0"/>
      <dgm:spPr/>
    </dgm:pt>
    <dgm:pt modelId="{531D9BA2-F0AE-4362-B605-0A3741505935}" type="pres">
      <dgm:prSet presAssocID="{F64836AE-50EA-4894-AF28-4E7F3CCA987D}" presName="composite" presStyleCnt="0"/>
      <dgm:spPr/>
    </dgm:pt>
    <dgm:pt modelId="{194BE496-FDCF-45C5-856A-8432AED631E1}" type="pres">
      <dgm:prSet presAssocID="{F64836AE-50EA-4894-AF28-4E7F3CCA987D}" presName="background" presStyleLbl="node0" presStyleIdx="0" presStyleCnt="2"/>
      <dgm:spPr>
        <a:solidFill>
          <a:srgbClr val="FFC000"/>
        </a:solidFill>
      </dgm:spPr>
    </dgm:pt>
    <dgm:pt modelId="{BB05D66E-D800-419E-A3EE-FADB6F40A1FF}" type="pres">
      <dgm:prSet presAssocID="{F64836AE-50EA-4894-AF28-4E7F3CCA987D}" presName="text" presStyleLbl="fgAcc0" presStyleIdx="0" presStyleCnt="2">
        <dgm:presLayoutVars>
          <dgm:chPref val="3"/>
        </dgm:presLayoutVars>
      </dgm:prSet>
      <dgm:spPr/>
    </dgm:pt>
    <dgm:pt modelId="{B7A22019-03D5-4DA9-A333-B71BB8E5D6EB}" type="pres">
      <dgm:prSet presAssocID="{F64836AE-50EA-4894-AF28-4E7F3CCA987D}" presName="hierChild2" presStyleCnt="0"/>
      <dgm:spPr/>
    </dgm:pt>
    <dgm:pt modelId="{4B102317-3128-4CF7-AA6D-40A60DBD210E}" type="pres">
      <dgm:prSet presAssocID="{86F3EA1F-13D9-4D8B-B3EE-E1548090E4B1}" presName="hierRoot1" presStyleCnt="0"/>
      <dgm:spPr/>
    </dgm:pt>
    <dgm:pt modelId="{A5D87AFF-8B2C-4AA8-8F1D-E4D4699F2D28}" type="pres">
      <dgm:prSet presAssocID="{86F3EA1F-13D9-4D8B-B3EE-E1548090E4B1}" presName="composite" presStyleCnt="0"/>
      <dgm:spPr/>
    </dgm:pt>
    <dgm:pt modelId="{82ABF5B2-2EC3-4108-9313-FFFD91742EEC}" type="pres">
      <dgm:prSet presAssocID="{86F3EA1F-13D9-4D8B-B3EE-E1548090E4B1}" presName="background" presStyleLbl="node0" presStyleIdx="1" presStyleCnt="2"/>
      <dgm:spPr>
        <a:solidFill>
          <a:srgbClr val="92D050"/>
        </a:solidFill>
      </dgm:spPr>
    </dgm:pt>
    <dgm:pt modelId="{3BC0440B-3358-4BD6-8E5B-2AE391D1E9DB}" type="pres">
      <dgm:prSet presAssocID="{86F3EA1F-13D9-4D8B-B3EE-E1548090E4B1}" presName="text" presStyleLbl="fgAcc0" presStyleIdx="1" presStyleCnt="2">
        <dgm:presLayoutVars>
          <dgm:chPref val="3"/>
        </dgm:presLayoutVars>
      </dgm:prSet>
      <dgm:spPr/>
    </dgm:pt>
    <dgm:pt modelId="{D7550842-6F28-48DD-B6D2-CE988DB90ED4}" type="pres">
      <dgm:prSet presAssocID="{86F3EA1F-13D9-4D8B-B3EE-E1548090E4B1}" presName="hierChild2" presStyleCnt="0"/>
      <dgm:spPr/>
    </dgm:pt>
  </dgm:ptLst>
  <dgm:cxnLst>
    <dgm:cxn modelId="{302DC734-53F7-48F5-A697-09050851F2CA}" type="presOf" srcId="{08E3384F-8475-429F-9CE0-D8B28F5CEAEA}" destId="{B946915E-27B1-41D2-8E7C-2D5BCD74EB71}" srcOrd="0" destOrd="0" presId="urn:microsoft.com/office/officeart/2005/8/layout/hierarchy1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CC74C07D-650D-42AE-910C-AC31B0518484}" type="presOf" srcId="{F64836AE-50EA-4894-AF28-4E7F3CCA987D}" destId="{BB05D66E-D800-419E-A3EE-FADB6F40A1FF}" srcOrd="0" destOrd="0" presId="urn:microsoft.com/office/officeart/2005/8/layout/hierarchy1"/>
    <dgm:cxn modelId="{A42E2087-A7EB-4988-8FCE-24C23A2E1C07}" type="presOf" srcId="{86F3EA1F-13D9-4D8B-B3EE-E1548090E4B1}" destId="{3BC0440B-3358-4BD6-8E5B-2AE391D1E9DB}" srcOrd="0" destOrd="0" presId="urn:microsoft.com/office/officeart/2005/8/layout/hierarchy1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77F2E4A1-8848-4E2E-90EE-2A470493384B}" type="presParOf" srcId="{B946915E-27B1-41D2-8E7C-2D5BCD74EB71}" destId="{48103B15-4AC9-4D5A-9720-643D2DFDC97C}" srcOrd="0" destOrd="0" presId="urn:microsoft.com/office/officeart/2005/8/layout/hierarchy1"/>
    <dgm:cxn modelId="{7BBBFF26-3C61-4B51-9F1C-7ECA11B82EF9}" type="presParOf" srcId="{48103B15-4AC9-4D5A-9720-643D2DFDC97C}" destId="{531D9BA2-F0AE-4362-B605-0A3741505935}" srcOrd="0" destOrd="0" presId="urn:microsoft.com/office/officeart/2005/8/layout/hierarchy1"/>
    <dgm:cxn modelId="{B592CE22-779D-4419-A8BD-246144BAF8FB}" type="presParOf" srcId="{531D9BA2-F0AE-4362-B605-0A3741505935}" destId="{194BE496-FDCF-45C5-856A-8432AED631E1}" srcOrd="0" destOrd="0" presId="urn:microsoft.com/office/officeart/2005/8/layout/hierarchy1"/>
    <dgm:cxn modelId="{5FDE7039-F653-4997-9A52-DFA1E058D019}" type="presParOf" srcId="{531D9BA2-F0AE-4362-B605-0A3741505935}" destId="{BB05D66E-D800-419E-A3EE-FADB6F40A1FF}" srcOrd="1" destOrd="0" presId="urn:microsoft.com/office/officeart/2005/8/layout/hierarchy1"/>
    <dgm:cxn modelId="{D1130A40-F997-40C0-B2F4-A260EB3A3355}" type="presParOf" srcId="{48103B15-4AC9-4D5A-9720-643D2DFDC97C}" destId="{B7A22019-03D5-4DA9-A333-B71BB8E5D6EB}" srcOrd="1" destOrd="0" presId="urn:microsoft.com/office/officeart/2005/8/layout/hierarchy1"/>
    <dgm:cxn modelId="{8C4A7DBF-FC0B-4A06-B394-EED85AC3F463}" type="presParOf" srcId="{B946915E-27B1-41D2-8E7C-2D5BCD74EB71}" destId="{4B102317-3128-4CF7-AA6D-40A60DBD210E}" srcOrd="1" destOrd="0" presId="urn:microsoft.com/office/officeart/2005/8/layout/hierarchy1"/>
    <dgm:cxn modelId="{AB5574E9-26FF-44CB-894F-2BD7F728637E}" type="presParOf" srcId="{4B102317-3128-4CF7-AA6D-40A60DBD210E}" destId="{A5D87AFF-8B2C-4AA8-8F1D-E4D4699F2D28}" srcOrd="0" destOrd="0" presId="urn:microsoft.com/office/officeart/2005/8/layout/hierarchy1"/>
    <dgm:cxn modelId="{8FBC9013-C1FE-4698-84BB-2229AD386EBE}" type="presParOf" srcId="{A5D87AFF-8B2C-4AA8-8F1D-E4D4699F2D28}" destId="{82ABF5B2-2EC3-4108-9313-FFFD91742EEC}" srcOrd="0" destOrd="0" presId="urn:microsoft.com/office/officeart/2005/8/layout/hierarchy1"/>
    <dgm:cxn modelId="{311DF298-1522-4CC0-BD4B-FE79DFB0DE85}" type="presParOf" srcId="{A5D87AFF-8B2C-4AA8-8F1D-E4D4699F2D28}" destId="{3BC0440B-3358-4BD6-8E5B-2AE391D1E9DB}" srcOrd="1" destOrd="0" presId="urn:microsoft.com/office/officeart/2005/8/layout/hierarchy1"/>
    <dgm:cxn modelId="{0793C6D1-68DD-4380-A33A-AF838942DCC3}" type="presParOf" srcId="{4B102317-3128-4CF7-AA6D-40A60DBD210E}" destId="{D7550842-6F28-48DD-B6D2-CE988DB90ED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5/8/layout/hierarchy3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endParaRPr lang="en-US" dirty="0"/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endParaRPr lang="en-US" dirty="0"/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402980C7-D0EA-4306-A45F-99957CAB5B86}" type="pres">
      <dgm:prSet presAssocID="{08E3384F-8475-429F-9CE0-D8B28F5CEAE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3EC78D-15A1-4872-BCBB-3E38E934913F}" type="pres">
      <dgm:prSet presAssocID="{F64836AE-50EA-4894-AF28-4E7F3CCA987D}" presName="root" presStyleCnt="0"/>
      <dgm:spPr/>
    </dgm:pt>
    <dgm:pt modelId="{F33801B7-3D51-49C3-A029-10DE9D8D3F16}" type="pres">
      <dgm:prSet presAssocID="{F64836AE-50EA-4894-AF28-4E7F3CCA987D}" presName="rootComposite" presStyleCnt="0"/>
      <dgm:spPr/>
    </dgm:pt>
    <dgm:pt modelId="{4273E01D-0074-4EE3-908A-4ED0C7EBFB95}" type="pres">
      <dgm:prSet presAssocID="{F64836AE-50EA-4894-AF28-4E7F3CCA987D}" presName="rootText" presStyleLbl="node1" presStyleIdx="0" presStyleCnt="2" custScaleY="272466" custLinFactNeighborX="-20" custLinFactNeighborY="2884"/>
      <dgm:spPr/>
    </dgm:pt>
    <dgm:pt modelId="{F53B8BFF-C259-4972-9F78-7FC46777832F}" type="pres">
      <dgm:prSet presAssocID="{F64836AE-50EA-4894-AF28-4E7F3CCA987D}" presName="rootConnector" presStyleLbl="node1" presStyleIdx="0" presStyleCnt="2"/>
      <dgm:spPr/>
    </dgm:pt>
    <dgm:pt modelId="{5A225609-E789-40AD-B9DF-CA855E47B3E5}" type="pres">
      <dgm:prSet presAssocID="{F64836AE-50EA-4894-AF28-4E7F3CCA987D}" presName="childShape" presStyleCnt="0"/>
      <dgm:spPr/>
    </dgm:pt>
    <dgm:pt modelId="{710A040A-79C3-4669-A173-18166A5137EA}" type="pres">
      <dgm:prSet presAssocID="{86F3EA1F-13D9-4D8B-B3EE-E1548090E4B1}" presName="root" presStyleCnt="0"/>
      <dgm:spPr/>
    </dgm:pt>
    <dgm:pt modelId="{12B48713-86E4-44DD-BB4B-A7B117E0E661}" type="pres">
      <dgm:prSet presAssocID="{86F3EA1F-13D9-4D8B-B3EE-E1548090E4B1}" presName="rootComposite" presStyleCnt="0"/>
      <dgm:spPr/>
    </dgm:pt>
    <dgm:pt modelId="{60C37932-A004-47DD-A111-00FF021B7205}" type="pres">
      <dgm:prSet presAssocID="{86F3EA1F-13D9-4D8B-B3EE-E1548090E4B1}" presName="rootText" presStyleLbl="node1" presStyleIdx="1" presStyleCnt="2" custScaleY="272466"/>
      <dgm:spPr/>
    </dgm:pt>
    <dgm:pt modelId="{3D2B6F15-94DC-4E31-A174-5A388783F851}" type="pres">
      <dgm:prSet presAssocID="{86F3EA1F-13D9-4D8B-B3EE-E1548090E4B1}" presName="rootConnector" presStyleLbl="node1" presStyleIdx="1" presStyleCnt="2"/>
      <dgm:spPr/>
    </dgm:pt>
    <dgm:pt modelId="{77F34850-8522-47BC-8BC6-CE8FBBE9B8D0}" type="pres">
      <dgm:prSet presAssocID="{86F3EA1F-13D9-4D8B-B3EE-E1548090E4B1}" presName="childShape" presStyleCnt="0"/>
      <dgm:spPr/>
    </dgm:pt>
  </dgm:ptLst>
  <dgm:cxnLst>
    <dgm:cxn modelId="{F44AF537-9360-4A0F-9FD8-79D057269AAC}" type="presOf" srcId="{F64836AE-50EA-4894-AF28-4E7F3CCA987D}" destId="{F53B8BFF-C259-4972-9F78-7FC46777832F}" srcOrd="1" destOrd="0" presId="urn:microsoft.com/office/officeart/2005/8/layout/hierarchy3"/>
    <dgm:cxn modelId="{5A0D886B-A23E-4238-9436-0F34A8601302}" type="presOf" srcId="{86F3EA1F-13D9-4D8B-B3EE-E1548090E4B1}" destId="{3D2B6F15-94DC-4E31-A174-5A388783F851}" srcOrd="1" destOrd="0" presId="urn:microsoft.com/office/officeart/2005/8/layout/hierarchy3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96675F7E-73D6-419A-A276-C549ACB5690F}" type="presOf" srcId="{86F3EA1F-13D9-4D8B-B3EE-E1548090E4B1}" destId="{60C37932-A004-47DD-A111-00FF021B7205}" srcOrd="0" destOrd="0" presId="urn:microsoft.com/office/officeart/2005/8/layout/hierarchy3"/>
    <dgm:cxn modelId="{36E69181-3B46-42AE-910D-3AFB44D7C42E}" type="presOf" srcId="{F64836AE-50EA-4894-AF28-4E7F3CCA987D}" destId="{4273E01D-0074-4EE3-908A-4ED0C7EBFB95}" srcOrd="0" destOrd="0" presId="urn:microsoft.com/office/officeart/2005/8/layout/hierarchy3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F71507F4-D82A-4759-9C2E-F60700BA5480}" type="presOf" srcId="{08E3384F-8475-429F-9CE0-D8B28F5CEAEA}" destId="{402980C7-D0EA-4306-A45F-99957CAB5B86}" srcOrd="0" destOrd="0" presId="urn:microsoft.com/office/officeart/2005/8/layout/hierarchy3"/>
    <dgm:cxn modelId="{B3565606-F2DD-4596-89A8-1683FD359F19}" type="presParOf" srcId="{402980C7-D0EA-4306-A45F-99957CAB5B86}" destId="{AD3EC78D-15A1-4872-BCBB-3E38E934913F}" srcOrd="0" destOrd="0" presId="urn:microsoft.com/office/officeart/2005/8/layout/hierarchy3"/>
    <dgm:cxn modelId="{5B6561EF-7718-48C2-B9FB-8671E787124A}" type="presParOf" srcId="{AD3EC78D-15A1-4872-BCBB-3E38E934913F}" destId="{F33801B7-3D51-49C3-A029-10DE9D8D3F16}" srcOrd="0" destOrd="0" presId="urn:microsoft.com/office/officeart/2005/8/layout/hierarchy3"/>
    <dgm:cxn modelId="{5177999B-E0FA-45B9-86CE-EFE457C4F70D}" type="presParOf" srcId="{F33801B7-3D51-49C3-A029-10DE9D8D3F16}" destId="{4273E01D-0074-4EE3-908A-4ED0C7EBFB95}" srcOrd="0" destOrd="0" presId="urn:microsoft.com/office/officeart/2005/8/layout/hierarchy3"/>
    <dgm:cxn modelId="{74ECB212-A035-4E68-AAD4-4D593CB732F8}" type="presParOf" srcId="{F33801B7-3D51-49C3-A029-10DE9D8D3F16}" destId="{F53B8BFF-C259-4972-9F78-7FC46777832F}" srcOrd="1" destOrd="0" presId="urn:microsoft.com/office/officeart/2005/8/layout/hierarchy3"/>
    <dgm:cxn modelId="{6736C76B-C44F-4E66-AFC7-E9265C41A062}" type="presParOf" srcId="{AD3EC78D-15A1-4872-BCBB-3E38E934913F}" destId="{5A225609-E789-40AD-B9DF-CA855E47B3E5}" srcOrd="1" destOrd="0" presId="urn:microsoft.com/office/officeart/2005/8/layout/hierarchy3"/>
    <dgm:cxn modelId="{F8223AB3-6707-417E-8329-8D86605BC1E4}" type="presParOf" srcId="{402980C7-D0EA-4306-A45F-99957CAB5B86}" destId="{710A040A-79C3-4669-A173-18166A5137EA}" srcOrd="1" destOrd="0" presId="urn:microsoft.com/office/officeart/2005/8/layout/hierarchy3"/>
    <dgm:cxn modelId="{732A0A9E-65A8-4660-8840-31C5C311B87B}" type="presParOf" srcId="{710A040A-79C3-4669-A173-18166A5137EA}" destId="{12B48713-86E4-44DD-BB4B-A7B117E0E661}" srcOrd="0" destOrd="0" presId="urn:microsoft.com/office/officeart/2005/8/layout/hierarchy3"/>
    <dgm:cxn modelId="{6B884C01-B591-4DA6-BEA2-B44C7E546736}" type="presParOf" srcId="{12B48713-86E4-44DD-BB4B-A7B117E0E661}" destId="{60C37932-A004-47DD-A111-00FF021B7205}" srcOrd="0" destOrd="0" presId="urn:microsoft.com/office/officeart/2005/8/layout/hierarchy3"/>
    <dgm:cxn modelId="{F5B4E50D-50FF-48DB-BE5B-17E1821059A8}" type="presParOf" srcId="{12B48713-86E4-44DD-BB4B-A7B117E0E661}" destId="{3D2B6F15-94DC-4E31-A174-5A388783F851}" srcOrd="1" destOrd="0" presId="urn:microsoft.com/office/officeart/2005/8/layout/hierarchy3"/>
    <dgm:cxn modelId="{720213A8-C435-4DBD-8E4F-7A8DFC0A9520}" type="presParOf" srcId="{710A040A-79C3-4669-A173-18166A5137EA}" destId="{77F34850-8522-47BC-8BC6-CE8FBBE9B8D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Beth </a:t>
          </a:r>
          <a:r>
            <a:rPr lang="en-US" dirty="0" err="1">
              <a:solidFill>
                <a:schemeClr val="bg1"/>
              </a:solidFill>
            </a:rPr>
            <a:t>rwyt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ti</a:t>
          </a:r>
          <a:r>
            <a:rPr lang="en-US" dirty="0">
              <a:solidFill>
                <a:schemeClr val="bg1"/>
              </a:solidFill>
            </a:rPr>
            <a:t>                 </a:t>
          </a:r>
          <a:r>
            <a:rPr lang="en-US" dirty="0" err="1">
              <a:solidFill>
                <a:schemeClr val="bg1"/>
              </a:solidFill>
            </a:rPr>
            <a:t>fwyta</a:t>
          </a:r>
          <a:r>
            <a:rPr lang="en-US" dirty="0">
              <a:solidFill>
                <a:schemeClr val="bg1"/>
              </a:solidFill>
            </a:rPr>
            <a:t>?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             </a:t>
          </a:r>
          <a:r>
            <a:rPr lang="en-US" dirty="0" err="1">
              <a:solidFill>
                <a:schemeClr val="bg1"/>
              </a:solidFill>
            </a:rPr>
            <a:t>rwyt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ti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wisgo</a:t>
          </a:r>
          <a:r>
            <a:rPr lang="en-US" dirty="0">
              <a:solidFill>
                <a:schemeClr val="bg1"/>
              </a:solidFill>
            </a:rPr>
            <a:t>?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Rydw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bwyta</a:t>
          </a:r>
          <a:r>
            <a:rPr lang="en-US" dirty="0">
              <a:solidFill>
                <a:schemeClr val="bg1"/>
              </a:solidFill>
            </a:rPr>
            <a:t>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Rydw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                 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Dydw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ddim</a:t>
          </a:r>
          <a:r>
            <a:rPr lang="en-US" dirty="0">
              <a:solidFill>
                <a:schemeClr val="bg1"/>
              </a:solidFill>
            </a:rPr>
            <a:t>                   </a:t>
          </a:r>
          <a:r>
            <a:rPr lang="en-US" dirty="0" err="1">
              <a:solidFill>
                <a:schemeClr val="bg1"/>
              </a:solidFill>
            </a:rPr>
            <a:t>gwisgo</a:t>
          </a:r>
          <a:r>
            <a:rPr lang="en-US" dirty="0">
              <a:solidFill>
                <a:schemeClr val="bg1"/>
              </a:solidFill>
            </a:rPr>
            <a:t>? 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>
              <a:solidFill>
                <a:srgbClr val="92D050"/>
              </a:solidFill>
            </a:rPr>
            <a:t>het</a:t>
          </a:r>
          <a:endParaRPr lang="en-US" dirty="0"/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Dydw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</a:t>
          </a:r>
          <a:r>
            <a:rPr lang="en-US" dirty="0">
              <a:solidFill>
                <a:schemeClr val="bg1"/>
              </a:solidFill>
            </a:rPr>
            <a:t>             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bwyta</a:t>
          </a:r>
          <a:r>
            <a:rPr lang="en-US" dirty="0">
              <a:solidFill>
                <a:schemeClr val="bg1"/>
              </a:solidFill>
            </a:rPr>
            <a:t>? 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 err="1">
              <a:solidFill>
                <a:srgbClr val="92D050"/>
              </a:solidFill>
            </a:rPr>
            <a:t>creision</a:t>
          </a:r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Rydw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i’n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gwisgo</a:t>
          </a:r>
          <a:r>
            <a:rPr lang="en-US" dirty="0">
              <a:solidFill>
                <a:schemeClr val="bg1"/>
              </a:solidFill>
            </a:rPr>
            <a:t>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Rydw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i’n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wisgo</a:t>
          </a:r>
          <a:r>
            <a:rPr lang="en-US" dirty="0">
              <a:solidFill>
                <a:schemeClr val="bg1"/>
              </a:solidFill>
            </a:rPr>
            <a:t>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8E3384F-8475-429F-9CE0-D8B28F5CEAE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836AE-50EA-4894-AF28-4E7F3CCA987D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</a:rPr>
            <a:t>Rydw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eisiau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gwisgo</a:t>
          </a:r>
          <a:r>
            <a:rPr lang="en-US" dirty="0">
              <a:solidFill>
                <a:schemeClr val="bg1"/>
              </a:solidFill>
            </a:rPr>
            <a:t>…</a:t>
          </a:r>
          <a:r>
            <a:rPr lang="en-US" dirty="0"/>
            <a:t>. </a:t>
          </a:r>
        </a:p>
      </dgm:t>
    </dgm:pt>
    <dgm:pt modelId="{D8F1BCC8-5ECA-4428-BAB7-EAAF01BCA5EF}" type="parTrans" cxnId="{46D53457-5545-4750-A934-28624FE5315E}">
      <dgm:prSet/>
      <dgm:spPr/>
      <dgm:t>
        <a:bodyPr/>
        <a:lstStyle/>
        <a:p>
          <a:endParaRPr lang="en-US"/>
        </a:p>
      </dgm:t>
    </dgm:pt>
    <dgm:pt modelId="{FAA3F50C-1D31-44E1-8A82-3E0AF2EBD863}" type="sibTrans" cxnId="{46D53457-5545-4750-A934-28624FE5315E}">
      <dgm:prSet/>
      <dgm:spPr/>
      <dgm:t>
        <a:bodyPr/>
        <a:lstStyle/>
        <a:p>
          <a:endParaRPr lang="en-US"/>
        </a:p>
      </dgm:t>
    </dgm:pt>
    <dgm:pt modelId="{86F3EA1F-13D9-4D8B-B3EE-E1548090E4B1}">
      <dgm:prSet/>
      <dgm:spPr/>
      <dgm:t>
        <a:bodyPr/>
        <a:lstStyle/>
        <a:p>
          <a:r>
            <a:rPr lang="en-US" dirty="0"/>
            <a:t>.</a:t>
          </a:r>
        </a:p>
      </dgm:t>
    </dgm:pt>
    <dgm:pt modelId="{7B6C5766-9A3C-4276-BA87-FC99B1964D78}" type="parTrans" cxnId="{1B89439D-B6F4-425C-ADEC-EC32A2225709}">
      <dgm:prSet/>
      <dgm:spPr/>
      <dgm:t>
        <a:bodyPr/>
        <a:lstStyle/>
        <a:p>
          <a:endParaRPr lang="en-US"/>
        </a:p>
      </dgm:t>
    </dgm:pt>
    <dgm:pt modelId="{0978414A-FDFF-417E-830E-09ECC90D88B0}" type="sibTrans" cxnId="{1B89439D-B6F4-425C-ADEC-EC32A2225709}">
      <dgm:prSet/>
      <dgm:spPr/>
      <dgm:t>
        <a:bodyPr/>
        <a:lstStyle/>
        <a:p>
          <a:endParaRPr lang="en-US"/>
        </a:p>
      </dgm:t>
    </dgm:pt>
    <dgm:pt modelId="{527D4A28-B240-4FD1-8562-809FD5917691}" type="pres">
      <dgm:prSet presAssocID="{08E3384F-8475-429F-9CE0-D8B28F5CEAEA}" presName="vert0" presStyleCnt="0">
        <dgm:presLayoutVars>
          <dgm:dir/>
          <dgm:animOne val="branch"/>
          <dgm:animLvl val="lvl"/>
        </dgm:presLayoutVars>
      </dgm:prSet>
      <dgm:spPr/>
    </dgm:pt>
    <dgm:pt modelId="{08DDEAAD-F50B-40CA-BF48-AD4C39DF7E46}" type="pres">
      <dgm:prSet presAssocID="{F64836AE-50EA-4894-AF28-4E7F3CCA987D}" presName="thickLine" presStyleLbl="alignNode1" presStyleIdx="0" presStyleCnt="2"/>
      <dgm:spPr/>
    </dgm:pt>
    <dgm:pt modelId="{7C2143E0-FF41-46CE-BEF6-D553A088814B}" type="pres">
      <dgm:prSet presAssocID="{F64836AE-50EA-4894-AF28-4E7F3CCA987D}" presName="horz1" presStyleCnt="0"/>
      <dgm:spPr/>
    </dgm:pt>
    <dgm:pt modelId="{4BCEC796-1F5A-4714-A7CE-611CC1BA42D3}" type="pres">
      <dgm:prSet presAssocID="{F64836AE-50EA-4894-AF28-4E7F3CCA987D}" presName="tx1" presStyleLbl="revTx" presStyleIdx="0" presStyleCnt="2"/>
      <dgm:spPr/>
    </dgm:pt>
    <dgm:pt modelId="{6828D3CC-16D9-4BC8-A96D-0DFC70F0212D}" type="pres">
      <dgm:prSet presAssocID="{F64836AE-50EA-4894-AF28-4E7F3CCA987D}" presName="vert1" presStyleCnt="0"/>
      <dgm:spPr/>
    </dgm:pt>
    <dgm:pt modelId="{777054B9-D9FC-432A-8575-55D063F4EA33}" type="pres">
      <dgm:prSet presAssocID="{86F3EA1F-13D9-4D8B-B3EE-E1548090E4B1}" presName="thickLine" presStyleLbl="alignNode1" presStyleIdx="1" presStyleCnt="2"/>
      <dgm:spPr/>
    </dgm:pt>
    <dgm:pt modelId="{F1CDE4BA-D107-40CE-A986-5DA375260A0E}" type="pres">
      <dgm:prSet presAssocID="{86F3EA1F-13D9-4D8B-B3EE-E1548090E4B1}" presName="horz1" presStyleCnt="0"/>
      <dgm:spPr/>
    </dgm:pt>
    <dgm:pt modelId="{A6043037-1E79-4078-9AF3-4155097E2D04}" type="pres">
      <dgm:prSet presAssocID="{86F3EA1F-13D9-4D8B-B3EE-E1548090E4B1}" presName="tx1" presStyleLbl="revTx" presStyleIdx="1" presStyleCnt="2"/>
      <dgm:spPr/>
    </dgm:pt>
    <dgm:pt modelId="{60F0C3B7-A127-40FD-A40C-DA0E61CE5507}" type="pres">
      <dgm:prSet presAssocID="{86F3EA1F-13D9-4D8B-B3EE-E1548090E4B1}" presName="vert1" presStyleCnt="0"/>
      <dgm:spPr/>
    </dgm:pt>
  </dgm:ptLst>
  <dgm:cxnLst>
    <dgm:cxn modelId="{8D669B34-69AF-44A1-8E68-1DB000000E60}" type="presOf" srcId="{F64836AE-50EA-4894-AF28-4E7F3CCA987D}" destId="{4BCEC796-1F5A-4714-A7CE-611CC1BA42D3}" srcOrd="0" destOrd="0" presId="urn:microsoft.com/office/officeart/2008/layout/LinedList"/>
    <dgm:cxn modelId="{C5042339-1136-4692-A85C-11AB3FEFDBB7}" type="presOf" srcId="{86F3EA1F-13D9-4D8B-B3EE-E1548090E4B1}" destId="{A6043037-1E79-4078-9AF3-4155097E2D04}" srcOrd="0" destOrd="0" presId="urn:microsoft.com/office/officeart/2008/layout/LinedList"/>
    <dgm:cxn modelId="{46D53457-5545-4750-A934-28624FE5315E}" srcId="{08E3384F-8475-429F-9CE0-D8B28F5CEAEA}" destId="{F64836AE-50EA-4894-AF28-4E7F3CCA987D}" srcOrd="0" destOrd="0" parTransId="{D8F1BCC8-5ECA-4428-BAB7-EAAF01BCA5EF}" sibTransId="{FAA3F50C-1D31-44E1-8A82-3E0AF2EBD863}"/>
    <dgm:cxn modelId="{1B89439D-B6F4-425C-ADEC-EC32A2225709}" srcId="{08E3384F-8475-429F-9CE0-D8B28F5CEAEA}" destId="{86F3EA1F-13D9-4D8B-B3EE-E1548090E4B1}" srcOrd="1" destOrd="0" parTransId="{7B6C5766-9A3C-4276-BA87-FC99B1964D78}" sibTransId="{0978414A-FDFF-417E-830E-09ECC90D88B0}"/>
    <dgm:cxn modelId="{8FAE209E-6AA5-4C9B-8445-9D3B02C971F5}" type="presOf" srcId="{08E3384F-8475-429F-9CE0-D8B28F5CEAEA}" destId="{527D4A28-B240-4FD1-8562-809FD5917691}" srcOrd="0" destOrd="0" presId="urn:microsoft.com/office/officeart/2008/layout/LinedList"/>
    <dgm:cxn modelId="{DBA7FBDA-7A65-4FC6-AC78-5C62B0B21A6E}" type="presParOf" srcId="{527D4A28-B240-4FD1-8562-809FD5917691}" destId="{08DDEAAD-F50B-40CA-BF48-AD4C39DF7E46}" srcOrd="0" destOrd="0" presId="urn:microsoft.com/office/officeart/2008/layout/LinedList"/>
    <dgm:cxn modelId="{EBFD4F79-FACD-4E0E-86BF-1566A44080BA}" type="presParOf" srcId="{527D4A28-B240-4FD1-8562-809FD5917691}" destId="{7C2143E0-FF41-46CE-BEF6-D553A088814B}" srcOrd="1" destOrd="0" presId="urn:microsoft.com/office/officeart/2008/layout/LinedList"/>
    <dgm:cxn modelId="{1E2B9724-72AC-44F2-A7E4-B4D5A037FB11}" type="presParOf" srcId="{7C2143E0-FF41-46CE-BEF6-D553A088814B}" destId="{4BCEC796-1F5A-4714-A7CE-611CC1BA42D3}" srcOrd="0" destOrd="0" presId="urn:microsoft.com/office/officeart/2008/layout/LinedList"/>
    <dgm:cxn modelId="{2FA66482-7F25-4D60-AB04-80B0718435D2}" type="presParOf" srcId="{7C2143E0-FF41-46CE-BEF6-D553A088814B}" destId="{6828D3CC-16D9-4BC8-A96D-0DFC70F0212D}" srcOrd="1" destOrd="0" presId="urn:microsoft.com/office/officeart/2008/layout/LinedList"/>
    <dgm:cxn modelId="{0BC70FDE-144B-4EF3-A071-FC3C15B82B7F}" type="presParOf" srcId="{527D4A28-B240-4FD1-8562-809FD5917691}" destId="{777054B9-D9FC-432A-8575-55D063F4EA33}" srcOrd="2" destOrd="0" presId="urn:microsoft.com/office/officeart/2008/layout/LinedList"/>
    <dgm:cxn modelId="{D95AC422-2CFB-4BAA-A185-ACBA117C70EA}" type="presParOf" srcId="{527D4A28-B240-4FD1-8562-809FD5917691}" destId="{F1CDE4BA-D107-40CE-A986-5DA375260A0E}" srcOrd="3" destOrd="0" presId="urn:microsoft.com/office/officeart/2008/layout/LinedList"/>
    <dgm:cxn modelId="{AC21C9D4-7193-4D93-ACE5-EE30FCABC8B7}" type="presParOf" srcId="{F1CDE4BA-D107-40CE-A986-5DA375260A0E}" destId="{A6043037-1E79-4078-9AF3-4155097E2D04}" srcOrd="0" destOrd="0" presId="urn:microsoft.com/office/officeart/2008/layout/LinedList"/>
    <dgm:cxn modelId="{EE0F4C82-5289-4E0B-BCE3-256C5FA67102}" type="presParOf" srcId="{F1CDE4BA-D107-40CE-A986-5DA375260A0E}" destId="{60F0C3B7-A127-40FD-A40C-DA0E61CE55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1DD06-E5F5-4D3B-909D-EC6048514BD3}">
      <dsp:nvSpPr>
        <dsp:cNvPr id="0" name=""/>
        <dsp:cNvSpPr/>
      </dsp:nvSpPr>
      <dsp:spPr>
        <a:xfrm>
          <a:off x="0" y="1145"/>
          <a:ext cx="9783763" cy="32974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100" kern="1200" dirty="0"/>
            <a:t>Does dim ‘</a:t>
          </a:r>
          <a:r>
            <a:rPr lang="en-US" sz="6100" kern="1200" dirty="0" err="1"/>
            <a:t>yn</a:t>
          </a:r>
          <a:r>
            <a:rPr lang="en-US" sz="6100" kern="1200" dirty="0"/>
            <a:t>’ neu ‘n’ o </a:t>
          </a:r>
          <a:r>
            <a:rPr lang="en-US" sz="6100" kern="1200" dirty="0" err="1"/>
            <a:t>flaen</a:t>
          </a:r>
          <a:r>
            <a:rPr lang="en-US" sz="6100" kern="1200" dirty="0"/>
            <a:t> </a:t>
          </a:r>
        </a:p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500" kern="1200" dirty="0"/>
            <a:t>‘</a:t>
          </a:r>
          <a:r>
            <a:rPr lang="en-US" sz="11500" kern="1200" dirty="0" err="1"/>
            <a:t>eisiau</a:t>
          </a:r>
          <a:r>
            <a:rPr lang="en-US" sz="11500" kern="1200" dirty="0"/>
            <a:t>’</a:t>
          </a:r>
        </a:p>
      </dsp:txBody>
      <dsp:txXfrm>
        <a:off x="160970" y="162115"/>
        <a:ext cx="9461823" cy="29755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4BE496-FDCF-45C5-856A-8432AED631E1}">
      <dsp:nvSpPr>
        <dsp:cNvPr id="0" name=""/>
        <dsp:cNvSpPr/>
      </dsp:nvSpPr>
      <dsp:spPr>
        <a:xfrm>
          <a:off x="1449" y="630298"/>
          <a:ext cx="5086270" cy="3229781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05D66E-D800-419E-A3EE-FADB6F40A1FF}">
      <dsp:nvSpPr>
        <dsp:cNvPr id="0" name=""/>
        <dsp:cNvSpPr/>
      </dsp:nvSpPr>
      <dsp:spPr>
        <a:xfrm>
          <a:off x="566590" y="1167182"/>
          <a:ext cx="5086270" cy="3229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661187" y="1261779"/>
        <a:ext cx="4897076" cy="3040587"/>
      </dsp:txXfrm>
    </dsp:sp>
    <dsp:sp modelId="{82ABF5B2-2EC3-4108-9313-FFFD91742EEC}">
      <dsp:nvSpPr>
        <dsp:cNvPr id="0" name=""/>
        <dsp:cNvSpPr/>
      </dsp:nvSpPr>
      <dsp:spPr>
        <a:xfrm>
          <a:off x="6218002" y="630298"/>
          <a:ext cx="5086270" cy="3229781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C0440B-3358-4BD6-8E5B-2AE391D1E9DB}">
      <dsp:nvSpPr>
        <dsp:cNvPr id="0" name=""/>
        <dsp:cNvSpPr/>
      </dsp:nvSpPr>
      <dsp:spPr>
        <a:xfrm>
          <a:off x="6783143" y="1167182"/>
          <a:ext cx="5086270" cy="3229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6877740" y="1261779"/>
        <a:ext cx="4897076" cy="30405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3E01D-0074-4EE3-908A-4ED0C7EBFB95}">
      <dsp:nvSpPr>
        <dsp:cNvPr id="0" name=""/>
        <dsp:cNvSpPr/>
      </dsp:nvSpPr>
      <dsp:spPr>
        <a:xfrm>
          <a:off x="324" y="6"/>
          <a:ext cx="4347277" cy="59224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127651" y="127333"/>
        <a:ext cx="4092623" cy="5667772"/>
      </dsp:txXfrm>
    </dsp:sp>
    <dsp:sp modelId="{60C37932-A004-47DD-A111-00FF021B7205}">
      <dsp:nvSpPr>
        <dsp:cNvPr id="0" name=""/>
        <dsp:cNvSpPr/>
      </dsp:nvSpPr>
      <dsp:spPr>
        <a:xfrm>
          <a:off x="5435291" y="3"/>
          <a:ext cx="4347277" cy="59224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5562618" y="127330"/>
        <a:ext cx="4092623" cy="56677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8227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82278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t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>
              <a:solidFill>
                <a:schemeClr val="bg1"/>
              </a:solidFill>
            </a:rPr>
            <a:t>Beth </a:t>
          </a:r>
          <a:r>
            <a:rPr lang="en-US" sz="5400" kern="1200" dirty="0" err="1">
              <a:solidFill>
                <a:schemeClr val="bg1"/>
              </a:solidFill>
            </a:rPr>
            <a:t>rwyt</a:t>
          </a:r>
          <a:r>
            <a:rPr lang="en-US" sz="5400" kern="1200" dirty="0">
              <a:solidFill>
                <a:schemeClr val="bg1"/>
              </a:solidFill>
            </a:rPr>
            <a:t> </a:t>
          </a:r>
          <a:r>
            <a:rPr lang="en-US" sz="5400" kern="1200" dirty="0" err="1">
              <a:solidFill>
                <a:schemeClr val="bg1"/>
              </a:solidFill>
            </a:rPr>
            <a:t>ti</a:t>
          </a:r>
          <a:r>
            <a:rPr lang="en-US" sz="5400" kern="1200" dirty="0">
              <a:solidFill>
                <a:schemeClr val="bg1"/>
              </a:solidFill>
            </a:rPr>
            <a:t>                 </a:t>
          </a:r>
          <a:r>
            <a:rPr lang="en-US" sz="5400" kern="1200" dirty="0" err="1">
              <a:solidFill>
                <a:schemeClr val="bg1"/>
              </a:solidFill>
            </a:rPr>
            <a:t>fwyta</a:t>
          </a:r>
          <a:r>
            <a:rPr lang="en-US" sz="5400" kern="1200" dirty="0">
              <a:solidFill>
                <a:schemeClr val="bg1"/>
              </a:solidFill>
            </a:rPr>
            <a:t>?</a:t>
          </a:r>
          <a:r>
            <a:rPr lang="en-US" sz="5400" kern="1200" dirty="0"/>
            <a:t>. </a:t>
          </a:r>
        </a:p>
      </dsp:txBody>
      <dsp:txXfrm>
        <a:off x="0" y="0"/>
        <a:ext cx="82278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8227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82278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t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/>
            <a:t>.</a:t>
          </a:r>
        </a:p>
      </dsp:txBody>
      <dsp:txXfrm>
        <a:off x="0" y="1193958"/>
        <a:ext cx="8227883" cy="11939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8227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82278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>
              <a:solidFill>
                <a:schemeClr val="bg1"/>
              </a:solidFill>
            </a:rPr>
            <a:t>             </a:t>
          </a:r>
          <a:r>
            <a:rPr lang="en-US" sz="5500" kern="1200" dirty="0" err="1">
              <a:solidFill>
                <a:schemeClr val="bg1"/>
              </a:solidFill>
            </a:rPr>
            <a:t>rwyt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ti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eisiau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wisgo</a:t>
          </a:r>
          <a:r>
            <a:rPr lang="en-US" sz="5500" kern="1200" dirty="0">
              <a:solidFill>
                <a:schemeClr val="bg1"/>
              </a:solidFill>
            </a:rPr>
            <a:t>?</a:t>
          </a:r>
          <a:r>
            <a:rPr lang="en-US" sz="5500" kern="1200" dirty="0"/>
            <a:t>. </a:t>
          </a:r>
        </a:p>
      </dsp:txBody>
      <dsp:txXfrm>
        <a:off x="0" y="0"/>
        <a:ext cx="82278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8227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82278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.</a:t>
          </a:r>
        </a:p>
      </dsp:txBody>
      <dsp:txXfrm>
        <a:off x="0" y="1193958"/>
        <a:ext cx="8227883" cy="11939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8227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82278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 err="1">
              <a:solidFill>
                <a:schemeClr val="bg1"/>
              </a:solidFill>
            </a:rPr>
            <a:t>Rydw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i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eisiau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bwyta</a:t>
          </a:r>
          <a:r>
            <a:rPr lang="en-US" sz="5500" kern="1200" dirty="0">
              <a:solidFill>
                <a:schemeClr val="bg1"/>
              </a:solidFill>
            </a:rPr>
            <a:t>…</a:t>
          </a:r>
          <a:r>
            <a:rPr lang="en-US" sz="5500" kern="1200" dirty="0"/>
            <a:t>. </a:t>
          </a:r>
        </a:p>
      </dsp:txBody>
      <dsp:txXfrm>
        <a:off x="0" y="0"/>
        <a:ext cx="82278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8227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82278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.</a:t>
          </a:r>
        </a:p>
      </dsp:txBody>
      <dsp:txXfrm>
        <a:off x="0" y="1193958"/>
        <a:ext cx="8227883" cy="119395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 err="1">
              <a:solidFill>
                <a:schemeClr val="bg1"/>
              </a:solidFill>
            </a:rPr>
            <a:t>Rydw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i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eisiau</a:t>
          </a:r>
          <a:r>
            <a:rPr lang="en-US" sz="5500" kern="1200" dirty="0">
              <a:solidFill>
                <a:schemeClr val="bg1"/>
              </a:solidFill>
            </a:rPr>
            <a:t>                  …</a:t>
          </a:r>
          <a:r>
            <a:rPr lang="en-US" sz="5500" kern="1200" dirty="0"/>
            <a:t>. </a:t>
          </a:r>
        </a:p>
      </dsp:txBody>
      <dsp:txXfrm>
        <a:off x="0" y="0"/>
        <a:ext cx="76182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.</a:t>
          </a:r>
        </a:p>
      </dsp:txBody>
      <dsp:txXfrm>
        <a:off x="0" y="1193958"/>
        <a:ext cx="7618283" cy="119395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842133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8421334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 err="1">
              <a:solidFill>
                <a:schemeClr val="bg1"/>
              </a:solidFill>
            </a:rPr>
            <a:t>Dydw</a:t>
          </a:r>
          <a:r>
            <a:rPr lang="en-US" sz="4600" kern="1200" dirty="0">
              <a:solidFill>
                <a:schemeClr val="bg1"/>
              </a:solidFill>
            </a:rPr>
            <a:t> </a:t>
          </a:r>
          <a:r>
            <a:rPr lang="en-US" sz="4600" kern="1200" dirty="0" err="1">
              <a:solidFill>
                <a:schemeClr val="bg1"/>
              </a:solidFill>
            </a:rPr>
            <a:t>i</a:t>
          </a:r>
          <a:r>
            <a:rPr lang="en-US" sz="4600" kern="1200" dirty="0">
              <a:solidFill>
                <a:schemeClr val="bg1"/>
              </a:solidFill>
            </a:rPr>
            <a:t> </a:t>
          </a:r>
          <a:r>
            <a:rPr lang="en-US" sz="4600" kern="1200" dirty="0" err="1">
              <a:solidFill>
                <a:schemeClr val="bg1"/>
              </a:solidFill>
            </a:rPr>
            <a:t>ddim</a:t>
          </a:r>
          <a:r>
            <a:rPr lang="en-US" sz="4600" kern="1200" dirty="0">
              <a:solidFill>
                <a:schemeClr val="bg1"/>
              </a:solidFill>
            </a:rPr>
            <a:t>                   </a:t>
          </a:r>
          <a:r>
            <a:rPr lang="en-US" sz="4600" kern="1200" dirty="0" err="1">
              <a:solidFill>
                <a:schemeClr val="bg1"/>
              </a:solidFill>
            </a:rPr>
            <a:t>gwisgo</a:t>
          </a:r>
          <a:r>
            <a:rPr lang="en-US" sz="4600" kern="1200" dirty="0">
              <a:solidFill>
                <a:schemeClr val="bg1"/>
              </a:solidFill>
            </a:rPr>
            <a:t>? …</a:t>
          </a:r>
          <a:r>
            <a:rPr lang="en-US" sz="4600" kern="1200" dirty="0"/>
            <a:t>. </a:t>
          </a:r>
        </a:p>
      </dsp:txBody>
      <dsp:txXfrm>
        <a:off x="0" y="0"/>
        <a:ext cx="8421334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842133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8421334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>
              <a:solidFill>
                <a:srgbClr val="92D050"/>
              </a:solidFill>
            </a:rPr>
            <a:t>het</a:t>
          </a:r>
          <a:endParaRPr lang="en-US" sz="4600" kern="1200" dirty="0"/>
        </a:p>
      </dsp:txBody>
      <dsp:txXfrm>
        <a:off x="0" y="1193958"/>
        <a:ext cx="8421334" cy="11939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>
              <a:solidFill>
                <a:schemeClr val="bg1"/>
              </a:solidFill>
            </a:rPr>
            <a:t>Dydw</a:t>
          </a:r>
          <a:r>
            <a:rPr lang="en-US" sz="4500" kern="1200" dirty="0">
              <a:solidFill>
                <a:schemeClr val="bg1"/>
              </a:solidFill>
            </a:rPr>
            <a:t> </a:t>
          </a:r>
          <a:r>
            <a:rPr lang="en-US" sz="4500" kern="1200" dirty="0" err="1">
              <a:solidFill>
                <a:schemeClr val="bg1"/>
              </a:solidFill>
            </a:rPr>
            <a:t>i</a:t>
          </a:r>
          <a:r>
            <a:rPr lang="en-US" sz="4500" kern="1200" dirty="0">
              <a:solidFill>
                <a:schemeClr val="bg1"/>
              </a:solidFill>
            </a:rPr>
            <a:t>              </a:t>
          </a:r>
          <a:r>
            <a:rPr lang="en-US" sz="4500" kern="1200" dirty="0" err="1">
              <a:solidFill>
                <a:schemeClr val="bg1"/>
              </a:solidFill>
            </a:rPr>
            <a:t>eisiau</a:t>
          </a:r>
          <a:r>
            <a:rPr lang="en-US" sz="4500" kern="1200" dirty="0">
              <a:solidFill>
                <a:schemeClr val="bg1"/>
              </a:solidFill>
            </a:rPr>
            <a:t> </a:t>
          </a:r>
          <a:r>
            <a:rPr lang="en-US" sz="4500" kern="1200" dirty="0" err="1">
              <a:solidFill>
                <a:schemeClr val="bg1"/>
              </a:solidFill>
            </a:rPr>
            <a:t>bwyta</a:t>
          </a:r>
          <a:r>
            <a:rPr lang="en-US" sz="4500" kern="1200" dirty="0">
              <a:solidFill>
                <a:schemeClr val="bg1"/>
              </a:solidFill>
            </a:rPr>
            <a:t>? …</a:t>
          </a:r>
          <a:r>
            <a:rPr lang="en-US" sz="4500" kern="1200" dirty="0"/>
            <a:t>. </a:t>
          </a:r>
        </a:p>
      </dsp:txBody>
      <dsp:txXfrm>
        <a:off x="0" y="0"/>
        <a:ext cx="76182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>
              <a:solidFill>
                <a:srgbClr val="92D050"/>
              </a:solidFill>
            </a:rPr>
            <a:t>creision</a:t>
          </a:r>
          <a:r>
            <a:rPr lang="en-US" sz="4500" kern="1200" dirty="0"/>
            <a:t>.</a:t>
          </a:r>
        </a:p>
      </dsp:txBody>
      <dsp:txXfrm>
        <a:off x="0" y="1193958"/>
        <a:ext cx="7618283" cy="119395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 err="1">
              <a:solidFill>
                <a:schemeClr val="bg1"/>
              </a:solidFill>
            </a:rPr>
            <a:t>Rydw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i’n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eisiau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gwisgo</a:t>
          </a:r>
          <a:r>
            <a:rPr lang="en-US" sz="5500" kern="1200" dirty="0">
              <a:solidFill>
                <a:schemeClr val="bg1"/>
              </a:solidFill>
            </a:rPr>
            <a:t>…</a:t>
          </a:r>
          <a:r>
            <a:rPr lang="en-US" sz="5500" kern="1200" dirty="0"/>
            <a:t>. </a:t>
          </a:r>
        </a:p>
      </dsp:txBody>
      <dsp:txXfrm>
        <a:off x="0" y="0"/>
        <a:ext cx="76182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.</a:t>
          </a:r>
        </a:p>
      </dsp:txBody>
      <dsp:txXfrm>
        <a:off x="0" y="1193958"/>
        <a:ext cx="7618283" cy="119395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 err="1">
              <a:solidFill>
                <a:schemeClr val="bg1"/>
              </a:solidFill>
            </a:rPr>
            <a:t>Rydw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i’n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eisiau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wisgo</a:t>
          </a:r>
          <a:r>
            <a:rPr lang="en-US" sz="5500" kern="1200" dirty="0">
              <a:solidFill>
                <a:schemeClr val="bg1"/>
              </a:solidFill>
            </a:rPr>
            <a:t>…</a:t>
          </a:r>
          <a:r>
            <a:rPr lang="en-US" sz="5500" kern="1200" dirty="0"/>
            <a:t>. </a:t>
          </a:r>
        </a:p>
      </dsp:txBody>
      <dsp:txXfrm>
        <a:off x="0" y="0"/>
        <a:ext cx="76182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.</a:t>
          </a:r>
        </a:p>
      </dsp:txBody>
      <dsp:txXfrm>
        <a:off x="0" y="1193958"/>
        <a:ext cx="7618283" cy="119395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DEAAD-F50B-40CA-BF48-AD4C39DF7E46}">
      <dsp:nvSpPr>
        <dsp:cNvPr id="0" name=""/>
        <dsp:cNvSpPr/>
      </dsp:nvSpPr>
      <dsp:spPr>
        <a:xfrm>
          <a:off x="0" y="0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EC796-1F5A-4714-A7CE-611CC1BA42D3}">
      <dsp:nvSpPr>
        <dsp:cNvPr id="0" name=""/>
        <dsp:cNvSpPr/>
      </dsp:nvSpPr>
      <dsp:spPr>
        <a:xfrm>
          <a:off x="0" y="0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 err="1">
              <a:solidFill>
                <a:schemeClr val="bg1"/>
              </a:solidFill>
            </a:rPr>
            <a:t>Rydw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i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eisiau</a:t>
          </a:r>
          <a:r>
            <a:rPr lang="en-US" sz="5500" kern="1200" dirty="0">
              <a:solidFill>
                <a:schemeClr val="bg1"/>
              </a:solidFill>
            </a:rPr>
            <a:t> </a:t>
          </a:r>
          <a:r>
            <a:rPr lang="en-US" sz="5500" kern="1200" dirty="0" err="1">
              <a:solidFill>
                <a:schemeClr val="bg1"/>
              </a:solidFill>
            </a:rPr>
            <a:t>gwisgo</a:t>
          </a:r>
          <a:r>
            <a:rPr lang="en-US" sz="5500" kern="1200" dirty="0">
              <a:solidFill>
                <a:schemeClr val="bg1"/>
              </a:solidFill>
            </a:rPr>
            <a:t>…</a:t>
          </a:r>
          <a:r>
            <a:rPr lang="en-US" sz="5500" kern="1200" dirty="0"/>
            <a:t>. </a:t>
          </a:r>
        </a:p>
      </dsp:txBody>
      <dsp:txXfrm>
        <a:off x="0" y="0"/>
        <a:ext cx="7618283" cy="1193958"/>
      </dsp:txXfrm>
    </dsp:sp>
    <dsp:sp modelId="{777054B9-D9FC-432A-8575-55D063F4EA33}">
      <dsp:nvSpPr>
        <dsp:cNvPr id="0" name=""/>
        <dsp:cNvSpPr/>
      </dsp:nvSpPr>
      <dsp:spPr>
        <a:xfrm>
          <a:off x="0" y="1193958"/>
          <a:ext cx="76182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43037-1E79-4078-9AF3-4155097E2D04}">
      <dsp:nvSpPr>
        <dsp:cNvPr id="0" name=""/>
        <dsp:cNvSpPr/>
      </dsp:nvSpPr>
      <dsp:spPr>
        <a:xfrm>
          <a:off x="0" y="1193958"/>
          <a:ext cx="7618283" cy="1193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t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.</a:t>
          </a:r>
        </a:p>
      </dsp:txBody>
      <dsp:txXfrm>
        <a:off x="0" y="1193958"/>
        <a:ext cx="7618283" cy="11939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7033D-2AB1-4D1B-AE7F-30FE9171B1CE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8BFD9C-0E13-484A-8E16-5E8EA574C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3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8BFD9C-0E13-484A-8E16-5E8EA574C2F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737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420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506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3430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6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103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87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5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02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37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469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03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A3B318D2-AEF1-4064-B387-345A79F92EDD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9DAD6F55-2307-4742-BDCF-76B2A0A6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3857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1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3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Layout" Target="../diagrams/layout11.xml"/><Relationship Id="rId7" Type="http://schemas.openxmlformats.org/officeDocument/2006/relationships/image" Target="../media/image6.png"/><Relationship Id="rId12" Type="http://schemas.microsoft.com/office/2007/relationships/diagramDrawing" Target="../diagrams/drawing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11" Type="http://schemas.openxmlformats.org/officeDocument/2006/relationships/diagramColors" Target="../diagrams/colors12.xml"/><Relationship Id="rId5" Type="http://schemas.openxmlformats.org/officeDocument/2006/relationships/diagramColors" Target="../diagrams/colors11.xml"/><Relationship Id="rId10" Type="http://schemas.openxmlformats.org/officeDocument/2006/relationships/diagramQuickStyle" Target="../diagrams/quickStyle12.xml"/><Relationship Id="rId4" Type="http://schemas.openxmlformats.org/officeDocument/2006/relationships/diagramQuickStyle" Target="../diagrams/quickStyle11.xml"/><Relationship Id="rId9" Type="http://schemas.openxmlformats.org/officeDocument/2006/relationships/diagramLayout" Target="../diagrams/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5689F5-0AAA-7761-F5DC-491D2D979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D5089B-3037-87C2-48DB-E2B453124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86" y="155257"/>
            <a:ext cx="11714914" cy="654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35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96F36299-AB34-4381-8268-0EBF2EF55C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02A590-F9D8-4E57-B069-92109B64F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398460"/>
            <a:ext cx="8457055" cy="206108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496513-37AD-4D15-9914-AB18C9817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75047" y="2398459"/>
            <a:ext cx="316952" cy="206108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AB9578-F707-5484-B2A2-E15E6621A9FC}"/>
              </a:ext>
            </a:extLst>
          </p:cNvPr>
          <p:cNvSpPr txBox="1"/>
          <p:nvPr/>
        </p:nvSpPr>
        <p:spPr>
          <a:xfrm>
            <a:off x="185056" y="2921167"/>
            <a:ext cx="62157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Beth </a:t>
            </a:r>
            <a:r>
              <a:rPr lang="en-US" sz="6000" dirty="0" err="1">
                <a:solidFill>
                  <a:schemeClr val="bg1"/>
                </a:solidFill>
              </a:rPr>
              <a:t>rwyt</a:t>
            </a:r>
            <a:r>
              <a:rPr lang="en-US" sz="6000" dirty="0">
                <a:solidFill>
                  <a:schemeClr val="bg1"/>
                </a:solidFill>
              </a:rPr>
              <a:t> </a:t>
            </a:r>
            <a:r>
              <a:rPr lang="en-US" sz="6000" dirty="0" err="1">
                <a:solidFill>
                  <a:schemeClr val="bg1"/>
                </a:solidFill>
              </a:rPr>
              <a:t>ti</a:t>
            </a:r>
            <a:r>
              <a:rPr lang="en-US" sz="6000" dirty="0">
                <a:solidFill>
                  <a:schemeClr val="bg1"/>
                </a:solidFill>
              </a:rPr>
              <a:t> </a:t>
            </a:r>
            <a:r>
              <a:rPr lang="en-US" sz="6000" dirty="0" err="1">
                <a:solidFill>
                  <a:schemeClr val="bg1"/>
                </a:solidFill>
              </a:rPr>
              <a:t>eisiau</a:t>
            </a:r>
            <a:r>
              <a:rPr lang="en-US" sz="6000" dirty="0">
                <a:solidFill>
                  <a:schemeClr val="bg1"/>
                </a:solidFill>
              </a:rPr>
              <a:t>?</a:t>
            </a:r>
            <a:endParaRPr lang="en-GB" sz="60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unny Shrug Emoji Posters for Sale | Redbubble">
            <a:extLst>
              <a:ext uri="{FF2B5EF4-FFF2-40B4-BE49-F238E27FC236}">
                <a16:creationId xmlns:a16="http://schemas.microsoft.com/office/drawing/2014/main" id="{BA365590-4180-DD09-615E-80261BD1FE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0" t="17809" r="18952" b="20286"/>
          <a:stretch/>
        </p:blipFill>
        <p:spPr bwMode="auto">
          <a:xfrm>
            <a:off x="8827168" y="1966709"/>
            <a:ext cx="2598243" cy="254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9972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6150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153" name="Rectangle 6152">
            <a:extLst>
              <a:ext uri="{FF2B5EF4-FFF2-40B4-BE49-F238E27FC236}">
                <a16:creationId xmlns:a16="http://schemas.microsoft.com/office/drawing/2014/main" id="{C67564D6-576C-45C9-B7EA-F7701B149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099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 descr="30 Second Timer – 123Timer">
            <a:extLst>
              <a:ext uri="{FF2B5EF4-FFF2-40B4-BE49-F238E27FC236}">
                <a16:creationId xmlns:a16="http://schemas.microsoft.com/office/drawing/2014/main" id="{A645623A-2BF3-5773-3EFD-2009AF032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4276" y="1720950"/>
            <a:ext cx="3374654" cy="337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5" name="Rectangle 6154">
            <a:extLst>
              <a:ext uri="{FF2B5EF4-FFF2-40B4-BE49-F238E27FC236}">
                <a16:creationId xmlns:a16="http://schemas.microsoft.com/office/drawing/2014/main" id="{F9060CEE-D73E-44ED-A407-C828C9E4D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0994" y="0"/>
            <a:ext cx="75610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AF0B544C-FD6C-42D8-B6B7-DDF7E60D0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0994" y="2059012"/>
            <a:ext cx="7561006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07FC0C-7127-21C5-4B23-2DC4173DDC1C}"/>
              </a:ext>
            </a:extLst>
          </p:cNvPr>
          <p:cNvSpPr/>
          <p:nvPr/>
        </p:nvSpPr>
        <p:spPr>
          <a:xfrm>
            <a:off x="3677632" y="2486527"/>
            <a:ext cx="9467731" cy="1739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Beth </a:t>
            </a:r>
            <a:r>
              <a:rPr lang="en-US" sz="44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ydych</a:t>
            </a:r>
            <a:r>
              <a:rPr lang="en-US" sz="44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4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chi’n</a:t>
            </a:r>
            <a:r>
              <a:rPr lang="en-US" sz="44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4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cofio</a:t>
            </a:r>
            <a:r>
              <a:rPr lang="en-US" sz="44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?</a:t>
            </a: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4400" cap="all" spc="150" dirty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Faint o </a:t>
            </a:r>
            <a:r>
              <a:rPr lang="en-US" sz="44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ddillad</a:t>
            </a:r>
            <a:endParaRPr lang="en-US" sz="4400" cap="all" spc="150" dirty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4400" cap="all" spc="150" dirty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468298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3EA1C8-B56D-814B-E0CF-44191AD8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7564D6-576C-45C9-B7EA-F7701B149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099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30 Second Timer – 123Timer">
            <a:extLst>
              <a:ext uri="{FF2B5EF4-FFF2-40B4-BE49-F238E27FC236}">
                <a16:creationId xmlns:a16="http://schemas.microsoft.com/office/drawing/2014/main" id="{F07BF6DE-6759-26CF-98D6-0D6A0DA5A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4276" y="1720950"/>
            <a:ext cx="3374654" cy="337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9060CEE-D73E-44ED-A407-C828C9E4D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0994" y="0"/>
            <a:ext cx="75610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0B544C-FD6C-42D8-B6B7-DDF7E60D0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0994" y="2059012"/>
            <a:ext cx="7561006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F8A28F-5437-7BDA-B4D9-4FB75D05E916}"/>
              </a:ext>
            </a:extLst>
          </p:cNvPr>
          <p:cNvSpPr/>
          <p:nvPr/>
        </p:nvSpPr>
        <p:spPr>
          <a:xfrm>
            <a:off x="4963246" y="2194560"/>
            <a:ext cx="6905666" cy="1739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Beth </a:t>
            </a:r>
            <a:r>
              <a:rPr lang="en-US" sz="51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ydych</a:t>
            </a:r>
            <a:r>
              <a:rPr lang="en-US" sz="51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51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chi’n</a:t>
            </a:r>
            <a:r>
              <a:rPr lang="en-US" sz="51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51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cofio</a:t>
            </a:r>
            <a:r>
              <a:rPr lang="en-US" sz="51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?</a:t>
            </a:r>
            <a:endParaRPr lang="en-US" sz="5100" b="0" cap="all" spc="150" dirty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5100" cap="all" spc="150" dirty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Faint o </a:t>
            </a:r>
            <a:r>
              <a:rPr lang="en-US" sz="5100" cap="all" spc="150" dirty="0" err="1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fwyd</a:t>
            </a:r>
            <a:r>
              <a:rPr lang="en-US" sz="5100" cap="all" spc="15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795997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07860-F290-7838-4959-CF50C30EF589}"/>
              </a:ext>
            </a:extLst>
          </p:cNvPr>
          <p:cNvSpPr txBox="1">
            <a:spLocks/>
          </p:cNvSpPr>
          <p:nvPr/>
        </p:nvSpPr>
        <p:spPr>
          <a:xfrm>
            <a:off x="119741" y="-1125177"/>
            <a:ext cx="9655629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rwyt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ti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eisiau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EDF8ED-C29E-7496-7593-5584BCB54D41}"/>
              </a:ext>
            </a:extLst>
          </p:cNvPr>
          <p:cNvSpPr txBox="1">
            <a:spLocks/>
          </p:cNvSpPr>
          <p:nvPr/>
        </p:nvSpPr>
        <p:spPr>
          <a:xfrm>
            <a:off x="2043439" y="1367352"/>
            <a:ext cx="7979228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200" dirty="0" err="1">
                <a:solidFill>
                  <a:srgbClr val="00B0F0"/>
                </a:solidFill>
              </a:rPr>
              <a:t>Rydw</a:t>
            </a:r>
            <a:r>
              <a:rPr lang="en-US" sz="5200" dirty="0">
                <a:solidFill>
                  <a:srgbClr val="00B0F0"/>
                </a:solidFill>
              </a:rPr>
              <a:t> </a:t>
            </a:r>
            <a:r>
              <a:rPr lang="en-US" sz="5200" dirty="0" err="1">
                <a:solidFill>
                  <a:srgbClr val="00B0F0"/>
                </a:solidFill>
              </a:rPr>
              <a:t>i</a:t>
            </a:r>
            <a:r>
              <a:rPr lang="en-US" sz="5200" dirty="0">
                <a:solidFill>
                  <a:srgbClr val="00B0F0"/>
                </a:solidFill>
              </a:rPr>
              <a:t> </a:t>
            </a:r>
            <a:r>
              <a:rPr lang="en-US" sz="5200" dirty="0" err="1">
                <a:solidFill>
                  <a:srgbClr val="00B0F0"/>
                </a:solidFill>
              </a:rPr>
              <a:t>eisiau</a:t>
            </a:r>
            <a:r>
              <a:rPr lang="en-US" sz="5200" dirty="0">
                <a:solidFill>
                  <a:srgbClr val="00B0F0"/>
                </a:solidFill>
              </a:rPr>
              <a:t>… </a:t>
            </a:r>
            <a:endParaRPr lang="en-GB" sz="5200" dirty="0">
              <a:solidFill>
                <a:srgbClr val="00B0F0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DCEA157-95B2-7947-0060-0F233F00DA4A}"/>
              </a:ext>
            </a:extLst>
          </p:cNvPr>
          <p:cNvSpPr txBox="1">
            <a:spLocks/>
          </p:cNvSpPr>
          <p:nvPr/>
        </p:nvSpPr>
        <p:spPr>
          <a:xfrm>
            <a:off x="2043439" y="3295258"/>
            <a:ext cx="8599715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200" dirty="0" err="1">
                <a:solidFill>
                  <a:srgbClr val="00B0F0"/>
                </a:solidFill>
              </a:rPr>
              <a:t>Dydw</a:t>
            </a:r>
            <a:r>
              <a:rPr lang="en-US" sz="5200" dirty="0">
                <a:solidFill>
                  <a:srgbClr val="00B0F0"/>
                </a:solidFill>
              </a:rPr>
              <a:t> </a:t>
            </a:r>
            <a:r>
              <a:rPr lang="en-US" sz="5200" dirty="0" err="1">
                <a:solidFill>
                  <a:srgbClr val="00B0F0"/>
                </a:solidFill>
              </a:rPr>
              <a:t>i</a:t>
            </a:r>
            <a:r>
              <a:rPr lang="en-US" sz="5200" dirty="0">
                <a:solidFill>
                  <a:srgbClr val="00B0F0"/>
                </a:solidFill>
              </a:rPr>
              <a:t> </a:t>
            </a:r>
            <a:r>
              <a:rPr lang="en-US" sz="5200" dirty="0" err="1">
                <a:solidFill>
                  <a:srgbClr val="00B0F0"/>
                </a:solidFill>
              </a:rPr>
              <a:t>ddim</a:t>
            </a:r>
            <a:r>
              <a:rPr lang="en-US" sz="5200" dirty="0">
                <a:solidFill>
                  <a:srgbClr val="00B0F0"/>
                </a:solidFill>
              </a:rPr>
              <a:t> </a:t>
            </a:r>
            <a:r>
              <a:rPr lang="en-US" sz="5200" dirty="0" err="1">
                <a:solidFill>
                  <a:srgbClr val="00B0F0"/>
                </a:solidFill>
              </a:rPr>
              <a:t>eisiau</a:t>
            </a:r>
            <a:r>
              <a:rPr lang="en-US" sz="5200" dirty="0">
                <a:solidFill>
                  <a:srgbClr val="00B0F0"/>
                </a:solidFill>
              </a:rPr>
              <a:t>…</a:t>
            </a:r>
            <a:endParaRPr lang="en-GB" sz="5200" dirty="0">
              <a:solidFill>
                <a:srgbClr val="00B0F0"/>
              </a:solidFill>
            </a:endParaRPr>
          </a:p>
        </p:txBody>
      </p:sp>
      <p:pic>
        <p:nvPicPr>
          <p:cNvPr id="5" name="Picture 4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1345A119-AD6F-3BA2-D71E-E070982DE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96" y="2975979"/>
            <a:ext cx="862340" cy="638559"/>
          </a:xfrm>
          <a:prstGeom prst="rect">
            <a:avLst/>
          </a:prstGeom>
        </p:spPr>
      </p:pic>
      <p:pic>
        <p:nvPicPr>
          <p:cNvPr id="6" name="Picture 5" descr="A red x symbol on a white background&#10;&#10;Description automatically generated">
            <a:extLst>
              <a:ext uri="{FF2B5EF4-FFF2-40B4-BE49-F238E27FC236}">
                <a16:creationId xmlns:a16="http://schemas.microsoft.com/office/drawing/2014/main" id="{F8F210C9-8144-DDC0-8120-C9DF722D5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96" y="5012178"/>
            <a:ext cx="703642" cy="58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3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B874F3-FBE5-9F7A-44F2-A3DA5729B4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B227C726-00E9-4762-B7F2-B5B94A120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DB8196D-E4D7-3367-C56A-A869F0471F78}"/>
              </a:ext>
            </a:extLst>
          </p:cNvPr>
          <p:cNvSpPr txBox="1">
            <a:spLocks/>
          </p:cNvSpPr>
          <p:nvPr/>
        </p:nvSpPr>
        <p:spPr>
          <a:xfrm>
            <a:off x="2294858" y="200369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5000"/>
              </a:lnSpc>
              <a:spcAft>
                <a:spcPts val="600"/>
              </a:spcAft>
            </a:pPr>
            <a:endParaRPr lang="en-US" sz="4000" cap="all" dirty="0">
              <a:solidFill>
                <a:schemeClr val="bg2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B8C30C4C-1A60-E5E4-11E8-2B162CA830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8705885"/>
              </p:ext>
            </p:extLst>
          </p:nvPr>
        </p:nvGraphicFramePr>
        <p:xfrm>
          <a:off x="1204118" y="1546981"/>
          <a:ext cx="9783763" cy="3298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183930CF-618B-B59A-75BA-3AF9988C503E}"/>
              </a:ext>
            </a:extLst>
          </p:cNvPr>
          <p:cNvSpPr/>
          <p:nvPr/>
        </p:nvSpPr>
        <p:spPr>
          <a:xfrm>
            <a:off x="8774889" y="5311019"/>
            <a:ext cx="2784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5400" b="1" cap="none" spc="0" dirty="0" err="1">
                <a:ln/>
                <a:solidFill>
                  <a:srgbClr val="FF0000"/>
                </a:solidFill>
                <a:effectLst/>
              </a:rPr>
              <a:t>Cofiwch</a:t>
            </a:r>
            <a:r>
              <a:rPr lang="en-GB" sz="5400" b="1" cap="none" spc="0" dirty="0">
                <a:ln/>
                <a:solidFill>
                  <a:srgbClr val="FF0000"/>
                </a:solidFill>
                <a:effectLst/>
              </a:rPr>
              <a:t>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89BFAE-FD89-1F4C-F2FB-C7B38800DCB8}"/>
              </a:ext>
            </a:extLst>
          </p:cNvPr>
          <p:cNvSpPr txBox="1">
            <a:spLocks/>
          </p:cNvSpPr>
          <p:nvPr/>
        </p:nvSpPr>
        <p:spPr>
          <a:xfrm>
            <a:off x="1917914" y="563014"/>
            <a:ext cx="7979228" cy="783470"/>
          </a:xfrm>
          <a:prstGeom prst="rect">
            <a:avLst/>
          </a:prstGeom>
        </p:spPr>
        <p:txBody>
          <a:bodyPr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200" dirty="0" err="1">
                <a:solidFill>
                  <a:srgbClr val="00B0F0"/>
                </a:solidFill>
              </a:rPr>
              <a:t>Rheolau</a:t>
            </a:r>
            <a:r>
              <a:rPr lang="en-US" sz="5200" dirty="0">
                <a:solidFill>
                  <a:srgbClr val="00B0F0"/>
                </a:solidFill>
              </a:rPr>
              <a:t>?</a:t>
            </a:r>
            <a:endParaRPr lang="en-GB" sz="5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292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E35DD5-0D01-B494-D79D-BD6459BE4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194F180-3721-25EE-D3CB-9455A9BDBCB6}"/>
              </a:ext>
            </a:extLst>
          </p:cNvPr>
          <p:cNvSpPr txBox="1">
            <a:spLocks/>
          </p:cNvSpPr>
          <p:nvPr/>
        </p:nvSpPr>
        <p:spPr>
          <a:xfrm>
            <a:off x="116876" y="-8671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rwyt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ti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eisiau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fwyta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CC50A83-CB91-92F4-AF78-D014AE8EC27B}"/>
              </a:ext>
            </a:extLst>
          </p:cNvPr>
          <p:cNvSpPr/>
          <p:nvPr/>
        </p:nvSpPr>
        <p:spPr>
          <a:xfrm>
            <a:off x="406400" y="2690388"/>
            <a:ext cx="11108967" cy="172921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24EBA9-4926-C9C6-EFB3-3D3AEAD9014F}"/>
              </a:ext>
            </a:extLst>
          </p:cNvPr>
          <p:cNvSpPr txBox="1"/>
          <p:nvPr/>
        </p:nvSpPr>
        <p:spPr>
          <a:xfrm>
            <a:off x="676633" y="3094073"/>
            <a:ext cx="83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bwyta</a:t>
            </a:r>
            <a:r>
              <a:rPr lang="en-US" sz="4800" dirty="0"/>
              <a:t> </a:t>
            </a:r>
            <a:r>
              <a:rPr lang="en-US" sz="4800" dirty="0" err="1"/>
              <a:t>sglodion</a:t>
            </a:r>
            <a:r>
              <a:rPr lang="en-US" sz="4800" dirty="0"/>
              <a:t>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62360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BA87AB-306F-AA02-0493-579237A16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7988397-020D-F95D-AF2E-888805A9FB15}"/>
              </a:ext>
            </a:extLst>
          </p:cNvPr>
          <p:cNvSpPr txBox="1">
            <a:spLocks/>
          </p:cNvSpPr>
          <p:nvPr/>
        </p:nvSpPr>
        <p:spPr>
          <a:xfrm>
            <a:off x="116876" y="-9179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rwyt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ti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eisiau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fwyta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98305BC-9CB4-781C-9C2B-CECF847624CF}"/>
              </a:ext>
            </a:extLst>
          </p:cNvPr>
          <p:cNvSpPr/>
          <p:nvPr/>
        </p:nvSpPr>
        <p:spPr>
          <a:xfrm>
            <a:off x="406400" y="2603500"/>
            <a:ext cx="11108967" cy="17907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A6F2B1-E7D4-F309-4680-F64DAB521606}"/>
              </a:ext>
            </a:extLst>
          </p:cNvPr>
          <p:cNvSpPr txBox="1"/>
          <p:nvPr/>
        </p:nvSpPr>
        <p:spPr>
          <a:xfrm>
            <a:off x="575033" y="3057103"/>
            <a:ext cx="83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bwyta</a:t>
            </a:r>
            <a:r>
              <a:rPr lang="en-US" sz="4800" dirty="0"/>
              <a:t> </a:t>
            </a:r>
            <a:r>
              <a:rPr lang="en-US" sz="4800" dirty="0" err="1"/>
              <a:t>cagen</a:t>
            </a:r>
            <a:r>
              <a:rPr lang="en-US" sz="4800" dirty="0"/>
              <a:t>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27704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5C63A8-5736-4187-D8F4-1060A6C9C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2B9B89A-3DA5-BA79-84BF-90B014EE68EB}"/>
              </a:ext>
            </a:extLst>
          </p:cNvPr>
          <p:cNvSpPr txBox="1">
            <a:spLocks/>
          </p:cNvSpPr>
          <p:nvPr/>
        </p:nvSpPr>
        <p:spPr>
          <a:xfrm>
            <a:off x="116876" y="-89127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 err="1">
                <a:solidFill>
                  <a:srgbClr val="00B0F0"/>
                </a:solidFill>
              </a:rPr>
              <a:t>Ymestyn</a:t>
            </a:r>
            <a:r>
              <a:rPr lang="en-US" sz="8000" dirty="0">
                <a:solidFill>
                  <a:srgbClr val="00B0F0"/>
                </a:solidFill>
              </a:rPr>
              <a:t> y </a:t>
            </a:r>
            <a:r>
              <a:rPr lang="en-US" sz="8000" dirty="0" err="1">
                <a:solidFill>
                  <a:srgbClr val="00B0F0"/>
                </a:solidFill>
              </a:rPr>
              <a:t>frawddeg</a:t>
            </a:r>
            <a:r>
              <a:rPr lang="en-US" sz="8000" dirty="0">
                <a:solidFill>
                  <a:srgbClr val="00B0F0"/>
                </a:solidFill>
              </a:rPr>
              <a:t>… 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7AB1A-357B-9F92-B198-957CD5C315A3}"/>
              </a:ext>
            </a:extLst>
          </p:cNvPr>
          <p:cNvSpPr/>
          <p:nvPr/>
        </p:nvSpPr>
        <p:spPr>
          <a:xfrm>
            <a:off x="406400" y="2603500"/>
            <a:ext cx="11108967" cy="17907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C53218-B57C-0BD0-E299-52539FB5720D}"/>
              </a:ext>
            </a:extLst>
          </p:cNvPr>
          <p:cNvSpPr txBox="1"/>
          <p:nvPr/>
        </p:nvSpPr>
        <p:spPr>
          <a:xfrm>
            <a:off x="549632" y="2777703"/>
            <a:ext cx="102326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bwyta</a:t>
            </a:r>
            <a:r>
              <a:rPr lang="en-US" sz="4800" dirty="0"/>
              <a:t> </a:t>
            </a:r>
            <a:r>
              <a:rPr lang="en-US" sz="4800" dirty="0" err="1"/>
              <a:t>oren</a:t>
            </a:r>
            <a:r>
              <a:rPr lang="en-US" sz="4800" dirty="0"/>
              <a:t> </a:t>
            </a:r>
            <a:r>
              <a:rPr lang="en-US" sz="4800" dirty="0" err="1">
                <a:solidFill>
                  <a:srgbClr val="FF0000"/>
                </a:solidFill>
              </a:rPr>
              <a:t>ond</a:t>
            </a:r>
            <a:r>
              <a:rPr lang="en-US" sz="4800" dirty="0"/>
              <a:t> </a:t>
            </a:r>
            <a:r>
              <a:rPr lang="en-US" sz="4800" dirty="0" err="1"/>
              <a:t>dydw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ddim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bwyta</a:t>
            </a:r>
            <a:r>
              <a:rPr lang="en-US" sz="4800" dirty="0"/>
              <a:t> </a:t>
            </a:r>
            <a:r>
              <a:rPr lang="en-US" sz="4800" dirty="0" err="1"/>
              <a:t>afal</a:t>
            </a:r>
            <a:r>
              <a:rPr lang="en-US" sz="4800" dirty="0"/>
              <a:t>. </a:t>
            </a:r>
          </a:p>
          <a:p>
            <a:r>
              <a:rPr lang="en-US" sz="4800" dirty="0"/>
              <a:t>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04247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BB6616-A4D9-D024-F6AB-7D22F1353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B1CFD99-4B78-02C7-50E7-C4A868F078AF}"/>
              </a:ext>
            </a:extLst>
          </p:cNvPr>
          <p:cNvSpPr txBox="1">
            <a:spLocks/>
          </p:cNvSpPr>
          <p:nvPr/>
        </p:nvSpPr>
        <p:spPr>
          <a:xfrm>
            <a:off x="116876" y="-89127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 err="1">
                <a:solidFill>
                  <a:srgbClr val="00B0F0"/>
                </a:solidFill>
              </a:rPr>
              <a:t>Ymestyn</a:t>
            </a:r>
            <a:r>
              <a:rPr lang="en-US" sz="8000" dirty="0">
                <a:solidFill>
                  <a:srgbClr val="00B0F0"/>
                </a:solidFill>
              </a:rPr>
              <a:t> y </a:t>
            </a:r>
            <a:r>
              <a:rPr lang="en-US" sz="8000" dirty="0" err="1">
                <a:solidFill>
                  <a:srgbClr val="00B0F0"/>
                </a:solidFill>
              </a:rPr>
              <a:t>frawddeg</a:t>
            </a:r>
            <a:r>
              <a:rPr lang="en-US" sz="8000" dirty="0">
                <a:solidFill>
                  <a:srgbClr val="00B0F0"/>
                </a:solidFill>
              </a:rPr>
              <a:t>… 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6D34FFB-BC33-106D-79FB-9E2EC481A443}"/>
              </a:ext>
            </a:extLst>
          </p:cNvPr>
          <p:cNvSpPr/>
          <p:nvPr/>
        </p:nvSpPr>
        <p:spPr>
          <a:xfrm>
            <a:off x="406400" y="2603500"/>
            <a:ext cx="11108967" cy="17907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067FA6-CE32-087D-7D71-46C882E41812}"/>
              </a:ext>
            </a:extLst>
          </p:cNvPr>
          <p:cNvSpPr txBox="1"/>
          <p:nvPr/>
        </p:nvSpPr>
        <p:spPr>
          <a:xfrm>
            <a:off x="549632" y="2777703"/>
            <a:ext cx="102326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bwyta</a:t>
            </a:r>
            <a:r>
              <a:rPr lang="en-US" sz="4800" dirty="0"/>
              <a:t> banana </a:t>
            </a:r>
            <a:r>
              <a:rPr lang="en-US" sz="4800" dirty="0" err="1">
                <a:solidFill>
                  <a:srgbClr val="FF0000"/>
                </a:solidFill>
              </a:rPr>
              <a:t>ond</a:t>
            </a:r>
            <a:r>
              <a:rPr lang="en-US" sz="4800" dirty="0">
                <a:solidFill>
                  <a:srgbClr val="FF0000"/>
                </a:solidFill>
              </a:rPr>
              <a:t> </a:t>
            </a:r>
            <a:r>
              <a:rPr lang="en-US" sz="4800" dirty="0" err="1"/>
              <a:t>dydw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ddim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bwyta</a:t>
            </a:r>
            <a:r>
              <a:rPr lang="en-US" sz="4800" dirty="0"/>
              <a:t> melon.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2181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47F0F7-3498-88E3-3BAA-3759E10D6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1731ABD-81D9-65C0-8099-11F0602023DC}"/>
              </a:ext>
            </a:extLst>
          </p:cNvPr>
          <p:cNvSpPr txBox="1">
            <a:spLocks/>
          </p:cNvSpPr>
          <p:nvPr/>
        </p:nvSpPr>
        <p:spPr>
          <a:xfrm>
            <a:off x="116876" y="-72412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rwyt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ti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eisiau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wisgo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B2B53D2-3428-AE1D-CEE7-6E4E912B171E}"/>
              </a:ext>
            </a:extLst>
          </p:cNvPr>
          <p:cNvSpPr/>
          <p:nvPr/>
        </p:nvSpPr>
        <p:spPr>
          <a:xfrm>
            <a:off x="406400" y="2657817"/>
            <a:ext cx="11108967" cy="17907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B829D0-36EE-8253-EB73-9EA10C2CFB8F}"/>
              </a:ext>
            </a:extLst>
          </p:cNvPr>
          <p:cNvSpPr txBox="1"/>
          <p:nvPr/>
        </p:nvSpPr>
        <p:spPr>
          <a:xfrm>
            <a:off x="564146" y="3057687"/>
            <a:ext cx="7400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err="1"/>
              <a:t>Rydw</a:t>
            </a:r>
            <a:r>
              <a:rPr lang="en-US" sz="5400" dirty="0"/>
              <a:t> </a:t>
            </a:r>
            <a:r>
              <a:rPr lang="en-US" sz="5400" dirty="0" err="1"/>
              <a:t>i</a:t>
            </a:r>
            <a:r>
              <a:rPr lang="en-US" sz="5400" dirty="0"/>
              <a:t> </a:t>
            </a:r>
            <a:r>
              <a:rPr lang="en-US" sz="5400" dirty="0" err="1"/>
              <a:t>eisiau</a:t>
            </a:r>
            <a:r>
              <a:rPr lang="en-US" sz="5400" dirty="0"/>
              <a:t> </a:t>
            </a:r>
            <a:r>
              <a:rPr lang="en-US" sz="5400" dirty="0" err="1"/>
              <a:t>gwisgo</a:t>
            </a:r>
            <a:r>
              <a:rPr lang="en-US" sz="5400" dirty="0"/>
              <a:t> het.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6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C00F8D-2E11-684D-6F11-FA78A7B90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1C2BE12-0742-C6F2-70F0-8520CECD7283}"/>
              </a:ext>
            </a:extLst>
          </p:cNvPr>
          <p:cNvSpPr txBox="1">
            <a:spLocks/>
          </p:cNvSpPr>
          <p:nvPr/>
        </p:nvSpPr>
        <p:spPr>
          <a:xfrm>
            <a:off x="116874" y="-824003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rwyt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ti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eisiau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wisgo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3AA5911-3340-214D-A819-27AB1DEB2F76}"/>
              </a:ext>
            </a:extLst>
          </p:cNvPr>
          <p:cNvSpPr/>
          <p:nvPr/>
        </p:nvSpPr>
        <p:spPr>
          <a:xfrm>
            <a:off x="261637" y="2905466"/>
            <a:ext cx="11108967" cy="17907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53F2EF-9ADC-E6D5-03AF-140ECF5CF667}"/>
              </a:ext>
            </a:extLst>
          </p:cNvPr>
          <p:cNvSpPr txBox="1"/>
          <p:nvPr/>
        </p:nvSpPr>
        <p:spPr>
          <a:xfrm>
            <a:off x="564146" y="3200651"/>
            <a:ext cx="9938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err="1"/>
              <a:t>Rydw</a:t>
            </a:r>
            <a:r>
              <a:rPr lang="en-US" sz="5400" dirty="0"/>
              <a:t> </a:t>
            </a:r>
            <a:r>
              <a:rPr lang="en-US" sz="5400" dirty="0" err="1"/>
              <a:t>i</a:t>
            </a:r>
            <a:r>
              <a:rPr lang="en-US" sz="5400" dirty="0"/>
              <a:t> </a:t>
            </a:r>
            <a:r>
              <a:rPr lang="en-US" sz="5400" dirty="0" err="1"/>
              <a:t>eisiau</a:t>
            </a:r>
            <a:r>
              <a:rPr lang="en-US" sz="5400" dirty="0"/>
              <a:t> </a:t>
            </a:r>
            <a:r>
              <a:rPr lang="en-US" sz="5400" dirty="0" err="1"/>
              <a:t>gwisgo</a:t>
            </a:r>
            <a:r>
              <a:rPr lang="en-US" sz="5400" dirty="0"/>
              <a:t> </a:t>
            </a:r>
            <a:r>
              <a:rPr lang="en-US" sz="5400" dirty="0" err="1"/>
              <a:t>sgarff</a:t>
            </a:r>
            <a:r>
              <a:rPr lang="en-US" sz="5400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04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B7FCB2-02BB-B316-B095-9174C473FD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A328017-DEA5-CD6B-2453-FFC80971675F}"/>
              </a:ext>
            </a:extLst>
          </p:cNvPr>
          <p:cNvSpPr txBox="1">
            <a:spLocks/>
          </p:cNvSpPr>
          <p:nvPr/>
        </p:nvSpPr>
        <p:spPr>
          <a:xfrm>
            <a:off x="107229" y="-9433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 err="1">
                <a:solidFill>
                  <a:srgbClr val="00B0F0"/>
                </a:solidFill>
              </a:rPr>
              <a:t>Ymestyn</a:t>
            </a:r>
            <a:r>
              <a:rPr lang="en-US" sz="8000" dirty="0">
                <a:solidFill>
                  <a:srgbClr val="00B0F0"/>
                </a:solidFill>
              </a:rPr>
              <a:t> y </a:t>
            </a:r>
            <a:r>
              <a:rPr lang="en-US" sz="8000" dirty="0" err="1">
                <a:solidFill>
                  <a:srgbClr val="00B0F0"/>
                </a:solidFill>
              </a:rPr>
              <a:t>frawddeg</a:t>
            </a:r>
            <a:r>
              <a:rPr lang="en-US" sz="8000" dirty="0">
                <a:solidFill>
                  <a:srgbClr val="00B0F0"/>
                </a:solidFill>
              </a:rPr>
              <a:t>…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F41B95A-D21F-EFC0-5F6B-4D72719DD455}"/>
              </a:ext>
            </a:extLst>
          </p:cNvPr>
          <p:cNvSpPr/>
          <p:nvPr/>
        </p:nvSpPr>
        <p:spPr>
          <a:xfrm>
            <a:off x="287037" y="1968500"/>
            <a:ext cx="11108967" cy="25654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2A65BF-B648-0F03-ABCE-87879E514644}"/>
              </a:ext>
            </a:extLst>
          </p:cNvPr>
          <p:cNvSpPr txBox="1"/>
          <p:nvPr/>
        </p:nvSpPr>
        <p:spPr>
          <a:xfrm>
            <a:off x="396753" y="2413337"/>
            <a:ext cx="111089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gwisgo</a:t>
            </a:r>
            <a:r>
              <a:rPr lang="en-US" sz="4800" dirty="0"/>
              <a:t> </a:t>
            </a:r>
            <a:r>
              <a:rPr lang="en-US" sz="4800" dirty="0" err="1"/>
              <a:t>trowsus</a:t>
            </a:r>
            <a:r>
              <a:rPr lang="en-US" sz="4800" dirty="0"/>
              <a:t> </a:t>
            </a:r>
            <a:r>
              <a:rPr lang="en-US" sz="4800" dirty="0" err="1">
                <a:solidFill>
                  <a:srgbClr val="FF0000"/>
                </a:solidFill>
              </a:rPr>
              <a:t>ond</a:t>
            </a:r>
            <a:r>
              <a:rPr lang="en-US" sz="4800" dirty="0"/>
              <a:t> </a:t>
            </a:r>
            <a:r>
              <a:rPr lang="en-US" sz="4800" dirty="0" err="1"/>
              <a:t>dydw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ddim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gwisgo</a:t>
            </a:r>
            <a:r>
              <a:rPr lang="en-US" sz="4800" dirty="0"/>
              <a:t> </a:t>
            </a:r>
            <a:r>
              <a:rPr lang="en-US" sz="4800" dirty="0" err="1"/>
              <a:t>sgert</a:t>
            </a:r>
            <a:r>
              <a:rPr lang="en-US" sz="5400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651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6C5F44-587F-FAB0-B4EE-502DA3795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636B7D1-0D71-92D0-8187-1FFD79A88763}"/>
              </a:ext>
            </a:extLst>
          </p:cNvPr>
          <p:cNvSpPr txBox="1">
            <a:spLocks/>
          </p:cNvSpPr>
          <p:nvPr/>
        </p:nvSpPr>
        <p:spPr>
          <a:xfrm>
            <a:off x="107229" y="-9179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 err="1">
                <a:solidFill>
                  <a:srgbClr val="00B0F0"/>
                </a:solidFill>
              </a:rPr>
              <a:t>Ymestyn</a:t>
            </a:r>
            <a:r>
              <a:rPr lang="en-US" sz="8000" dirty="0">
                <a:solidFill>
                  <a:srgbClr val="00B0F0"/>
                </a:solidFill>
              </a:rPr>
              <a:t> y </a:t>
            </a:r>
            <a:r>
              <a:rPr lang="en-US" sz="8000" dirty="0" err="1">
                <a:solidFill>
                  <a:srgbClr val="00B0F0"/>
                </a:solidFill>
              </a:rPr>
              <a:t>frawddeg</a:t>
            </a:r>
            <a:r>
              <a:rPr lang="en-US" sz="8000" dirty="0">
                <a:solidFill>
                  <a:srgbClr val="00B0F0"/>
                </a:solidFill>
              </a:rPr>
              <a:t>…</a:t>
            </a:r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AEDBD2E-2927-F857-7B8C-D788980B2826}"/>
              </a:ext>
            </a:extLst>
          </p:cNvPr>
          <p:cNvSpPr/>
          <p:nvPr/>
        </p:nvSpPr>
        <p:spPr>
          <a:xfrm>
            <a:off x="287037" y="1968500"/>
            <a:ext cx="11108967" cy="25654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02CB23-D43A-B5B6-2487-013F7254BF5D}"/>
              </a:ext>
            </a:extLst>
          </p:cNvPr>
          <p:cNvSpPr txBox="1"/>
          <p:nvPr/>
        </p:nvSpPr>
        <p:spPr>
          <a:xfrm>
            <a:off x="396753" y="2413337"/>
            <a:ext cx="111089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gwisgo</a:t>
            </a:r>
            <a:r>
              <a:rPr lang="en-US" sz="4800" dirty="0"/>
              <a:t> </a:t>
            </a:r>
            <a:r>
              <a:rPr lang="en-US" sz="4800" dirty="0" err="1"/>
              <a:t>menig</a:t>
            </a:r>
            <a:r>
              <a:rPr lang="en-US" sz="4800" dirty="0"/>
              <a:t> </a:t>
            </a:r>
            <a:r>
              <a:rPr lang="en-US" sz="4800" dirty="0" err="1">
                <a:solidFill>
                  <a:srgbClr val="FF0000"/>
                </a:solidFill>
              </a:rPr>
              <a:t>ond</a:t>
            </a:r>
            <a:r>
              <a:rPr lang="en-US" sz="4800" dirty="0"/>
              <a:t> </a:t>
            </a:r>
            <a:r>
              <a:rPr lang="en-US" sz="4800" dirty="0" err="1"/>
              <a:t>dydw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ddim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gwisgo</a:t>
            </a:r>
            <a:r>
              <a:rPr lang="en-US" sz="4800" dirty="0"/>
              <a:t> </a:t>
            </a:r>
            <a:r>
              <a:rPr lang="en-US" sz="4800" dirty="0" err="1"/>
              <a:t>sgarff</a:t>
            </a:r>
            <a:r>
              <a:rPr lang="en-US" sz="5400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769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771B50-BEC2-C06D-D1E6-5A445FCBB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D5C4F70-914A-DB06-80B1-FFFC032088F9}"/>
              </a:ext>
            </a:extLst>
          </p:cNvPr>
          <p:cNvSpPr txBox="1">
            <a:spLocks/>
          </p:cNvSpPr>
          <p:nvPr/>
        </p:nvSpPr>
        <p:spPr>
          <a:xfrm>
            <a:off x="116876" y="-12735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16C5535-3F01-0D52-5435-5D5A28129C81}"/>
              </a:ext>
            </a:extLst>
          </p:cNvPr>
          <p:cNvSpPr/>
          <p:nvPr/>
        </p:nvSpPr>
        <p:spPr>
          <a:xfrm>
            <a:off x="287037" y="1968500"/>
            <a:ext cx="11108967" cy="25654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D872EF-7577-5974-7265-2E51A3BEFD52}"/>
              </a:ext>
            </a:extLst>
          </p:cNvPr>
          <p:cNvSpPr txBox="1"/>
          <p:nvPr/>
        </p:nvSpPr>
        <p:spPr>
          <a:xfrm>
            <a:off x="287037" y="2835701"/>
            <a:ext cx="11108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/>
              <a:t>Rydw</a:t>
            </a:r>
            <a:r>
              <a:rPr lang="en-US" sz="4800" dirty="0"/>
              <a:t> </a:t>
            </a:r>
            <a:r>
              <a:rPr lang="en-US" sz="4800" dirty="0" err="1"/>
              <a:t>i</a:t>
            </a:r>
            <a:r>
              <a:rPr lang="en-US" sz="4800" dirty="0"/>
              <a:t> </a:t>
            </a:r>
            <a:r>
              <a:rPr lang="en-US" sz="4800" dirty="0" err="1"/>
              <a:t>eisiau</a:t>
            </a:r>
            <a:r>
              <a:rPr lang="en-US" sz="4800" dirty="0"/>
              <a:t> </a:t>
            </a:r>
            <a:r>
              <a:rPr lang="en-US" sz="4800" dirty="0" err="1"/>
              <a:t>gwisgo</a:t>
            </a:r>
            <a:r>
              <a:rPr lang="en-US" sz="4800" dirty="0"/>
              <a:t> cot </a:t>
            </a:r>
            <a:r>
              <a:rPr lang="en-US" sz="4800" dirty="0" err="1">
                <a:solidFill>
                  <a:srgbClr val="FF0000"/>
                </a:solidFill>
              </a:rPr>
              <a:t>ond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F17BA29-441E-A4AA-8D3B-808241BE6101}"/>
              </a:ext>
            </a:extLst>
          </p:cNvPr>
          <p:cNvSpPr txBox="1">
            <a:spLocks/>
          </p:cNvSpPr>
          <p:nvPr/>
        </p:nvSpPr>
        <p:spPr>
          <a:xfrm>
            <a:off x="142274" y="-1000112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 err="1">
                <a:solidFill>
                  <a:srgbClr val="00B0F0"/>
                </a:solidFill>
              </a:rPr>
              <a:t>Gorffenwch</a:t>
            </a:r>
            <a:r>
              <a:rPr lang="en-US" sz="6600" dirty="0">
                <a:solidFill>
                  <a:srgbClr val="00B0F0"/>
                </a:solidFill>
              </a:rPr>
              <a:t> y </a:t>
            </a:r>
            <a:r>
              <a:rPr lang="en-US" sz="6600" dirty="0" err="1">
                <a:solidFill>
                  <a:srgbClr val="00B0F0"/>
                </a:solidFill>
              </a:rPr>
              <a:t>frawddeg</a:t>
            </a:r>
            <a:endParaRPr lang="en-GB" sz="6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64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932310-A0D7-E5EA-4DA7-4EF7F9C2B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3E75778-8865-451E-A418-58B337FE5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4B3A732-BD30-43B3-B22F-86F941907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5978F0-8D3C-4B12-B071-F1254173E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371600"/>
            <a:ext cx="12192000" cy="4114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DB322D6-F6AF-FDDA-636E-0D21BB328426}"/>
              </a:ext>
            </a:extLst>
          </p:cNvPr>
          <p:cNvSpPr txBox="1">
            <a:spLocks/>
          </p:cNvSpPr>
          <p:nvPr/>
        </p:nvSpPr>
        <p:spPr>
          <a:xfrm>
            <a:off x="365759" y="1693334"/>
            <a:ext cx="8255727" cy="34713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sz="8000" cap="all" spc="150" dirty="0" err="1">
                <a:solidFill>
                  <a:schemeClr val="bg2"/>
                </a:solidFill>
              </a:rPr>
              <a:t>Pwy</a:t>
            </a:r>
            <a:r>
              <a:rPr lang="en-US" sz="8000" cap="all" spc="150" dirty="0">
                <a:solidFill>
                  <a:schemeClr val="bg2"/>
                </a:solidFill>
              </a:rPr>
              <a:t> </a:t>
            </a:r>
            <a:r>
              <a:rPr lang="en-US" sz="8000" cap="all" spc="150" dirty="0" err="1">
                <a:solidFill>
                  <a:schemeClr val="bg2"/>
                </a:solidFill>
              </a:rPr>
              <a:t>sy’n</a:t>
            </a:r>
            <a:r>
              <a:rPr lang="en-US" sz="8000" cap="all" spc="150" dirty="0">
                <a:solidFill>
                  <a:schemeClr val="bg2"/>
                </a:solidFill>
              </a:rPr>
              <a:t> </a:t>
            </a:r>
            <a:r>
              <a:rPr lang="en-US" sz="8000" cap="all" spc="150" dirty="0" err="1">
                <a:solidFill>
                  <a:schemeClr val="bg2"/>
                </a:solidFill>
              </a:rPr>
              <a:t>eisiau</a:t>
            </a:r>
            <a:r>
              <a:rPr lang="en-US" sz="8000" cap="all" spc="150" dirty="0">
                <a:solidFill>
                  <a:schemeClr val="bg2"/>
                </a:solidFill>
              </a:rPr>
              <a:t> </a:t>
            </a:r>
            <a:r>
              <a:rPr lang="en-US" sz="8000" cap="all" spc="150" dirty="0" err="1">
                <a:solidFill>
                  <a:schemeClr val="bg2"/>
                </a:solidFill>
              </a:rPr>
              <a:t>chwarae</a:t>
            </a:r>
            <a:r>
              <a:rPr lang="en-US" sz="8000" cap="all" spc="150" dirty="0">
                <a:solidFill>
                  <a:schemeClr val="bg2"/>
                </a:solidFill>
              </a:rPr>
              <a:t> </a:t>
            </a:r>
            <a:r>
              <a:rPr lang="en-US" sz="8000" cap="all" spc="150" dirty="0" err="1">
                <a:solidFill>
                  <a:schemeClr val="bg2"/>
                </a:solidFill>
              </a:rPr>
              <a:t>gêm</a:t>
            </a:r>
            <a:r>
              <a:rPr lang="en-US" sz="8000" cap="all" spc="150" dirty="0">
                <a:solidFill>
                  <a:schemeClr val="bg2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505624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6650AA-9EF3-5AE9-68B2-93D9D9F66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C4D9C4F3-3A51-4F45-8A5D-AAD196BF7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074" name="Picture 2" descr="Free Chocolate Clipart, Download Free Chocolate Clipart png images ...">
            <a:extLst>
              <a:ext uri="{FF2B5EF4-FFF2-40B4-BE49-F238E27FC236}">
                <a16:creationId xmlns:a16="http://schemas.microsoft.com/office/drawing/2014/main" id="{00338F26-C741-862D-2DB8-8C859A3E1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6" r="1535" b="-1"/>
          <a:stretch/>
        </p:blipFill>
        <p:spPr bwMode="auto">
          <a:xfrm rot="21600000">
            <a:off x="20" y="10"/>
            <a:ext cx="12191979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Rectangle 3080">
            <a:extLst>
              <a:ext uri="{FF2B5EF4-FFF2-40B4-BE49-F238E27FC236}">
                <a16:creationId xmlns:a16="http://schemas.microsoft.com/office/drawing/2014/main" id="{234F90F8-688B-4FD8-AFF8-43885F5FF6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57AB6F7-70F4-4241-07E6-3AA2DC936B88}"/>
              </a:ext>
            </a:extLst>
          </p:cNvPr>
          <p:cNvSpPr txBox="1">
            <a:spLocks/>
          </p:cNvSpPr>
          <p:nvPr/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5000"/>
              </a:lnSpc>
              <a:spcAft>
                <a:spcPts val="600"/>
              </a:spcAft>
            </a:pPr>
            <a:r>
              <a:rPr lang="en-US" sz="6000" cap="all" dirty="0" err="1">
                <a:solidFill>
                  <a:schemeClr val="bg2"/>
                </a:solidFill>
              </a:rPr>
              <a:t>Chwarae'r</a:t>
            </a:r>
            <a:r>
              <a:rPr lang="en-US" sz="6000" cap="all" dirty="0">
                <a:solidFill>
                  <a:schemeClr val="bg2"/>
                </a:solidFill>
              </a:rPr>
              <a:t> </a:t>
            </a:r>
            <a:r>
              <a:rPr lang="en-US" sz="6000" cap="all" dirty="0" err="1">
                <a:solidFill>
                  <a:schemeClr val="bg2"/>
                </a:solidFill>
              </a:rPr>
              <a:t>gêm</a:t>
            </a:r>
            <a:endParaRPr lang="en-US" sz="6000" cap="all" dirty="0">
              <a:solidFill>
                <a:schemeClr val="bg2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E7B7CF38-EA11-C41C-56DD-0DB8E0D30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0735983"/>
              </p:ext>
            </p:extLst>
          </p:nvPr>
        </p:nvGraphicFramePr>
        <p:xfrm>
          <a:off x="114308" y="1654629"/>
          <a:ext cx="11870863" cy="5027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DBBA6409-3310-C97A-6A19-E98527BACFE6}"/>
              </a:ext>
            </a:extLst>
          </p:cNvPr>
          <p:cNvSpPr/>
          <p:nvPr/>
        </p:nvSpPr>
        <p:spPr>
          <a:xfrm>
            <a:off x="1484362" y="2161414"/>
            <a:ext cx="22781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44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un</a:t>
            </a:r>
            <a:endParaRPr lang="en-GB" sz="4400" b="1" cap="none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4A610E-03CA-56DC-001D-CEFD8ED1FD60}"/>
              </a:ext>
            </a:extLst>
          </p:cNvPr>
          <p:cNvSpPr/>
          <p:nvPr/>
        </p:nvSpPr>
        <p:spPr>
          <a:xfrm>
            <a:off x="8056989" y="2161414"/>
            <a:ext cx="2435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44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dau</a:t>
            </a:r>
            <a:endParaRPr lang="en-GB" sz="4400" b="1" cap="none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B48A66-7AAC-AFB0-F8CD-58F729E4CBBF}"/>
              </a:ext>
            </a:extLst>
          </p:cNvPr>
          <p:cNvSpPr/>
          <p:nvPr/>
        </p:nvSpPr>
        <p:spPr>
          <a:xfrm>
            <a:off x="781779" y="3706595"/>
            <a:ext cx="48590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Beth </a:t>
            </a:r>
            <a:r>
              <a:rPr lang="en-US" sz="48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rwyt</a:t>
            </a:r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</a:t>
            </a:r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GB" sz="4800" b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wisgo</a:t>
            </a:r>
            <a:r>
              <a:rPr lang="en-GB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GB" sz="48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8B1B69-A0DA-D73B-5B51-4FF910EAE1FB}"/>
              </a:ext>
            </a:extLst>
          </p:cNvPr>
          <p:cNvSpPr/>
          <p:nvPr/>
        </p:nvSpPr>
        <p:spPr>
          <a:xfrm>
            <a:off x="7218670" y="3706595"/>
            <a:ext cx="48590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Beth </a:t>
            </a:r>
            <a:r>
              <a:rPr lang="en-US" sz="4800" dirty="0" err="1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rwyt</a:t>
            </a:r>
            <a:r>
              <a:rPr lang="en-US" sz="48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</a:t>
            </a:r>
            <a:r>
              <a:rPr lang="en-US" sz="48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48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4800" b="1" dirty="0" err="1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fwyta</a:t>
            </a:r>
            <a:r>
              <a:rPr lang="en-US" sz="4800" b="1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GB" sz="4800" b="1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6340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16D67D-0C8C-AF83-19A7-1AD2D7CCB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itle 1">
            <a:extLst>
              <a:ext uri="{FF2B5EF4-FFF2-40B4-BE49-F238E27FC236}">
                <a16:creationId xmlns:a16="http://schemas.microsoft.com/office/drawing/2014/main" id="{DE149FA3-264D-9475-08C1-5892BE9446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6974542"/>
              </p:ext>
            </p:extLst>
          </p:nvPr>
        </p:nvGraphicFramePr>
        <p:xfrm>
          <a:off x="1203325" y="643466"/>
          <a:ext cx="9783763" cy="5922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3863356A-B3E3-BAFE-E2C7-17545F7D1271}"/>
              </a:ext>
            </a:extLst>
          </p:cNvPr>
          <p:cNvSpPr/>
          <p:nvPr/>
        </p:nvSpPr>
        <p:spPr>
          <a:xfrm>
            <a:off x="1333501" y="1634134"/>
            <a:ext cx="41021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Beth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rwyt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48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wisgo</a:t>
            </a:r>
            <a:r>
              <a:rPr lang="en-GB" sz="48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GB" sz="48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D1ABCBD-3E43-5564-32E5-CF551D9E0D05}"/>
              </a:ext>
            </a:extLst>
          </p:cNvPr>
          <p:cNvSpPr/>
          <p:nvPr/>
        </p:nvSpPr>
        <p:spPr>
          <a:xfrm>
            <a:off x="1353346" y="4829029"/>
            <a:ext cx="41021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Rydw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gwisgo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endParaRPr lang="en-GB" sz="48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6C7E44-AE8F-7D54-3724-9E638B61D713}"/>
              </a:ext>
            </a:extLst>
          </p:cNvPr>
          <p:cNvSpPr/>
          <p:nvPr/>
        </p:nvSpPr>
        <p:spPr>
          <a:xfrm>
            <a:off x="1333501" y="802097"/>
            <a:ext cx="41021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Cwestiwn</a:t>
            </a:r>
            <a:endParaRPr lang="en-GB" sz="4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723940-6892-78F8-0AC4-D30CBBFB821E}"/>
              </a:ext>
            </a:extLst>
          </p:cNvPr>
          <p:cNvSpPr/>
          <p:nvPr/>
        </p:nvSpPr>
        <p:spPr>
          <a:xfrm>
            <a:off x="1353346" y="4036098"/>
            <a:ext cx="41021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Ateb</a:t>
            </a:r>
            <a:endParaRPr lang="en-GB" sz="4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D8DD9D-6B0A-0DC6-1084-A6BA1D820636}"/>
              </a:ext>
            </a:extLst>
          </p:cNvPr>
          <p:cNvSpPr/>
          <p:nvPr/>
        </p:nvSpPr>
        <p:spPr>
          <a:xfrm>
            <a:off x="6756401" y="1699781"/>
            <a:ext cx="41021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Beth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rwyt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fwyta</a:t>
            </a:r>
            <a:r>
              <a:rPr lang="en-GB" sz="48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GB" sz="48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304BAA-F82A-3D8F-38D0-353E803A7B82}"/>
              </a:ext>
            </a:extLst>
          </p:cNvPr>
          <p:cNvSpPr/>
          <p:nvPr/>
        </p:nvSpPr>
        <p:spPr>
          <a:xfrm>
            <a:off x="6886271" y="4788170"/>
            <a:ext cx="41021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Rydw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8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bwyta</a:t>
            </a:r>
            <a:r>
              <a:rPr lang="en-US" sz="4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endParaRPr lang="en-GB" sz="48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ECBBDB-82A7-F68B-6311-7BB99C81FAA3}"/>
              </a:ext>
            </a:extLst>
          </p:cNvPr>
          <p:cNvSpPr/>
          <p:nvPr/>
        </p:nvSpPr>
        <p:spPr>
          <a:xfrm>
            <a:off x="6884988" y="802097"/>
            <a:ext cx="41021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Cwestiwn</a:t>
            </a:r>
            <a:endParaRPr lang="en-GB" sz="4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A16797-2738-03DF-3340-442EBE6D0509}"/>
              </a:ext>
            </a:extLst>
          </p:cNvPr>
          <p:cNvSpPr/>
          <p:nvPr/>
        </p:nvSpPr>
        <p:spPr>
          <a:xfrm>
            <a:off x="6838647" y="4036098"/>
            <a:ext cx="41021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Ateb</a:t>
            </a:r>
            <a:endParaRPr lang="en-GB" sz="4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711C164-6D41-109D-9154-00306C62AA4F}"/>
              </a:ext>
            </a:extLst>
          </p:cNvPr>
          <p:cNvSpPr/>
          <p:nvPr/>
        </p:nvSpPr>
        <p:spPr>
          <a:xfrm>
            <a:off x="2265301" y="-30207"/>
            <a:ext cx="22781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44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un</a:t>
            </a:r>
            <a:endParaRPr lang="en-GB" sz="4400" b="1" cap="none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A97539-2F99-3D0A-4B9C-B766CA5C4370}"/>
              </a:ext>
            </a:extLst>
          </p:cNvPr>
          <p:cNvSpPr/>
          <p:nvPr/>
        </p:nvSpPr>
        <p:spPr>
          <a:xfrm>
            <a:off x="7718397" y="-30208"/>
            <a:ext cx="2435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44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dau</a:t>
            </a:r>
            <a:endParaRPr lang="en-GB" sz="4400" b="1" cap="none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84384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836A39-2ED5-97F8-D70A-262C6284C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17EB3D-D8E6-2B40-3A43-0C0CB35A9D43}"/>
              </a:ext>
            </a:extLst>
          </p:cNvPr>
          <p:cNvSpPr/>
          <p:nvPr/>
        </p:nvSpPr>
        <p:spPr>
          <a:xfrm>
            <a:off x="1897001" y="45992"/>
            <a:ext cx="22781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44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un</a:t>
            </a:r>
            <a:endParaRPr lang="en-GB" sz="4400" b="1" cap="none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7FB4B9-2040-87FC-7975-F3DBD70E7EE1}"/>
              </a:ext>
            </a:extLst>
          </p:cNvPr>
          <p:cNvSpPr/>
          <p:nvPr/>
        </p:nvSpPr>
        <p:spPr>
          <a:xfrm>
            <a:off x="7910517" y="106859"/>
            <a:ext cx="2435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44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4400" b="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dau</a:t>
            </a:r>
            <a:endParaRPr lang="en-GB" sz="4400" b="1" cap="none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A09FF24-34A2-D0E4-6C99-92D669EFCB23}"/>
              </a:ext>
            </a:extLst>
          </p:cNvPr>
          <p:cNvSpPr/>
          <p:nvPr/>
        </p:nvSpPr>
        <p:spPr>
          <a:xfrm>
            <a:off x="279400" y="876300"/>
            <a:ext cx="5638800" cy="56261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449589F-36D0-34DB-37BC-B0EC043F0F4A}"/>
              </a:ext>
            </a:extLst>
          </p:cNvPr>
          <p:cNvSpPr/>
          <p:nvPr/>
        </p:nvSpPr>
        <p:spPr>
          <a:xfrm>
            <a:off x="6197600" y="853533"/>
            <a:ext cx="5816600" cy="56261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E27183-FEB6-A169-2F4C-44304A1F99E3}"/>
              </a:ext>
            </a:extLst>
          </p:cNvPr>
          <p:cNvSpPr/>
          <p:nvPr/>
        </p:nvSpPr>
        <p:spPr>
          <a:xfrm>
            <a:off x="88902" y="1179671"/>
            <a:ext cx="59054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Beth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rwyt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6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wisgo</a:t>
            </a:r>
            <a:r>
              <a:rPr lang="en-GB" sz="36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GB" sz="36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72EAD09-D616-856F-A4FA-913BE93224FA}"/>
              </a:ext>
            </a:extLst>
          </p:cNvPr>
          <p:cNvSpPr/>
          <p:nvPr/>
        </p:nvSpPr>
        <p:spPr>
          <a:xfrm>
            <a:off x="5960809" y="1179670"/>
            <a:ext cx="633469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Beth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rwyt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fwyta</a:t>
            </a:r>
            <a:r>
              <a:rPr lang="en-GB" sz="36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GB" sz="36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D9F31E-03BC-6747-1A89-26703FDC43AA}"/>
              </a:ext>
            </a:extLst>
          </p:cNvPr>
          <p:cNvSpPr/>
          <p:nvPr/>
        </p:nvSpPr>
        <p:spPr>
          <a:xfrm>
            <a:off x="4765" y="2033966"/>
            <a:ext cx="656113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Rydw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gwisgo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endParaRPr lang="en-GB" sz="36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69C907A-0828-6F26-8BEF-7909CAA9A853}"/>
              </a:ext>
            </a:extLst>
          </p:cNvPr>
          <p:cNvSpPr/>
          <p:nvPr/>
        </p:nvSpPr>
        <p:spPr>
          <a:xfrm>
            <a:off x="6257957" y="2033966"/>
            <a:ext cx="58166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Rydw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eisiau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bwyta</a:t>
            </a:r>
            <a:r>
              <a:rPr lang="en-US" sz="36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endParaRPr lang="en-GB" sz="36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4676B8-85B9-8CB6-A325-DC1D6F469BC2}"/>
              </a:ext>
            </a:extLst>
          </p:cNvPr>
          <p:cNvSpPr/>
          <p:nvPr/>
        </p:nvSpPr>
        <p:spPr>
          <a:xfrm>
            <a:off x="1028701" y="2972533"/>
            <a:ext cx="41021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u="sng" cap="none" spc="0" dirty="0" err="1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Ymestyn</a:t>
            </a:r>
            <a:endParaRPr lang="en-GB" sz="2800" u="sng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D9605D-111B-7EF9-5E93-619B429F7600}"/>
              </a:ext>
            </a:extLst>
          </p:cNvPr>
          <p:cNvSpPr/>
          <p:nvPr/>
        </p:nvSpPr>
        <p:spPr>
          <a:xfrm>
            <a:off x="7115207" y="2965490"/>
            <a:ext cx="41021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u="sng" cap="none" spc="0" dirty="0" err="1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Ymestyn</a:t>
            </a:r>
            <a:endParaRPr lang="en-GB" sz="2800" u="sng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877AAD-690A-D560-8AC3-DD4A2640896E}"/>
              </a:ext>
            </a:extLst>
          </p:cNvPr>
          <p:cNvSpPr/>
          <p:nvPr/>
        </p:nvSpPr>
        <p:spPr>
          <a:xfrm>
            <a:off x="8568727" y="3773903"/>
            <a:ext cx="369318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achos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mae’n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fl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asus</a:t>
            </a:r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achos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mae’n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hyfryd</a:t>
            </a:r>
            <a:endParaRPr lang="en-US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achos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mae’n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felys</a:t>
            </a:r>
            <a:endParaRPr lang="en-GB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B0DC01-C0D7-09A8-82C8-7560F03BAE80}"/>
              </a:ext>
            </a:extLst>
          </p:cNvPr>
          <p:cNvSpPr/>
          <p:nvPr/>
        </p:nvSpPr>
        <p:spPr>
          <a:xfrm>
            <a:off x="5617235" y="3628853"/>
            <a:ext cx="3693186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frecwast</a:t>
            </a:r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cinio</a:t>
            </a:r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</a:t>
            </a: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swper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GB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D1B38AC-CE3B-B420-0D03-C713946F7485}"/>
              </a:ext>
            </a:extLst>
          </p:cNvPr>
          <p:cNvSpPr/>
          <p:nvPr/>
        </p:nvSpPr>
        <p:spPr>
          <a:xfrm>
            <a:off x="153216" y="3966590"/>
            <a:ext cx="338596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achos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hi’n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oer</a:t>
            </a:r>
            <a:endParaRPr lang="en-US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achos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hi’n</a:t>
            </a:r>
            <a:r>
              <a:rPr lang="en-US" sz="240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cap="none" spc="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heulog</a:t>
            </a:r>
            <a:endParaRPr lang="en-US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achos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mae’n</a:t>
            </a:r>
            <a:r>
              <a:rPr lang="en-US" sz="2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hyfryd</a:t>
            </a:r>
            <a:endParaRPr lang="en-GB" sz="240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028273-5AF3-7E7F-7BF0-CA3C8EC69CDA}"/>
              </a:ext>
            </a:extLst>
          </p:cNvPr>
          <p:cNvSpPr txBox="1"/>
          <p:nvPr/>
        </p:nvSpPr>
        <p:spPr>
          <a:xfrm>
            <a:off x="3556000" y="3937000"/>
            <a:ext cx="1968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</a:rPr>
              <a:t>…bore ‘ma</a:t>
            </a:r>
          </a:p>
          <a:p>
            <a:pPr algn="r"/>
            <a:endParaRPr lang="en-US" sz="2400" dirty="0">
              <a:solidFill>
                <a:schemeClr val="bg1"/>
              </a:solidFill>
            </a:endParaRPr>
          </a:p>
          <a:p>
            <a:pPr algn="r"/>
            <a:r>
              <a:rPr lang="en-US" sz="2400" dirty="0">
                <a:solidFill>
                  <a:schemeClr val="bg1"/>
                </a:solidFill>
              </a:rPr>
              <a:t>…</a:t>
            </a:r>
            <a:r>
              <a:rPr lang="en-US" sz="2400" dirty="0" err="1">
                <a:solidFill>
                  <a:schemeClr val="bg1"/>
                </a:solidFill>
              </a:rPr>
              <a:t>heno</a:t>
            </a:r>
            <a:endParaRPr lang="en-US" sz="2400" dirty="0">
              <a:solidFill>
                <a:schemeClr val="bg1"/>
              </a:solidFill>
            </a:endParaRPr>
          </a:p>
          <a:p>
            <a:pPr algn="r"/>
            <a:endParaRPr lang="en-US" sz="2400" dirty="0">
              <a:solidFill>
                <a:schemeClr val="bg1"/>
              </a:solidFill>
            </a:endParaRPr>
          </a:p>
          <a:p>
            <a:pPr algn="r"/>
            <a:r>
              <a:rPr lang="en-US" sz="2400" dirty="0">
                <a:solidFill>
                  <a:schemeClr val="bg1"/>
                </a:solidFill>
              </a:rPr>
              <a:t>…</a:t>
            </a:r>
            <a:r>
              <a:rPr lang="en-US" sz="2400" dirty="0" err="1">
                <a:solidFill>
                  <a:schemeClr val="bg1"/>
                </a:solidFill>
              </a:rPr>
              <a:t>yfory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297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D037249-BCF3-43CA-55A2-550CE7E2910F}"/>
              </a:ext>
            </a:extLst>
          </p:cNvPr>
          <p:cNvSpPr/>
          <p:nvPr/>
        </p:nvSpPr>
        <p:spPr>
          <a:xfrm>
            <a:off x="-122549" y="0"/>
            <a:ext cx="55790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Activity </a:t>
            </a:r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Un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D5F5C9-9F4F-FBB9-F00C-0262862CD284}"/>
              </a:ext>
            </a:extLst>
          </p:cNvPr>
          <p:cNvSpPr/>
          <p:nvPr/>
        </p:nvSpPr>
        <p:spPr>
          <a:xfrm>
            <a:off x="5994401" y="21630"/>
            <a:ext cx="64544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Activity </a:t>
            </a:r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Grŵp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Dau </a:t>
            </a:r>
          </a:p>
        </p:txBody>
      </p:sp>
      <p:pic>
        <p:nvPicPr>
          <p:cNvPr id="4098" name="Picture 2" descr="190+ Pile Of Clothes On Chair Stock Illustrations, Royalty-Free Vector  Graphics &amp; Clip Art - iStock">
            <a:extLst>
              <a:ext uri="{FF2B5EF4-FFF2-40B4-BE49-F238E27FC236}">
                <a16:creationId xmlns:a16="http://schemas.microsoft.com/office/drawing/2014/main" id="{9507491E-339A-38DF-83E6-C2E58ABF83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" t="4128" r="71746" b="45238"/>
          <a:stretch/>
        </p:blipFill>
        <p:spPr bwMode="auto">
          <a:xfrm>
            <a:off x="1030458" y="1274097"/>
            <a:ext cx="3556000" cy="52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ood On Table Vector Art, Icons, and Graphics for Free Download">
            <a:extLst>
              <a:ext uri="{FF2B5EF4-FFF2-40B4-BE49-F238E27FC236}">
                <a16:creationId xmlns:a16="http://schemas.microsoft.com/office/drawing/2014/main" id="{9F6C194C-1FE5-76E6-DAA6-15DF066032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3" b="12708"/>
          <a:stretch/>
        </p:blipFill>
        <p:spPr bwMode="auto">
          <a:xfrm>
            <a:off x="7112000" y="2220141"/>
            <a:ext cx="4521200" cy="334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963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153A03-A42C-346D-2DC0-8D439E8BA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BDB472B-7BC3-6EDC-7050-0EED1A092F85}"/>
              </a:ext>
            </a:extLst>
          </p:cNvPr>
          <p:cNvSpPr txBox="1">
            <a:spLocks/>
          </p:cNvSpPr>
          <p:nvPr/>
        </p:nvSpPr>
        <p:spPr>
          <a:xfrm>
            <a:off x="116876" y="-1431912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 err="1">
                <a:solidFill>
                  <a:srgbClr val="00B0F0"/>
                </a:solidFill>
              </a:rPr>
              <a:t>Gorffennwch</a:t>
            </a:r>
            <a:r>
              <a:rPr lang="en-US" sz="6600" dirty="0">
                <a:solidFill>
                  <a:srgbClr val="00B0F0"/>
                </a:solidFill>
              </a:rPr>
              <a:t> y </a:t>
            </a:r>
            <a:r>
              <a:rPr lang="en-US" sz="6600" dirty="0" err="1">
                <a:solidFill>
                  <a:srgbClr val="00B0F0"/>
                </a:solidFill>
              </a:rPr>
              <a:t>cwestiwn</a:t>
            </a:r>
            <a:endParaRPr lang="en-GB" sz="66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CAEE862C-28DF-7846-D8D6-DEABB81133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6321385"/>
              </p:ext>
            </p:extLst>
          </p:nvPr>
        </p:nvGraphicFramePr>
        <p:xfrm>
          <a:off x="513346" y="2631542"/>
          <a:ext cx="82278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033A68B-76C7-2BD9-BEFB-E6EF3A9A8A07}"/>
              </a:ext>
            </a:extLst>
          </p:cNvPr>
          <p:cNvSpPr txBox="1"/>
          <p:nvPr/>
        </p:nvSpPr>
        <p:spPr>
          <a:xfrm>
            <a:off x="4292600" y="2707071"/>
            <a:ext cx="403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err="1">
                <a:solidFill>
                  <a:schemeClr val="bg1"/>
                </a:solidFill>
              </a:rPr>
              <a:t>eisiau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91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3D6BC4-8741-6FC1-4F23-E03246A1A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0C36C-3D3C-5B78-25BC-B1DDE6FEF6FA}"/>
              </a:ext>
            </a:extLst>
          </p:cNvPr>
          <p:cNvSpPr txBox="1">
            <a:spLocks/>
          </p:cNvSpPr>
          <p:nvPr/>
        </p:nvSpPr>
        <p:spPr>
          <a:xfrm>
            <a:off x="116876" y="-1431912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 err="1">
                <a:solidFill>
                  <a:srgbClr val="00B0F0"/>
                </a:solidFill>
              </a:rPr>
              <a:t>Gorffennwch</a:t>
            </a:r>
            <a:r>
              <a:rPr lang="en-US" sz="6600" dirty="0">
                <a:solidFill>
                  <a:srgbClr val="00B0F0"/>
                </a:solidFill>
              </a:rPr>
              <a:t> y </a:t>
            </a:r>
            <a:r>
              <a:rPr lang="en-US" sz="6600" dirty="0" err="1">
                <a:solidFill>
                  <a:srgbClr val="00B0F0"/>
                </a:solidFill>
              </a:rPr>
              <a:t>cwestiwn</a:t>
            </a:r>
            <a:endParaRPr lang="en-GB" sz="6600" dirty="0">
              <a:solidFill>
                <a:srgbClr val="00B0F0"/>
              </a:solidFill>
            </a:endParaRPr>
          </a:p>
        </p:txBody>
      </p:sp>
      <p:graphicFrame>
        <p:nvGraphicFramePr>
          <p:cNvPr id="3" name="Title 1">
            <a:extLst>
              <a:ext uri="{FF2B5EF4-FFF2-40B4-BE49-F238E27FC236}">
                <a16:creationId xmlns:a16="http://schemas.microsoft.com/office/drawing/2014/main" id="{BAC1B115-FC74-BE64-80D5-BF4456F78B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3504129"/>
              </p:ext>
            </p:extLst>
          </p:nvPr>
        </p:nvGraphicFramePr>
        <p:xfrm>
          <a:off x="513346" y="2631542"/>
          <a:ext cx="82278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4FDC6ED-9404-0687-86E8-36A6D4BB2334}"/>
              </a:ext>
            </a:extLst>
          </p:cNvPr>
          <p:cNvSpPr txBox="1"/>
          <p:nvPr/>
        </p:nvSpPr>
        <p:spPr>
          <a:xfrm>
            <a:off x="749300" y="2733142"/>
            <a:ext cx="353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Beth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3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6C4461-6D58-89C6-4A65-ADE218952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E1054948-AEA9-4936-8055-50CF68B0A5FF}"/>
              </a:ext>
            </a:extLst>
          </p:cNvPr>
          <p:cNvSpPr txBox="1">
            <a:spLocks/>
          </p:cNvSpPr>
          <p:nvPr/>
        </p:nvSpPr>
        <p:spPr>
          <a:xfrm>
            <a:off x="116876" y="-1431912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 err="1">
                <a:solidFill>
                  <a:srgbClr val="00B0F0"/>
                </a:solidFill>
              </a:rPr>
              <a:t>Gorffenwch</a:t>
            </a:r>
            <a:r>
              <a:rPr lang="en-US" sz="6600" dirty="0">
                <a:solidFill>
                  <a:srgbClr val="00B0F0"/>
                </a:solidFill>
              </a:rPr>
              <a:t> y </a:t>
            </a:r>
            <a:r>
              <a:rPr lang="en-US" sz="6600" dirty="0" err="1">
                <a:solidFill>
                  <a:srgbClr val="00B0F0"/>
                </a:solidFill>
              </a:rPr>
              <a:t>frawddeg</a:t>
            </a:r>
            <a:endParaRPr lang="en-GB" sz="66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1D0962D2-461F-78E8-7769-051A828FDF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4174897"/>
              </p:ext>
            </p:extLst>
          </p:nvPr>
        </p:nvGraphicFramePr>
        <p:xfrm>
          <a:off x="513346" y="2631542"/>
          <a:ext cx="82278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53507DCF-DB87-D4C7-68D1-8076EBBCA3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042" y="5703851"/>
            <a:ext cx="1124650" cy="832798"/>
          </a:xfrm>
          <a:prstGeom prst="rect">
            <a:avLst/>
          </a:prstGeom>
        </p:spPr>
      </p:pic>
      <p:pic>
        <p:nvPicPr>
          <p:cNvPr id="2050" name="Picture 2" descr="Image result for strawberry clipart">
            <a:extLst>
              <a:ext uri="{FF2B5EF4-FFF2-40B4-BE49-F238E27FC236}">
                <a16:creationId xmlns:a16="http://schemas.microsoft.com/office/drawing/2014/main" id="{AAA34E09-9C6E-DCBE-C7DC-18E7A2269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379" y="2390560"/>
            <a:ext cx="22002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F8CC256-85BF-DE94-E815-CA290CFF294F}"/>
              </a:ext>
            </a:extLst>
          </p:cNvPr>
          <p:cNvSpPr txBox="1"/>
          <p:nvPr/>
        </p:nvSpPr>
        <p:spPr>
          <a:xfrm>
            <a:off x="627962" y="3966072"/>
            <a:ext cx="571775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dirty="0" err="1">
                <a:solidFill>
                  <a:srgbClr val="92D050"/>
                </a:solidFill>
              </a:rPr>
              <a:t>mefus</a:t>
            </a:r>
            <a:endParaRPr lang="en-GB" sz="55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4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53C395-F7FD-31C8-BCD2-1A68C2E69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7012823-6075-A1DD-A310-58FCE4FE1E8E}"/>
              </a:ext>
            </a:extLst>
          </p:cNvPr>
          <p:cNvSpPr txBox="1">
            <a:spLocks/>
          </p:cNvSpPr>
          <p:nvPr/>
        </p:nvSpPr>
        <p:spPr>
          <a:xfrm>
            <a:off x="116876" y="-12735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sydd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ar</a:t>
            </a:r>
            <a:r>
              <a:rPr lang="en-US" sz="8000" dirty="0">
                <a:solidFill>
                  <a:srgbClr val="00B0F0"/>
                </a:solidFill>
              </a:rPr>
              <a:t> goll?</a:t>
            </a:r>
            <a:endParaRPr lang="en-GB" sz="80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4FEA96DA-F739-9933-28DE-486972869A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0880699"/>
              </p:ext>
            </p:extLst>
          </p:nvPr>
        </p:nvGraphicFramePr>
        <p:xfrm>
          <a:off x="513346" y="2631542"/>
          <a:ext cx="76182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1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83B46A2E-A6F4-5675-7556-F091879574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042" y="5703851"/>
            <a:ext cx="1124650" cy="832798"/>
          </a:xfrm>
          <a:prstGeom prst="rect">
            <a:avLst/>
          </a:prstGeom>
        </p:spPr>
      </p:pic>
      <p:pic>
        <p:nvPicPr>
          <p:cNvPr id="1026" name="Picture 2" descr="Dress Clipart Royalty-Free Images, Stock Photos &amp; Pictures | Shutterstock">
            <a:extLst>
              <a:ext uri="{FF2B5EF4-FFF2-40B4-BE49-F238E27FC236}">
                <a16:creationId xmlns:a16="http://schemas.microsoft.com/office/drawing/2014/main" id="{8173AEB1-738D-A2F1-1362-1392DEF70D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0" t="6572" r="21809" b="5618"/>
          <a:stretch/>
        </p:blipFill>
        <p:spPr bwMode="auto">
          <a:xfrm rot="672130">
            <a:off x="9030149" y="1602731"/>
            <a:ext cx="2319677" cy="361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33B018-3CAB-FF27-E5E0-556CF231D05A}"/>
              </a:ext>
            </a:extLst>
          </p:cNvPr>
          <p:cNvSpPr txBox="1"/>
          <p:nvPr/>
        </p:nvSpPr>
        <p:spPr>
          <a:xfrm>
            <a:off x="649995" y="3888701"/>
            <a:ext cx="481437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dirty="0" err="1">
                <a:solidFill>
                  <a:srgbClr val="92D050"/>
                </a:solidFill>
              </a:rPr>
              <a:t>ffrog</a:t>
            </a:r>
            <a:endParaRPr lang="en-GB" sz="5500" dirty="0">
              <a:solidFill>
                <a:srgbClr val="92D05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71DB4E-DA1D-4A2B-AD57-335D522F46A6}"/>
              </a:ext>
            </a:extLst>
          </p:cNvPr>
          <p:cNvSpPr txBox="1"/>
          <p:nvPr/>
        </p:nvSpPr>
        <p:spPr>
          <a:xfrm>
            <a:off x="4528523" y="2724891"/>
            <a:ext cx="380082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dirty="0" err="1">
                <a:solidFill>
                  <a:schemeClr val="bg1"/>
                </a:solidFill>
              </a:rPr>
              <a:t>gwisgo</a:t>
            </a:r>
            <a:endParaRPr lang="en-GB" sz="5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5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E823B7-55F8-CF2F-0D7F-D01B83CDA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7B34DBA-49E4-96D8-7EDB-41498AF60FFE}"/>
              </a:ext>
            </a:extLst>
          </p:cNvPr>
          <p:cNvSpPr txBox="1">
            <a:spLocks/>
          </p:cNvSpPr>
          <p:nvPr/>
        </p:nvSpPr>
        <p:spPr>
          <a:xfrm>
            <a:off x="116876" y="-12735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sydd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ar</a:t>
            </a:r>
            <a:r>
              <a:rPr lang="en-US" sz="8000" dirty="0">
                <a:solidFill>
                  <a:srgbClr val="00B0F0"/>
                </a:solidFill>
              </a:rPr>
              <a:t> goll?</a:t>
            </a:r>
            <a:endParaRPr lang="en-GB" sz="80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446BFA96-D63A-6EDA-4577-FE01964FCA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7576372"/>
              </p:ext>
            </p:extLst>
          </p:nvPr>
        </p:nvGraphicFramePr>
        <p:xfrm>
          <a:off x="513346" y="2631542"/>
          <a:ext cx="8421334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FREE Blue Winter Hat Clipart | FREE Download | Pearly Arts">
            <a:extLst>
              <a:ext uri="{FF2B5EF4-FFF2-40B4-BE49-F238E27FC236}">
                <a16:creationId xmlns:a16="http://schemas.microsoft.com/office/drawing/2014/main" id="{D7AA69E4-2FA8-0564-F6E4-338946B22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5280">
            <a:off x="8870652" y="1698112"/>
            <a:ext cx="2973517" cy="297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red x symbol on a white background&#10;&#10;Description automatically generated">
            <a:extLst>
              <a:ext uri="{FF2B5EF4-FFF2-40B4-BE49-F238E27FC236}">
                <a16:creationId xmlns:a16="http://schemas.microsoft.com/office/drawing/2014/main" id="{A488FC0D-4C6A-350A-6644-6B5269D905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546" y="5953568"/>
            <a:ext cx="703642" cy="58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790134-8BE4-FCAC-5CEE-7D436186437C}"/>
              </a:ext>
            </a:extLst>
          </p:cNvPr>
          <p:cNvSpPr txBox="1"/>
          <p:nvPr/>
        </p:nvSpPr>
        <p:spPr>
          <a:xfrm>
            <a:off x="4086473" y="2697644"/>
            <a:ext cx="383387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00" dirty="0" err="1">
                <a:solidFill>
                  <a:schemeClr val="bg1"/>
                </a:solidFill>
              </a:rPr>
              <a:t>eisiau</a:t>
            </a:r>
            <a:endParaRPr lang="en-GB" sz="4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031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19892F-FA99-8EE2-5326-D3E8335D5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2EF9E8E-2CDE-EB41-6401-8BC5EBC94319}"/>
              </a:ext>
            </a:extLst>
          </p:cNvPr>
          <p:cNvSpPr txBox="1">
            <a:spLocks/>
          </p:cNvSpPr>
          <p:nvPr/>
        </p:nvSpPr>
        <p:spPr>
          <a:xfrm>
            <a:off x="116876" y="-12735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sydd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ar</a:t>
            </a:r>
            <a:r>
              <a:rPr lang="en-US" sz="8000" dirty="0">
                <a:solidFill>
                  <a:srgbClr val="00B0F0"/>
                </a:solidFill>
              </a:rPr>
              <a:t> goll?</a:t>
            </a:r>
            <a:endParaRPr lang="en-GB" sz="80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766D785C-4F6D-254D-BD85-484B951DF0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1026391"/>
              </p:ext>
            </p:extLst>
          </p:nvPr>
        </p:nvGraphicFramePr>
        <p:xfrm>
          <a:off x="513346" y="2631542"/>
          <a:ext cx="76182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2" descr="Crunchy and delicious fried potato chips clipart. Cartoon illustration of  tasty fast food snack.">
            <a:extLst>
              <a:ext uri="{FF2B5EF4-FFF2-40B4-BE49-F238E27FC236}">
                <a16:creationId xmlns:a16="http://schemas.microsoft.com/office/drawing/2014/main" id="{8D5028F3-8ABD-D183-9460-3954BB1D22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1" t="12113" r="6512" b="11143"/>
          <a:stretch/>
        </p:blipFill>
        <p:spPr bwMode="auto">
          <a:xfrm>
            <a:off x="8522417" y="1945742"/>
            <a:ext cx="2992950" cy="2698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9C79C6-7898-D30C-8730-92A2A78ED36F}"/>
              </a:ext>
            </a:extLst>
          </p:cNvPr>
          <p:cNvSpPr txBox="1"/>
          <p:nvPr/>
        </p:nvSpPr>
        <p:spPr>
          <a:xfrm>
            <a:off x="2401678" y="2699254"/>
            <a:ext cx="36355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err="1">
                <a:solidFill>
                  <a:schemeClr val="bg1"/>
                </a:solidFill>
              </a:rPr>
              <a:t>ddim</a:t>
            </a:r>
            <a:endParaRPr lang="en-GB" sz="4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91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CE4B54-A574-6A28-CB72-A0E419D40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452B78-676C-1FDE-FC01-2BEB9EA27738}"/>
              </a:ext>
            </a:extLst>
          </p:cNvPr>
          <p:cNvSpPr txBox="1">
            <a:spLocks/>
          </p:cNvSpPr>
          <p:nvPr/>
        </p:nvSpPr>
        <p:spPr>
          <a:xfrm>
            <a:off x="116876" y="-12735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yw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anghywir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52C16A23-2DCE-4183-9F27-3AB1165FA2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1438146"/>
              </p:ext>
            </p:extLst>
          </p:nvPr>
        </p:nvGraphicFramePr>
        <p:xfrm>
          <a:off x="513346" y="2631542"/>
          <a:ext cx="76182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151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6769F8-5F46-A25A-A660-67BB1614C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92EC084-FD26-3CA9-CB92-2308129BF33C}"/>
              </a:ext>
            </a:extLst>
          </p:cNvPr>
          <p:cNvSpPr txBox="1">
            <a:spLocks/>
          </p:cNvSpPr>
          <p:nvPr/>
        </p:nvSpPr>
        <p:spPr>
          <a:xfrm>
            <a:off x="116876" y="-1273565"/>
            <a:ext cx="11398491" cy="2387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solidFill>
                  <a:srgbClr val="00B0F0"/>
                </a:solidFill>
              </a:rPr>
              <a:t>Beth </a:t>
            </a:r>
            <a:r>
              <a:rPr lang="en-US" sz="8000" dirty="0" err="1">
                <a:solidFill>
                  <a:srgbClr val="00B0F0"/>
                </a:solidFill>
              </a:rPr>
              <a:t>yw</a:t>
            </a:r>
            <a:r>
              <a:rPr lang="en-US" sz="8000" dirty="0">
                <a:solidFill>
                  <a:srgbClr val="00B0F0"/>
                </a:solidFill>
              </a:rPr>
              <a:t> </a:t>
            </a:r>
            <a:r>
              <a:rPr lang="en-US" sz="8000" dirty="0" err="1">
                <a:solidFill>
                  <a:srgbClr val="00B0F0"/>
                </a:solidFill>
              </a:rPr>
              <a:t>anghywir</a:t>
            </a:r>
            <a:r>
              <a:rPr lang="en-US" sz="8000" dirty="0">
                <a:solidFill>
                  <a:srgbClr val="00B0F0"/>
                </a:solidFill>
              </a:rPr>
              <a:t>?</a:t>
            </a:r>
            <a:endParaRPr lang="en-GB" sz="8000" dirty="0">
              <a:solidFill>
                <a:srgbClr val="00B0F0"/>
              </a:solidFill>
            </a:endParaRPr>
          </a:p>
        </p:txBody>
      </p:sp>
      <p:graphicFrame>
        <p:nvGraphicFramePr>
          <p:cNvPr id="11" name="Title 1">
            <a:extLst>
              <a:ext uri="{FF2B5EF4-FFF2-40B4-BE49-F238E27FC236}">
                <a16:creationId xmlns:a16="http://schemas.microsoft.com/office/drawing/2014/main" id="{03F24CCD-92DD-6A98-653E-3C253BCA96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4193364"/>
              </p:ext>
            </p:extLst>
          </p:nvPr>
        </p:nvGraphicFramePr>
        <p:xfrm>
          <a:off x="513346" y="2631542"/>
          <a:ext cx="76182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 descr="A red x symbol on a white background&#10;&#10;Description automatically generated">
            <a:extLst>
              <a:ext uri="{FF2B5EF4-FFF2-40B4-BE49-F238E27FC236}">
                <a16:creationId xmlns:a16="http://schemas.microsoft.com/office/drawing/2014/main" id="{87D1D54C-5C90-DD27-D95C-EB7E76E9AC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346" y="2943668"/>
            <a:ext cx="703642" cy="583081"/>
          </a:xfrm>
          <a:prstGeom prst="rect">
            <a:avLst/>
          </a:prstGeom>
        </p:spPr>
      </p:pic>
      <p:graphicFrame>
        <p:nvGraphicFramePr>
          <p:cNvPr id="3" name="Title 1">
            <a:extLst>
              <a:ext uri="{FF2B5EF4-FFF2-40B4-BE49-F238E27FC236}">
                <a16:creationId xmlns:a16="http://schemas.microsoft.com/office/drawing/2014/main" id="{B4151311-662D-5917-0578-85C237142D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4935"/>
              </p:ext>
            </p:extLst>
          </p:nvPr>
        </p:nvGraphicFramePr>
        <p:xfrm>
          <a:off x="513345" y="3965042"/>
          <a:ext cx="7618283" cy="2387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67551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1" grpId="0">
        <p:bldAsOne/>
      </p:bldGraphic>
      <p:bldGraphic spid="3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507412-AD65-E05B-802E-1B049CAF2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pps, Tools, Pages, Embeddable Resources - Instructure Community - 503537">
            <a:extLst>
              <a:ext uri="{FF2B5EF4-FFF2-40B4-BE49-F238E27FC236}">
                <a16:creationId xmlns:a16="http://schemas.microsoft.com/office/drawing/2014/main" id="{7D7D8BE2-C604-E1ED-8477-23004BD82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638300"/>
            <a:ext cx="5219700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8C9593-25E2-B41A-2885-3699711230C3}"/>
              </a:ext>
            </a:extLst>
          </p:cNvPr>
          <p:cNvSpPr txBox="1"/>
          <p:nvPr/>
        </p:nvSpPr>
        <p:spPr>
          <a:xfrm>
            <a:off x="1079500" y="1397000"/>
            <a:ext cx="4152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chemeClr val="bg1"/>
                </a:solidFill>
              </a:rPr>
              <a:t>Da </a:t>
            </a:r>
            <a:r>
              <a:rPr lang="en-US" sz="9600" dirty="0" err="1">
                <a:solidFill>
                  <a:schemeClr val="bg1"/>
                </a:solidFill>
              </a:rPr>
              <a:t>iawn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bawb</a:t>
            </a:r>
            <a:r>
              <a:rPr lang="en-US" sz="9600" dirty="0">
                <a:solidFill>
                  <a:schemeClr val="bg1"/>
                </a:solidFill>
              </a:rPr>
              <a:t>!</a:t>
            </a:r>
            <a:endParaRPr lang="en-GB" sz="9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65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E08872-258D-3E0C-5C52-190500A1A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029009-5025-F870-1869-C2F937C9B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861" y="490127"/>
            <a:ext cx="10412278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2217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0991D5-AC28-C92E-73FE-FACBB1036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4D5F1F-B188-5609-A2F5-F7917D096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782" y="523469"/>
            <a:ext cx="10288436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9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6EB6A-3E0F-28B7-E3F7-0888C554F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0E3B21-5A16-16B8-FF00-9AD171CCA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992" y="461548"/>
            <a:ext cx="10498015" cy="593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52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3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1373A4-D250-6CF8-EF68-CCE58D998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916427-4094-877A-5D16-5FFB55B5C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492" y="528232"/>
            <a:ext cx="10317015" cy="580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8941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928</TotalTime>
  <Words>419</Words>
  <Application>Microsoft Office PowerPoint</Application>
  <PresentationFormat>Widescreen</PresentationFormat>
  <Paragraphs>118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Aptos</vt:lpstr>
      <vt:lpstr>Comic Sans MS</vt:lpstr>
      <vt:lpstr>Corbel</vt:lpstr>
      <vt:lpstr>Wingdings</vt:lpstr>
      <vt:lpstr>Banded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Neath Port Talbot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 Jones (Gnoll Primary School)</dc:creator>
  <cp:lastModifiedBy>J Jones (Gnoll Primary School)</cp:lastModifiedBy>
  <cp:revision>1</cp:revision>
  <dcterms:created xsi:type="dcterms:W3CDTF">2024-10-21T10:25:19Z</dcterms:created>
  <dcterms:modified xsi:type="dcterms:W3CDTF">2024-10-24T20:28:58Z</dcterms:modified>
</cp:coreProperties>
</file>