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45"/>
    <p:restoredTop sz="94671"/>
  </p:normalViewPr>
  <p:slideViewPr>
    <p:cSldViewPr snapToGrid="0">
      <p:cViewPr varScale="1">
        <p:scale>
          <a:sx n="104" d="100"/>
          <a:sy n="104" d="100"/>
        </p:scale>
        <p:origin x="102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B2356-4423-96FC-360C-11302E9B6B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7F14C-FBC5-0587-8F75-60FE5D4724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CC998-4935-DA58-FA1E-A7D9A57FB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86AF54-252B-233B-BFA0-A45882A6C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226837-C0E2-FCA6-24B4-BC9B3934A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011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3E942-7D0C-4CCC-4D48-C235F8F66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B31D3-65D9-8676-A41A-F75BA75792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E7C48-50C5-C241-FCE2-02A704580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57ECE-6D62-7D2E-69FC-A7A743364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6CAC5E-AE27-5F06-7E7A-3DB674619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455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C94E7-EC17-87DA-656D-C513DE10B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B0395F-790E-53A5-C049-690EB12E95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CECC3-7BFD-DA08-FC20-AE935EF39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CDB505-C0F6-C6D8-FF85-E00B08627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769EB-4E7C-5E45-9A01-E173D5A06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57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EC4EE-0787-2585-E903-D9B5ADB70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0D9A0-2321-9662-674B-89C55B9AAC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192205-6BBE-4890-2248-25ACCCC113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2581B2-3258-8A6B-AB05-E5C2DDD78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EDF998-078E-7B9D-9ED3-5702138F7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95280E-87C3-BE98-1171-37FBE009D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541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07DCA-9D8C-7D24-3973-8A894623D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AAC7A-EEDF-A817-40A5-92BDD0C9A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840ED1-F9FE-86FF-82A4-893C1C604B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6DB27D-9149-D2D1-FE5D-B70F98FD4D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77FCF0-D7CD-96F5-20A2-687F947DDF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21DE8A-1B08-026F-C065-35572E657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5731E3-12E7-2088-DB14-FA4293694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4EA6C2-383E-7E97-765C-1722E0626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447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B2665-0614-0FBD-3E18-1DB0AF62C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EA74EA-C3A1-FBA8-D096-73B96E2C8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AB43EF-29C1-8652-181F-4F9836746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5F5BF8-3AE8-AB9E-63A9-85ABC0EAE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35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5CDEF0-6D46-62C5-0535-8380BD26A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F63AFB-84B0-1AB2-FF83-DF3D857BA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9253C3-1B44-F549-CA76-14AB42818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199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17A4D-F843-6612-8025-DBFAE88C5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A7939-BBDF-A8EA-9B2F-260A542CBC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02403-3F92-524D-F67C-7E71AB21D9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AB43EE-7654-7E10-5CDA-74B277879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B20FA7-873A-C30D-BA48-39346422C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02AEA0-27C1-9546-2242-8470833D2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222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633BA-8B71-C728-C125-BD2E1197C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FD8540-DC7B-9645-3CFA-9F1E3A02E0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D26DDB-01D8-AC26-4056-E1F815CB1F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E703A-3453-1677-B700-1B9E568B3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AF537C-F54F-5EB9-BF08-C10A82F7D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1A001A-9915-E690-6615-5068B0F43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3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3A57E-56FE-5B2F-1EEF-5160E8D16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F20720-89A1-EECD-32C6-E87E8D5FA8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87C46-F8F2-674F-FD52-518CBA5DC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C7C86E-EB97-FD85-5730-029F0F8BA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C1890-CBEC-3292-A438-00D1EEAC8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051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9041B3-45DB-FE59-6766-58B5705512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FA0A2-23C7-F71A-F321-402BF16D91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F7F72D-DCA9-3DBA-36AC-AF797C23D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B3752-0384-2FDC-E885-7E727E64C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9DF52-38FC-DFF4-EF74-76662D8DF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791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43B8F7-FBD3-1434-B7DC-679BDCB21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4A8FFE-390A-29A6-EF9B-734B75C79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0D9641-BEE9-20A0-17AA-78BE588CEE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AFE8BA-4A74-A94F-A1E4-4B9B94AD7508}" type="datetimeFigureOut">
              <a:rPr lang="en-US" smtClean="0"/>
              <a:t>12/8/22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7C6F7-D2AE-10B7-F27B-563E2F12C7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0145D-0AA9-8C7C-018C-200BE5666D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BC036-C27D-E74F-9687-EC8A538EE7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607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lato.stanford.edu/entries/critical-thinking/history.html#:~:text=He%20defines%20critical%20thinking%20as%20Dewey%20defined%20reflective,6%3B%20cf.%20Dewey%201910%3A%206%3B%20Dewey%201933%3A%209%29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re.ac.uk/articles/ils/critical-thinking" TargetMode="External"/><Relationship Id="rId5" Type="http://schemas.openxmlformats.org/officeDocument/2006/relationships/hyperlink" Target="https://drmani.com/productivity/time-management-theory/" TargetMode="External"/><Relationship Id="rId4" Type="http://schemas.openxmlformats.org/officeDocument/2006/relationships/hyperlink" Target="https://time-management.org/what-is-time-manage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F354183A-6EAC-8D8E-9FB2-D3DCA980D4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5524" t="28353" r="2711" b="25467"/>
          <a:stretch/>
        </p:blipFill>
        <p:spPr>
          <a:xfrm>
            <a:off x="0" y="0"/>
            <a:ext cx="12192000" cy="6858001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9757CA8-F22E-FAA8-259C-29868AF7F4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640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74"/>
    </mc:Choice>
    <mc:Fallback xmlns="">
      <p:transition spd="slow" advTm="63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94D1C687-F1F0-E8A5-9709-DCE1D02C11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5765" t="28361" r="3255" b="25208"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62B11B87-306D-9B01-F8BC-8A30DBE63A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534"/>
    </mc:Choice>
    <mc:Fallback xmlns="">
      <p:transition spd="slow" advTm="80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80B66E67-0206-DD2B-E14C-F8F66BDEACF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5490" t="28361" r="3216" b="2520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B0C32F0-85E2-8BFB-10B1-2E08C44E7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675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44"/>
    </mc:Choice>
    <mc:Fallback xmlns="">
      <p:transition spd="slow" advTm="525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9274504B-AA39-D855-E1AD-67E4855D832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5488" t="28361" r="3217" b="25208"/>
          <a:stretch/>
        </p:blipFill>
        <p:spPr>
          <a:xfrm>
            <a:off x="0" y="-39615"/>
            <a:ext cx="12192000" cy="689761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735D9CA-19B5-CA4E-98FA-6C235B0CC2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671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153"/>
    </mc:Choice>
    <mc:Fallback xmlns="">
      <p:transition spd="slow" advTm="491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4A170E20-E627-61FA-28DE-DB5C80E76D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55254" t="30877" r="6571" b="34380"/>
          <a:stretch/>
        </p:blipFill>
        <p:spPr>
          <a:xfrm>
            <a:off x="0" y="-28355"/>
            <a:ext cx="12192000" cy="6886355"/>
          </a:xfr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42D36D9-4989-756D-4EAA-A8DA59B09D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8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10"/>
    </mc:Choice>
    <mc:Fallback xmlns="">
      <p:transition spd="slow" advTm="13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ord&#10;&#10;Description automatically generated">
            <a:extLst>
              <a:ext uri="{FF2B5EF4-FFF2-40B4-BE49-F238E27FC236}">
                <a16:creationId xmlns:a16="http://schemas.microsoft.com/office/drawing/2014/main" id="{DF213AD1-AF31-088D-191F-511B52BF98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16" t="17948" r="17283" b="10479"/>
          <a:stretch/>
        </p:blipFill>
        <p:spPr>
          <a:xfrm>
            <a:off x="1268818" y="0"/>
            <a:ext cx="9654363" cy="6833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308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21317A7-00E5-C639-9A39-1F7556600E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4378" t="31734" r="6395" b="33242"/>
          <a:stretch/>
        </p:blipFill>
        <p:spPr>
          <a:xfrm>
            <a:off x="0" y="-84636"/>
            <a:ext cx="12277344" cy="694263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2EEC99-523B-8306-679F-B93BE1057A43}"/>
              </a:ext>
            </a:extLst>
          </p:cNvPr>
          <p:cNvSpPr txBox="1"/>
          <p:nvPr/>
        </p:nvSpPr>
        <p:spPr>
          <a:xfrm>
            <a:off x="3040628" y="2996113"/>
            <a:ext cx="735773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David Hitchcock (2018) Critical Thinking. 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https://plato.stanford.edu/entries/critical-thinking/history.html#:~:text=He%20defines%20critical%20thinking%20as%20Dewey%20defined%20reflective,6%3B%20cf.%20Dewey%201910%3A%206%3B%20Dewey%201933%3A%209%29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 George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Tumanishvili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What is Time management. 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https://time-management.org/what-is-time-management/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 Mani (2021) Time Management Theory and Time Management Research. 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https://drmani.com/productivity/time-management-theory/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(2021) What is critical Thinking. 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https://www.gre.ac.uk/articles/ils/critical-thinking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547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461</TotalTime>
  <Words>124</Words>
  <Application>Microsoft Macintosh PowerPoint</Application>
  <PresentationFormat>Widescreen</PresentationFormat>
  <Paragraphs>8</Paragraphs>
  <Slides>7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Olivia Blandford</dc:creator>
  <cp:lastModifiedBy>Olivia Blandford</cp:lastModifiedBy>
  <cp:revision>3</cp:revision>
  <dcterms:created xsi:type="dcterms:W3CDTF">2022-12-08T13:45:38Z</dcterms:created>
  <dcterms:modified xsi:type="dcterms:W3CDTF">2022-12-08T21:57:05Z</dcterms:modified>
</cp:coreProperties>
</file>