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1" r:id="rId4"/>
    <p:sldMasterId id="2147483710" r:id="rId5"/>
  </p:sldMasterIdLst>
  <p:notesMasterIdLst>
    <p:notesMasterId r:id="rId24"/>
  </p:notesMasterIdLst>
  <p:sldIdLst>
    <p:sldId id="258" r:id="rId6"/>
    <p:sldId id="366" r:id="rId7"/>
    <p:sldId id="373" r:id="rId8"/>
    <p:sldId id="374" r:id="rId9"/>
    <p:sldId id="375" r:id="rId10"/>
    <p:sldId id="376" r:id="rId11"/>
    <p:sldId id="377" r:id="rId12"/>
    <p:sldId id="378" r:id="rId13"/>
    <p:sldId id="379" r:id="rId14"/>
    <p:sldId id="380" r:id="rId15"/>
    <p:sldId id="381" r:id="rId16"/>
    <p:sldId id="382" r:id="rId17"/>
    <p:sldId id="383" r:id="rId18"/>
    <p:sldId id="384" r:id="rId19"/>
    <p:sldId id="385" r:id="rId20"/>
    <p:sldId id="386" r:id="rId21"/>
    <p:sldId id="394" r:id="rId22"/>
    <p:sldId id="395" r:id="rId23"/>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CC"/>
    <a:srgbClr val="CCFF99"/>
    <a:srgbClr val="FF0000"/>
    <a:srgbClr val="FFFF00"/>
    <a:srgbClr val="FFFF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8392" autoAdjust="0"/>
    <p:restoredTop sz="94614" autoAdjust="0"/>
  </p:normalViewPr>
  <p:slideViewPr>
    <p:cSldViewPr snapToGrid="0">
      <p:cViewPr varScale="1">
        <p:scale>
          <a:sx n="90" d="100"/>
          <a:sy n="90" d="100"/>
        </p:scale>
        <p:origin x="576" y="184"/>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notesMaster" Target="notesMasters/notesMaster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tableStyles" Target="tableStyles.xml"/><Relationship Id="rId10" Type="http://schemas.openxmlformats.org/officeDocument/2006/relationships/slide" Target="slides/slide5.xml"/><Relationship Id="rId19" Type="http://schemas.openxmlformats.org/officeDocument/2006/relationships/slide" Target="slides/slide14.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41A2F251-9CE8-4B4C-A843-907739855ED3}"/>
              </a:ext>
            </a:extLst>
          </p:cNvPr>
          <p:cNvSpPr>
            <a:spLocks noGrp="1" noChangeArrowheads="1"/>
          </p:cNvSpPr>
          <p:nvPr>
            <p:ph type="hdr" sz="quarter"/>
          </p:nvPr>
        </p:nvSpPr>
        <p:spPr bwMode="auto">
          <a:xfrm>
            <a:off x="0" y="0"/>
            <a:ext cx="2971800" cy="4572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US" altLang="en-US"/>
          </a:p>
        </p:txBody>
      </p:sp>
      <p:sp>
        <p:nvSpPr>
          <p:cNvPr id="14339" name="Rectangle 3">
            <a:extLst>
              <a:ext uri="{FF2B5EF4-FFF2-40B4-BE49-F238E27FC236}">
                <a16:creationId xmlns:a16="http://schemas.microsoft.com/office/drawing/2014/main" id="{61FE5BD4-A26A-4254-98AA-960A0EDC62F5}"/>
              </a:ext>
            </a:extLst>
          </p:cNvPr>
          <p:cNvSpPr>
            <a:spLocks noGrp="1" noChangeArrowheads="1"/>
          </p:cNvSpPr>
          <p:nvPr>
            <p:ph type="dt" idx="1"/>
          </p:nvPr>
        </p:nvSpPr>
        <p:spPr bwMode="auto">
          <a:xfrm>
            <a:off x="3884613" y="0"/>
            <a:ext cx="2971800" cy="4572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US" altLang="en-US"/>
          </a:p>
        </p:txBody>
      </p:sp>
      <p:sp>
        <p:nvSpPr>
          <p:cNvPr id="4100" name="Rectangle 4">
            <a:extLst>
              <a:ext uri="{FF2B5EF4-FFF2-40B4-BE49-F238E27FC236}">
                <a16:creationId xmlns:a16="http://schemas.microsoft.com/office/drawing/2014/main" id="{C4590394-C44B-476E-A643-4E3A4D1C4BED}"/>
              </a:ext>
            </a:extLst>
          </p:cNvPr>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a:extLst>
            <a:ext uri="{909E8E84-426E-40dd-AFC4-6F175D3DCCD1}">
              <a14:hiddenFill xmlns:a14="http://schemas.microsoft.com/office/drawing/2010/main" xmlns="">
                <a:solidFill>
                  <a:srgbClr val="FFFFFF"/>
                </a:solidFill>
              </a14:hiddenFill>
            </a:ext>
            <a:ext uri="{AF507438-7753-43e0-B8FC-AC1667EBCBE1}">
              <a14:hiddenEffects xmlns:a14="http://schemas.microsoft.com/office/drawing/2010/main" xmlns="">
                <a:effectLst>
                  <a:outerShdw dist="35921" dir="2700000" algn="ctr" rotWithShape="0">
                    <a:srgbClr val="808080"/>
                  </a:outerShdw>
                </a:effectLst>
              </a14:hiddenEffects>
            </a:ext>
            <a:ext uri="{53640926-AAD7-44d8-BBD7-CCE9431645EC}">
              <a14:shadowObscured xmlns:a14="http://schemas.microsoft.com/office/drawing/2010/main" xmlns="" val="1"/>
            </a:ext>
          </a:extLst>
        </p:spPr>
      </p:sp>
      <p:sp>
        <p:nvSpPr>
          <p:cNvPr id="14341" name="Rectangle 5">
            <a:extLst>
              <a:ext uri="{FF2B5EF4-FFF2-40B4-BE49-F238E27FC236}">
                <a16:creationId xmlns:a16="http://schemas.microsoft.com/office/drawing/2014/main" id="{2C95ADBD-8D44-4052-A4B0-FAD43EB94323}"/>
              </a:ext>
            </a:extLst>
          </p:cNvPr>
          <p:cNvSpPr>
            <a:spLocks noGrp="1" noChangeArrowheads="1"/>
          </p:cNvSpPr>
          <p:nvPr>
            <p:ph type="body" sz="quarter" idx="3"/>
          </p:nvPr>
        </p:nvSpPr>
        <p:spPr bwMode="auto">
          <a:xfrm>
            <a:off x="685800" y="4343400"/>
            <a:ext cx="5486400" cy="41148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14342" name="Rectangle 6">
            <a:extLst>
              <a:ext uri="{FF2B5EF4-FFF2-40B4-BE49-F238E27FC236}">
                <a16:creationId xmlns:a16="http://schemas.microsoft.com/office/drawing/2014/main" id="{7CA220E0-58DD-4A4E-BCCE-7AE21C21B7BD}"/>
              </a:ext>
            </a:extLst>
          </p:cNvPr>
          <p:cNvSpPr>
            <a:spLocks noGrp="1" noChangeArrowheads="1"/>
          </p:cNvSpPr>
          <p:nvPr>
            <p:ph type="ftr" sz="quarter" idx="4"/>
          </p:nvPr>
        </p:nvSpPr>
        <p:spPr bwMode="auto">
          <a:xfrm>
            <a:off x="0" y="8685213"/>
            <a:ext cx="2971800" cy="4572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US" altLang="en-US"/>
          </a:p>
        </p:txBody>
      </p:sp>
      <p:sp>
        <p:nvSpPr>
          <p:cNvPr id="14343" name="Rectangle 7">
            <a:extLst>
              <a:ext uri="{FF2B5EF4-FFF2-40B4-BE49-F238E27FC236}">
                <a16:creationId xmlns:a16="http://schemas.microsoft.com/office/drawing/2014/main" id="{8ACDDE6D-9F2A-4F2F-A4F9-20373956C935}"/>
              </a:ext>
            </a:extLst>
          </p:cNvPr>
          <p:cNvSpPr>
            <a:spLocks noGrp="1" noChangeArrowheads="1"/>
          </p:cNvSpPr>
          <p:nvPr>
            <p:ph type="sldNum" sz="quarter" idx="5"/>
          </p:nvPr>
        </p:nvSpPr>
        <p:spPr bwMode="auto">
          <a:xfrm>
            <a:off x="3884613" y="8685213"/>
            <a:ext cx="2971800" cy="4572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BA2A446F-DCB7-40DC-BB5C-42DD40F29A95}" type="slidenum">
              <a:rPr lang="en-US" altLang="en-US"/>
              <a:pPr>
                <a:defRPr/>
              </a:pPr>
              <a:t>‹#›</a:t>
            </a:fld>
            <a:endParaRPr lang="en-US" altLang="en-US"/>
          </a:p>
        </p:txBody>
      </p:sp>
    </p:spTree>
    <p:extLst>
      <p:ext uri="{BB962C8B-B14F-4D97-AF65-F5344CB8AC3E}">
        <p14:creationId xmlns:p14="http://schemas.microsoft.com/office/powerpoint/2010/main" val="3560361450"/>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7">
            <a:extLst>
              <a:ext uri="{FF2B5EF4-FFF2-40B4-BE49-F238E27FC236}">
                <a16:creationId xmlns:a16="http://schemas.microsoft.com/office/drawing/2014/main" id="{33EAC849-8037-45F4-9D38-A3C79393C86E}"/>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CFF21D8-0E57-4BBB-B950-3E016CDF0FAB}" type="slidenum">
              <a:rPr lang="en-US" altLang="en-US" smtClean="0"/>
              <a:pPr/>
              <a:t>1</a:t>
            </a:fld>
            <a:endParaRPr lang="en-US" altLang="en-US"/>
          </a:p>
        </p:txBody>
      </p:sp>
      <p:sp>
        <p:nvSpPr>
          <p:cNvPr id="6147" name="Rectangle 2">
            <a:extLst>
              <a:ext uri="{FF2B5EF4-FFF2-40B4-BE49-F238E27FC236}">
                <a16:creationId xmlns:a16="http://schemas.microsoft.com/office/drawing/2014/main" id="{A303FA5B-A62C-4570-A5D7-172BD68569EB}"/>
              </a:ext>
            </a:extLst>
          </p:cNvPr>
          <p:cNvSpPr>
            <a:spLocks noGrp="1" noRot="1" noChangeAspect="1" noChangeArrowheads="1" noTextEdit="1"/>
          </p:cNvSpPr>
          <p:nvPr>
            <p:ph type="sldImg"/>
          </p:nvPr>
        </p:nvSpPr>
        <p:spPr>
          <a:ln/>
        </p:spPr>
      </p:sp>
      <p:sp>
        <p:nvSpPr>
          <p:cNvPr id="6148" name="Rectangle 3">
            <a:extLst>
              <a:ext uri="{FF2B5EF4-FFF2-40B4-BE49-F238E27FC236}">
                <a16:creationId xmlns:a16="http://schemas.microsoft.com/office/drawing/2014/main" id="{7946F069-2EE9-4E62-AB87-ACCF8ED86BE5}"/>
              </a:ext>
            </a:extLst>
          </p:cNvPr>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4" name="Line 7">
            <a:extLst>
              <a:ext uri="{FF2B5EF4-FFF2-40B4-BE49-F238E27FC236}">
                <a16:creationId xmlns:a16="http://schemas.microsoft.com/office/drawing/2014/main" id="{493421EA-056C-4E20-8124-186FD1DE0CC7}"/>
              </a:ext>
            </a:extLst>
          </p:cNvPr>
          <p:cNvSpPr>
            <a:spLocks noChangeShapeType="1"/>
          </p:cNvSpPr>
          <p:nvPr/>
        </p:nvSpPr>
        <p:spPr bwMode="auto">
          <a:xfrm>
            <a:off x="3327400" y="5402263"/>
            <a:ext cx="5816600" cy="0"/>
          </a:xfrm>
          <a:prstGeom prst="line">
            <a:avLst/>
          </a:prstGeom>
          <a:noFill/>
          <a:ln w="31750">
            <a:solidFill>
              <a:srgbClr val="ED1A2D"/>
            </a:solidFill>
            <a:round/>
            <a:headEnd/>
            <a:tailEn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a:lstStyle/>
          <a:p>
            <a:endParaRPr lang="en-US"/>
          </a:p>
        </p:txBody>
      </p:sp>
      <p:sp>
        <p:nvSpPr>
          <p:cNvPr id="5" name="Rectangle 11">
            <a:extLst>
              <a:ext uri="{FF2B5EF4-FFF2-40B4-BE49-F238E27FC236}">
                <a16:creationId xmlns:a16="http://schemas.microsoft.com/office/drawing/2014/main" id="{A3AD14C6-28C1-4F26-9367-1C85D28709AD}"/>
              </a:ext>
            </a:extLst>
          </p:cNvPr>
          <p:cNvSpPr>
            <a:spLocks noChangeArrowheads="1"/>
          </p:cNvSpPr>
          <p:nvPr/>
        </p:nvSpPr>
        <p:spPr bwMode="auto">
          <a:xfrm>
            <a:off x="2520950" y="0"/>
            <a:ext cx="4100513" cy="19843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endParaRPr lang="en-US" altLang="en-US" sz="1000" b="1">
              <a:solidFill>
                <a:srgbClr val="ED1A2D"/>
              </a:solidFill>
              <a:latin typeface="Arial Narrow" panose="020B0606020202030204" pitchFamily="34" charset="0"/>
            </a:endParaRPr>
          </a:p>
        </p:txBody>
      </p:sp>
      <p:sp>
        <p:nvSpPr>
          <p:cNvPr id="8194" name="Rectangle 2"/>
          <p:cNvSpPr>
            <a:spLocks noGrp="1" noChangeArrowheads="1"/>
          </p:cNvSpPr>
          <p:nvPr>
            <p:ph type="ctrTitle"/>
          </p:nvPr>
        </p:nvSpPr>
        <p:spPr>
          <a:xfrm>
            <a:off x="3429000" y="1600200"/>
            <a:ext cx="5621338" cy="2195513"/>
          </a:xfrm>
          <a:extLst>
            <a:ext uri="{AF507438-7753-43e0-B8FC-AC1667EBCBE1}">
              <a14:hiddenEffects xmlns:a14="http://schemas.microsoft.com/office/drawing/2010/main" xmlns="">
                <a:effectLst>
                  <a:outerShdw dist="56796" dir="1593903" algn="ctr" rotWithShape="0">
                    <a:schemeClr val="tx2"/>
                  </a:outerShdw>
                </a:effectLst>
              </a14:hiddenEffects>
            </a:ext>
          </a:extLst>
        </p:spPr>
        <p:txBody>
          <a:bodyPr lIns="0" tIns="0" rIns="0" bIns="0" anchor="ctr"/>
          <a:lstStyle>
            <a:lvl1pPr defTabSz="914400">
              <a:lnSpc>
                <a:spcPct val="80000"/>
              </a:lnSpc>
              <a:defRPr sz="6000">
                <a:solidFill>
                  <a:srgbClr val="EAEAEA"/>
                </a:solidFill>
              </a:defRPr>
            </a:lvl1pPr>
          </a:lstStyle>
          <a:p>
            <a:pPr lvl="0"/>
            <a:r>
              <a:rPr lang="en-US" altLang="en-US" noProof="0"/>
              <a:t>Click to edit Master title style</a:t>
            </a:r>
          </a:p>
        </p:txBody>
      </p:sp>
      <p:sp>
        <p:nvSpPr>
          <p:cNvPr id="8195" name="Rectangle 3"/>
          <p:cNvSpPr>
            <a:spLocks noGrp="1" noChangeArrowheads="1"/>
          </p:cNvSpPr>
          <p:nvPr>
            <p:ph type="subTitle" idx="1"/>
          </p:nvPr>
        </p:nvSpPr>
        <p:spPr>
          <a:xfrm>
            <a:off x="3429000" y="5621338"/>
            <a:ext cx="5621338" cy="192087"/>
          </a:xfrm>
        </p:spPr>
        <p:txBody>
          <a:bodyPr lIns="0" tIns="0" rIns="0" bIns="0"/>
          <a:lstStyle>
            <a:lvl1pPr marL="0" indent="0">
              <a:lnSpc>
                <a:spcPct val="90000"/>
              </a:lnSpc>
              <a:spcBef>
                <a:spcPct val="0"/>
              </a:spcBef>
              <a:buClrTx/>
              <a:buFontTx/>
              <a:buNone/>
              <a:defRPr sz="1400" b="0">
                <a:solidFill>
                  <a:srgbClr val="FFFF66"/>
                </a:solidFill>
              </a:defRPr>
            </a:lvl1pPr>
          </a:lstStyle>
          <a:p>
            <a:pPr lvl="0"/>
            <a:r>
              <a:rPr lang="en-US" altLang="en-US" noProof="0"/>
              <a:t>Click to edit Master subtitle style</a:t>
            </a:r>
          </a:p>
        </p:txBody>
      </p:sp>
      <p:sp>
        <p:nvSpPr>
          <p:cNvPr id="6" name="Rectangle 8">
            <a:extLst>
              <a:ext uri="{FF2B5EF4-FFF2-40B4-BE49-F238E27FC236}">
                <a16:creationId xmlns:a16="http://schemas.microsoft.com/office/drawing/2014/main" id="{939E8295-D36A-40F2-957A-C43CEE12D075}"/>
              </a:ext>
            </a:extLst>
          </p:cNvPr>
          <p:cNvSpPr>
            <a:spLocks noGrp="1" noChangeArrowheads="1"/>
          </p:cNvSpPr>
          <p:nvPr>
            <p:ph type="sldNum" sz="quarter" idx="10"/>
          </p:nvPr>
        </p:nvSpPr>
        <p:spPr/>
        <p:txBody>
          <a:bodyPr/>
          <a:lstStyle>
            <a:lvl1pPr>
              <a:defRPr/>
            </a:lvl1pPr>
          </a:lstStyle>
          <a:p>
            <a:pPr>
              <a:defRPr/>
            </a:pPr>
            <a:fld id="{232D42EE-F869-4DBF-A2C7-7062ABF54755}" type="slidenum">
              <a:rPr lang="en-US" altLang="en-US"/>
              <a:pPr>
                <a:defRPr/>
              </a:pPr>
              <a:t>‹#›</a:t>
            </a:fld>
            <a:endParaRPr lang="en-US" altLang="en-US"/>
          </a:p>
        </p:txBody>
      </p:sp>
      <p:sp>
        <p:nvSpPr>
          <p:cNvPr id="7" name="Rectangle 9">
            <a:extLst>
              <a:ext uri="{FF2B5EF4-FFF2-40B4-BE49-F238E27FC236}">
                <a16:creationId xmlns:a16="http://schemas.microsoft.com/office/drawing/2014/main" id="{F2B4F8D9-7F17-424B-A784-DDF5D5AB3CB8}"/>
              </a:ext>
            </a:extLst>
          </p:cNvPr>
          <p:cNvSpPr>
            <a:spLocks noGrp="1" noChangeArrowheads="1"/>
          </p:cNvSpPr>
          <p:nvPr>
            <p:ph type="dt" sz="half" idx="11"/>
          </p:nvPr>
        </p:nvSpPr>
        <p:spPr/>
        <p:txBody>
          <a:bodyPr/>
          <a:lstStyle>
            <a:lvl1pPr>
              <a:defRPr/>
            </a:lvl1pPr>
          </a:lstStyle>
          <a:p>
            <a:pPr>
              <a:defRPr/>
            </a:pPr>
            <a:endParaRPr lang="en-US" altLang="en-US"/>
          </a:p>
        </p:txBody>
      </p:sp>
      <p:sp>
        <p:nvSpPr>
          <p:cNvPr id="8" name="Rectangle 10">
            <a:extLst>
              <a:ext uri="{FF2B5EF4-FFF2-40B4-BE49-F238E27FC236}">
                <a16:creationId xmlns:a16="http://schemas.microsoft.com/office/drawing/2014/main" id="{8E133588-A8EE-4F55-BECD-6BBDCE402591}"/>
              </a:ext>
            </a:extLst>
          </p:cNvPr>
          <p:cNvSpPr>
            <a:spLocks noGrp="1" noChangeArrowheads="1"/>
          </p:cNvSpPr>
          <p:nvPr>
            <p:ph type="ftr" sz="quarter" idx="12"/>
          </p:nvPr>
        </p:nvSpPr>
        <p:spPr>
          <a:xfrm>
            <a:off x="2520950" y="6630988"/>
            <a:ext cx="4100513" cy="198437"/>
          </a:xfrm>
        </p:spPr>
        <p:txBody>
          <a:bodyPr/>
          <a:lstStyle>
            <a:lvl1pPr algn="ctr">
              <a:defRPr/>
            </a:lvl1pPr>
          </a:lstStyle>
          <a:p>
            <a:pPr>
              <a:defRPr/>
            </a:pPr>
            <a:endParaRPr lang="en-US" altLang="en-US"/>
          </a:p>
        </p:txBody>
      </p:sp>
    </p:spTree>
    <p:extLst>
      <p:ext uri="{BB962C8B-B14F-4D97-AF65-F5344CB8AC3E}">
        <p14:creationId xmlns:p14="http://schemas.microsoft.com/office/powerpoint/2010/main" val="4697510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8">
            <a:extLst>
              <a:ext uri="{FF2B5EF4-FFF2-40B4-BE49-F238E27FC236}">
                <a16:creationId xmlns:a16="http://schemas.microsoft.com/office/drawing/2014/main" id="{4AEB1145-7AC3-463D-B9F4-94184BBE1328}"/>
              </a:ext>
            </a:extLst>
          </p:cNvPr>
          <p:cNvSpPr>
            <a:spLocks noGrp="1" noChangeArrowheads="1"/>
          </p:cNvSpPr>
          <p:nvPr>
            <p:ph type="sldNum" sz="quarter" idx="10"/>
          </p:nvPr>
        </p:nvSpPr>
        <p:spPr>
          <a:ln/>
        </p:spPr>
        <p:txBody>
          <a:bodyPr/>
          <a:lstStyle>
            <a:lvl1pPr>
              <a:defRPr/>
            </a:lvl1pPr>
          </a:lstStyle>
          <a:p>
            <a:pPr>
              <a:defRPr/>
            </a:pPr>
            <a:fld id="{32EB78ED-B988-41C4-AA15-B5411B3D76B0}" type="slidenum">
              <a:rPr lang="en-US" altLang="en-US"/>
              <a:pPr>
                <a:defRPr/>
              </a:pPr>
              <a:t>‹#›</a:t>
            </a:fld>
            <a:endParaRPr lang="en-US" altLang="en-US"/>
          </a:p>
        </p:txBody>
      </p:sp>
      <p:sp>
        <p:nvSpPr>
          <p:cNvPr id="5" name="Rectangle 9">
            <a:extLst>
              <a:ext uri="{FF2B5EF4-FFF2-40B4-BE49-F238E27FC236}">
                <a16:creationId xmlns:a16="http://schemas.microsoft.com/office/drawing/2014/main" id="{AD4F6B87-6F38-475B-A740-F0A81B91D59A}"/>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6" name="Rectangle 10">
            <a:extLst>
              <a:ext uri="{FF2B5EF4-FFF2-40B4-BE49-F238E27FC236}">
                <a16:creationId xmlns:a16="http://schemas.microsoft.com/office/drawing/2014/main" id="{66446E55-5DB1-42B5-A72C-C6045E8F5D1B}"/>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25298817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Rectangle 8">
            <a:extLst>
              <a:ext uri="{FF2B5EF4-FFF2-40B4-BE49-F238E27FC236}">
                <a16:creationId xmlns:a16="http://schemas.microsoft.com/office/drawing/2014/main" id="{A80F11CF-29EB-48B4-8592-8230A614726A}"/>
              </a:ext>
            </a:extLst>
          </p:cNvPr>
          <p:cNvSpPr>
            <a:spLocks noGrp="1" noChangeArrowheads="1"/>
          </p:cNvSpPr>
          <p:nvPr>
            <p:ph type="sldNum" sz="quarter" idx="10"/>
          </p:nvPr>
        </p:nvSpPr>
        <p:spPr>
          <a:ln/>
        </p:spPr>
        <p:txBody>
          <a:bodyPr/>
          <a:lstStyle>
            <a:lvl1pPr>
              <a:defRPr/>
            </a:lvl1pPr>
          </a:lstStyle>
          <a:p>
            <a:pPr>
              <a:defRPr/>
            </a:pPr>
            <a:fld id="{7A9AC299-5EE3-47C2-9C19-F44CEAB7CE20}" type="slidenum">
              <a:rPr lang="en-US" altLang="en-US"/>
              <a:pPr>
                <a:defRPr/>
              </a:pPr>
              <a:t>‹#›</a:t>
            </a:fld>
            <a:endParaRPr lang="en-US" altLang="en-US"/>
          </a:p>
        </p:txBody>
      </p:sp>
      <p:sp>
        <p:nvSpPr>
          <p:cNvPr id="5" name="Rectangle 9">
            <a:extLst>
              <a:ext uri="{FF2B5EF4-FFF2-40B4-BE49-F238E27FC236}">
                <a16:creationId xmlns:a16="http://schemas.microsoft.com/office/drawing/2014/main" id="{B03E3ACA-041A-4F61-A278-1416589B7CE8}"/>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6" name="Rectangle 10">
            <a:extLst>
              <a:ext uri="{FF2B5EF4-FFF2-40B4-BE49-F238E27FC236}">
                <a16:creationId xmlns:a16="http://schemas.microsoft.com/office/drawing/2014/main" id="{91208227-3F79-4084-A5D4-F0A7AA8A339B}"/>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39776698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93738" y="1371600"/>
            <a:ext cx="4102100" cy="19431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948238" y="1371600"/>
            <a:ext cx="4102100" cy="19431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8">
            <a:extLst>
              <a:ext uri="{FF2B5EF4-FFF2-40B4-BE49-F238E27FC236}">
                <a16:creationId xmlns:a16="http://schemas.microsoft.com/office/drawing/2014/main" id="{5507A98F-2D25-40C8-A134-DA7453D2C61D}"/>
              </a:ext>
            </a:extLst>
          </p:cNvPr>
          <p:cNvSpPr>
            <a:spLocks noGrp="1" noChangeArrowheads="1"/>
          </p:cNvSpPr>
          <p:nvPr>
            <p:ph type="sldNum" sz="quarter" idx="10"/>
          </p:nvPr>
        </p:nvSpPr>
        <p:spPr>
          <a:ln/>
        </p:spPr>
        <p:txBody>
          <a:bodyPr/>
          <a:lstStyle>
            <a:lvl1pPr>
              <a:defRPr/>
            </a:lvl1pPr>
          </a:lstStyle>
          <a:p>
            <a:pPr>
              <a:defRPr/>
            </a:pPr>
            <a:fld id="{5A84DDB4-49C4-44EE-8835-576FA233E43A}" type="slidenum">
              <a:rPr lang="en-US" altLang="en-US"/>
              <a:pPr>
                <a:defRPr/>
              </a:pPr>
              <a:t>‹#›</a:t>
            </a:fld>
            <a:endParaRPr lang="en-US" altLang="en-US"/>
          </a:p>
        </p:txBody>
      </p:sp>
      <p:sp>
        <p:nvSpPr>
          <p:cNvPr id="6" name="Rectangle 9">
            <a:extLst>
              <a:ext uri="{FF2B5EF4-FFF2-40B4-BE49-F238E27FC236}">
                <a16:creationId xmlns:a16="http://schemas.microsoft.com/office/drawing/2014/main" id="{2E1FD6E8-1D7D-4213-978B-2B90D3FCEE80}"/>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7" name="Rectangle 10">
            <a:extLst>
              <a:ext uri="{FF2B5EF4-FFF2-40B4-BE49-F238E27FC236}">
                <a16:creationId xmlns:a16="http://schemas.microsoft.com/office/drawing/2014/main" id="{4B514C45-A4B6-42A3-9E5A-D7DB68D6461D}"/>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32262727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8">
            <a:extLst>
              <a:ext uri="{FF2B5EF4-FFF2-40B4-BE49-F238E27FC236}">
                <a16:creationId xmlns:a16="http://schemas.microsoft.com/office/drawing/2014/main" id="{09A38B28-8CC8-46B3-9978-E371B29C1DA1}"/>
              </a:ext>
            </a:extLst>
          </p:cNvPr>
          <p:cNvSpPr>
            <a:spLocks noGrp="1" noChangeArrowheads="1"/>
          </p:cNvSpPr>
          <p:nvPr>
            <p:ph type="sldNum" sz="quarter" idx="10"/>
          </p:nvPr>
        </p:nvSpPr>
        <p:spPr>
          <a:ln/>
        </p:spPr>
        <p:txBody>
          <a:bodyPr/>
          <a:lstStyle>
            <a:lvl1pPr>
              <a:defRPr/>
            </a:lvl1pPr>
          </a:lstStyle>
          <a:p>
            <a:pPr>
              <a:defRPr/>
            </a:pPr>
            <a:fld id="{297643E9-2589-4723-ACB8-DF52B6C589A5}" type="slidenum">
              <a:rPr lang="en-US" altLang="en-US"/>
              <a:pPr>
                <a:defRPr/>
              </a:pPr>
              <a:t>‹#›</a:t>
            </a:fld>
            <a:endParaRPr lang="en-US" altLang="en-US"/>
          </a:p>
        </p:txBody>
      </p:sp>
      <p:sp>
        <p:nvSpPr>
          <p:cNvPr id="8" name="Rectangle 9">
            <a:extLst>
              <a:ext uri="{FF2B5EF4-FFF2-40B4-BE49-F238E27FC236}">
                <a16:creationId xmlns:a16="http://schemas.microsoft.com/office/drawing/2014/main" id="{72146003-3E35-4906-BBAD-E28B9AE52380}"/>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9" name="Rectangle 10">
            <a:extLst>
              <a:ext uri="{FF2B5EF4-FFF2-40B4-BE49-F238E27FC236}">
                <a16:creationId xmlns:a16="http://schemas.microsoft.com/office/drawing/2014/main" id="{3DED8B77-99C9-4B7D-8492-20DF7E9A6C64}"/>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17400127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8">
            <a:extLst>
              <a:ext uri="{FF2B5EF4-FFF2-40B4-BE49-F238E27FC236}">
                <a16:creationId xmlns:a16="http://schemas.microsoft.com/office/drawing/2014/main" id="{982B685B-6665-43F6-AC3A-DD050788F125}"/>
              </a:ext>
            </a:extLst>
          </p:cNvPr>
          <p:cNvSpPr>
            <a:spLocks noGrp="1" noChangeArrowheads="1"/>
          </p:cNvSpPr>
          <p:nvPr>
            <p:ph type="sldNum" sz="quarter" idx="10"/>
          </p:nvPr>
        </p:nvSpPr>
        <p:spPr>
          <a:ln/>
        </p:spPr>
        <p:txBody>
          <a:bodyPr/>
          <a:lstStyle>
            <a:lvl1pPr>
              <a:defRPr/>
            </a:lvl1pPr>
          </a:lstStyle>
          <a:p>
            <a:pPr>
              <a:defRPr/>
            </a:pPr>
            <a:fld id="{60BB3514-8CA2-49AE-8105-1543F9399838}" type="slidenum">
              <a:rPr lang="en-US" altLang="en-US"/>
              <a:pPr>
                <a:defRPr/>
              </a:pPr>
              <a:t>‹#›</a:t>
            </a:fld>
            <a:endParaRPr lang="en-US" altLang="en-US"/>
          </a:p>
        </p:txBody>
      </p:sp>
      <p:sp>
        <p:nvSpPr>
          <p:cNvPr id="4" name="Rectangle 9">
            <a:extLst>
              <a:ext uri="{FF2B5EF4-FFF2-40B4-BE49-F238E27FC236}">
                <a16:creationId xmlns:a16="http://schemas.microsoft.com/office/drawing/2014/main" id="{98CD29E5-584B-4AAA-90F2-CB8FC2A1ECB7}"/>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5" name="Rectangle 10">
            <a:extLst>
              <a:ext uri="{FF2B5EF4-FFF2-40B4-BE49-F238E27FC236}">
                <a16:creationId xmlns:a16="http://schemas.microsoft.com/office/drawing/2014/main" id="{605B8869-899F-4453-9EE8-ACF8EF1CB021}"/>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15792398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67B33F86-54CD-4E86-9463-96FAE8CEA521}"/>
              </a:ext>
            </a:extLst>
          </p:cNvPr>
          <p:cNvSpPr>
            <a:spLocks noGrp="1" noChangeArrowheads="1"/>
          </p:cNvSpPr>
          <p:nvPr>
            <p:ph type="sldNum" sz="quarter" idx="10"/>
          </p:nvPr>
        </p:nvSpPr>
        <p:spPr>
          <a:ln/>
        </p:spPr>
        <p:txBody>
          <a:bodyPr/>
          <a:lstStyle>
            <a:lvl1pPr>
              <a:defRPr/>
            </a:lvl1pPr>
          </a:lstStyle>
          <a:p>
            <a:pPr>
              <a:defRPr/>
            </a:pPr>
            <a:fld id="{0550E751-5F85-4861-9219-B1FCFC538317}" type="slidenum">
              <a:rPr lang="en-US" altLang="en-US"/>
              <a:pPr>
                <a:defRPr/>
              </a:pPr>
              <a:t>‹#›</a:t>
            </a:fld>
            <a:endParaRPr lang="en-US" altLang="en-US"/>
          </a:p>
        </p:txBody>
      </p:sp>
      <p:sp>
        <p:nvSpPr>
          <p:cNvPr id="3" name="Rectangle 9">
            <a:extLst>
              <a:ext uri="{FF2B5EF4-FFF2-40B4-BE49-F238E27FC236}">
                <a16:creationId xmlns:a16="http://schemas.microsoft.com/office/drawing/2014/main" id="{DC8D5D27-70E4-45FA-8C8C-8FD7D97A3023}"/>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4" name="Rectangle 10">
            <a:extLst>
              <a:ext uri="{FF2B5EF4-FFF2-40B4-BE49-F238E27FC236}">
                <a16:creationId xmlns:a16="http://schemas.microsoft.com/office/drawing/2014/main" id="{9FCC6E30-4D97-4C90-9867-42A283690D05}"/>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8818273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Rectangle 8">
            <a:extLst>
              <a:ext uri="{FF2B5EF4-FFF2-40B4-BE49-F238E27FC236}">
                <a16:creationId xmlns:a16="http://schemas.microsoft.com/office/drawing/2014/main" id="{63CF4FD7-EAC8-4069-9E4D-AD459E014ADA}"/>
              </a:ext>
            </a:extLst>
          </p:cNvPr>
          <p:cNvSpPr>
            <a:spLocks noGrp="1" noChangeArrowheads="1"/>
          </p:cNvSpPr>
          <p:nvPr>
            <p:ph type="sldNum" sz="quarter" idx="10"/>
          </p:nvPr>
        </p:nvSpPr>
        <p:spPr>
          <a:ln/>
        </p:spPr>
        <p:txBody>
          <a:bodyPr/>
          <a:lstStyle>
            <a:lvl1pPr>
              <a:defRPr/>
            </a:lvl1pPr>
          </a:lstStyle>
          <a:p>
            <a:pPr>
              <a:defRPr/>
            </a:pPr>
            <a:fld id="{28BDFA09-7B4C-4F08-AEF6-C7AD6A82971B}" type="slidenum">
              <a:rPr lang="en-US" altLang="en-US"/>
              <a:pPr>
                <a:defRPr/>
              </a:pPr>
              <a:t>‹#›</a:t>
            </a:fld>
            <a:endParaRPr lang="en-US" altLang="en-US"/>
          </a:p>
        </p:txBody>
      </p:sp>
      <p:sp>
        <p:nvSpPr>
          <p:cNvPr id="6" name="Rectangle 9">
            <a:extLst>
              <a:ext uri="{FF2B5EF4-FFF2-40B4-BE49-F238E27FC236}">
                <a16:creationId xmlns:a16="http://schemas.microsoft.com/office/drawing/2014/main" id="{4C8AFBFA-9F16-47CB-B417-DEE6390B8EB5}"/>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7" name="Rectangle 10">
            <a:extLst>
              <a:ext uri="{FF2B5EF4-FFF2-40B4-BE49-F238E27FC236}">
                <a16:creationId xmlns:a16="http://schemas.microsoft.com/office/drawing/2014/main" id="{1EB5F64D-D41D-416D-A433-73B9C28C55C5}"/>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15001144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Rectangle 8">
            <a:extLst>
              <a:ext uri="{FF2B5EF4-FFF2-40B4-BE49-F238E27FC236}">
                <a16:creationId xmlns:a16="http://schemas.microsoft.com/office/drawing/2014/main" id="{CBC1C123-DF25-4003-BCFE-52D089FA7D13}"/>
              </a:ext>
            </a:extLst>
          </p:cNvPr>
          <p:cNvSpPr>
            <a:spLocks noGrp="1" noChangeArrowheads="1"/>
          </p:cNvSpPr>
          <p:nvPr>
            <p:ph type="sldNum" sz="quarter" idx="10"/>
          </p:nvPr>
        </p:nvSpPr>
        <p:spPr>
          <a:ln/>
        </p:spPr>
        <p:txBody>
          <a:bodyPr/>
          <a:lstStyle>
            <a:lvl1pPr>
              <a:defRPr/>
            </a:lvl1pPr>
          </a:lstStyle>
          <a:p>
            <a:pPr>
              <a:defRPr/>
            </a:pPr>
            <a:fld id="{7B2E2F38-1313-4491-9CD3-AF9F93721F6E}" type="slidenum">
              <a:rPr lang="en-US" altLang="en-US"/>
              <a:pPr>
                <a:defRPr/>
              </a:pPr>
              <a:t>‹#›</a:t>
            </a:fld>
            <a:endParaRPr lang="en-US" altLang="en-US"/>
          </a:p>
        </p:txBody>
      </p:sp>
      <p:sp>
        <p:nvSpPr>
          <p:cNvPr id="6" name="Rectangle 9">
            <a:extLst>
              <a:ext uri="{FF2B5EF4-FFF2-40B4-BE49-F238E27FC236}">
                <a16:creationId xmlns:a16="http://schemas.microsoft.com/office/drawing/2014/main" id="{01950045-200E-42EF-B731-AF3DAEF16EF5}"/>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7" name="Rectangle 10">
            <a:extLst>
              <a:ext uri="{FF2B5EF4-FFF2-40B4-BE49-F238E27FC236}">
                <a16:creationId xmlns:a16="http://schemas.microsoft.com/office/drawing/2014/main" id="{2A7AEEB3-E396-43B1-A568-75615C923E1A}"/>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30443065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8">
            <a:extLst>
              <a:ext uri="{FF2B5EF4-FFF2-40B4-BE49-F238E27FC236}">
                <a16:creationId xmlns:a16="http://schemas.microsoft.com/office/drawing/2014/main" id="{30EE42AC-7562-40E7-8E53-96865415C863}"/>
              </a:ext>
            </a:extLst>
          </p:cNvPr>
          <p:cNvSpPr>
            <a:spLocks noGrp="1" noChangeArrowheads="1"/>
          </p:cNvSpPr>
          <p:nvPr>
            <p:ph type="sldNum" sz="quarter" idx="10"/>
          </p:nvPr>
        </p:nvSpPr>
        <p:spPr>
          <a:ln/>
        </p:spPr>
        <p:txBody>
          <a:bodyPr/>
          <a:lstStyle>
            <a:lvl1pPr>
              <a:defRPr/>
            </a:lvl1pPr>
          </a:lstStyle>
          <a:p>
            <a:pPr>
              <a:defRPr/>
            </a:pPr>
            <a:fld id="{B0C72B41-5A16-4CCC-B9D1-0A23B80AF53D}" type="slidenum">
              <a:rPr lang="en-US" altLang="en-US"/>
              <a:pPr>
                <a:defRPr/>
              </a:pPr>
              <a:t>‹#›</a:t>
            </a:fld>
            <a:endParaRPr lang="en-US" altLang="en-US"/>
          </a:p>
        </p:txBody>
      </p:sp>
      <p:sp>
        <p:nvSpPr>
          <p:cNvPr id="5" name="Rectangle 9">
            <a:extLst>
              <a:ext uri="{FF2B5EF4-FFF2-40B4-BE49-F238E27FC236}">
                <a16:creationId xmlns:a16="http://schemas.microsoft.com/office/drawing/2014/main" id="{79EA2A65-526C-45FC-8DE4-D9499DCE11C4}"/>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6" name="Rectangle 10">
            <a:extLst>
              <a:ext uri="{FF2B5EF4-FFF2-40B4-BE49-F238E27FC236}">
                <a16:creationId xmlns:a16="http://schemas.microsoft.com/office/drawing/2014/main" id="{9206BAA2-3721-430D-A285-59EC766B1EBE}"/>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33862591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961188" y="498475"/>
            <a:ext cx="2089150" cy="28162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93738" y="498475"/>
            <a:ext cx="6115050" cy="28162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8">
            <a:extLst>
              <a:ext uri="{FF2B5EF4-FFF2-40B4-BE49-F238E27FC236}">
                <a16:creationId xmlns:a16="http://schemas.microsoft.com/office/drawing/2014/main" id="{02A41FE3-EFE6-4728-A2A5-C1F9C353CEC3}"/>
              </a:ext>
            </a:extLst>
          </p:cNvPr>
          <p:cNvSpPr>
            <a:spLocks noGrp="1" noChangeArrowheads="1"/>
          </p:cNvSpPr>
          <p:nvPr>
            <p:ph type="sldNum" sz="quarter" idx="10"/>
          </p:nvPr>
        </p:nvSpPr>
        <p:spPr>
          <a:ln/>
        </p:spPr>
        <p:txBody>
          <a:bodyPr/>
          <a:lstStyle>
            <a:lvl1pPr>
              <a:defRPr/>
            </a:lvl1pPr>
          </a:lstStyle>
          <a:p>
            <a:pPr>
              <a:defRPr/>
            </a:pPr>
            <a:fld id="{51A942F2-169B-4BA8-BB35-7DFFAF5ED0FA}" type="slidenum">
              <a:rPr lang="en-US" altLang="en-US"/>
              <a:pPr>
                <a:defRPr/>
              </a:pPr>
              <a:t>‹#›</a:t>
            </a:fld>
            <a:endParaRPr lang="en-US" altLang="en-US"/>
          </a:p>
        </p:txBody>
      </p:sp>
      <p:sp>
        <p:nvSpPr>
          <p:cNvPr id="5" name="Rectangle 9">
            <a:extLst>
              <a:ext uri="{FF2B5EF4-FFF2-40B4-BE49-F238E27FC236}">
                <a16:creationId xmlns:a16="http://schemas.microsoft.com/office/drawing/2014/main" id="{C99482AE-626E-4B53-B5B1-317D5C44C06C}"/>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6" name="Rectangle 10">
            <a:extLst>
              <a:ext uri="{FF2B5EF4-FFF2-40B4-BE49-F238E27FC236}">
                <a16:creationId xmlns:a16="http://schemas.microsoft.com/office/drawing/2014/main" id="{06F29DB3-5480-4224-80E3-AF897F925DF3}"/>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39560125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pPr>
              <a:defRPr/>
            </a:pPr>
            <a:endParaRPr lang="en-US" altLang="en-US"/>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B0D628FC-B61C-4708-B4FD-C3C31F1CD202}" type="slidenum">
              <a:rPr lang="en-US" altLang="en-US" smtClean="0"/>
              <a:pPr>
                <a:defRPr/>
              </a:pPr>
              <a:t>‹#›</a:t>
            </a:fld>
            <a:endParaRPr lang="en-US" altLang="en-US"/>
          </a:p>
        </p:txBody>
      </p:sp>
    </p:spTree>
    <p:extLst>
      <p:ext uri="{BB962C8B-B14F-4D97-AF65-F5344CB8AC3E}">
        <p14:creationId xmlns:p14="http://schemas.microsoft.com/office/powerpoint/2010/main" val="996886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endParaRPr lang="en-US" altLang="en-US"/>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8DF2D5D7-7669-4457-A70C-96FA064BB9B5}" type="slidenum">
              <a:rPr lang="en-US" altLang="en-US" smtClean="0"/>
              <a:pPr>
                <a:defRPr/>
              </a:pPr>
              <a:t>‹#›</a:t>
            </a:fld>
            <a:endParaRPr lang="en-US" altLang="en-US"/>
          </a:p>
        </p:txBody>
      </p:sp>
    </p:spTree>
    <p:extLst>
      <p:ext uri="{BB962C8B-B14F-4D97-AF65-F5344CB8AC3E}">
        <p14:creationId xmlns:p14="http://schemas.microsoft.com/office/powerpoint/2010/main" val="192702959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0BAC4499-AC2B-4B5D-8F95-46DBF25FFE8D}" type="slidenum">
              <a:rPr lang="en-US" altLang="en-US" smtClean="0"/>
              <a:pPr>
                <a:defRPr/>
              </a:pPr>
              <a:t>‹#›</a:t>
            </a:fld>
            <a:endParaRPr lang="en-US" altLang="en-US"/>
          </a:p>
        </p:txBody>
      </p:sp>
    </p:spTree>
    <p:extLst>
      <p:ext uri="{BB962C8B-B14F-4D97-AF65-F5344CB8AC3E}">
        <p14:creationId xmlns:p14="http://schemas.microsoft.com/office/powerpoint/2010/main" val="361537329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pPr>
              <a:defRPr/>
            </a:pPr>
            <a:endParaRPr lang="en-US" altLang="en-US"/>
          </a:p>
        </p:txBody>
      </p:sp>
      <p:sp>
        <p:nvSpPr>
          <p:cNvPr id="7" name="Slide Number Placeholder 6"/>
          <p:cNvSpPr>
            <a:spLocks noGrp="1"/>
          </p:cNvSpPr>
          <p:nvPr>
            <p:ph type="sldNum" sz="quarter" idx="12"/>
          </p:nvPr>
        </p:nvSpPr>
        <p:spPr/>
        <p:txBody>
          <a:bodyPr/>
          <a:lstStyle/>
          <a:p>
            <a:pPr>
              <a:defRPr/>
            </a:pPr>
            <a:fld id="{F78217D4-4179-4C53-8D83-9A77F6E5D62E}" type="slidenum">
              <a:rPr lang="en-US" altLang="en-US" smtClean="0"/>
              <a:pPr>
                <a:defRPr/>
              </a:pPr>
              <a:t>‹#›</a:t>
            </a:fld>
            <a:endParaRPr lang="en-US" altLang="en-US"/>
          </a:p>
        </p:txBody>
      </p:sp>
    </p:spTree>
    <p:extLst>
      <p:ext uri="{BB962C8B-B14F-4D97-AF65-F5344CB8AC3E}">
        <p14:creationId xmlns:p14="http://schemas.microsoft.com/office/powerpoint/2010/main" val="12615620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pPr>
              <a:defRPr/>
            </a:pPr>
            <a:endParaRPr lang="en-US" altLang="en-US"/>
          </a:p>
        </p:txBody>
      </p:sp>
      <p:sp>
        <p:nvSpPr>
          <p:cNvPr id="9" name="Slide Number Placeholder 8"/>
          <p:cNvSpPr>
            <a:spLocks noGrp="1"/>
          </p:cNvSpPr>
          <p:nvPr>
            <p:ph type="sldNum" sz="quarter" idx="12"/>
          </p:nvPr>
        </p:nvSpPr>
        <p:spPr/>
        <p:txBody>
          <a:bodyPr/>
          <a:lstStyle/>
          <a:p>
            <a:pPr>
              <a:defRPr/>
            </a:pPr>
            <a:fld id="{1CC430EC-85D2-4651-BED8-1353965DF0CD}" type="slidenum">
              <a:rPr lang="en-US" altLang="en-US" smtClean="0"/>
              <a:pPr>
                <a:defRPr/>
              </a:pPr>
              <a:t>‹#›</a:t>
            </a:fld>
            <a:endParaRPr lang="en-US" altLang="en-US"/>
          </a:p>
        </p:txBody>
      </p:sp>
    </p:spTree>
    <p:extLst>
      <p:ext uri="{BB962C8B-B14F-4D97-AF65-F5344CB8AC3E}">
        <p14:creationId xmlns:p14="http://schemas.microsoft.com/office/powerpoint/2010/main" val="188948317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pPr>
              <a:defRPr/>
            </a:pPr>
            <a:endParaRPr lang="en-US" altLang="en-US"/>
          </a:p>
        </p:txBody>
      </p:sp>
      <p:sp>
        <p:nvSpPr>
          <p:cNvPr id="5" name="Slide Number Placeholder 4"/>
          <p:cNvSpPr>
            <a:spLocks noGrp="1"/>
          </p:cNvSpPr>
          <p:nvPr>
            <p:ph type="sldNum" sz="quarter" idx="12"/>
          </p:nvPr>
        </p:nvSpPr>
        <p:spPr/>
        <p:txBody>
          <a:bodyPr/>
          <a:lstStyle/>
          <a:p>
            <a:pPr>
              <a:defRPr/>
            </a:pPr>
            <a:fld id="{4CBE30DB-6960-4D7D-8B80-F67E4EA66F4E}" type="slidenum">
              <a:rPr lang="en-US" altLang="en-US" smtClean="0"/>
              <a:pPr>
                <a:defRPr/>
              </a:pPr>
              <a:t>‹#›</a:t>
            </a:fld>
            <a:endParaRPr lang="en-US" altLang="en-US"/>
          </a:p>
        </p:txBody>
      </p:sp>
    </p:spTree>
    <p:extLst>
      <p:ext uri="{BB962C8B-B14F-4D97-AF65-F5344CB8AC3E}">
        <p14:creationId xmlns:p14="http://schemas.microsoft.com/office/powerpoint/2010/main" val="325734900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US" altLang="en-US"/>
          </a:p>
        </p:txBody>
      </p:sp>
      <p:sp>
        <p:nvSpPr>
          <p:cNvPr id="4" name="Slide Number Placeholder 3"/>
          <p:cNvSpPr>
            <a:spLocks noGrp="1"/>
          </p:cNvSpPr>
          <p:nvPr>
            <p:ph type="sldNum" sz="quarter" idx="12"/>
          </p:nvPr>
        </p:nvSpPr>
        <p:spPr/>
        <p:txBody>
          <a:bodyPr/>
          <a:lstStyle/>
          <a:p>
            <a:pPr>
              <a:defRPr/>
            </a:pPr>
            <a:fld id="{ADC55C52-1535-4D47-903F-146E72B4A5ED}" type="slidenum">
              <a:rPr lang="en-US" altLang="en-US" smtClean="0"/>
              <a:pPr>
                <a:defRPr/>
              </a:pPr>
              <a:t>‹#›</a:t>
            </a:fld>
            <a:endParaRPr lang="en-US" altLang="en-US"/>
          </a:p>
        </p:txBody>
      </p:sp>
    </p:spTree>
    <p:extLst>
      <p:ext uri="{BB962C8B-B14F-4D97-AF65-F5344CB8AC3E}">
        <p14:creationId xmlns:p14="http://schemas.microsoft.com/office/powerpoint/2010/main" val="85168790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pPr>
              <a:defRPr/>
            </a:pPr>
            <a:endParaRPr lang="en-US" altLang="en-US"/>
          </a:p>
        </p:txBody>
      </p:sp>
      <p:sp>
        <p:nvSpPr>
          <p:cNvPr id="7" name="Slide Number Placeholder 6"/>
          <p:cNvSpPr>
            <a:spLocks noGrp="1"/>
          </p:cNvSpPr>
          <p:nvPr>
            <p:ph type="sldNum" sz="quarter" idx="12"/>
          </p:nvPr>
        </p:nvSpPr>
        <p:spPr/>
        <p:txBody>
          <a:bodyPr/>
          <a:lstStyle/>
          <a:p>
            <a:pPr>
              <a:defRPr/>
            </a:pPr>
            <a:fld id="{49AA73DE-38AE-46ED-8F5A-A2C2D1E88961}" type="slidenum">
              <a:rPr lang="en-US" altLang="en-US" smtClean="0"/>
              <a:pPr>
                <a:defRPr/>
              </a:pPr>
              <a:t>‹#›</a:t>
            </a:fld>
            <a:endParaRPr lang="en-US" altLang="en-US"/>
          </a:p>
        </p:txBody>
      </p:sp>
    </p:spTree>
    <p:extLst>
      <p:ext uri="{BB962C8B-B14F-4D97-AF65-F5344CB8AC3E}">
        <p14:creationId xmlns:p14="http://schemas.microsoft.com/office/powerpoint/2010/main" val="357148265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pPr>
              <a:defRPr/>
            </a:pPr>
            <a:endParaRPr lang="en-US" altLang="en-US"/>
          </a:p>
        </p:txBody>
      </p:sp>
      <p:sp>
        <p:nvSpPr>
          <p:cNvPr id="7" name="Slide Number Placeholder 6"/>
          <p:cNvSpPr>
            <a:spLocks noGrp="1"/>
          </p:cNvSpPr>
          <p:nvPr>
            <p:ph type="sldNum" sz="quarter" idx="12"/>
          </p:nvPr>
        </p:nvSpPr>
        <p:spPr/>
        <p:txBody>
          <a:bodyPr/>
          <a:lstStyle/>
          <a:p>
            <a:pPr>
              <a:defRPr/>
            </a:pPr>
            <a:fld id="{F72EBD0C-6A52-4A04-B193-725A6EDCD3DC}" type="slidenum">
              <a:rPr lang="en-US" altLang="en-US" smtClean="0"/>
              <a:pPr>
                <a:defRPr/>
              </a:pPr>
              <a:t>‹#›</a:t>
            </a:fld>
            <a:endParaRPr lang="en-US" altLang="en-US"/>
          </a:p>
        </p:txBody>
      </p:sp>
    </p:spTree>
    <p:extLst>
      <p:ext uri="{BB962C8B-B14F-4D97-AF65-F5344CB8AC3E}">
        <p14:creationId xmlns:p14="http://schemas.microsoft.com/office/powerpoint/2010/main" val="230568818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577D56DA-12F3-4241-92B5-4C07AF3AE6E1}" type="slidenum">
              <a:rPr lang="en-US" altLang="en-US" smtClean="0"/>
              <a:pPr>
                <a:defRPr/>
              </a:pPr>
              <a:t>‹#›</a:t>
            </a:fld>
            <a:endParaRPr lang="en-US" altLang="en-US"/>
          </a:p>
        </p:txBody>
      </p:sp>
    </p:spTree>
    <p:extLst>
      <p:ext uri="{BB962C8B-B14F-4D97-AF65-F5344CB8AC3E}">
        <p14:creationId xmlns:p14="http://schemas.microsoft.com/office/powerpoint/2010/main" val="403056756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1FE5ED47-ED64-4231-8F3C-6E54925F7047}" type="slidenum">
              <a:rPr lang="en-US" altLang="en-US" smtClean="0"/>
              <a:pPr>
                <a:defRPr/>
              </a:pPr>
              <a:t>‹#›</a:t>
            </a:fld>
            <a:endParaRPr lang="en-US" altLang="en-US"/>
          </a:p>
        </p:txBody>
      </p:sp>
    </p:spTree>
    <p:extLst>
      <p:ext uri="{BB962C8B-B14F-4D97-AF65-F5344CB8AC3E}">
        <p14:creationId xmlns:p14="http://schemas.microsoft.com/office/powerpoint/2010/main" val="14555890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3.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50279E87-C5DE-4A35-A0CB-1A5D9CD4B84D}"/>
              </a:ext>
            </a:extLst>
          </p:cNvPr>
          <p:cNvSpPr>
            <a:spLocks noGrp="1" noChangeArrowheads="1"/>
          </p:cNvSpPr>
          <p:nvPr>
            <p:ph type="title"/>
          </p:nvPr>
        </p:nvSpPr>
        <p:spPr bwMode="auto">
          <a:xfrm>
            <a:off x="693738" y="498475"/>
            <a:ext cx="8356600" cy="50641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lgn="ctr">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6653" tIns="48326" rIns="96653" bIns="48326" numCol="1" anchor="b" anchorCtr="0" compatLnSpc="1">
            <a:prstTxWarp prst="textNoShape">
              <a:avLst/>
            </a:prstTxWarp>
            <a:spAutoFit/>
          </a:bodyPr>
          <a:lstStyle/>
          <a:p>
            <a:pPr lvl="0"/>
            <a:r>
              <a:rPr lang="en-US" altLang="en-US"/>
              <a:t>Click to edit Master title style</a:t>
            </a:r>
          </a:p>
        </p:txBody>
      </p:sp>
      <p:sp>
        <p:nvSpPr>
          <p:cNvPr id="1027" name="Rectangle 3">
            <a:extLst>
              <a:ext uri="{FF2B5EF4-FFF2-40B4-BE49-F238E27FC236}">
                <a16:creationId xmlns:a16="http://schemas.microsoft.com/office/drawing/2014/main" id="{096A42F7-FCE7-45A0-B651-A2E12754CC0B}"/>
              </a:ext>
            </a:extLst>
          </p:cNvPr>
          <p:cNvSpPr>
            <a:spLocks noGrp="1" noChangeArrowheads="1"/>
          </p:cNvSpPr>
          <p:nvPr>
            <p:ph type="body" idx="1"/>
          </p:nvPr>
        </p:nvSpPr>
        <p:spPr bwMode="auto">
          <a:xfrm>
            <a:off x="693738" y="1371600"/>
            <a:ext cx="8356600" cy="19431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lgn="ctr">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6653" tIns="48326" rIns="96653" bIns="48326" numCol="1" anchor="t" anchorCtr="0" compatLnSpc="1">
            <a:prstTxWarp prst="textNoShape">
              <a:avLst/>
            </a:prstTxWarp>
            <a:spAutoFit/>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28" name="Line 7">
            <a:extLst>
              <a:ext uri="{FF2B5EF4-FFF2-40B4-BE49-F238E27FC236}">
                <a16:creationId xmlns:a16="http://schemas.microsoft.com/office/drawing/2014/main" id="{9730CEBE-3A42-415D-BC47-A70457DF7049}"/>
              </a:ext>
            </a:extLst>
          </p:cNvPr>
          <p:cNvSpPr>
            <a:spLocks noChangeShapeType="1"/>
          </p:cNvSpPr>
          <p:nvPr/>
        </p:nvSpPr>
        <p:spPr bwMode="auto">
          <a:xfrm>
            <a:off x="0" y="1016000"/>
            <a:ext cx="9144000" cy="0"/>
          </a:xfrm>
          <a:prstGeom prst="line">
            <a:avLst/>
          </a:prstGeom>
          <a:noFill/>
          <a:ln w="38100">
            <a:solidFill>
              <a:srgbClr val="ED1A2D"/>
            </a:solidFill>
            <a:round/>
            <a:headEnd/>
            <a:tailEn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a:lstStyle/>
          <a:p>
            <a:endParaRPr lang="en-US"/>
          </a:p>
        </p:txBody>
      </p:sp>
      <p:sp>
        <p:nvSpPr>
          <p:cNvPr id="7176" name="Rectangle 8">
            <a:extLst>
              <a:ext uri="{FF2B5EF4-FFF2-40B4-BE49-F238E27FC236}">
                <a16:creationId xmlns:a16="http://schemas.microsoft.com/office/drawing/2014/main" id="{6F7809B0-F987-43AF-ADB6-E87A5BB4F236}"/>
              </a:ext>
            </a:extLst>
          </p:cNvPr>
          <p:cNvSpPr>
            <a:spLocks noGrp="1" noChangeArrowheads="1"/>
          </p:cNvSpPr>
          <p:nvPr>
            <p:ph type="sldNum" sz="quarter" idx="4"/>
          </p:nvPr>
        </p:nvSpPr>
        <p:spPr bwMode="auto">
          <a:xfrm>
            <a:off x="0" y="6477000"/>
            <a:ext cx="762000" cy="3810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6653" tIns="48326" rIns="96653" bIns="48326" numCol="1" anchor="t" anchorCtr="0" compatLnSpc="1">
            <a:prstTxWarp prst="textNoShape">
              <a:avLst/>
            </a:prstTxWarp>
          </a:bodyPr>
          <a:lstStyle>
            <a:lvl1pPr algn="ctr" defTabSz="966788" eaLnBrk="1" hangingPunct="1">
              <a:defRPr sz="1600"/>
            </a:lvl1pPr>
          </a:lstStyle>
          <a:p>
            <a:pPr>
              <a:defRPr/>
            </a:pPr>
            <a:fld id="{6C0A8CB2-1A93-44C9-A1C2-802483E0C766}" type="slidenum">
              <a:rPr lang="en-US" altLang="en-US"/>
              <a:pPr>
                <a:defRPr/>
              </a:pPr>
              <a:t>‹#›</a:t>
            </a:fld>
            <a:endParaRPr lang="en-US" altLang="en-US"/>
          </a:p>
        </p:txBody>
      </p:sp>
      <p:sp>
        <p:nvSpPr>
          <p:cNvPr id="7177" name="Rectangle 9">
            <a:extLst>
              <a:ext uri="{FF2B5EF4-FFF2-40B4-BE49-F238E27FC236}">
                <a16:creationId xmlns:a16="http://schemas.microsoft.com/office/drawing/2014/main" id="{8F480DC0-0117-4102-A1AF-17A4370064E2}"/>
              </a:ext>
            </a:extLst>
          </p:cNvPr>
          <p:cNvSpPr>
            <a:spLocks noGrp="1" noChangeArrowheads="1"/>
          </p:cNvSpPr>
          <p:nvPr>
            <p:ph type="dt" sz="half" idx="2"/>
          </p:nvPr>
        </p:nvSpPr>
        <p:spPr bwMode="auto">
          <a:xfrm>
            <a:off x="1065213" y="6630988"/>
            <a:ext cx="2133600" cy="22701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800">
                <a:latin typeface="Arial Narrow" panose="020B0606020202030204" pitchFamily="34" charset="0"/>
              </a:defRPr>
            </a:lvl1pPr>
          </a:lstStyle>
          <a:p>
            <a:pPr>
              <a:defRPr/>
            </a:pPr>
            <a:endParaRPr lang="en-US" altLang="en-US"/>
          </a:p>
        </p:txBody>
      </p:sp>
      <p:sp>
        <p:nvSpPr>
          <p:cNvPr id="7178" name="Rectangle 10">
            <a:extLst>
              <a:ext uri="{FF2B5EF4-FFF2-40B4-BE49-F238E27FC236}">
                <a16:creationId xmlns:a16="http://schemas.microsoft.com/office/drawing/2014/main" id="{19F33B54-0734-40E1-B021-E9F5E13D3FCC}"/>
              </a:ext>
            </a:extLst>
          </p:cNvPr>
          <p:cNvSpPr>
            <a:spLocks noGrp="1" noChangeArrowheads="1"/>
          </p:cNvSpPr>
          <p:nvPr>
            <p:ph type="ftr" sz="quarter" idx="3"/>
          </p:nvPr>
        </p:nvSpPr>
        <p:spPr bwMode="auto">
          <a:xfrm>
            <a:off x="2289175" y="6630988"/>
            <a:ext cx="4100513" cy="198437"/>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000" b="1">
                <a:solidFill>
                  <a:srgbClr val="ED1A2D"/>
                </a:solidFill>
                <a:latin typeface="Arial Narrow" panose="020B0606020202030204" pitchFamily="34" charset="0"/>
              </a:defRPr>
            </a:lvl1pPr>
          </a:lstStyle>
          <a:p>
            <a:pPr>
              <a:defRPr/>
            </a:pPr>
            <a:endParaRPr lang="en-US" altLang="en-US"/>
          </a:p>
        </p:txBody>
      </p:sp>
      <p:sp>
        <p:nvSpPr>
          <p:cNvPr id="1032" name="Rectangle 13">
            <a:extLst>
              <a:ext uri="{FF2B5EF4-FFF2-40B4-BE49-F238E27FC236}">
                <a16:creationId xmlns:a16="http://schemas.microsoft.com/office/drawing/2014/main" id="{A8422979-4191-4D24-83E7-B6EB21A9AE65}"/>
              </a:ext>
            </a:extLst>
          </p:cNvPr>
          <p:cNvSpPr>
            <a:spLocks noChangeArrowheads="1"/>
          </p:cNvSpPr>
          <p:nvPr/>
        </p:nvSpPr>
        <p:spPr bwMode="auto">
          <a:xfrm>
            <a:off x="2055813" y="0"/>
            <a:ext cx="5724525" cy="24447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endParaRPr lang="en-US" altLang="en-US" sz="1000" b="1">
              <a:solidFill>
                <a:srgbClr val="ED1A2D"/>
              </a:solidFill>
              <a:latin typeface="Arial Narrow" panose="020B0606020202030204" pitchFamily="34" charset="0"/>
            </a:endParaRPr>
          </a:p>
        </p:txBody>
      </p:sp>
    </p:spTree>
  </p:cSld>
  <p:clrMap bg1="lt1" tx1="dk1" bg2="lt2" tx2="dk2" accent1="accent1" accent2="accent2" accent3="accent3" accent4="accent4" accent5="accent5" accent6="accent6" hlink="hlink" folHlink="folHlink"/>
  <p:sldLayoutIdLst>
    <p:sldLayoutId id="2147483709"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Lst>
  <p:hf hdr="0" ftr="0" dt="0"/>
  <p:txStyles>
    <p:titleStyle>
      <a:lvl1pPr algn="l" defTabSz="966788" rtl="0" eaLnBrk="0" fontAlgn="base" hangingPunct="0">
        <a:lnSpc>
          <a:spcPct val="90000"/>
        </a:lnSpc>
        <a:spcBef>
          <a:spcPct val="0"/>
        </a:spcBef>
        <a:spcAft>
          <a:spcPct val="0"/>
        </a:spcAft>
        <a:defRPr sz="3000" b="1" kern="1200">
          <a:solidFill>
            <a:schemeClr val="tx1"/>
          </a:solidFill>
          <a:latin typeface="+mj-lt"/>
          <a:ea typeface="+mj-ea"/>
          <a:cs typeface="+mj-cs"/>
        </a:defRPr>
      </a:lvl1pPr>
      <a:lvl2pPr algn="l" defTabSz="966788" rtl="0" eaLnBrk="0" fontAlgn="base" hangingPunct="0">
        <a:lnSpc>
          <a:spcPct val="90000"/>
        </a:lnSpc>
        <a:spcBef>
          <a:spcPct val="0"/>
        </a:spcBef>
        <a:spcAft>
          <a:spcPct val="0"/>
        </a:spcAft>
        <a:defRPr sz="3000" b="1">
          <a:solidFill>
            <a:schemeClr val="tx1"/>
          </a:solidFill>
          <a:latin typeface="Tahoma" panose="020B0604030504040204" pitchFamily="34" charset="0"/>
        </a:defRPr>
      </a:lvl2pPr>
      <a:lvl3pPr algn="l" defTabSz="966788" rtl="0" eaLnBrk="0" fontAlgn="base" hangingPunct="0">
        <a:lnSpc>
          <a:spcPct val="90000"/>
        </a:lnSpc>
        <a:spcBef>
          <a:spcPct val="0"/>
        </a:spcBef>
        <a:spcAft>
          <a:spcPct val="0"/>
        </a:spcAft>
        <a:defRPr sz="3000" b="1">
          <a:solidFill>
            <a:schemeClr val="tx1"/>
          </a:solidFill>
          <a:latin typeface="Tahoma" panose="020B0604030504040204" pitchFamily="34" charset="0"/>
        </a:defRPr>
      </a:lvl3pPr>
      <a:lvl4pPr algn="l" defTabSz="966788" rtl="0" eaLnBrk="0" fontAlgn="base" hangingPunct="0">
        <a:lnSpc>
          <a:spcPct val="90000"/>
        </a:lnSpc>
        <a:spcBef>
          <a:spcPct val="0"/>
        </a:spcBef>
        <a:spcAft>
          <a:spcPct val="0"/>
        </a:spcAft>
        <a:defRPr sz="3000" b="1">
          <a:solidFill>
            <a:schemeClr val="tx1"/>
          </a:solidFill>
          <a:latin typeface="Tahoma" panose="020B0604030504040204" pitchFamily="34" charset="0"/>
        </a:defRPr>
      </a:lvl4pPr>
      <a:lvl5pPr algn="l" defTabSz="966788" rtl="0" eaLnBrk="0" fontAlgn="base" hangingPunct="0">
        <a:lnSpc>
          <a:spcPct val="90000"/>
        </a:lnSpc>
        <a:spcBef>
          <a:spcPct val="0"/>
        </a:spcBef>
        <a:spcAft>
          <a:spcPct val="0"/>
        </a:spcAft>
        <a:defRPr sz="3000" b="1">
          <a:solidFill>
            <a:schemeClr val="tx1"/>
          </a:solidFill>
          <a:latin typeface="Tahoma" panose="020B0604030504040204" pitchFamily="34" charset="0"/>
        </a:defRPr>
      </a:lvl5pPr>
      <a:lvl6pPr marL="457200" algn="l" defTabSz="966788" rtl="0" fontAlgn="base">
        <a:lnSpc>
          <a:spcPct val="90000"/>
        </a:lnSpc>
        <a:spcBef>
          <a:spcPct val="0"/>
        </a:spcBef>
        <a:spcAft>
          <a:spcPct val="0"/>
        </a:spcAft>
        <a:defRPr sz="3000" b="1">
          <a:solidFill>
            <a:schemeClr val="tx1"/>
          </a:solidFill>
          <a:latin typeface="Tahoma" panose="020B0604030504040204" pitchFamily="34" charset="0"/>
        </a:defRPr>
      </a:lvl6pPr>
      <a:lvl7pPr marL="914400" algn="l" defTabSz="966788" rtl="0" fontAlgn="base">
        <a:lnSpc>
          <a:spcPct val="90000"/>
        </a:lnSpc>
        <a:spcBef>
          <a:spcPct val="0"/>
        </a:spcBef>
        <a:spcAft>
          <a:spcPct val="0"/>
        </a:spcAft>
        <a:defRPr sz="3000" b="1">
          <a:solidFill>
            <a:schemeClr val="tx1"/>
          </a:solidFill>
          <a:latin typeface="Tahoma" panose="020B0604030504040204" pitchFamily="34" charset="0"/>
        </a:defRPr>
      </a:lvl7pPr>
      <a:lvl8pPr marL="1371600" algn="l" defTabSz="966788" rtl="0" fontAlgn="base">
        <a:lnSpc>
          <a:spcPct val="90000"/>
        </a:lnSpc>
        <a:spcBef>
          <a:spcPct val="0"/>
        </a:spcBef>
        <a:spcAft>
          <a:spcPct val="0"/>
        </a:spcAft>
        <a:defRPr sz="3000" b="1">
          <a:solidFill>
            <a:schemeClr val="tx1"/>
          </a:solidFill>
          <a:latin typeface="Tahoma" panose="020B0604030504040204" pitchFamily="34" charset="0"/>
        </a:defRPr>
      </a:lvl8pPr>
      <a:lvl9pPr marL="1828800" algn="l" defTabSz="966788" rtl="0" fontAlgn="base">
        <a:lnSpc>
          <a:spcPct val="90000"/>
        </a:lnSpc>
        <a:spcBef>
          <a:spcPct val="0"/>
        </a:spcBef>
        <a:spcAft>
          <a:spcPct val="0"/>
        </a:spcAft>
        <a:defRPr sz="3000" b="1">
          <a:solidFill>
            <a:schemeClr val="tx1"/>
          </a:solidFill>
          <a:latin typeface="Tahoma" panose="020B0604030504040204" pitchFamily="34" charset="0"/>
        </a:defRPr>
      </a:lvl9pPr>
    </p:titleStyle>
    <p:bodyStyle>
      <a:lvl1pPr marL="228600" indent="-228600" algn="l" defTabSz="966788" rtl="0" eaLnBrk="0" fontAlgn="base" hangingPunct="0">
        <a:lnSpc>
          <a:spcPct val="85000"/>
        </a:lnSpc>
        <a:spcBef>
          <a:spcPct val="35000"/>
        </a:spcBef>
        <a:spcAft>
          <a:spcPct val="0"/>
        </a:spcAft>
        <a:buClr>
          <a:srgbClr val="006699"/>
        </a:buClr>
        <a:buFont typeface="Wingdings" panose="05000000000000000000" pitchFamily="2" charset="2"/>
        <a:buChar char="§"/>
        <a:defRPr sz="2400" b="1" kern="1200">
          <a:solidFill>
            <a:schemeClr val="tx1"/>
          </a:solidFill>
          <a:latin typeface="+mn-lt"/>
          <a:ea typeface="+mn-ea"/>
          <a:cs typeface="+mn-cs"/>
        </a:defRPr>
      </a:lvl1pPr>
      <a:lvl2pPr marL="576263" indent="-233363" algn="l" defTabSz="966788" rtl="0" eaLnBrk="0" fontAlgn="base" hangingPunct="0">
        <a:lnSpc>
          <a:spcPct val="85000"/>
        </a:lnSpc>
        <a:spcBef>
          <a:spcPct val="20000"/>
        </a:spcBef>
        <a:spcAft>
          <a:spcPct val="0"/>
        </a:spcAft>
        <a:buClr>
          <a:srgbClr val="006699"/>
        </a:buClr>
        <a:buFont typeface="Wingdings" panose="05000000000000000000" pitchFamily="2" charset="2"/>
        <a:buChar char="§"/>
        <a:defRPr sz="2400" kern="1200">
          <a:solidFill>
            <a:schemeClr val="tx1"/>
          </a:solidFill>
          <a:latin typeface="+mn-lt"/>
          <a:ea typeface="+mn-ea"/>
          <a:cs typeface="+mn-cs"/>
        </a:defRPr>
      </a:lvl2pPr>
      <a:lvl3pPr marL="925513" indent="-234950" algn="l" defTabSz="966788" rtl="0" eaLnBrk="0" fontAlgn="base" hangingPunct="0">
        <a:lnSpc>
          <a:spcPct val="85000"/>
        </a:lnSpc>
        <a:spcBef>
          <a:spcPct val="20000"/>
        </a:spcBef>
        <a:spcAft>
          <a:spcPct val="0"/>
        </a:spcAft>
        <a:buClr>
          <a:srgbClr val="006699"/>
        </a:buClr>
        <a:buFont typeface="Wingdings" panose="05000000000000000000" pitchFamily="2" charset="2"/>
        <a:buChar char="§"/>
        <a:defRPr sz="2400" kern="1200">
          <a:solidFill>
            <a:schemeClr val="tx1"/>
          </a:solidFill>
          <a:latin typeface="+mn-lt"/>
          <a:ea typeface="+mn-ea"/>
          <a:cs typeface="+mn-cs"/>
        </a:defRPr>
      </a:lvl3pPr>
      <a:lvl4pPr marL="1282700" indent="-242888" algn="l" defTabSz="966788" rtl="0" eaLnBrk="0" fontAlgn="base" hangingPunct="0">
        <a:lnSpc>
          <a:spcPct val="85000"/>
        </a:lnSpc>
        <a:spcBef>
          <a:spcPct val="20000"/>
        </a:spcBef>
        <a:spcAft>
          <a:spcPct val="0"/>
        </a:spcAft>
        <a:buClr>
          <a:srgbClr val="006699"/>
        </a:buClr>
        <a:buFont typeface="Wingdings" panose="05000000000000000000" pitchFamily="2" charset="2"/>
        <a:buChar char="§"/>
        <a:defRPr sz="2400" kern="1200">
          <a:solidFill>
            <a:schemeClr val="tx1"/>
          </a:solidFill>
          <a:latin typeface="+mn-lt"/>
          <a:ea typeface="+mn-ea"/>
          <a:cs typeface="+mn-cs"/>
        </a:defRPr>
      </a:lvl4pPr>
      <a:lvl5pPr marL="1639888" indent="-242888" algn="l" defTabSz="966788" rtl="0" eaLnBrk="0" fontAlgn="base" hangingPunct="0">
        <a:lnSpc>
          <a:spcPct val="85000"/>
        </a:lnSpc>
        <a:spcBef>
          <a:spcPct val="20000"/>
        </a:spcBef>
        <a:spcAft>
          <a:spcPct val="0"/>
        </a:spcAft>
        <a:buClr>
          <a:srgbClr val="006699"/>
        </a:buClr>
        <a:buFont typeface="Wingdings" panose="05000000000000000000" pitchFamily="2" charset="2"/>
        <a:buChar char="§"/>
        <a:defRPr sz="2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pPr>
              <a:defRPr/>
            </a:pPr>
            <a:endParaRPr lang="en-US" altLang="en-US"/>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pPr>
              <a:defRPr/>
            </a:pPr>
            <a:fld id="{6C0A8CB2-1A93-44C9-A1C2-802483E0C766}" type="slidenum">
              <a:rPr lang="en-US" altLang="en-US" smtClean="0"/>
              <a:pPr>
                <a:defRPr/>
              </a:pPr>
              <a:t>‹#›</a:t>
            </a:fld>
            <a:endParaRPr lang="en-US" altLang="en-US"/>
          </a:p>
        </p:txBody>
      </p:sp>
    </p:spTree>
    <p:extLst>
      <p:ext uri="{BB962C8B-B14F-4D97-AF65-F5344CB8AC3E}">
        <p14:creationId xmlns:p14="http://schemas.microsoft.com/office/powerpoint/2010/main" val="3049837083"/>
      </p:ext>
    </p:extLst>
  </p:cSld>
  <p:clrMap bg1="lt1" tx1="dk1" bg2="lt2" tx2="dk2" accent1="accent1" accent2="accent2" accent3="accent3" accent4="accent4" accent5="accent5" accent6="accent6" hlink="hlink" folHlink="folHlink"/>
  <p:sldLayoutIdLst>
    <p:sldLayoutId id="2147483711" r:id="rId1"/>
    <p:sldLayoutId id="2147483712" r:id="rId2"/>
    <p:sldLayoutId id="2147483713" r:id="rId3"/>
    <p:sldLayoutId id="2147483714" r:id="rId4"/>
    <p:sldLayoutId id="2147483715" r:id="rId5"/>
    <p:sldLayoutId id="2147483716" r:id="rId6"/>
    <p:sldLayoutId id="2147483717" r:id="rId7"/>
    <p:sldLayoutId id="2147483718" r:id="rId8"/>
    <p:sldLayoutId id="2147483719" r:id="rId9"/>
    <p:sldLayoutId id="2147483720" r:id="rId10"/>
    <p:sldLayoutId id="2147483721"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hyperlink" Target="https://youtu.be/bYn4CyL3r5w" TargetMode="Externa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FCAC4F73-FF53-4D5C-8B79-55DC3DBAFC44}"/>
              </a:ext>
            </a:extLst>
          </p:cNvPr>
          <p:cNvSpPr>
            <a:spLocks noGrp="1"/>
          </p:cNvSpPr>
          <p:nvPr>
            <p:ph type="subTitle" idx="1"/>
          </p:nvPr>
        </p:nvSpPr>
        <p:spPr>
          <a:xfrm>
            <a:off x="0" y="1457726"/>
            <a:ext cx="9144000" cy="1098330"/>
          </a:xfrm>
        </p:spPr>
        <p:txBody>
          <a:bodyPr>
            <a:normAutofit/>
          </a:bodyPr>
          <a:lstStyle/>
          <a:p>
            <a:r>
              <a:rPr lang="en-GB" sz="4000" b="1" dirty="0">
                <a:solidFill>
                  <a:schemeClr val="tx1"/>
                </a:solidFill>
              </a:rPr>
              <a:t> </a:t>
            </a:r>
            <a:r>
              <a:rPr lang="en-GB" b="1" dirty="0">
                <a:solidFill>
                  <a:schemeClr val="tx1"/>
                </a:solidFill>
              </a:rPr>
              <a:t>Business Environment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タイトル 1">
            <a:extLst>
              <a:ext uri="{FF2B5EF4-FFF2-40B4-BE49-F238E27FC236}">
                <a16:creationId xmlns:a16="http://schemas.microsoft.com/office/drawing/2014/main" id="{FFAE296B-11CE-4EF2-8149-F7C7F80675E2}"/>
              </a:ext>
            </a:extLst>
          </p:cNvPr>
          <p:cNvSpPr>
            <a:spLocks noGrp="1"/>
          </p:cNvSpPr>
          <p:nvPr>
            <p:ph type="title"/>
          </p:nvPr>
        </p:nvSpPr>
        <p:spPr>
          <a:xfrm>
            <a:off x="1373811" y="414395"/>
            <a:ext cx="6396361" cy="515884"/>
          </a:xfrm>
        </p:spPr>
        <p:txBody>
          <a:bodyPr>
            <a:noAutofit/>
          </a:bodyPr>
          <a:lstStyle/>
          <a:p>
            <a:r>
              <a:rPr lang="en-US" sz="3200" b="1" dirty="0">
                <a:solidFill>
                  <a:srgbClr val="00B0F0"/>
                </a:solidFill>
                <a:latin typeface="+mn-lt"/>
                <a:cs typeface="Arial Rounded MT Bold" panose="020F0704030504030204" pitchFamily="34" charset="0"/>
              </a:rPr>
              <a:t>Learning</a:t>
            </a:r>
            <a:r>
              <a:rPr lang="en-US" altLang="ja-JP" sz="3200" b="1" dirty="0">
                <a:solidFill>
                  <a:srgbClr val="00B0F0"/>
                </a:solidFill>
                <a:latin typeface="+mn-lt"/>
                <a:cs typeface="Arial Rounded MT Bold" panose="020F0704030504030204" pitchFamily="34" charset="0"/>
              </a:rPr>
              <a:t> </a:t>
            </a:r>
            <a:r>
              <a:rPr lang="en-US" sz="3200" b="1" dirty="0">
                <a:solidFill>
                  <a:srgbClr val="00B0F0"/>
                </a:solidFill>
                <a:latin typeface="+mn-lt"/>
                <a:cs typeface="Arial Rounded MT Bold" panose="020F0704030504030204" pitchFamily="34" charset="0"/>
              </a:rPr>
              <a:t>Objectives:</a:t>
            </a:r>
            <a:endParaRPr lang="en-US" altLang="ja-JP" sz="3200" dirty="0">
              <a:solidFill>
                <a:srgbClr val="00B0F0"/>
              </a:solidFill>
              <a:latin typeface="+mn-lt"/>
            </a:endParaRPr>
          </a:p>
        </p:txBody>
      </p:sp>
      <p:sp>
        <p:nvSpPr>
          <p:cNvPr id="3" name="Rectangle 2"/>
          <p:cNvSpPr/>
          <p:nvPr/>
        </p:nvSpPr>
        <p:spPr>
          <a:xfrm>
            <a:off x="625994" y="2157745"/>
            <a:ext cx="8120051" cy="646331"/>
          </a:xfrm>
          <a:prstGeom prst="rect">
            <a:avLst/>
          </a:prstGeom>
        </p:spPr>
        <p:txBody>
          <a:bodyPr wrap="square">
            <a:spAutoFit/>
          </a:bodyPr>
          <a:lstStyle/>
          <a:p>
            <a:pPr marL="285750" indent="-285750">
              <a:buFont typeface="Arial"/>
              <a:buChar char="•"/>
            </a:pPr>
            <a:r>
              <a:rPr lang="en-US" b="1" dirty="0">
                <a:latin typeface="Calibri"/>
                <a:cs typeface="Calibri"/>
              </a:rPr>
              <a:t>Business Environment and Organisation </a:t>
            </a:r>
          </a:p>
          <a:p>
            <a:endParaRPr 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a:solidFill>
                  <a:schemeClr val="accent1"/>
                </a:solidFill>
              </a:rPr>
              <a:t>Business Environment   </a:t>
            </a:r>
          </a:p>
        </p:txBody>
      </p:sp>
      <p:sp>
        <p:nvSpPr>
          <p:cNvPr id="5" name="Title 2"/>
          <p:cNvSpPr txBox="1">
            <a:spLocks/>
          </p:cNvSpPr>
          <p:nvPr/>
        </p:nvSpPr>
        <p:spPr>
          <a:xfrm>
            <a:off x="466515" y="2054891"/>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dirty="0"/>
              <a:t> </a:t>
            </a:r>
          </a:p>
        </p:txBody>
      </p:sp>
      <p:sp>
        <p:nvSpPr>
          <p:cNvPr id="4" name="Rectangle 3"/>
          <p:cNvSpPr/>
          <p:nvPr/>
        </p:nvSpPr>
        <p:spPr>
          <a:xfrm>
            <a:off x="608110" y="1983468"/>
            <a:ext cx="8155822" cy="646331"/>
          </a:xfrm>
          <a:prstGeom prst="rect">
            <a:avLst/>
          </a:prstGeom>
        </p:spPr>
        <p:txBody>
          <a:bodyPr wrap="square">
            <a:spAutoFit/>
          </a:bodyPr>
          <a:lstStyle/>
          <a:p>
            <a:pPr algn="just"/>
            <a:endParaRPr lang="en-US" dirty="0"/>
          </a:p>
          <a:p>
            <a:pPr algn="just"/>
            <a:endParaRPr lang="en-US" dirty="0"/>
          </a:p>
        </p:txBody>
      </p:sp>
      <p:sp>
        <p:nvSpPr>
          <p:cNvPr id="2" name="Rectangle 1"/>
          <p:cNvSpPr/>
          <p:nvPr/>
        </p:nvSpPr>
        <p:spPr>
          <a:xfrm>
            <a:off x="351693" y="1951335"/>
            <a:ext cx="8440615" cy="2246769"/>
          </a:xfrm>
          <a:prstGeom prst="rect">
            <a:avLst/>
          </a:prstGeom>
        </p:spPr>
        <p:txBody>
          <a:bodyPr wrap="square">
            <a:spAutoFit/>
          </a:bodyPr>
          <a:lstStyle/>
          <a:p>
            <a:pPr algn="just"/>
            <a:r>
              <a:rPr lang="en-GB" sz="2000" dirty="0">
                <a:latin typeface="Calibri"/>
                <a:cs typeface="Calibri"/>
              </a:rPr>
              <a:t>Business Environment is about exploring the nature of the organisation we are working in. It is the circumstances and influences that effect the survival, operations and growth of an organisation. </a:t>
            </a:r>
            <a:endParaRPr lang="en-US" sz="2000" dirty="0">
              <a:latin typeface="Calibri"/>
              <a:cs typeface="Calibri"/>
            </a:endParaRPr>
          </a:p>
          <a:p>
            <a:pPr algn="just"/>
            <a:endParaRPr lang="en-US" sz="2000" dirty="0">
              <a:latin typeface="Calibri"/>
              <a:cs typeface="Calibri"/>
            </a:endParaRPr>
          </a:p>
          <a:p>
            <a:pPr algn="just"/>
            <a:endParaRPr lang="en-US" sz="2000" dirty="0">
              <a:latin typeface="Calibri"/>
              <a:cs typeface="Calibri"/>
            </a:endParaRPr>
          </a:p>
          <a:p>
            <a:pPr algn="just"/>
            <a:r>
              <a:rPr lang="en-US" sz="2000" dirty="0">
                <a:latin typeface="Calibri"/>
                <a:cs typeface="Calibri"/>
              </a:rPr>
              <a:t>‘’The Aggregate of all conditions events and influences that surround and affect business’’ (Davis, 1966)</a:t>
            </a:r>
          </a:p>
        </p:txBody>
      </p:sp>
    </p:spTree>
    <p:extLst>
      <p:ext uri="{BB962C8B-B14F-4D97-AF65-F5344CB8AC3E}">
        <p14:creationId xmlns:p14="http://schemas.microsoft.com/office/powerpoint/2010/main" val="14770894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solidFill>
                  <a:srgbClr val="00B0F0"/>
                </a:solidFill>
                <a:latin typeface="Calibri"/>
                <a:cs typeface="Calibri"/>
              </a:rPr>
              <a:t>Characteristics of Business Environment </a:t>
            </a:r>
          </a:p>
        </p:txBody>
      </p:sp>
      <p:sp>
        <p:nvSpPr>
          <p:cNvPr id="3" name="Content Placeholder 2"/>
          <p:cNvSpPr>
            <a:spLocks noGrp="1"/>
          </p:cNvSpPr>
          <p:nvPr>
            <p:ph idx="1"/>
          </p:nvPr>
        </p:nvSpPr>
        <p:spPr/>
        <p:txBody>
          <a:bodyPr>
            <a:normAutofit fontScale="70000" lnSpcReduction="20000"/>
          </a:bodyPr>
          <a:lstStyle/>
          <a:p>
            <a:pPr algn="just"/>
            <a:r>
              <a:rPr lang="en-GB" dirty="0">
                <a:latin typeface="Calibri"/>
                <a:cs typeface="Calibri"/>
              </a:rPr>
              <a:t>Business is the surrounding situation that affect the business.</a:t>
            </a:r>
          </a:p>
          <a:p>
            <a:pPr marL="0" indent="0" algn="just">
              <a:buNone/>
            </a:pPr>
            <a:endParaRPr lang="en-GB" dirty="0">
              <a:latin typeface="Calibri"/>
              <a:cs typeface="Calibri"/>
            </a:endParaRPr>
          </a:p>
          <a:p>
            <a:pPr algn="just"/>
            <a:r>
              <a:rPr lang="en-GB" dirty="0">
                <a:latin typeface="Calibri"/>
                <a:cs typeface="Calibri"/>
              </a:rPr>
              <a:t>Business environment is very Complex and needs a deep study.</a:t>
            </a:r>
          </a:p>
          <a:p>
            <a:pPr algn="just"/>
            <a:endParaRPr lang="en-GB" dirty="0">
              <a:latin typeface="Calibri"/>
              <a:cs typeface="Calibri"/>
            </a:endParaRPr>
          </a:p>
          <a:p>
            <a:pPr algn="just"/>
            <a:r>
              <a:rPr lang="en-GB" dirty="0">
                <a:latin typeface="Calibri"/>
                <a:cs typeface="Calibri"/>
              </a:rPr>
              <a:t>Dynamic nature is one of the part of business environment. Study of changes is very important for the business.</a:t>
            </a:r>
          </a:p>
          <a:p>
            <a:pPr algn="just"/>
            <a:endParaRPr lang="en-GB" dirty="0">
              <a:latin typeface="Calibri"/>
              <a:cs typeface="Calibri"/>
            </a:endParaRPr>
          </a:p>
          <a:p>
            <a:pPr algn="just"/>
            <a:r>
              <a:rPr lang="en-GB" dirty="0">
                <a:latin typeface="Calibri"/>
                <a:cs typeface="Calibri"/>
              </a:rPr>
              <a:t>Environment = Opportunities &amp; Threats</a:t>
            </a:r>
          </a:p>
          <a:p>
            <a:pPr algn="just"/>
            <a:endParaRPr lang="en-GB" dirty="0">
              <a:latin typeface="Calibri"/>
              <a:cs typeface="Calibri"/>
            </a:endParaRPr>
          </a:p>
          <a:p>
            <a:pPr algn="just"/>
            <a:r>
              <a:rPr lang="en-GB" dirty="0">
                <a:latin typeface="Calibri"/>
                <a:cs typeface="Calibri"/>
              </a:rPr>
              <a:t>Environment is very complicated and hence it needs study.</a:t>
            </a:r>
          </a:p>
        </p:txBody>
      </p:sp>
      <p:sp>
        <p:nvSpPr>
          <p:cNvPr id="4" name="Slide Number Placeholder 3"/>
          <p:cNvSpPr>
            <a:spLocks noGrp="1"/>
          </p:cNvSpPr>
          <p:nvPr>
            <p:ph type="sldNum" sz="quarter" idx="12"/>
          </p:nvPr>
        </p:nvSpPr>
        <p:spPr/>
        <p:txBody>
          <a:bodyPr/>
          <a:lstStyle/>
          <a:p>
            <a:pPr>
              <a:defRPr/>
            </a:pPr>
            <a:fld id="{8DF2D5D7-7669-4457-A70C-96FA064BB9B5}" type="slidenum">
              <a:rPr lang="en-US" altLang="en-US" smtClean="0">
                <a:latin typeface="Calibri"/>
                <a:cs typeface="Calibri"/>
              </a:rPr>
              <a:pPr>
                <a:defRPr/>
              </a:pPr>
              <a:t>4</a:t>
            </a:fld>
            <a:endParaRPr lang="en-US" altLang="en-US">
              <a:latin typeface="Calibri"/>
              <a:cs typeface="Calibri"/>
            </a:endParaRPr>
          </a:p>
        </p:txBody>
      </p:sp>
    </p:spTree>
    <p:extLst>
      <p:ext uri="{BB962C8B-B14F-4D97-AF65-F5344CB8AC3E}">
        <p14:creationId xmlns:p14="http://schemas.microsoft.com/office/powerpoint/2010/main" val="20174769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00B0F0"/>
                </a:solidFill>
                <a:latin typeface="Calibri"/>
                <a:cs typeface="Calibri"/>
              </a:rPr>
              <a:t>Characteristics Cont…</a:t>
            </a:r>
            <a:r>
              <a:rPr lang="en-US" dirty="0"/>
              <a:t> </a:t>
            </a:r>
          </a:p>
        </p:txBody>
      </p:sp>
      <p:sp>
        <p:nvSpPr>
          <p:cNvPr id="3" name="Content Placeholder 2"/>
          <p:cNvSpPr>
            <a:spLocks noGrp="1"/>
          </p:cNvSpPr>
          <p:nvPr>
            <p:ph idx="1"/>
          </p:nvPr>
        </p:nvSpPr>
        <p:spPr/>
        <p:txBody>
          <a:bodyPr>
            <a:normAutofit/>
          </a:bodyPr>
          <a:lstStyle/>
          <a:p>
            <a:pPr algn="just"/>
            <a:r>
              <a:rPr lang="en-GB" sz="2000" dirty="0">
                <a:latin typeface="Calibri"/>
                <a:cs typeface="Calibri"/>
              </a:rPr>
              <a:t>Changes in the environment can not be done by one businessman. Businessman has to adjust to the environment.</a:t>
            </a:r>
          </a:p>
          <a:p>
            <a:pPr algn="just"/>
            <a:endParaRPr lang="en-GB" sz="2000" dirty="0">
              <a:latin typeface="Calibri"/>
              <a:cs typeface="Calibri"/>
            </a:endParaRPr>
          </a:p>
          <a:p>
            <a:pPr algn="just"/>
            <a:r>
              <a:rPr lang="en-GB" sz="2000" dirty="0">
                <a:latin typeface="Calibri"/>
                <a:cs typeface="Calibri"/>
              </a:rPr>
              <a:t>Creates framework for business.</a:t>
            </a:r>
          </a:p>
          <a:p>
            <a:pPr algn="just"/>
            <a:endParaRPr lang="en-GB" sz="2000" dirty="0">
              <a:latin typeface="Calibri"/>
              <a:cs typeface="Calibri"/>
            </a:endParaRPr>
          </a:p>
          <a:p>
            <a:pPr algn="just"/>
            <a:r>
              <a:rPr lang="en-GB" sz="2000" dirty="0">
                <a:latin typeface="Calibri"/>
                <a:cs typeface="Calibri"/>
              </a:rPr>
              <a:t>It is a challenge and an opportunity for the businessman and its study can help make or brake the business.</a:t>
            </a:r>
          </a:p>
          <a:p>
            <a:pPr algn="just"/>
            <a:endParaRPr lang="en-GB" sz="2000" dirty="0">
              <a:latin typeface="Calibri"/>
              <a:cs typeface="Calibri"/>
            </a:endParaRPr>
          </a:p>
          <a:p>
            <a:pPr algn="just"/>
            <a:r>
              <a:rPr lang="en-GB" sz="2000" dirty="0">
                <a:latin typeface="Calibri"/>
                <a:cs typeface="Calibri"/>
              </a:rPr>
              <a:t>As the business environment is very complex and cannot be changed hence It needs adaptability.</a:t>
            </a:r>
          </a:p>
          <a:p>
            <a:pPr marL="0" indent="0">
              <a:buNone/>
            </a:pPr>
            <a:endParaRPr lang="en-US" sz="2000" dirty="0">
              <a:latin typeface="Calibri"/>
              <a:cs typeface="Calibri"/>
            </a:endParaRPr>
          </a:p>
        </p:txBody>
      </p:sp>
      <p:sp>
        <p:nvSpPr>
          <p:cNvPr id="4" name="Slide Number Placeholder 3"/>
          <p:cNvSpPr>
            <a:spLocks noGrp="1"/>
          </p:cNvSpPr>
          <p:nvPr>
            <p:ph type="sldNum" sz="quarter" idx="12"/>
          </p:nvPr>
        </p:nvSpPr>
        <p:spPr/>
        <p:txBody>
          <a:bodyPr/>
          <a:lstStyle/>
          <a:p>
            <a:pPr>
              <a:defRPr/>
            </a:pPr>
            <a:fld id="{8DF2D5D7-7669-4457-A70C-96FA064BB9B5}" type="slidenum">
              <a:rPr lang="en-US" altLang="en-US" smtClean="0"/>
              <a:pPr>
                <a:defRPr/>
              </a:pPr>
              <a:t>5</a:t>
            </a:fld>
            <a:endParaRPr lang="en-US" altLang="en-US"/>
          </a:p>
        </p:txBody>
      </p:sp>
    </p:spTree>
    <p:extLst>
      <p:ext uri="{BB962C8B-B14F-4D97-AF65-F5344CB8AC3E}">
        <p14:creationId xmlns:p14="http://schemas.microsoft.com/office/powerpoint/2010/main" val="16023452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solidFill>
                  <a:srgbClr val="00B0F0"/>
                </a:solidFill>
              </a:rPr>
              <a:t>Importance of Business Environment </a:t>
            </a:r>
          </a:p>
        </p:txBody>
      </p:sp>
      <p:sp>
        <p:nvSpPr>
          <p:cNvPr id="3" name="Content Placeholder 2"/>
          <p:cNvSpPr>
            <a:spLocks noGrp="1"/>
          </p:cNvSpPr>
          <p:nvPr>
            <p:ph idx="1"/>
          </p:nvPr>
        </p:nvSpPr>
        <p:spPr/>
        <p:txBody>
          <a:bodyPr>
            <a:normAutofit fontScale="62500" lnSpcReduction="20000"/>
          </a:bodyPr>
          <a:lstStyle/>
          <a:p>
            <a:pPr algn="just"/>
            <a:r>
              <a:rPr lang="en-GB" dirty="0">
                <a:latin typeface="Calibri"/>
                <a:cs typeface="Calibri"/>
              </a:rPr>
              <a:t>The study of Business Environment helps keeping the business flexible.</a:t>
            </a:r>
          </a:p>
          <a:p>
            <a:pPr algn="just"/>
            <a:endParaRPr lang="en-GB" dirty="0">
              <a:latin typeface="Calibri"/>
              <a:cs typeface="Calibri"/>
            </a:endParaRPr>
          </a:p>
          <a:p>
            <a:pPr algn="just"/>
            <a:r>
              <a:rPr lang="en-GB" dirty="0">
                <a:latin typeface="Calibri"/>
                <a:cs typeface="Calibri"/>
              </a:rPr>
              <a:t>To exploit business opportunities fully.</a:t>
            </a:r>
          </a:p>
          <a:p>
            <a:pPr algn="just">
              <a:lnSpc>
                <a:spcPct val="90000"/>
              </a:lnSpc>
            </a:pPr>
            <a:endParaRPr lang="en-US" dirty="0">
              <a:effectLst>
                <a:outerShdw blurRad="38100" dist="38100" dir="2700000" algn="tl">
                  <a:srgbClr val="DDDDDD"/>
                </a:outerShdw>
              </a:effectLst>
              <a:latin typeface="Calibri"/>
              <a:cs typeface="Calibri"/>
            </a:endParaRPr>
          </a:p>
          <a:p>
            <a:pPr algn="just">
              <a:lnSpc>
                <a:spcPct val="90000"/>
              </a:lnSpc>
            </a:pPr>
            <a:r>
              <a:rPr lang="en-US" dirty="0">
                <a:effectLst>
                  <a:outerShdw blurRad="38100" dist="38100" dir="2700000" algn="tl">
                    <a:srgbClr val="DDDDDD"/>
                  </a:outerShdw>
                </a:effectLst>
                <a:latin typeface="Calibri"/>
                <a:cs typeface="Calibri"/>
              </a:rPr>
              <a:t>To make business socially acceptable.</a:t>
            </a:r>
          </a:p>
          <a:p>
            <a:pPr algn="just">
              <a:lnSpc>
                <a:spcPct val="90000"/>
              </a:lnSpc>
            </a:pPr>
            <a:endParaRPr lang="en-US" dirty="0">
              <a:effectLst>
                <a:outerShdw blurRad="38100" dist="38100" dir="2700000" algn="tl">
                  <a:srgbClr val="DDDDDD"/>
                </a:outerShdw>
              </a:effectLst>
              <a:latin typeface="Calibri"/>
              <a:cs typeface="Calibri"/>
            </a:endParaRPr>
          </a:p>
          <a:p>
            <a:pPr algn="just">
              <a:lnSpc>
                <a:spcPct val="90000"/>
              </a:lnSpc>
            </a:pPr>
            <a:r>
              <a:rPr lang="en-US" dirty="0">
                <a:effectLst>
                  <a:outerShdw blurRad="38100" dist="38100" dir="2700000" algn="tl">
                    <a:srgbClr val="DDDDDD"/>
                  </a:outerShdw>
                </a:effectLst>
                <a:latin typeface="Calibri"/>
                <a:cs typeface="Calibri"/>
              </a:rPr>
              <a:t>To keep the business enterprise alert.</a:t>
            </a:r>
          </a:p>
          <a:p>
            <a:pPr algn="just">
              <a:lnSpc>
                <a:spcPct val="90000"/>
              </a:lnSpc>
            </a:pPr>
            <a:endParaRPr lang="en-US" dirty="0">
              <a:effectLst>
                <a:outerShdw blurRad="38100" dist="38100" dir="2700000" algn="tl">
                  <a:srgbClr val="DDDDDD"/>
                </a:outerShdw>
              </a:effectLst>
              <a:latin typeface="Calibri"/>
              <a:cs typeface="Calibri"/>
            </a:endParaRPr>
          </a:p>
          <a:p>
            <a:pPr algn="just">
              <a:lnSpc>
                <a:spcPct val="90000"/>
              </a:lnSpc>
            </a:pPr>
            <a:r>
              <a:rPr lang="en-US" dirty="0">
                <a:effectLst>
                  <a:outerShdw blurRad="38100" dist="38100" dir="2700000" algn="tl">
                    <a:srgbClr val="DDDDDD"/>
                  </a:outerShdw>
                </a:effectLst>
                <a:latin typeface="Calibri"/>
                <a:cs typeface="Calibri"/>
              </a:rPr>
              <a:t>To maintain adaptability to socio-economic changes.</a:t>
            </a:r>
          </a:p>
          <a:p>
            <a:pPr algn="just">
              <a:lnSpc>
                <a:spcPct val="90000"/>
              </a:lnSpc>
            </a:pPr>
            <a:endParaRPr lang="en-US" dirty="0">
              <a:effectLst>
                <a:outerShdw blurRad="38100" dist="38100" dir="2700000" algn="tl">
                  <a:srgbClr val="DDDDDD"/>
                </a:outerShdw>
              </a:effectLst>
              <a:latin typeface="Calibri"/>
              <a:cs typeface="Calibri"/>
            </a:endParaRPr>
          </a:p>
          <a:p>
            <a:pPr algn="just">
              <a:lnSpc>
                <a:spcPct val="90000"/>
              </a:lnSpc>
            </a:pPr>
            <a:r>
              <a:rPr lang="en-US" dirty="0">
                <a:effectLst>
                  <a:outerShdw blurRad="38100" dist="38100" dir="2700000" algn="tl">
                    <a:srgbClr val="DDDDDD"/>
                  </a:outerShdw>
                </a:effectLst>
                <a:latin typeface="Calibri"/>
                <a:cs typeface="Calibri"/>
              </a:rPr>
              <a:t>To understand future problems and prospects.</a:t>
            </a:r>
          </a:p>
          <a:p>
            <a:pPr algn="just">
              <a:lnSpc>
                <a:spcPct val="90000"/>
              </a:lnSpc>
            </a:pPr>
            <a:endParaRPr lang="en-US" dirty="0">
              <a:effectLst>
                <a:outerShdw blurRad="38100" dist="38100" dir="2700000" algn="tl">
                  <a:srgbClr val="DDDDDD"/>
                </a:outerShdw>
              </a:effectLst>
              <a:latin typeface="Calibri"/>
              <a:cs typeface="Calibri"/>
            </a:endParaRPr>
          </a:p>
          <a:p>
            <a:pPr algn="just">
              <a:lnSpc>
                <a:spcPct val="90000"/>
              </a:lnSpc>
            </a:pPr>
            <a:r>
              <a:rPr lang="en-US" dirty="0">
                <a:effectLst>
                  <a:outerShdw blurRad="38100" dist="38100" dir="2700000" algn="tl">
                    <a:srgbClr val="DDDDDD"/>
                  </a:outerShdw>
                </a:effectLst>
                <a:latin typeface="Calibri"/>
                <a:cs typeface="Calibri"/>
              </a:rPr>
              <a:t>To ensure optimum utilization of resources</a:t>
            </a:r>
            <a:endParaRPr lang="en-GB" dirty="0">
              <a:latin typeface="Calibri"/>
              <a:cs typeface="Calibri"/>
            </a:endParaRPr>
          </a:p>
          <a:p>
            <a:pPr marL="0" indent="0" algn="just">
              <a:buNone/>
            </a:pPr>
            <a:endParaRPr lang="en-US" dirty="0">
              <a:latin typeface="Calibri"/>
              <a:cs typeface="Calibri"/>
            </a:endParaRPr>
          </a:p>
        </p:txBody>
      </p:sp>
      <p:sp>
        <p:nvSpPr>
          <p:cNvPr id="4" name="Slide Number Placeholder 3"/>
          <p:cNvSpPr>
            <a:spLocks noGrp="1"/>
          </p:cNvSpPr>
          <p:nvPr>
            <p:ph type="sldNum" sz="quarter" idx="12"/>
          </p:nvPr>
        </p:nvSpPr>
        <p:spPr/>
        <p:txBody>
          <a:bodyPr/>
          <a:lstStyle/>
          <a:p>
            <a:pPr>
              <a:defRPr/>
            </a:pPr>
            <a:fld id="{8DF2D5D7-7669-4457-A70C-96FA064BB9B5}" type="slidenum">
              <a:rPr lang="en-US" altLang="en-US" smtClean="0"/>
              <a:pPr>
                <a:defRPr/>
              </a:pPr>
              <a:t>6</a:t>
            </a:fld>
            <a:endParaRPr lang="en-US" altLang="en-US"/>
          </a:p>
        </p:txBody>
      </p:sp>
    </p:spTree>
    <p:extLst>
      <p:ext uri="{BB962C8B-B14F-4D97-AF65-F5344CB8AC3E}">
        <p14:creationId xmlns:p14="http://schemas.microsoft.com/office/powerpoint/2010/main" val="4774300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00B0F0"/>
                </a:solidFill>
                <a:latin typeface="Calibri"/>
                <a:cs typeface="Calibri"/>
              </a:rPr>
              <a:t>Types of Business Environment </a:t>
            </a:r>
          </a:p>
        </p:txBody>
      </p:sp>
      <p:sp>
        <p:nvSpPr>
          <p:cNvPr id="3" name="Content Placeholder 2"/>
          <p:cNvSpPr>
            <a:spLocks noGrp="1"/>
          </p:cNvSpPr>
          <p:nvPr>
            <p:ph idx="1"/>
          </p:nvPr>
        </p:nvSpPr>
        <p:spPr/>
        <p:txBody>
          <a:bodyPr>
            <a:noAutofit/>
          </a:bodyPr>
          <a:lstStyle/>
          <a:p>
            <a:pPr marL="0" indent="0" algn="just">
              <a:buNone/>
            </a:pPr>
            <a:r>
              <a:rPr lang="en-US" sz="2000" dirty="0">
                <a:latin typeface="Calibri"/>
                <a:cs typeface="Calibri"/>
              </a:rPr>
              <a:t>There are three different levels of Business and the environment are as follows: </a:t>
            </a:r>
          </a:p>
          <a:p>
            <a:pPr marL="0" indent="0" algn="just">
              <a:buNone/>
            </a:pPr>
            <a:endParaRPr lang="en-US" sz="2000" dirty="0">
              <a:latin typeface="Calibri"/>
              <a:cs typeface="Calibri"/>
            </a:endParaRPr>
          </a:p>
          <a:p>
            <a:pPr marL="0" indent="0" algn="just">
              <a:buNone/>
            </a:pPr>
            <a:endParaRPr lang="en-US" sz="2000" dirty="0">
              <a:latin typeface="Calibri"/>
              <a:cs typeface="Calibri"/>
            </a:endParaRPr>
          </a:p>
          <a:p>
            <a:pPr algn="just"/>
            <a:r>
              <a:rPr lang="en-US" sz="2000" dirty="0">
                <a:latin typeface="Calibri"/>
                <a:cs typeface="Calibri"/>
              </a:rPr>
              <a:t>Internal Environment</a:t>
            </a:r>
          </a:p>
          <a:p>
            <a:pPr algn="just"/>
            <a:endParaRPr lang="en-US" sz="2000" dirty="0">
              <a:latin typeface="Calibri"/>
              <a:cs typeface="Calibri"/>
            </a:endParaRPr>
          </a:p>
          <a:p>
            <a:pPr algn="just"/>
            <a:r>
              <a:rPr lang="en-US" sz="2000" dirty="0">
                <a:latin typeface="Calibri"/>
                <a:cs typeface="Calibri"/>
              </a:rPr>
              <a:t>Micro Environment</a:t>
            </a:r>
          </a:p>
          <a:p>
            <a:pPr algn="just"/>
            <a:endParaRPr lang="en-US" sz="2000" dirty="0">
              <a:latin typeface="Calibri"/>
              <a:cs typeface="Calibri"/>
            </a:endParaRPr>
          </a:p>
          <a:p>
            <a:pPr algn="just"/>
            <a:r>
              <a:rPr lang="en-US" sz="2000" dirty="0">
                <a:latin typeface="Calibri"/>
                <a:cs typeface="Calibri"/>
              </a:rPr>
              <a:t>Macro Environment</a:t>
            </a:r>
          </a:p>
          <a:p>
            <a:pPr marL="0" indent="0">
              <a:buNone/>
            </a:pPr>
            <a:endParaRPr lang="en-US" sz="2000" dirty="0">
              <a:latin typeface="Calibri"/>
              <a:cs typeface="Calibri"/>
            </a:endParaRPr>
          </a:p>
        </p:txBody>
      </p:sp>
      <p:sp>
        <p:nvSpPr>
          <p:cNvPr id="4" name="Slide Number Placeholder 3"/>
          <p:cNvSpPr>
            <a:spLocks noGrp="1"/>
          </p:cNvSpPr>
          <p:nvPr>
            <p:ph type="sldNum" sz="quarter" idx="12"/>
          </p:nvPr>
        </p:nvSpPr>
        <p:spPr/>
        <p:txBody>
          <a:bodyPr/>
          <a:lstStyle/>
          <a:p>
            <a:pPr>
              <a:defRPr/>
            </a:pPr>
            <a:fld id="{8DF2D5D7-7669-4457-A70C-96FA064BB9B5}" type="slidenum">
              <a:rPr lang="en-US" altLang="en-US" smtClean="0"/>
              <a:pPr>
                <a:defRPr/>
              </a:pPr>
              <a:t>7</a:t>
            </a:fld>
            <a:endParaRPr lang="en-US" altLang="en-US"/>
          </a:p>
        </p:txBody>
      </p:sp>
    </p:spTree>
    <p:extLst>
      <p:ext uri="{BB962C8B-B14F-4D97-AF65-F5344CB8AC3E}">
        <p14:creationId xmlns:p14="http://schemas.microsoft.com/office/powerpoint/2010/main" val="8636946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00B0F0"/>
                </a:solidFill>
                <a:latin typeface="Calibri"/>
                <a:cs typeface="Calibri"/>
              </a:rPr>
              <a:t>Internal Environment </a:t>
            </a:r>
            <a:endParaRPr lang="en-US" dirty="0">
              <a:solidFill>
                <a:srgbClr val="00B0F0"/>
              </a:solidFill>
            </a:endParaRPr>
          </a:p>
        </p:txBody>
      </p:sp>
      <p:sp>
        <p:nvSpPr>
          <p:cNvPr id="3" name="Content Placeholder 2"/>
          <p:cNvSpPr>
            <a:spLocks noGrp="1"/>
          </p:cNvSpPr>
          <p:nvPr>
            <p:ph idx="1"/>
          </p:nvPr>
        </p:nvSpPr>
        <p:spPr/>
        <p:txBody>
          <a:bodyPr>
            <a:normAutofit fontScale="85000" lnSpcReduction="20000"/>
          </a:bodyPr>
          <a:lstStyle/>
          <a:p>
            <a:pPr marL="0" indent="0" algn="just">
              <a:buNone/>
            </a:pPr>
            <a:r>
              <a:rPr lang="en-US" dirty="0">
                <a:latin typeface="Calibri"/>
                <a:cs typeface="Calibri"/>
              </a:rPr>
              <a:t>The important internal factors which have a bearing on the strategy and other decisions are:</a:t>
            </a:r>
          </a:p>
          <a:p>
            <a:pPr marL="0" indent="0" algn="just">
              <a:buNone/>
            </a:pPr>
            <a:endParaRPr lang="en-US" dirty="0">
              <a:latin typeface="Calibri"/>
              <a:cs typeface="Calibri"/>
            </a:endParaRPr>
          </a:p>
          <a:p>
            <a:pPr algn="just"/>
            <a:r>
              <a:rPr lang="en-US" dirty="0">
                <a:latin typeface="Calibri"/>
                <a:cs typeface="Calibri"/>
              </a:rPr>
              <a:t>Value system</a:t>
            </a:r>
          </a:p>
          <a:p>
            <a:pPr algn="just"/>
            <a:r>
              <a:rPr lang="en-US" dirty="0">
                <a:latin typeface="Calibri"/>
                <a:cs typeface="Calibri"/>
              </a:rPr>
              <a:t>Mission &amp; Objectives</a:t>
            </a:r>
          </a:p>
          <a:p>
            <a:pPr algn="just"/>
            <a:r>
              <a:rPr lang="en-US" dirty="0">
                <a:latin typeface="Calibri"/>
                <a:cs typeface="Calibri"/>
              </a:rPr>
              <a:t>Management Structure &amp; Nature</a:t>
            </a:r>
          </a:p>
          <a:p>
            <a:pPr algn="just"/>
            <a:r>
              <a:rPr lang="en-US" dirty="0">
                <a:latin typeface="Calibri"/>
                <a:cs typeface="Calibri"/>
              </a:rPr>
              <a:t>Internal Power relationship</a:t>
            </a:r>
          </a:p>
          <a:p>
            <a:pPr algn="just"/>
            <a:r>
              <a:rPr lang="en-US" dirty="0">
                <a:latin typeface="Calibri"/>
                <a:cs typeface="Calibri"/>
              </a:rPr>
              <a:t>Human resources</a:t>
            </a:r>
          </a:p>
          <a:p>
            <a:pPr algn="just"/>
            <a:r>
              <a:rPr lang="en-US" dirty="0">
                <a:latin typeface="Calibri"/>
                <a:cs typeface="Calibri"/>
              </a:rPr>
              <a:t>Company image &amp; Brand equity</a:t>
            </a:r>
          </a:p>
          <a:p>
            <a:endParaRPr lang="en-US" dirty="0"/>
          </a:p>
        </p:txBody>
      </p:sp>
      <p:sp>
        <p:nvSpPr>
          <p:cNvPr id="4" name="Slide Number Placeholder 3"/>
          <p:cNvSpPr>
            <a:spLocks noGrp="1"/>
          </p:cNvSpPr>
          <p:nvPr>
            <p:ph type="sldNum" sz="quarter" idx="12"/>
          </p:nvPr>
        </p:nvSpPr>
        <p:spPr/>
        <p:txBody>
          <a:bodyPr/>
          <a:lstStyle/>
          <a:p>
            <a:pPr>
              <a:defRPr/>
            </a:pPr>
            <a:fld id="{8DF2D5D7-7669-4457-A70C-96FA064BB9B5}" type="slidenum">
              <a:rPr lang="en-US" altLang="en-US" smtClean="0"/>
              <a:pPr>
                <a:defRPr/>
              </a:pPr>
              <a:t>8</a:t>
            </a:fld>
            <a:endParaRPr lang="en-US" altLang="en-US"/>
          </a:p>
        </p:txBody>
      </p:sp>
    </p:spTree>
    <p:extLst>
      <p:ext uri="{BB962C8B-B14F-4D97-AF65-F5344CB8AC3E}">
        <p14:creationId xmlns:p14="http://schemas.microsoft.com/office/powerpoint/2010/main" val="39131672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00B0F0"/>
                </a:solidFill>
                <a:latin typeface="Calibri"/>
                <a:cs typeface="Calibri"/>
              </a:rPr>
              <a:t>Micro Environment </a:t>
            </a:r>
          </a:p>
        </p:txBody>
      </p:sp>
      <p:sp>
        <p:nvSpPr>
          <p:cNvPr id="3" name="Content Placeholder 2"/>
          <p:cNvSpPr>
            <a:spLocks noGrp="1"/>
          </p:cNvSpPr>
          <p:nvPr>
            <p:ph idx="1"/>
          </p:nvPr>
        </p:nvSpPr>
        <p:spPr/>
        <p:txBody>
          <a:bodyPr>
            <a:normAutofit fontScale="62500" lnSpcReduction="20000"/>
          </a:bodyPr>
          <a:lstStyle/>
          <a:p>
            <a:pPr marL="0" indent="0" algn="just">
              <a:buNone/>
            </a:pPr>
            <a:r>
              <a:rPr lang="en-GB" dirty="0">
                <a:latin typeface="Calibri"/>
                <a:cs typeface="Calibri"/>
              </a:rPr>
              <a:t>The microenvironment consists of </a:t>
            </a:r>
            <a:r>
              <a:rPr lang="en-GB">
                <a:latin typeface="Calibri"/>
                <a:cs typeface="Calibri"/>
              </a:rPr>
              <a:t>the factors </a:t>
            </a:r>
            <a:r>
              <a:rPr lang="en-GB" dirty="0">
                <a:latin typeface="Calibri"/>
                <a:cs typeface="Calibri"/>
              </a:rPr>
              <a:t>in the company’s immediate environment that affects the performance of the company.</a:t>
            </a:r>
          </a:p>
          <a:p>
            <a:pPr marL="0" indent="0" algn="just">
              <a:buNone/>
            </a:pPr>
            <a:r>
              <a:rPr lang="en-GB" dirty="0">
                <a:latin typeface="Calibri"/>
                <a:cs typeface="Calibri"/>
              </a:rPr>
              <a:t> </a:t>
            </a:r>
          </a:p>
          <a:p>
            <a:pPr marL="0" indent="0" algn="just">
              <a:buNone/>
            </a:pPr>
            <a:r>
              <a:rPr lang="en-GB" b="1" dirty="0">
                <a:latin typeface="Calibri"/>
                <a:cs typeface="Calibri"/>
              </a:rPr>
              <a:t>Suppliers:</a:t>
            </a:r>
            <a:r>
              <a:rPr lang="en-GB" dirty="0">
                <a:latin typeface="Calibri"/>
                <a:cs typeface="Calibri"/>
              </a:rPr>
              <a:t> Suppliers are the important force in the task environment of a business. Multiple sources of supply often help to reduce risks.</a:t>
            </a:r>
          </a:p>
          <a:p>
            <a:pPr marL="0" indent="0" algn="just">
              <a:buNone/>
            </a:pPr>
            <a:endParaRPr lang="en-GB" dirty="0">
              <a:latin typeface="Calibri"/>
              <a:cs typeface="Calibri"/>
            </a:endParaRPr>
          </a:p>
          <a:p>
            <a:pPr marL="0" indent="0" algn="just">
              <a:buNone/>
            </a:pPr>
            <a:r>
              <a:rPr lang="en-GB" b="1" dirty="0">
                <a:latin typeface="Calibri"/>
                <a:cs typeface="Calibri"/>
              </a:rPr>
              <a:t>Customers:</a:t>
            </a:r>
            <a:r>
              <a:rPr lang="en-GB" dirty="0">
                <a:latin typeface="Calibri"/>
                <a:cs typeface="Calibri"/>
              </a:rPr>
              <a:t>  To succeed in capturing customers, a business must try its best to know what people want and will buy.</a:t>
            </a:r>
          </a:p>
          <a:p>
            <a:pPr marL="0" indent="0" algn="just">
              <a:buNone/>
            </a:pPr>
            <a:endParaRPr lang="en-GB" dirty="0">
              <a:latin typeface="Calibri"/>
              <a:cs typeface="Calibri"/>
            </a:endParaRPr>
          </a:p>
          <a:p>
            <a:pPr marL="0" indent="0" algn="just">
              <a:buNone/>
            </a:pPr>
            <a:r>
              <a:rPr lang="en-GB" b="1" dirty="0">
                <a:latin typeface="Calibri"/>
                <a:cs typeface="Calibri"/>
              </a:rPr>
              <a:t>Labour:</a:t>
            </a:r>
            <a:r>
              <a:rPr lang="en-GB" dirty="0">
                <a:latin typeface="Calibri"/>
                <a:cs typeface="Calibri"/>
              </a:rPr>
              <a:t>  The labour force is organised in the form of trade unions. The trade unions interact with the management &amp; pressurise the management for the fulfilment of their demands.</a:t>
            </a:r>
          </a:p>
          <a:p>
            <a:pPr marL="0" indent="0" algn="just">
              <a:buNone/>
            </a:pPr>
            <a:r>
              <a:rPr lang="en-GB" dirty="0"/>
              <a:t> </a:t>
            </a:r>
          </a:p>
          <a:p>
            <a:pPr marL="0" indent="0" algn="just">
              <a:buNone/>
            </a:pPr>
            <a:endParaRPr lang="en-US" dirty="0"/>
          </a:p>
        </p:txBody>
      </p:sp>
      <p:sp>
        <p:nvSpPr>
          <p:cNvPr id="4" name="Slide Number Placeholder 3"/>
          <p:cNvSpPr>
            <a:spLocks noGrp="1"/>
          </p:cNvSpPr>
          <p:nvPr>
            <p:ph type="sldNum" sz="quarter" idx="12"/>
          </p:nvPr>
        </p:nvSpPr>
        <p:spPr/>
        <p:txBody>
          <a:bodyPr/>
          <a:lstStyle/>
          <a:p>
            <a:pPr>
              <a:defRPr/>
            </a:pPr>
            <a:fld id="{8DF2D5D7-7669-4457-A70C-96FA064BB9B5}" type="slidenum">
              <a:rPr lang="en-US" altLang="en-US" smtClean="0"/>
              <a:pPr>
                <a:defRPr/>
              </a:pPr>
              <a:t>9</a:t>
            </a:fld>
            <a:endParaRPr lang="en-US" altLang="en-US"/>
          </a:p>
        </p:txBody>
      </p:sp>
    </p:spTree>
    <p:extLst>
      <p:ext uri="{BB962C8B-B14F-4D97-AF65-F5344CB8AC3E}">
        <p14:creationId xmlns:p14="http://schemas.microsoft.com/office/powerpoint/2010/main" val="10442271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00B0F0"/>
                </a:solidFill>
                <a:latin typeface="Calibri"/>
                <a:cs typeface="Calibri"/>
              </a:rPr>
              <a:t>Micro Environment Cont…</a:t>
            </a:r>
            <a:endParaRPr lang="en-US" dirty="0">
              <a:solidFill>
                <a:srgbClr val="00B0F0"/>
              </a:solidFill>
            </a:endParaRPr>
          </a:p>
        </p:txBody>
      </p:sp>
      <p:sp>
        <p:nvSpPr>
          <p:cNvPr id="3" name="Content Placeholder 2"/>
          <p:cNvSpPr>
            <a:spLocks noGrp="1"/>
          </p:cNvSpPr>
          <p:nvPr>
            <p:ph idx="1"/>
          </p:nvPr>
        </p:nvSpPr>
        <p:spPr/>
        <p:txBody>
          <a:bodyPr>
            <a:normAutofit fontScale="70000" lnSpcReduction="20000"/>
          </a:bodyPr>
          <a:lstStyle/>
          <a:p>
            <a:pPr marL="0" indent="0" algn="just">
              <a:buNone/>
            </a:pPr>
            <a:r>
              <a:rPr lang="en-GB" b="1" dirty="0">
                <a:latin typeface="Calibri"/>
                <a:cs typeface="Calibri"/>
              </a:rPr>
              <a:t>Competitors:</a:t>
            </a:r>
            <a:r>
              <a:rPr lang="en-GB" dirty="0">
                <a:latin typeface="Calibri"/>
                <a:cs typeface="Calibri"/>
              </a:rPr>
              <a:t>  Competitors play a vital role in running the business enterprise. There are various types of competitions:</a:t>
            </a:r>
          </a:p>
          <a:p>
            <a:pPr marL="0" indent="0" algn="just">
              <a:buNone/>
            </a:pPr>
            <a:endParaRPr lang="en-GB" dirty="0">
              <a:latin typeface="Calibri"/>
              <a:cs typeface="Calibri"/>
            </a:endParaRPr>
          </a:p>
          <a:p>
            <a:pPr marL="0" indent="0" algn="just">
              <a:buNone/>
            </a:pPr>
            <a:r>
              <a:rPr lang="en-GB" b="1" dirty="0">
                <a:latin typeface="Calibri"/>
                <a:cs typeface="Calibri"/>
              </a:rPr>
              <a:t>Desire competition:</a:t>
            </a:r>
            <a:r>
              <a:rPr lang="en-GB" dirty="0">
                <a:latin typeface="Calibri"/>
                <a:cs typeface="Calibri"/>
              </a:rPr>
              <a:t>  Under this type of competition the primary task is to influence the basic desire of the customer.</a:t>
            </a:r>
          </a:p>
          <a:p>
            <a:pPr marL="0" indent="0" algn="just">
              <a:buNone/>
            </a:pPr>
            <a:endParaRPr lang="en-GB" dirty="0">
              <a:latin typeface="Calibri"/>
              <a:cs typeface="Calibri"/>
            </a:endParaRPr>
          </a:p>
          <a:p>
            <a:pPr marL="0" indent="0" algn="just">
              <a:buNone/>
            </a:pPr>
            <a:r>
              <a:rPr lang="en-GB" b="1" dirty="0">
                <a:latin typeface="Calibri"/>
                <a:cs typeface="Calibri"/>
              </a:rPr>
              <a:t>Generic competition:</a:t>
            </a:r>
            <a:r>
              <a:rPr lang="en-GB" dirty="0">
                <a:latin typeface="Calibri"/>
                <a:cs typeface="Calibri"/>
              </a:rPr>
              <a:t>  The competition among alternatives, which satisfy a particular category of desire, is called generic competition.</a:t>
            </a:r>
          </a:p>
          <a:p>
            <a:pPr marL="0" indent="0" algn="just">
              <a:buNone/>
            </a:pPr>
            <a:r>
              <a:rPr lang="en-GB" dirty="0">
                <a:latin typeface="Calibri"/>
                <a:cs typeface="Calibri"/>
              </a:rPr>
              <a:t> </a:t>
            </a:r>
          </a:p>
          <a:p>
            <a:pPr marL="0" indent="0" algn="just">
              <a:buNone/>
            </a:pPr>
            <a:r>
              <a:rPr lang="en-GB" b="1" dirty="0">
                <a:latin typeface="Calibri"/>
                <a:cs typeface="Calibri"/>
              </a:rPr>
              <a:t>Product form competition:</a:t>
            </a:r>
            <a:r>
              <a:rPr lang="en-GB" dirty="0">
                <a:latin typeface="Calibri"/>
                <a:cs typeface="Calibri"/>
              </a:rPr>
              <a:t>  In this type of competition, the consumer has to choose between different forms of the product.</a:t>
            </a:r>
          </a:p>
          <a:p>
            <a:pPr marL="0" indent="0" algn="just">
              <a:buNone/>
            </a:pPr>
            <a:endParaRPr lang="en-GB" dirty="0"/>
          </a:p>
        </p:txBody>
      </p:sp>
      <p:sp>
        <p:nvSpPr>
          <p:cNvPr id="4" name="Slide Number Placeholder 3"/>
          <p:cNvSpPr>
            <a:spLocks noGrp="1"/>
          </p:cNvSpPr>
          <p:nvPr>
            <p:ph type="sldNum" sz="quarter" idx="12"/>
          </p:nvPr>
        </p:nvSpPr>
        <p:spPr/>
        <p:txBody>
          <a:bodyPr/>
          <a:lstStyle/>
          <a:p>
            <a:pPr>
              <a:defRPr/>
            </a:pPr>
            <a:fld id="{8DF2D5D7-7669-4457-A70C-96FA064BB9B5}" type="slidenum">
              <a:rPr lang="en-US" altLang="en-US" smtClean="0"/>
              <a:pPr>
                <a:defRPr/>
              </a:pPr>
              <a:t>10</a:t>
            </a:fld>
            <a:endParaRPr lang="en-US" altLang="en-US"/>
          </a:p>
        </p:txBody>
      </p:sp>
    </p:spTree>
    <p:extLst>
      <p:ext uri="{BB962C8B-B14F-4D97-AF65-F5344CB8AC3E}">
        <p14:creationId xmlns:p14="http://schemas.microsoft.com/office/powerpoint/2010/main" val="38012219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00B0F0"/>
                </a:solidFill>
                <a:latin typeface="Calibri"/>
                <a:cs typeface="Calibri"/>
              </a:rPr>
              <a:t>Micro Environment Cont…</a:t>
            </a:r>
            <a:r>
              <a:rPr lang="en-US" dirty="0">
                <a:latin typeface="Calibri"/>
                <a:cs typeface="Calibri"/>
              </a:rPr>
              <a:t> </a:t>
            </a:r>
          </a:p>
        </p:txBody>
      </p:sp>
      <p:sp>
        <p:nvSpPr>
          <p:cNvPr id="3" name="Content Placeholder 2"/>
          <p:cNvSpPr>
            <a:spLocks noGrp="1"/>
          </p:cNvSpPr>
          <p:nvPr>
            <p:ph idx="1"/>
          </p:nvPr>
        </p:nvSpPr>
        <p:spPr/>
        <p:txBody>
          <a:bodyPr>
            <a:normAutofit fontScale="77500" lnSpcReduction="20000"/>
          </a:bodyPr>
          <a:lstStyle/>
          <a:p>
            <a:pPr marL="0" indent="0" algn="just">
              <a:buNone/>
            </a:pPr>
            <a:r>
              <a:rPr lang="en-US" b="1" dirty="0">
                <a:latin typeface="Calibri"/>
                <a:cs typeface="Calibri"/>
              </a:rPr>
              <a:t>Brand competition:  </a:t>
            </a:r>
            <a:r>
              <a:rPr lang="en-US" dirty="0">
                <a:latin typeface="Calibri"/>
                <a:cs typeface="Calibri"/>
              </a:rPr>
              <a:t>The competition between different brands of the same product.</a:t>
            </a:r>
          </a:p>
          <a:p>
            <a:pPr marL="0" indent="0" algn="just">
              <a:buNone/>
            </a:pPr>
            <a:r>
              <a:rPr lang="en-US" dirty="0">
                <a:latin typeface="Calibri"/>
                <a:cs typeface="Calibri"/>
              </a:rPr>
              <a:t> </a:t>
            </a:r>
          </a:p>
          <a:p>
            <a:pPr marL="0" indent="0" algn="just">
              <a:buNone/>
            </a:pPr>
            <a:r>
              <a:rPr lang="en-US" dirty="0">
                <a:latin typeface="Calibri"/>
                <a:cs typeface="Calibri"/>
              </a:rPr>
              <a:t>Taking into consideration these different factors every marketer should strive to create primary and relative demand for his product.</a:t>
            </a:r>
          </a:p>
          <a:p>
            <a:pPr marL="0" indent="0" algn="just">
              <a:buNone/>
            </a:pPr>
            <a:r>
              <a:rPr lang="en-US" dirty="0">
                <a:latin typeface="Calibri"/>
                <a:cs typeface="Calibri"/>
              </a:rPr>
              <a:t> </a:t>
            </a:r>
          </a:p>
          <a:p>
            <a:pPr marL="0" indent="0" algn="just">
              <a:buNone/>
            </a:pPr>
            <a:r>
              <a:rPr lang="en-US" b="1" dirty="0">
                <a:latin typeface="Calibri"/>
                <a:cs typeface="Calibri"/>
              </a:rPr>
              <a:t>Regulating agencies: </a:t>
            </a:r>
            <a:r>
              <a:rPr lang="en-US" dirty="0">
                <a:latin typeface="Calibri"/>
                <a:cs typeface="Calibri"/>
              </a:rPr>
              <a:t>The regulators include government departments and other organizations, which monitor the activities of business.</a:t>
            </a:r>
          </a:p>
          <a:p>
            <a:pPr marL="0" indent="0" algn="just">
              <a:buNone/>
            </a:pPr>
            <a:r>
              <a:rPr lang="en-US" dirty="0">
                <a:latin typeface="Calibri"/>
                <a:cs typeface="Calibri"/>
              </a:rPr>
              <a:t> </a:t>
            </a:r>
          </a:p>
          <a:p>
            <a:endParaRPr lang="en-US" dirty="0"/>
          </a:p>
        </p:txBody>
      </p:sp>
      <p:sp>
        <p:nvSpPr>
          <p:cNvPr id="4" name="Slide Number Placeholder 3"/>
          <p:cNvSpPr>
            <a:spLocks noGrp="1"/>
          </p:cNvSpPr>
          <p:nvPr>
            <p:ph type="sldNum" sz="quarter" idx="12"/>
          </p:nvPr>
        </p:nvSpPr>
        <p:spPr/>
        <p:txBody>
          <a:bodyPr/>
          <a:lstStyle/>
          <a:p>
            <a:pPr>
              <a:defRPr/>
            </a:pPr>
            <a:fld id="{8DF2D5D7-7669-4457-A70C-96FA064BB9B5}" type="slidenum">
              <a:rPr lang="en-US" altLang="en-US" smtClean="0"/>
              <a:pPr>
                <a:defRPr/>
              </a:pPr>
              <a:t>11</a:t>
            </a:fld>
            <a:endParaRPr lang="en-US" altLang="en-US"/>
          </a:p>
        </p:txBody>
      </p:sp>
    </p:spTree>
    <p:extLst>
      <p:ext uri="{BB962C8B-B14F-4D97-AF65-F5344CB8AC3E}">
        <p14:creationId xmlns:p14="http://schemas.microsoft.com/office/powerpoint/2010/main" val="9701181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00B0F0"/>
                </a:solidFill>
                <a:latin typeface="Calibri"/>
                <a:cs typeface="Calibri"/>
              </a:rPr>
              <a:t>Macro Environment </a:t>
            </a:r>
          </a:p>
        </p:txBody>
      </p:sp>
      <p:sp>
        <p:nvSpPr>
          <p:cNvPr id="3" name="Content Placeholder 2"/>
          <p:cNvSpPr>
            <a:spLocks noGrp="1"/>
          </p:cNvSpPr>
          <p:nvPr>
            <p:ph idx="1"/>
          </p:nvPr>
        </p:nvSpPr>
        <p:spPr/>
        <p:txBody>
          <a:bodyPr>
            <a:noAutofit/>
          </a:bodyPr>
          <a:lstStyle/>
          <a:p>
            <a:pPr marL="0" indent="0" algn="just">
              <a:buNone/>
            </a:pPr>
            <a:r>
              <a:rPr lang="en-US" sz="3000" dirty="0">
                <a:latin typeface="Calibri"/>
                <a:cs typeface="Calibri"/>
              </a:rPr>
              <a:t>Macro environment is also known as General environment and remote environment. Macro factors are generally more uncontrollable than micro environment factors. When the macro factors become uncontrollable , the success of company depends upon its adaptability to the environment.</a:t>
            </a:r>
          </a:p>
          <a:p>
            <a:pPr marL="0" indent="0" algn="just">
              <a:buNone/>
            </a:pPr>
            <a:endParaRPr lang="en-US" sz="1400" dirty="0">
              <a:latin typeface="Calibri"/>
              <a:cs typeface="Calibri"/>
            </a:endParaRPr>
          </a:p>
        </p:txBody>
      </p:sp>
      <p:sp>
        <p:nvSpPr>
          <p:cNvPr id="4" name="Slide Number Placeholder 3"/>
          <p:cNvSpPr>
            <a:spLocks noGrp="1"/>
          </p:cNvSpPr>
          <p:nvPr>
            <p:ph type="sldNum" sz="quarter" idx="12"/>
          </p:nvPr>
        </p:nvSpPr>
        <p:spPr/>
        <p:txBody>
          <a:bodyPr/>
          <a:lstStyle/>
          <a:p>
            <a:pPr>
              <a:defRPr/>
            </a:pPr>
            <a:fld id="{8DF2D5D7-7669-4457-A70C-96FA064BB9B5}" type="slidenum">
              <a:rPr lang="en-US" altLang="en-US" smtClean="0"/>
              <a:pPr>
                <a:defRPr/>
              </a:pPr>
              <a:t>12</a:t>
            </a:fld>
            <a:endParaRPr lang="en-US" altLang="en-US"/>
          </a:p>
        </p:txBody>
      </p:sp>
    </p:spTree>
    <p:extLst>
      <p:ext uri="{BB962C8B-B14F-4D97-AF65-F5344CB8AC3E}">
        <p14:creationId xmlns:p14="http://schemas.microsoft.com/office/powerpoint/2010/main" val="33617640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665140"/>
            <a:ext cx="8229600" cy="752498"/>
          </a:xfrm>
        </p:spPr>
        <p:txBody>
          <a:bodyPr>
            <a:normAutofit fontScale="90000"/>
          </a:bodyPr>
          <a:lstStyle/>
          <a:p>
            <a:pPr algn="just"/>
            <a:r>
              <a:rPr lang="en-US" dirty="0">
                <a:solidFill>
                  <a:srgbClr val="00B0F0"/>
                </a:solidFill>
                <a:latin typeface="Calibri"/>
                <a:cs typeface="Calibri"/>
              </a:rPr>
              <a:t>The PESTLE framework and how organisations need to monitor and forecast external influences</a:t>
            </a:r>
          </a:p>
        </p:txBody>
      </p:sp>
      <p:sp>
        <p:nvSpPr>
          <p:cNvPr id="3" name="Content Placeholder 2"/>
          <p:cNvSpPr>
            <a:spLocks noGrp="1"/>
          </p:cNvSpPr>
          <p:nvPr>
            <p:ph idx="1"/>
          </p:nvPr>
        </p:nvSpPr>
        <p:spPr>
          <a:xfrm>
            <a:off x="457200" y="2297757"/>
            <a:ext cx="8229600" cy="3219475"/>
          </a:xfrm>
        </p:spPr>
        <p:txBody>
          <a:bodyPr>
            <a:normAutofit/>
          </a:bodyPr>
          <a:lstStyle/>
          <a:p>
            <a:pPr marL="0" indent="0" algn="just">
              <a:buNone/>
            </a:pPr>
            <a:r>
              <a:rPr lang="en-US" dirty="0">
                <a:latin typeface="Calibri"/>
                <a:cs typeface="Calibri"/>
              </a:rPr>
              <a:t>The process whereby businesses examine the external  environment to identify key structural changes in an organisation’s outside and the world around them which affect demand and supply conditions for their products.</a:t>
            </a:r>
            <a:br>
              <a:rPr lang="en-US" dirty="0">
                <a:latin typeface="Calibri"/>
                <a:cs typeface="Calibri"/>
              </a:rPr>
            </a:br>
            <a:endParaRPr lang="en-US" dirty="0">
              <a:latin typeface="Calibri"/>
              <a:cs typeface="Calibri"/>
            </a:endParaRPr>
          </a:p>
        </p:txBody>
      </p:sp>
      <p:sp>
        <p:nvSpPr>
          <p:cNvPr id="4" name="Slide Number Placeholder 3"/>
          <p:cNvSpPr>
            <a:spLocks noGrp="1"/>
          </p:cNvSpPr>
          <p:nvPr>
            <p:ph type="sldNum" sz="quarter" idx="12"/>
          </p:nvPr>
        </p:nvSpPr>
        <p:spPr/>
        <p:txBody>
          <a:bodyPr/>
          <a:lstStyle/>
          <a:p>
            <a:pPr>
              <a:defRPr/>
            </a:pPr>
            <a:fld id="{8DF2D5D7-7669-4457-A70C-96FA064BB9B5}" type="slidenum">
              <a:rPr lang="en-US" altLang="en-US" smtClean="0"/>
              <a:pPr>
                <a:defRPr/>
              </a:pPr>
              <a:t>13</a:t>
            </a:fld>
            <a:endParaRPr lang="en-US" altLang="en-US"/>
          </a:p>
        </p:txBody>
      </p:sp>
      <p:sp>
        <p:nvSpPr>
          <p:cNvPr id="5" name="TextBox 4"/>
          <p:cNvSpPr txBox="1"/>
          <p:nvPr/>
        </p:nvSpPr>
        <p:spPr>
          <a:xfrm>
            <a:off x="9695815" y="4031154"/>
            <a:ext cx="184666"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30169887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just"/>
            <a:r>
              <a:rPr lang="en-US" dirty="0">
                <a:solidFill>
                  <a:srgbClr val="00B0F0"/>
                </a:solidFill>
                <a:latin typeface="Calibri"/>
                <a:cs typeface="Calibri"/>
              </a:rPr>
              <a:t>The Macro Environment – A PESTLE Framework</a:t>
            </a:r>
            <a:endParaRPr lang="en-US" dirty="0">
              <a:solidFill>
                <a:srgbClr val="00B0F0"/>
              </a:solidFill>
            </a:endParaRPr>
          </a:p>
        </p:txBody>
      </p:sp>
      <p:sp>
        <p:nvSpPr>
          <p:cNvPr id="4" name="Slide Number Placeholder 3"/>
          <p:cNvSpPr>
            <a:spLocks noGrp="1"/>
          </p:cNvSpPr>
          <p:nvPr>
            <p:ph type="sldNum" sz="quarter" idx="12"/>
          </p:nvPr>
        </p:nvSpPr>
        <p:spPr/>
        <p:txBody>
          <a:bodyPr/>
          <a:lstStyle/>
          <a:p>
            <a:pPr>
              <a:defRPr/>
            </a:pPr>
            <a:fld id="{8DF2D5D7-7669-4457-A70C-96FA064BB9B5}" type="slidenum">
              <a:rPr lang="en-US" altLang="en-US" smtClean="0"/>
              <a:pPr>
                <a:defRPr/>
              </a:pPr>
              <a:t>14</a:t>
            </a:fld>
            <a:endParaRPr lang="en-US" altLang="en-US"/>
          </a:p>
        </p:txBody>
      </p:sp>
      <p:sp>
        <p:nvSpPr>
          <p:cNvPr id="5" name="Content Placeholder 2">
            <a:extLst>
              <a:ext uri="{FF2B5EF4-FFF2-40B4-BE49-F238E27FC236}">
                <a16:creationId xmlns:a16="http://schemas.microsoft.com/office/drawing/2014/main" id="{92B6A1A3-1FAA-4283-B783-133473EEB4F5}"/>
              </a:ext>
            </a:extLst>
          </p:cNvPr>
          <p:cNvSpPr>
            <a:spLocks noGrp="1"/>
          </p:cNvSpPr>
          <p:nvPr>
            <p:ph idx="1"/>
          </p:nvPr>
        </p:nvSpPr>
        <p:spPr/>
        <p:txBody>
          <a:bodyPr/>
          <a:lstStyle/>
          <a:p>
            <a:pPr marL="0" indent="0">
              <a:buFont typeface="Wingdings 3" panose="05040102010807070707" pitchFamily="18" charset="2"/>
              <a:buNone/>
              <a:defRPr/>
            </a:pPr>
            <a:r>
              <a:rPr lang="en-GB" sz="2400" dirty="0">
                <a:latin typeface="Calibri"/>
                <a:ea typeface="+mj-ea"/>
                <a:cs typeface="Calibri"/>
              </a:rPr>
              <a:t>Please refer to the video Link</a:t>
            </a:r>
          </a:p>
          <a:p>
            <a:pPr marL="0" indent="0">
              <a:buFont typeface="Wingdings 3" panose="05040102010807070707" pitchFamily="18" charset="2"/>
              <a:buNone/>
              <a:defRPr/>
            </a:pPr>
            <a:endParaRPr lang="en-GB" sz="2400" dirty="0">
              <a:solidFill>
                <a:srgbClr val="FF0000"/>
              </a:solidFill>
              <a:latin typeface="Times New Roman" panose="02020603050405020304" pitchFamily="18" charset="0"/>
              <a:ea typeface="+mj-ea"/>
              <a:cs typeface="Times New Roman" panose="02020603050405020304" pitchFamily="18" charset="0"/>
            </a:endParaRPr>
          </a:p>
          <a:p>
            <a:pPr marL="0" indent="0">
              <a:buFont typeface="Wingdings 3" panose="05040102010807070707" pitchFamily="18" charset="2"/>
              <a:buNone/>
              <a:defRPr/>
            </a:pPr>
            <a:endParaRPr lang="en-GB" sz="2400" dirty="0">
              <a:solidFill>
                <a:srgbClr val="FF0000"/>
              </a:solidFill>
              <a:latin typeface="Times New Roman" panose="02020603050405020304" pitchFamily="18" charset="0"/>
              <a:ea typeface="+mj-ea"/>
              <a:cs typeface="Times New Roman" panose="02020603050405020304" pitchFamily="18" charset="0"/>
            </a:endParaRPr>
          </a:p>
          <a:p>
            <a:pPr marL="0" indent="0" algn="ctr">
              <a:buFont typeface="Wingdings 3" panose="05040102010807070707" pitchFamily="18" charset="2"/>
              <a:buNone/>
              <a:defRPr/>
            </a:pPr>
            <a:r>
              <a:rPr lang="en-GB" sz="2800" dirty="0">
                <a:solidFill>
                  <a:srgbClr val="C00000"/>
                </a:solidFill>
                <a:latin typeface="Times New Roman" panose="02020603050405020304" pitchFamily="18" charset="0"/>
                <a:cs typeface="Times New Roman" panose="02020603050405020304" pitchFamily="18" charset="0"/>
                <a:hlinkClick r:id="rId2"/>
              </a:rPr>
              <a:t>https://youtu.be/bYn4CyL3r5w</a:t>
            </a:r>
            <a:endParaRPr lang="en-GB" sz="2800" dirty="0">
              <a:solidFill>
                <a:srgbClr val="C00000"/>
              </a:solidFill>
              <a:latin typeface="Times New Roman" panose="02020603050405020304" pitchFamily="18" charset="0"/>
              <a:cs typeface="Times New Roman" panose="02020603050405020304" pitchFamily="18" charset="0"/>
            </a:endParaRPr>
          </a:p>
          <a:p>
            <a:pPr marL="0" indent="0">
              <a:buFont typeface="Wingdings 3" panose="05040102010807070707" pitchFamily="18" charset="2"/>
              <a:buNone/>
              <a:defRPr/>
            </a:pPr>
            <a:endParaRPr lang="en-GB" sz="2800" dirty="0">
              <a:solidFill>
                <a:srgbClr val="C00000"/>
              </a:solidFill>
              <a:latin typeface="Times New Roman" panose="02020603050405020304" pitchFamily="18" charset="0"/>
              <a:ea typeface="+mn-ea"/>
              <a:cs typeface="Times New Roman" panose="02020603050405020304" pitchFamily="18" charset="0"/>
            </a:endParaRPr>
          </a:p>
        </p:txBody>
      </p:sp>
      <p:sp>
        <p:nvSpPr>
          <p:cNvPr id="6" name="Content Placeholder 2">
            <a:extLst>
              <a:ext uri="{FF2B5EF4-FFF2-40B4-BE49-F238E27FC236}">
                <a16:creationId xmlns:a16="http://schemas.microsoft.com/office/drawing/2014/main" id="{92B6A1A3-1FAA-4283-B783-133473EEB4F5}"/>
              </a:ext>
            </a:extLst>
          </p:cNvPr>
          <p:cNvSpPr txBox="1">
            <a:spLocks/>
          </p:cNvSpPr>
          <p:nvPr/>
        </p:nvSpPr>
        <p:spPr>
          <a:xfrm>
            <a:off x="228600" y="1295400"/>
            <a:ext cx="8763000" cy="54102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Wingdings 3" panose="05040102010807070707" pitchFamily="18" charset="2"/>
              <a:buNone/>
              <a:defRPr/>
            </a:pPr>
            <a:endParaRPr lang="en-GB" sz="2400">
              <a:solidFill>
                <a:srgbClr val="FF0000"/>
              </a:solidFill>
              <a:latin typeface="Times New Roman" panose="02020603050405020304" pitchFamily="18" charset="0"/>
              <a:ea typeface="+mj-ea"/>
              <a:cs typeface="Times New Roman" panose="02020603050405020304" pitchFamily="18" charset="0"/>
            </a:endParaRPr>
          </a:p>
          <a:p>
            <a:pPr marL="0" indent="0">
              <a:buFont typeface="Wingdings 3" panose="05040102010807070707" pitchFamily="18" charset="2"/>
              <a:buNone/>
              <a:defRPr/>
            </a:pPr>
            <a:endParaRPr lang="en-GB" sz="2400">
              <a:solidFill>
                <a:srgbClr val="FF0000"/>
              </a:solidFill>
              <a:latin typeface="Times New Roman" panose="02020603050405020304" pitchFamily="18" charset="0"/>
              <a:ea typeface="+mj-ea"/>
              <a:cs typeface="Times New Roman" panose="02020603050405020304" pitchFamily="18" charset="0"/>
            </a:endParaRPr>
          </a:p>
          <a:p>
            <a:pPr marL="0" indent="0">
              <a:buFont typeface="Wingdings 3" panose="05040102010807070707" pitchFamily="18" charset="2"/>
              <a:buNone/>
              <a:defRPr/>
            </a:pPr>
            <a:endParaRPr lang="en-GB" sz="2400">
              <a:solidFill>
                <a:srgbClr val="FF0000"/>
              </a:solidFill>
              <a:latin typeface="Times New Roman" panose="02020603050405020304" pitchFamily="18" charset="0"/>
              <a:ea typeface="+mj-ea"/>
              <a:cs typeface="Times New Roman" panose="02020603050405020304" pitchFamily="18" charset="0"/>
            </a:endParaRPr>
          </a:p>
          <a:p>
            <a:pPr marL="0" indent="0">
              <a:buFont typeface="Wingdings 3" panose="05040102010807070707" pitchFamily="18" charset="2"/>
              <a:buNone/>
              <a:defRPr/>
            </a:pPr>
            <a:endParaRPr lang="en-GB" sz="2400">
              <a:solidFill>
                <a:srgbClr val="FF0000"/>
              </a:solidFill>
              <a:latin typeface="Times New Roman" panose="02020603050405020304" pitchFamily="18" charset="0"/>
              <a:ea typeface="+mj-ea"/>
              <a:cs typeface="Times New Roman" panose="02020603050405020304" pitchFamily="18" charset="0"/>
            </a:endParaRPr>
          </a:p>
          <a:p>
            <a:pPr marL="0" indent="0">
              <a:buFont typeface="Wingdings 3" panose="05040102010807070707" pitchFamily="18" charset="2"/>
              <a:buNone/>
              <a:defRPr/>
            </a:pPr>
            <a:endParaRPr lang="en-GB" sz="2800" dirty="0">
              <a:solidFill>
                <a:srgbClr val="C0000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5932096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00B0F0"/>
                </a:solidFill>
                <a:latin typeface="Calibri"/>
                <a:cs typeface="Calibri"/>
              </a:rPr>
              <a:t>QUIZ</a:t>
            </a:r>
          </a:p>
        </p:txBody>
      </p:sp>
      <p:sp>
        <p:nvSpPr>
          <p:cNvPr id="3" name="Content Placeholder 2"/>
          <p:cNvSpPr>
            <a:spLocks noGrp="1"/>
          </p:cNvSpPr>
          <p:nvPr>
            <p:ph idx="1"/>
          </p:nvPr>
        </p:nvSpPr>
        <p:spPr/>
        <p:txBody>
          <a:bodyPr/>
          <a:lstStyle/>
          <a:p>
            <a:pPr marL="0" indent="0">
              <a:buNone/>
            </a:pPr>
            <a:r>
              <a:rPr lang="en-US" dirty="0">
                <a:latin typeface="Calibri"/>
                <a:cs typeface="Calibri"/>
              </a:rPr>
              <a:t>Please refer to the QUIZ sheet provided </a:t>
            </a:r>
          </a:p>
          <a:p>
            <a:pPr marL="0" indent="0">
              <a:buNone/>
            </a:pPr>
            <a:endParaRPr lang="en-US" dirty="0">
              <a:latin typeface="Calibri"/>
              <a:cs typeface="Calibri"/>
            </a:endParaRPr>
          </a:p>
        </p:txBody>
      </p:sp>
      <p:sp>
        <p:nvSpPr>
          <p:cNvPr id="4" name="Slide Number Placeholder 3"/>
          <p:cNvSpPr>
            <a:spLocks noGrp="1"/>
          </p:cNvSpPr>
          <p:nvPr>
            <p:ph type="sldNum" sz="quarter" idx="12"/>
          </p:nvPr>
        </p:nvSpPr>
        <p:spPr/>
        <p:txBody>
          <a:bodyPr/>
          <a:lstStyle/>
          <a:p>
            <a:pPr>
              <a:defRPr/>
            </a:pPr>
            <a:fld id="{8DF2D5D7-7669-4457-A70C-96FA064BB9B5}" type="slidenum">
              <a:rPr lang="en-US" altLang="en-US" smtClean="0"/>
              <a:pPr>
                <a:defRPr/>
              </a:pPr>
              <a:t>15</a:t>
            </a:fld>
            <a:endParaRPr lang="en-US" altLang="en-US"/>
          </a:p>
        </p:txBody>
      </p:sp>
    </p:spTree>
    <p:extLst>
      <p:ext uri="{BB962C8B-B14F-4D97-AF65-F5344CB8AC3E}">
        <p14:creationId xmlns:p14="http://schemas.microsoft.com/office/powerpoint/2010/main" val="18294171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00B0F0"/>
                </a:solidFill>
              </a:rPr>
              <a:t>QUIZ Answer</a:t>
            </a:r>
          </a:p>
        </p:txBody>
      </p:sp>
      <p:sp>
        <p:nvSpPr>
          <p:cNvPr id="3" name="Content Placeholder 2"/>
          <p:cNvSpPr>
            <a:spLocks noGrp="1"/>
          </p:cNvSpPr>
          <p:nvPr>
            <p:ph idx="1"/>
          </p:nvPr>
        </p:nvSpPr>
        <p:spPr/>
        <p:txBody>
          <a:bodyPr>
            <a:normAutofit fontScale="77500" lnSpcReduction="20000"/>
          </a:bodyPr>
          <a:lstStyle/>
          <a:p>
            <a:pPr marL="0" indent="0">
              <a:buNone/>
            </a:pPr>
            <a:r>
              <a:rPr lang="en-US" dirty="0"/>
              <a:t>Q1. D</a:t>
            </a:r>
          </a:p>
          <a:p>
            <a:pPr marL="0" indent="0">
              <a:buNone/>
            </a:pPr>
            <a:r>
              <a:rPr lang="en-US" dirty="0"/>
              <a:t>Q2. B</a:t>
            </a:r>
          </a:p>
          <a:p>
            <a:pPr marL="0" indent="0">
              <a:buNone/>
            </a:pPr>
            <a:r>
              <a:rPr lang="en-US" dirty="0"/>
              <a:t>Q3. C</a:t>
            </a:r>
          </a:p>
          <a:p>
            <a:pPr marL="0" indent="0">
              <a:buNone/>
            </a:pPr>
            <a:r>
              <a:rPr lang="en-US" dirty="0"/>
              <a:t>Q4. A</a:t>
            </a:r>
          </a:p>
          <a:p>
            <a:pPr marL="0" indent="0">
              <a:buNone/>
            </a:pPr>
            <a:r>
              <a:rPr lang="en-US" dirty="0"/>
              <a:t>Q5. C</a:t>
            </a:r>
          </a:p>
          <a:p>
            <a:pPr marL="0" indent="0">
              <a:buNone/>
            </a:pPr>
            <a:r>
              <a:rPr lang="en-US" dirty="0"/>
              <a:t>Q6. C</a:t>
            </a:r>
          </a:p>
          <a:p>
            <a:pPr marL="0" indent="0">
              <a:buNone/>
            </a:pPr>
            <a:r>
              <a:rPr lang="en-US" dirty="0"/>
              <a:t>Q7. D</a:t>
            </a:r>
          </a:p>
          <a:p>
            <a:pPr marL="0" indent="0">
              <a:buNone/>
            </a:pPr>
            <a:r>
              <a:rPr lang="en-US" dirty="0"/>
              <a:t>Q8. A</a:t>
            </a:r>
          </a:p>
          <a:p>
            <a:pPr marL="0" indent="0">
              <a:buNone/>
            </a:pPr>
            <a:r>
              <a:rPr lang="en-US" dirty="0"/>
              <a:t>Q9. A</a:t>
            </a:r>
          </a:p>
          <a:p>
            <a:pPr marL="0" indent="0">
              <a:buNone/>
            </a:pPr>
            <a:r>
              <a:rPr lang="en-US" dirty="0"/>
              <a:t>Q10. D</a:t>
            </a:r>
          </a:p>
        </p:txBody>
      </p:sp>
      <p:sp>
        <p:nvSpPr>
          <p:cNvPr id="4" name="Slide Number Placeholder 3"/>
          <p:cNvSpPr>
            <a:spLocks noGrp="1"/>
          </p:cNvSpPr>
          <p:nvPr>
            <p:ph type="sldNum" sz="quarter" idx="12"/>
          </p:nvPr>
        </p:nvSpPr>
        <p:spPr/>
        <p:txBody>
          <a:bodyPr/>
          <a:lstStyle/>
          <a:p>
            <a:pPr>
              <a:defRPr/>
            </a:pPr>
            <a:fld id="{8DF2D5D7-7669-4457-A70C-96FA064BB9B5}" type="slidenum">
              <a:rPr lang="en-US" altLang="en-US" smtClean="0"/>
              <a:pPr>
                <a:defRPr/>
              </a:pPr>
              <a:t>16</a:t>
            </a:fld>
            <a:endParaRPr lang="en-US" altLang="en-US"/>
          </a:p>
        </p:txBody>
      </p:sp>
    </p:spTree>
    <p:extLst>
      <p:ext uri="{BB962C8B-B14F-4D97-AF65-F5344CB8AC3E}">
        <p14:creationId xmlns:p14="http://schemas.microsoft.com/office/powerpoint/2010/main" val="123076497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5742" y="2286555"/>
            <a:ext cx="8229600" cy="1143000"/>
          </a:xfrm>
        </p:spPr>
        <p:txBody>
          <a:bodyPr/>
          <a:lstStyle/>
          <a:p>
            <a:r>
              <a:rPr lang="en-US" dirty="0">
                <a:solidFill>
                  <a:srgbClr val="00B0F0"/>
                </a:solidFill>
              </a:rPr>
              <a:t>Q &amp; A</a:t>
            </a:r>
          </a:p>
        </p:txBody>
      </p:sp>
      <p:sp>
        <p:nvSpPr>
          <p:cNvPr id="4" name="Slide Number Placeholder 3"/>
          <p:cNvSpPr>
            <a:spLocks noGrp="1"/>
          </p:cNvSpPr>
          <p:nvPr>
            <p:ph type="sldNum" sz="quarter" idx="12"/>
          </p:nvPr>
        </p:nvSpPr>
        <p:spPr/>
        <p:txBody>
          <a:bodyPr/>
          <a:lstStyle/>
          <a:p>
            <a:pPr>
              <a:defRPr/>
            </a:pPr>
            <a:fld id="{8DF2D5D7-7669-4457-A70C-96FA064BB9B5}" type="slidenum">
              <a:rPr lang="en-US" altLang="en-US" smtClean="0"/>
              <a:pPr>
                <a:defRPr/>
              </a:pPr>
              <a:t>17</a:t>
            </a:fld>
            <a:endParaRPr lang="en-US" altLang="en-US"/>
          </a:p>
        </p:txBody>
      </p:sp>
    </p:spTree>
    <p:extLst>
      <p:ext uri="{BB962C8B-B14F-4D97-AF65-F5344CB8AC3E}">
        <p14:creationId xmlns:p14="http://schemas.microsoft.com/office/powerpoint/2010/main" val="57355034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00B0F0"/>
                </a:solidFill>
              </a:rPr>
              <a:t>References</a:t>
            </a:r>
            <a:r>
              <a:rPr lang="en-US" dirty="0"/>
              <a:t> </a:t>
            </a:r>
          </a:p>
        </p:txBody>
      </p:sp>
      <p:sp>
        <p:nvSpPr>
          <p:cNvPr id="3" name="Content Placeholder 2"/>
          <p:cNvSpPr>
            <a:spLocks noGrp="1"/>
          </p:cNvSpPr>
          <p:nvPr>
            <p:ph idx="1"/>
          </p:nvPr>
        </p:nvSpPr>
        <p:spPr/>
        <p:txBody>
          <a:bodyPr>
            <a:normAutofit fontScale="92500" lnSpcReduction="20000"/>
          </a:bodyPr>
          <a:lstStyle/>
          <a:p>
            <a:pPr marL="0" indent="0" algn="just">
              <a:buNone/>
            </a:pPr>
            <a:r>
              <a:rPr lang="en-GB" sz="2200" dirty="0">
                <a:latin typeface="Calibri"/>
                <a:cs typeface="Calibri"/>
              </a:rPr>
              <a:t>Aldrich, H.E. (2008) Organizations and Environments. Stanford University Press: Stanford.</a:t>
            </a:r>
          </a:p>
          <a:p>
            <a:pPr marL="0" indent="0" algn="just">
              <a:buNone/>
            </a:pPr>
            <a:endParaRPr lang="en-GB" sz="2200" dirty="0">
              <a:latin typeface="Calibri"/>
              <a:cs typeface="Calibri"/>
            </a:endParaRPr>
          </a:p>
          <a:p>
            <a:pPr marL="0" indent="0" algn="just">
              <a:buNone/>
            </a:pPr>
            <a:r>
              <a:rPr lang="en-GB" sz="2200" dirty="0">
                <a:latin typeface="Calibri"/>
                <a:cs typeface="Calibri"/>
              </a:rPr>
              <a:t>Argyris, C. (1999) On Organizational Learning. 2nd ed. Blackwell Publishers: Oxford.</a:t>
            </a:r>
          </a:p>
          <a:p>
            <a:pPr marL="0" indent="0" algn="just">
              <a:buNone/>
            </a:pPr>
            <a:endParaRPr lang="en-GB" sz="2200" dirty="0">
              <a:latin typeface="Calibri"/>
              <a:cs typeface="Calibri"/>
            </a:endParaRPr>
          </a:p>
          <a:p>
            <a:pPr marL="0" indent="0" algn="just">
              <a:buNone/>
            </a:pPr>
            <a:r>
              <a:rPr lang="en-GB" sz="2200" dirty="0">
                <a:latin typeface="Calibri"/>
                <a:cs typeface="Calibri"/>
              </a:rPr>
              <a:t>Campbell, D. and Craig, T. (2005) Organisation and the Business Environment. 2nd edition. Elsevier, UK. </a:t>
            </a:r>
          </a:p>
          <a:p>
            <a:pPr marL="0" indent="0" algn="just">
              <a:buNone/>
            </a:pPr>
            <a:endParaRPr lang="en-GB" sz="2200" dirty="0">
              <a:latin typeface="Calibri"/>
              <a:cs typeface="Calibri"/>
            </a:endParaRPr>
          </a:p>
          <a:p>
            <a:pPr marL="0" indent="0" algn="just">
              <a:buNone/>
            </a:pPr>
            <a:r>
              <a:rPr lang="en-GB" sz="2200" dirty="0">
                <a:latin typeface="Calibri"/>
                <a:cs typeface="Calibri"/>
              </a:rPr>
              <a:t>Davis, K. (1966) </a:t>
            </a:r>
            <a:r>
              <a:rPr lang="en-GB" sz="2200" i="1" dirty="0">
                <a:latin typeface="Calibri"/>
                <a:cs typeface="Calibri"/>
              </a:rPr>
              <a:t>Business and Its Environment. </a:t>
            </a:r>
            <a:r>
              <a:rPr lang="en-GB" sz="2200" dirty="0">
                <a:latin typeface="Calibri"/>
                <a:cs typeface="Calibri"/>
              </a:rPr>
              <a:t>McGraw-Hill, USA. </a:t>
            </a:r>
          </a:p>
          <a:p>
            <a:pPr marL="0" indent="0" algn="just">
              <a:buNone/>
            </a:pPr>
            <a:endParaRPr lang="en-GB" sz="2200" dirty="0">
              <a:latin typeface="Calibri"/>
              <a:cs typeface="Calibri"/>
            </a:endParaRPr>
          </a:p>
          <a:p>
            <a:pPr marL="0" indent="0" algn="just">
              <a:buNone/>
            </a:pPr>
            <a:r>
              <a:rPr lang="en-GB" sz="2200" dirty="0">
                <a:latin typeface="Calibri"/>
                <a:cs typeface="Calibri"/>
              </a:rPr>
              <a:t>Dess, G.G. and Lumpkin, G.T. (2003) Strategic Management: Creating Competitive Ad- vantages. McGraw-Hill: New York.</a:t>
            </a:r>
          </a:p>
          <a:p>
            <a:pPr algn="just"/>
            <a:endParaRPr lang="en-US" sz="1600" dirty="0">
              <a:latin typeface="Calibri"/>
              <a:cs typeface="Calibri"/>
            </a:endParaRPr>
          </a:p>
        </p:txBody>
      </p:sp>
      <p:sp>
        <p:nvSpPr>
          <p:cNvPr id="4" name="Slide Number Placeholder 3"/>
          <p:cNvSpPr>
            <a:spLocks noGrp="1"/>
          </p:cNvSpPr>
          <p:nvPr>
            <p:ph type="sldNum" sz="quarter" idx="12"/>
          </p:nvPr>
        </p:nvSpPr>
        <p:spPr/>
        <p:txBody>
          <a:bodyPr/>
          <a:lstStyle/>
          <a:p>
            <a:pPr>
              <a:defRPr/>
            </a:pPr>
            <a:fld id="{8DF2D5D7-7669-4457-A70C-96FA064BB9B5}" type="slidenum">
              <a:rPr lang="en-US" altLang="en-US" smtClean="0"/>
              <a:pPr>
                <a:defRPr/>
              </a:pPr>
              <a:t>18</a:t>
            </a:fld>
            <a:endParaRPr lang="en-US" altLang="en-US"/>
          </a:p>
        </p:txBody>
      </p:sp>
    </p:spTree>
    <p:extLst>
      <p:ext uri="{BB962C8B-B14F-4D97-AF65-F5344CB8AC3E}">
        <p14:creationId xmlns:p14="http://schemas.microsoft.com/office/powerpoint/2010/main" val="2663797703"/>
      </p:ext>
    </p:extLst>
  </p:cSld>
  <p:clrMapOvr>
    <a:masterClrMapping/>
  </p:clrMapOvr>
</p:sld>
</file>

<file path=ppt/theme/theme1.xml><?xml version="1.0" encoding="utf-8"?>
<a:theme xmlns:a="http://schemas.openxmlformats.org/drawingml/2006/main" name="1_Custom Design">
  <a:themeElements>
    <a:clrScheme name="1_Custom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1_Custom Design">
      <a:majorFont>
        <a:latin typeface="Tahoma"/>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raClrScheme>
      <a:clrScheme name="1_Custom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1_Custom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LongProperties xmlns="http://schemas.microsoft.com/office/2006/metadata/long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3FA732EB2E03A42BEA0C7E367F049E0" ma:contentTypeVersion="19" ma:contentTypeDescription="Create a new document." ma:contentTypeScope="" ma:versionID="e9e56b7a5c05f15c5d75417978c1aeff">
  <xsd:schema xmlns:xsd="http://www.w3.org/2001/XMLSchema" xmlns:xs="http://www.w3.org/2001/XMLSchema" xmlns:p="http://schemas.microsoft.com/office/2006/metadata/properties" xmlns:ns2="03844916-8be2-4606-8d5e-9c05b0ba38ee" xmlns:ns3="3ee67091-802d-44d5-a08d-fc8a69113cfc" xmlns:ns4="http://schemas.microsoft.com/sharepoint/v4" targetNamespace="http://schemas.microsoft.com/office/2006/metadata/properties" ma:root="true" ma:fieldsID="daacfc296a6ee37d8d19749a8a4eb824" ns2:_="" ns3:_="" ns4:_="">
    <xsd:import namespace="03844916-8be2-4606-8d5e-9c05b0ba38ee"/>
    <xsd:import namespace="3ee67091-802d-44d5-a08d-fc8a69113cfc"/>
    <xsd:import namespace="http://schemas.microsoft.com/sharepoint/v4"/>
    <xsd:element name="properties">
      <xsd:complexType>
        <xsd:sequence>
          <xsd:element name="documentManagement">
            <xsd:complexType>
              <xsd:all>
                <xsd:element ref="ns2:Description0" minOccurs="0"/>
                <xsd:element ref="ns2:RevisionNumber" minOccurs="0"/>
                <xsd:element ref="ns2:RevisionDate" minOccurs="0"/>
                <xsd:element ref="ns2:ExcelID" minOccurs="0"/>
                <xsd:element ref="ns2:RevisionDateText" minOccurs="0"/>
                <xsd:element ref="ns2:Delete" minOccurs="0"/>
                <xsd:element ref="ns3:DocumentName"/>
                <xsd:element ref="ns3:DocumentType" minOccurs="0"/>
                <xsd:element ref="ns4:IconOverlay" minOccurs="0"/>
                <xsd:element ref="ns3:Document_x0020_Name_x003a_Prime_x0020_Contract_x0020_Number" minOccurs="0"/>
                <xsd:element ref="ns3:Document_x0020_Name_x003a_Sector0" minOccurs="0"/>
                <xsd:element ref="ns3:Document_x0020_Name_x003a_DataType" minOccurs="0"/>
                <xsd:element ref="ns3:Document_x0020_Name_x003a_DocumentSortOrder" minOccurs="0"/>
                <xsd:element ref="ns3:Document_x0020_Name_x003a_TTerm" minOccurs="0"/>
                <xsd:element ref="ns3:Document_x0020_Type_x003a_Document_x0020_Type_x0020_Summar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3844916-8be2-4606-8d5e-9c05b0ba38ee" elementFormDefault="qualified">
    <xsd:import namespace="http://schemas.microsoft.com/office/2006/documentManagement/types"/>
    <xsd:import namespace="http://schemas.microsoft.com/office/infopath/2007/PartnerControls"/>
    <xsd:element name="Description0" ma:index="8" nillable="true" ma:displayName="Description" ma:indexed="true" ma:internalName="Description0">
      <xsd:simpleType>
        <xsd:restriction base="dms:Text">
          <xsd:maxLength value="255"/>
        </xsd:restriction>
      </xsd:simpleType>
    </xsd:element>
    <xsd:element name="RevisionNumber" ma:index="9" nillable="true" ma:displayName="Revision Number" ma:indexed="true" ma:internalName="RevisionNumber">
      <xsd:simpleType>
        <xsd:restriction base="dms:Text">
          <xsd:maxLength value="255"/>
        </xsd:restriction>
      </xsd:simpleType>
    </xsd:element>
    <xsd:element name="RevisionDate" ma:index="10" nillable="true" ma:displayName="Revision Date" ma:format="DateOnly" ma:indexed="true" ma:internalName="RevisionDate">
      <xsd:simpleType>
        <xsd:restriction base="dms:DateTime"/>
      </xsd:simpleType>
    </xsd:element>
    <xsd:element name="ExcelID" ma:index="11" nillable="true" ma:displayName="Excel ID" ma:internalName="ExcelID" ma:percentage="FALSE">
      <xsd:simpleType>
        <xsd:restriction base="dms:Number"/>
      </xsd:simpleType>
    </xsd:element>
    <xsd:element name="RevisionDateText" ma:index="12" nillable="true" ma:displayName="RevisionDateText" ma:internalName="RevisionDateText">
      <xsd:simpleType>
        <xsd:restriction base="dms:Text">
          <xsd:maxLength value="255"/>
        </xsd:restriction>
      </xsd:simpleType>
    </xsd:element>
    <xsd:element name="Delete" ma:index="13" nillable="true" ma:displayName="Delete" ma:internalName="Delete">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ee67091-802d-44d5-a08d-fc8a69113cfc" elementFormDefault="qualified">
    <xsd:import namespace="http://schemas.microsoft.com/office/2006/documentManagement/types"/>
    <xsd:import namespace="http://schemas.microsoft.com/office/infopath/2007/PartnerControls"/>
    <xsd:element name="DocumentName" ma:index="15" ma:displayName="Document Name" ma:indexed="true" ma:list="{6b9fd889-a317-488a-8ff4-6dc085c1e58e}" ma:internalName="DocumentName" ma:readOnly="false" ma:showField="Title">
      <xsd:simpleType>
        <xsd:restriction base="dms:Lookup"/>
      </xsd:simpleType>
    </xsd:element>
    <xsd:element name="DocumentType" ma:index="16" nillable="true" ma:displayName="Document Type" ma:list="{d8ddc122-1306-45d9-9add-36b7072e5dc3}" ma:internalName="DocumentType" ma:readOnly="false" ma:showField="Title">
      <xsd:simpleType>
        <xsd:restriction base="dms:Lookup"/>
      </xsd:simpleType>
    </xsd:element>
    <xsd:element name="Document_x0020_Name_x003a_Prime_x0020_Contract_x0020_Number" ma:index="18" nillable="true" ma:displayName="Document Name:Prime Contract Number" ma:list="{6b9fd889-a317-488a-8ff4-6dc085c1e58e}" ma:internalName="Document_x0020_Name_x003a_Prime_x0020_Contract_x0020_Number" ma:readOnly="true" ma:showField="PrimeContractNumber" ma:web="270035fa-6f6d-4602-a9c4-f78d89660855">
      <xsd:simpleType>
        <xsd:restriction base="dms:Lookup"/>
      </xsd:simpleType>
    </xsd:element>
    <xsd:element name="Document_x0020_Name_x003a_Sector0" ma:index="19" nillable="true" ma:displayName="Document Name:Sector0" ma:list="{6b9fd889-a317-488a-8ff4-6dc085c1e58e}" ma:internalName="Document_x0020_Name_x003a_Sector0" ma:readOnly="true" ma:showField="Sector0" ma:web="270035fa-6f6d-4602-a9c4-f78d89660855">
      <xsd:simpleType>
        <xsd:restriction base="dms:Lookup"/>
      </xsd:simpleType>
    </xsd:element>
    <xsd:element name="Document_x0020_Name_x003a_DataType" ma:index="20" nillable="true" ma:displayName="Document Name:DataType" ma:list="{6b9fd889-a317-488a-8ff4-6dc085c1e58e}" ma:internalName="Document_x0020_Name_x003a_DataType" ma:readOnly="true" ma:showField="DataType0" ma:web="270035fa-6f6d-4602-a9c4-f78d89660855">
      <xsd:simpleType>
        <xsd:restriction base="dms:Lookup"/>
      </xsd:simpleType>
    </xsd:element>
    <xsd:element name="Document_x0020_Name_x003a_DocumentSortOrder" ma:index="21" nillable="true" ma:displayName="Document Name:DocumentSortOrder" ma:list="{6b9fd889-a317-488a-8ff4-6dc085c1e58e}" ma:internalName="Document_x0020_Name_x003a_DocumentSortOrder" ma:readOnly="true" ma:showField="DocumentSortOrder" ma:web="270035fa-6f6d-4602-a9c4-f78d89660855">
      <xsd:simpleType>
        <xsd:restriction base="dms:Lookup"/>
      </xsd:simpleType>
    </xsd:element>
    <xsd:element name="Document_x0020_Name_x003a_TTerm" ma:index="22" nillable="true" ma:displayName="Document Name:TTerm" ma:list="{6b9fd889-a317-488a-8ff4-6dc085c1e58e}" ma:internalName="Document_x0020_Name_x003a_TTerm" ma:readOnly="true" ma:showField="TTerm0" ma:web="270035fa-6f6d-4602-a9c4-f78d89660855">
      <xsd:simpleType>
        <xsd:restriction base="dms:Lookup"/>
      </xsd:simpleType>
    </xsd:element>
    <xsd:element name="Document_x0020_Type_x003a_Document_x0020_Type_x0020_Summary" ma:index="23" nillable="true" ma:displayName="Document Type:Document Type Summary" ma:list="{d8ddc122-1306-45d9-9add-36b7072e5dc3}" ma:internalName="Document_x0020_Type_x003a_Document_x0020_Type_x0020_Summary" ma:readOnly="true" ma:showField="DocumentTypeSummary" ma:web="270035fa-6f6d-4602-a9c4-f78d89660855">
      <xsd:simpleType>
        <xsd:restriction base="dms:Lookup"/>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17"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C571792F-8640-4951-A7A6-41C745E5408B}">
  <ds:schemaRefs>
    <ds:schemaRef ds:uri="http://schemas.microsoft.com/office/2006/metadata/longProperties"/>
  </ds:schemaRefs>
</ds:datastoreItem>
</file>

<file path=customXml/itemProps2.xml><?xml version="1.0" encoding="utf-8"?>
<ds:datastoreItem xmlns:ds="http://schemas.openxmlformats.org/officeDocument/2006/customXml" ds:itemID="{744ABBCC-2CF8-40C3-A3AA-D30F445AEE5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3844916-8be2-4606-8d5e-9c05b0ba38ee"/>
    <ds:schemaRef ds:uri="3ee67091-802d-44d5-a08d-fc8a69113cfc"/>
    <ds:schemaRef ds:uri="http://schemas.microsoft.com/sharepoint/v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4572674-467B-4F88-AD69-8A5182A1BD91}">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8254</TotalTime>
  <Words>836</Words>
  <Application>Microsoft Macintosh PowerPoint</Application>
  <PresentationFormat>On-screen Show (4:3)</PresentationFormat>
  <Paragraphs>135</Paragraphs>
  <Slides>18</Slides>
  <Notes>1</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18</vt:i4>
      </vt:variant>
    </vt:vector>
  </HeadingPairs>
  <TitlesOfParts>
    <vt:vector size="28" baseType="lpstr">
      <vt:lpstr>Arial</vt:lpstr>
      <vt:lpstr>Arial Narrow</vt:lpstr>
      <vt:lpstr>Calibri</vt:lpstr>
      <vt:lpstr>Myriad Pro</vt:lpstr>
      <vt:lpstr>Tahoma</vt:lpstr>
      <vt:lpstr>Times New Roman</vt:lpstr>
      <vt:lpstr>Wingdings</vt:lpstr>
      <vt:lpstr>Wingdings 3</vt:lpstr>
      <vt:lpstr>1_Custom Design</vt:lpstr>
      <vt:lpstr>20140311PresentationUWTSDTemplate</vt:lpstr>
      <vt:lpstr>PowerPoint Presentation</vt:lpstr>
      <vt:lpstr>Learning Objectives:</vt:lpstr>
      <vt:lpstr>Business Environment   </vt:lpstr>
      <vt:lpstr>Characteristics of Business Environment </vt:lpstr>
      <vt:lpstr>Characteristics Cont… </vt:lpstr>
      <vt:lpstr>Importance of Business Environment </vt:lpstr>
      <vt:lpstr>Types of Business Environment </vt:lpstr>
      <vt:lpstr>Internal Environment </vt:lpstr>
      <vt:lpstr>Micro Environment </vt:lpstr>
      <vt:lpstr>Micro Environment Cont…</vt:lpstr>
      <vt:lpstr>Micro Environment Cont… </vt:lpstr>
      <vt:lpstr>Macro Environment </vt:lpstr>
      <vt:lpstr>The PESTLE framework and how organisations need to monitor and forecast external influences</vt:lpstr>
      <vt:lpstr>The Macro Environment – A PESTLE Framework</vt:lpstr>
      <vt:lpstr>QUIZ</vt:lpstr>
      <vt:lpstr>QUIZ Answer</vt:lpstr>
      <vt:lpstr>Q &amp; A</vt:lpstr>
      <vt:lpstr>References </vt:lpstr>
    </vt:vector>
  </TitlesOfParts>
  <Company>Northrop Grumman Corporation</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BasicTools-CauseandEffectDiagram.ppt</dc:title>
  <dc:creator>whiteed1</dc:creator>
  <cp:lastModifiedBy>Afzal Munna</cp:lastModifiedBy>
  <cp:revision>591</cp:revision>
  <dcterms:created xsi:type="dcterms:W3CDTF">2005-02-17T16:44:33Z</dcterms:created>
  <dcterms:modified xsi:type="dcterms:W3CDTF">2021-03-07T13:03:28Z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RevisionNumber">
    <vt:lpwstr/>
  </property>
  <property fmtid="{D5CDD505-2E9C-101B-9397-08002B2CF9AE}" pid="3" name="Delete">
    <vt:lpwstr>No</vt:lpwstr>
  </property>
  <property fmtid="{D5CDD505-2E9C-101B-9397-08002B2CF9AE}" pid="4" name="Description0">
    <vt:lpwstr/>
  </property>
  <property fmtid="{D5CDD505-2E9C-101B-9397-08002B2CF9AE}" pid="5" name="RevisionDate">
    <vt:lpwstr>2005-11-30T00:00:00Z</vt:lpwstr>
  </property>
  <property fmtid="{D5CDD505-2E9C-101B-9397-08002B2CF9AE}" pid="6" name="Order">
    <vt:lpwstr>16300.0000000000</vt:lpwstr>
  </property>
  <property fmtid="{D5CDD505-2E9C-101B-9397-08002B2CF9AE}" pid="7" name="DocumentName">
    <vt:lpwstr>909</vt:lpwstr>
  </property>
  <property fmtid="{D5CDD505-2E9C-101B-9397-08002B2CF9AE}" pid="8" name="DocumentType">
    <vt:lpwstr>18</vt:lpwstr>
  </property>
  <property fmtid="{D5CDD505-2E9C-101B-9397-08002B2CF9AE}" pid="9" name="Document Name">
    <vt:lpwstr>909</vt:lpwstr>
  </property>
  <property fmtid="{D5CDD505-2E9C-101B-9397-08002B2CF9AE}" pid="10" name="Document Type">
    <vt:lpwstr>18</vt:lpwstr>
  </property>
  <property fmtid="{D5CDD505-2E9C-101B-9397-08002B2CF9AE}" pid="11" name="xd_Signature">
    <vt:lpwstr/>
  </property>
  <property fmtid="{D5CDD505-2E9C-101B-9397-08002B2CF9AE}" pid="12" name="RevisionDateText">
    <vt:lpwstr/>
  </property>
  <property fmtid="{D5CDD505-2E9C-101B-9397-08002B2CF9AE}" pid="13" name="TemplateUrl">
    <vt:lpwstr/>
  </property>
  <property fmtid="{D5CDD505-2E9C-101B-9397-08002B2CF9AE}" pid="14" name="xd_ProgID">
    <vt:lpwstr/>
  </property>
  <property fmtid="{D5CDD505-2E9C-101B-9397-08002B2CF9AE}" pid="15" name="ExcelID">
    <vt:lpwstr/>
  </property>
</Properties>
</file>