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2" r:id="rId3"/>
    <p:sldId id="257" r:id="rId4"/>
    <p:sldId id="271" r:id="rId5"/>
    <p:sldId id="259" r:id="rId6"/>
    <p:sldId id="260" r:id="rId7"/>
    <p:sldId id="261" r:id="rId8"/>
    <p:sldId id="262" r:id="rId9"/>
    <p:sldId id="268" r:id="rId10"/>
    <p:sldId id="269" r:id="rId11"/>
    <p:sldId id="265" r:id="rId12"/>
    <p:sldId id="266" r:id="rId13"/>
    <p:sldId id="267" r:id="rId14"/>
    <p:sldId id="270" r:id="rId15"/>
    <p:sldId id="25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224585-334C-7A61-5360-4EEDF54CE58A}" v="31" dt="2026-09-15T14:19:47.849"/>
    <p1510:client id="{F3A14F9B-6C39-CF46-10D0-C7A15A5E88EA}" v="54" dt="2026-09-17T13:15:47.8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0000000-0000-0000-0000-000000000000}"/>
    <pc:docChg chg="addSld delSld modSld sldOrd">
      <pc:chgData name="" userId="" providerId="" clId="Web-{00000000-0000-0000-0000-000000000000}" dt="2026-09-10T09:03:34.517" v="347" actId="1076"/>
      <pc:docMkLst>
        <pc:docMk/>
      </pc:docMkLst>
      <pc:sldChg chg="addSp modSp">
        <pc:chgData name="" userId="" providerId="" clId="Web-{00000000-0000-0000-0000-000000000000}" dt="2026-09-10T09:03:34.517" v="347" actId="1076"/>
        <pc:sldMkLst>
          <pc:docMk/>
          <pc:sldMk cId="1256006047" sldId="259"/>
        </pc:sldMkLst>
        <pc:spChg chg="add mod">
          <ac:chgData name="" userId="" providerId="" clId="Web-{00000000-0000-0000-0000-000000000000}" dt="2026-09-10T09:03:34.517" v="347" actId="1076"/>
          <ac:spMkLst>
            <pc:docMk/>
            <pc:sldMk cId="1256006047" sldId="259"/>
            <ac:spMk id="3" creationId="{8AEDA62B-1F9E-59ED-323E-1A6D91E22669}"/>
          </ac:spMkLst>
        </pc:spChg>
      </pc:sldChg>
      <pc:sldChg chg="modSp">
        <pc:chgData name="" userId="" providerId="" clId="Web-{00000000-0000-0000-0000-000000000000}" dt="2026-09-10T09:02:52.046" v="337" actId="20577"/>
        <pc:sldMkLst>
          <pc:docMk/>
          <pc:sldMk cId="2444457184" sldId="260"/>
        </pc:sldMkLst>
        <pc:spChg chg="mod">
          <ac:chgData name="" userId="" providerId="" clId="Web-{00000000-0000-0000-0000-000000000000}" dt="2026-09-10T09:02:52.046" v="337" actId="20577"/>
          <ac:spMkLst>
            <pc:docMk/>
            <pc:sldMk cId="2444457184" sldId="260"/>
            <ac:spMk id="21" creationId="{D06B46CF-3410-A648-6E8F-E7D2EF17B0AE}"/>
          </ac:spMkLst>
        </pc:spChg>
      </pc:sldChg>
      <pc:sldChg chg="modSp new">
        <pc:chgData name="" userId="" providerId="" clId="Web-{00000000-0000-0000-0000-000000000000}" dt="2026-09-10T08:52:42.320" v="177" actId="20577"/>
        <pc:sldMkLst>
          <pc:docMk/>
          <pc:sldMk cId="3775447104" sldId="265"/>
        </pc:sldMkLst>
        <pc:spChg chg="mod">
          <ac:chgData name="" userId="" providerId="" clId="Web-{00000000-0000-0000-0000-000000000000}" dt="2026-09-10T08:52:42.320" v="177" actId="20577"/>
          <ac:spMkLst>
            <pc:docMk/>
            <pc:sldMk cId="3775447104" sldId="265"/>
            <ac:spMk id="2" creationId="{D14480B9-2A20-109A-F4E1-951AD4DD8E44}"/>
          </ac:spMkLst>
        </pc:spChg>
      </pc:sldChg>
      <pc:sldChg chg="modSp new">
        <pc:chgData name="" userId="" providerId="" clId="Web-{00000000-0000-0000-0000-000000000000}" dt="2026-09-10T08:53:34.415" v="195" actId="20577"/>
        <pc:sldMkLst>
          <pc:docMk/>
          <pc:sldMk cId="3672108906" sldId="266"/>
        </pc:sldMkLst>
        <pc:spChg chg="mod">
          <ac:chgData name="" userId="" providerId="" clId="Web-{00000000-0000-0000-0000-000000000000}" dt="2026-09-10T08:53:27.993" v="191" actId="20577"/>
          <ac:spMkLst>
            <pc:docMk/>
            <pc:sldMk cId="3672108906" sldId="266"/>
            <ac:spMk id="2" creationId="{C4CFB694-5B16-6A2F-4E16-A52DEA625381}"/>
          </ac:spMkLst>
        </pc:spChg>
      </pc:sldChg>
      <pc:sldChg chg="modSp new">
        <pc:chgData name="" userId="" providerId="" clId="Web-{00000000-0000-0000-0000-000000000000}" dt="2026-09-10T08:55:14.107" v="284" actId="20577"/>
        <pc:sldMkLst>
          <pc:docMk/>
          <pc:sldMk cId="995625759" sldId="267"/>
        </pc:sldMkLst>
        <pc:spChg chg="mod">
          <ac:chgData name="" userId="" providerId="" clId="Web-{00000000-0000-0000-0000-000000000000}" dt="2026-09-10T08:53:47.947" v="204" actId="20577"/>
          <ac:spMkLst>
            <pc:docMk/>
            <pc:sldMk cId="995625759" sldId="267"/>
            <ac:spMk id="2" creationId="{FF159C4B-8984-39B6-345A-D7078DFBE181}"/>
          </ac:spMkLst>
        </pc:spChg>
      </pc:sldChg>
      <pc:sldChg chg="addSp delSp modSp add ord replId">
        <pc:chgData name="" userId="" providerId="" clId="Web-{00000000-0000-0000-0000-000000000000}" dt="2026-09-10T08:58:01.457" v="315" actId="1076"/>
        <pc:sldMkLst>
          <pc:docMk/>
          <pc:sldMk cId="1140269760" sldId="268"/>
        </pc:sldMkLst>
        <pc:spChg chg="mod">
          <ac:chgData name="" userId="" providerId="" clId="Web-{00000000-0000-0000-0000-000000000000}" dt="2026-09-10T08:57:43.706" v="312" actId="1076"/>
          <ac:spMkLst>
            <pc:docMk/>
            <pc:sldMk cId="1140269760" sldId="268"/>
            <ac:spMk id="2" creationId="{66E7160E-9520-589C-5DFD-A3711458B34E}"/>
          </ac:spMkLst>
        </pc:spChg>
        <pc:spChg chg="mod">
          <ac:chgData name="" userId="" providerId="" clId="Web-{00000000-0000-0000-0000-000000000000}" dt="2026-09-10T08:58:01.457" v="315" actId="1076"/>
          <ac:spMkLst>
            <pc:docMk/>
            <pc:sldMk cId="1140269760" sldId="268"/>
            <ac:spMk id="3" creationId="{4E4DBA6A-C42D-EB0A-001E-E533097233EC}"/>
          </ac:spMkLst>
        </pc:spChg>
        <pc:picChg chg="add mod">
          <ac:chgData name="" userId="" providerId="" clId="Web-{00000000-0000-0000-0000-000000000000}" dt="2026-09-10T08:57:55.222" v="314" actId="1076"/>
          <ac:picMkLst>
            <pc:docMk/>
            <pc:sldMk cId="1140269760" sldId="268"/>
            <ac:picMk id="5" creationId="{A3515B81-7DEF-5DFE-5307-4A1BDAD26101}"/>
          </ac:picMkLst>
        </pc:picChg>
      </pc:sldChg>
      <pc:sldChg chg="modSp add ord replId">
        <pc:chgData name="" userId="" providerId="" clId="Web-{00000000-0000-0000-0000-000000000000}" dt="2026-09-10T09:01:22.777" v="331" actId="1076"/>
        <pc:sldMkLst>
          <pc:docMk/>
          <pc:sldMk cId="2752741061" sldId="269"/>
        </pc:sldMkLst>
        <pc:spChg chg="mod">
          <ac:chgData name="" userId="" providerId="" clId="Web-{00000000-0000-0000-0000-000000000000}" dt="2026-09-10T09:01:02.027" v="325" actId="20577"/>
          <ac:spMkLst>
            <pc:docMk/>
            <pc:sldMk cId="2752741061" sldId="269"/>
            <ac:spMk id="2" creationId="{CC97FE4C-176D-2AA0-075D-AD2BA93BC238}"/>
          </ac:spMkLst>
        </pc:spChg>
        <pc:spChg chg="mod">
          <ac:chgData name="" userId="" providerId="" clId="Web-{00000000-0000-0000-0000-000000000000}" dt="2026-09-10T09:01:22.777" v="331" actId="1076"/>
          <ac:spMkLst>
            <pc:docMk/>
            <pc:sldMk cId="2752741061" sldId="269"/>
            <ac:spMk id="21" creationId="{059AB3A6-8F94-1839-B570-D96AD39A49C6}"/>
          </ac:spMkLst>
        </pc:spChg>
      </pc:sldChg>
    </pc:docChg>
  </pc:docChgLst>
  <pc:docChgLst>
    <pc:chgData name="Samantha Brown (2210322)" userId="S::2210322@student.uwtsd.ac.uk::4ade3a1a-500e-458d-bd63-7583fe606e80" providerId="AD" clId="Web-{CB224585-334C-7A61-5360-4EEDF54CE58A}"/>
    <pc:docChg chg="addSld modSld">
      <pc:chgData name="Samantha Brown (2210322)" userId="S::2210322@student.uwtsd.ac.uk::4ade3a1a-500e-458d-bd63-7583fe606e80" providerId="AD" clId="Web-{CB224585-334C-7A61-5360-4EEDF54CE58A}" dt="2026-09-15T14:19:44.536" v="30" actId="20577"/>
      <pc:docMkLst>
        <pc:docMk/>
      </pc:docMkLst>
      <pc:sldChg chg="addSp delSp modSp new mod setBg">
        <pc:chgData name="Samantha Brown (2210322)" userId="S::2210322@student.uwtsd.ac.uk::4ade3a1a-500e-458d-bd63-7583fe606e80" providerId="AD" clId="Web-{CB224585-334C-7A61-5360-4EEDF54CE58A}" dt="2026-09-15T14:19:44.536" v="30" actId="20577"/>
        <pc:sldMkLst>
          <pc:docMk/>
          <pc:sldMk cId="1204245229" sldId="272"/>
        </pc:sldMkLst>
        <pc:spChg chg="mod ord">
          <ac:chgData name="Samantha Brown (2210322)" userId="S::2210322@student.uwtsd.ac.uk::4ade3a1a-500e-458d-bd63-7583fe606e80" providerId="AD" clId="Web-{CB224585-334C-7A61-5360-4EEDF54CE58A}" dt="2026-09-15T14:18:03.362" v="13"/>
          <ac:spMkLst>
            <pc:docMk/>
            <pc:sldMk cId="1204245229" sldId="272"/>
            <ac:spMk id="3" creationId="{95B54754-3871-CC1F-6891-F2DEC9380E16}"/>
          </ac:spMkLst>
        </pc:spChg>
        <pc:spChg chg="add mod">
          <ac:chgData name="Samantha Brown (2210322)" userId="S::2210322@student.uwtsd.ac.uk::4ade3a1a-500e-458d-bd63-7583fe606e80" providerId="AD" clId="Web-{CB224585-334C-7A61-5360-4EEDF54CE58A}" dt="2026-09-15T14:19:44.536" v="30" actId="20577"/>
          <ac:spMkLst>
            <pc:docMk/>
            <pc:sldMk cId="1204245229" sldId="272"/>
            <ac:spMk id="5" creationId="{D3C6C648-CEE6-B250-37B6-D8FD9BC746D2}"/>
          </ac:spMkLst>
        </pc:spChg>
        <pc:spChg chg="add">
          <ac:chgData name="Samantha Brown (2210322)" userId="S::2210322@student.uwtsd.ac.uk::4ade3a1a-500e-458d-bd63-7583fe606e80" providerId="AD" clId="Web-{CB224585-334C-7A61-5360-4EEDF54CE58A}" dt="2026-09-15T14:18:03.362" v="13"/>
          <ac:spMkLst>
            <pc:docMk/>
            <pc:sldMk cId="1204245229" sldId="272"/>
            <ac:spMk id="10" creationId="{C2554CA6-288E-4202-BC52-2E5A8F0C0AED}"/>
          </ac:spMkLst>
        </pc:spChg>
        <pc:spChg chg="add">
          <ac:chgData name="Samantha Brown (2210322)" userId="S::2210322@student.uwtsd.ac.uk::4ade3a1a-500e-458d-bd63-7583fe606e80" providerId="AD" clId="Web-{CB224585-334C-7A61-5360-4EEDF54CE58A}" dt="2026-09-15T14:18:03.362" v="13"/>
          <ac:spMkLst>
            <pc:docMk/>
            <pc:sldMk cId="1204245229" sldId="272"/>
            <ac:spMk id="12" creationId="{B10BB131-AC8E-4A8E-A5D1-36260F720C3B}"/>
          </ac:spMkLst>
        </pc:spChg>
        <pc:spChg chg="add">
          <ac:chgData name="Samantha Brown (2210322)" userId="S::2210322@student.uwtsd.ac.uk::4ade3a1a-500e-458d-bd63-7583fe606e80" providerId="AD" clId="Web-{CB224585-334C-7A61-5360-4EEDF54CE58A}" dt="2026-09-15T14:18:03.362" v="13"/>
          <ac:spMkLst>
            <pc:docMk/>
            <pc:sldMk cId="1204245229" sldId="272"/>
            <ac:spMk id="14" creationId="{5B7778FC-632E-4DCA-A7CB-0D7731CCF970}"/>
          </ac:spMkLst>
        </pc:spChg>
        <pc:spChg chg="add">
          <ac:chgData name="Samantha Brown (2210322)" userId="S::2210322@student.uwtsd.ac.uk::4ade3a1a-500e-458d-bd63-7583fe606e80" providerId="AD" clId="Web-{CB224585-334C-7A61-5360-4EEDF54CE58A}" dt="2026-09-15T14:18:03.362" v="13"/>
          <ac:spMkLst>
            <pc:docMk/>
            <pc:sldMk cId="1204245229" sldId="272"/>
            <ac:spMk id="16" creationId="{FA23A907-97FB-4A8F-880A-DD77401C4296}"/>
          </ac:spMkLst>
        </pc:spChg>
      </pc:sldChg>
    </pc:docChg>
  </pc:docChgLst>
  <pc:docChgLst>
    <pc:chgData name="Samantha Brown (2210322)" userId="S::2210322@student.uwtsd.ac.uk::4ade3a1a-500e-458d-bd63-7583fe606e80" providerId="AD" clId="Web-{444E1072-6F1E-6B42-EADE-D9B347E0ADC6}"/>
    <pc:docChg chg="addSld delSld modSld">
      <pc:chgData name="Samantha Brown (2210322)" userId="S::2210322@student.uwtsd.ac.uk::4ade3a1a-500e-458d-bd63-7583fe606e80" providerId="AD" clId="Web-{444E1072-6F1E-6B42-EADE-D9B347E0ADC6}" dt="2026-09-10T13:12:08.626" v="87"/>
      <pc:docMkLst>
        <pc:docMk/>
      </pc:docMkLst>
      <pc:sldChg chg="addSp delSp modSp">
        <pc:chgData name="Samantha Brown (2210322)" userId="S::2210322@student.uwtsd.ac.uk::4ade3a1a-500e-458d-bd63-7583fe606e80" providerId="AD" clId="Web-{444E1072-6F1E-6B42-EADE-D9B347E0ADC6}" dt="2026-09-10T13:12:08.626" v="87"/>
        <pc:sldMkLst>
          <pc:docMk/>
          <pc:sldMk cId="109857222" sldId="256"/>
        </pc:sldMkLst>
        <pc:spChg chg="add">
          <ac:chgData name="Samantha Brown (2210322)" userId="S::2210322@student.uwtsd.ac.uk::4ade3a1a-500e-458d-bd63-7583fe606e80" providerId="AD" clId="Web-{444E1072-6F1E-6B42-EADE-D9B347E0ADC6}" dt="2026-09-10T13:12:08.626" v="87"/>
          <ac:spMkLst>
            <pc:docMk/>
            <pc:sldMk cId="109857222" sldId="256"/>
            <ac:spMk id="42" creationId="{59EF30C2-29AC-4A0D-BC0A-A679CF113EDD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2:08.626" v="87"/>
          <ac:spMkLst>
            <pc:docMk/>
            <pc:sldMk cId="109857222" sldId="256"/>
            <ac:spMk id="48" creationId="{A04F1504-431A-4D86-9091-AE7E4B33376B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2:08.626" v="87"/>
          <ac:spMkLst>
            <pc:docMk/>
            <pc:sldMk cId="109857222" sldId="256"/>
            <ac:spMk id="52" creationId="{AD3811F5-514E-49A4-B382-673ED228A4CC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2:08.626" v="87"/>
          <ac:spMkLst>
            <pc:docMk/>
            <pc:sldMk cId="109857222" sldId="256"/>
            <ac:spMk id="56" creationId="{C36A08F5-3B56-47C5-A371-9187BE56E1E5}"/>
          </ac:spMkLst>
        </pc:spChg>
      </pc:sldChg>
      <pc:sldChg chg="modSp">
        <pc:chgData name="Samantha Brown (2210322)" userId="S::2210322@student.uwtsd.ac.uk::4ade3a1a-500e-458d-bd63-7583fe606e80" providerId="AD" clId="Web-{444E1072-6F1E-6B42-EADE-D9B347E0ADC6}" dt="2026-09-10T10:28:59.190" v="29" actId="20577"/>
        <pc:sldMkLst>
          <pc:docMk/>
          <pc:sldMk cId="3377150942" sldId="258"/>
        </pc:sldMkLst>
        <pc:spChg chg="mod">
          <ac:chgData name="Samantha Brown (2210322)" userId="S::2210322@student.uwtsd.ac.uk::4ade3a1a-500e-458d-bd63-7583fe606e80" providerId="AD" clId="Web-{444E1072-6F1E-6B42-EADE-D9B347E0ADC6}" dt="2026-09-10T10:28:59.190" v="29" actId="20577"/>
          <ac:spMkLst>
            <pc:docMk/>
            <pc:sldMk cId="3377150942" sldId="258"/>
            <ac:spMk id="3" creationId="{414A4763-71E4-3EFC-0962-648FF1991412}"/>
          </ac:spMkLst>
        </pc:spChg>
      </pc:sldChg>
      <pc:sldChg chg="modSp">
        <pc:chgData name="Samantha Brown (2210322)" userId="S::2210322@student.uwtsd.ac.uk::4ade3a1a-500e-458d-bd63-7583fe606e80" providerId="AD" clId="Web-{444E1072-6F1E-6B42-EADE-D9B347E0ADC6}" dt="2026-09-10T10:24:50.255" v="4" actId="20577"/>
        <pc:sldMkLst>
          <pc:docMk/>
          <pc:sldMk cId="1256006047" sldId="259"/>
        </pc:sldMkLst>
        <pc:spChg chg="mod">
          <ac:chgData name="Samantha Brown (2210322)" userId="S::2210322@student.uwtsd.ac.uk::4ade3a1a-500e-458d-bd63-7583fe606e80" providerId="AD" clId="Web-{444E1072-6F1E-6B42-EADE-D9B347E0ADC6}" dt="2026-09-10T10:24:50.255" v="4" actId="20577"/>
          <ac:spMkLst>
            <pc:docMk/>
            <pc:sldMk cId="1256006047" sldId="259"/>
            <ac:spMk id="3" creationId="{8AEDA62B-1F9E-59ED-323E-1A6D91E22669}"/>
          </ac:spMkLst>
        </pc:spChg>
      </pc:sldChg>
      <pc:sldChg chg="add del">
        <pc:chgData name="Samantha Brown (2210322)" userId="S::2210322@student.uwtsd.ac.uk::4ade3a1a-500e-458d-bd63-7583fe606e80" providerId="AD" clId="Web-{444E1072-6F1E-6B42-EADE-D9B347E0ADC6}" dt="2026-09-10T10:52:46.957" v="31"/>
        <pc:sldMkLst>
          <pc:docMk/>
          <pc:sldMk cId="1843492097" sldId="261"/>
        </pc:sldMkLst>
      </pc:sldChg>
      <pc:sldChg chg="addSp delSp modSp mod setBg">
        <pc:chgData name="Samantha Brown (2210322)" userId="S::2210322@student.uwtsd.ac.uk::4ade3a1a-500e-458d-bd63-7583fe606e80" providerId="AD" clId="Web-{444E1072-6F1E-6B42-EADE-D9B347E0ADC6}" dt="2026-09-10T13:10:30.671" v="70"/>
        <pc:sldMkLst>
          <pc:docMk/>
          <pc:sldMk cId="3775447104" sldId="265"/>
        </pc:sldMkLst>
        <pc:spChg chg="mo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" creationId="{D14480B9-2A20-109A-F4E1-951AD4DD8E44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16" creationId="{83BA5EF5-1FE9-4BF9-83BB-269BCDDF6156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17" creationId="{35B16301-FB18-48BA-A6DD-C37CAF6F9A18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19" creationId="{C8B5A150-CCEE-3F7C-02FA-973D6B08BECF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0" creationId="{88853921-7BC9-4BDE-ACAB-133C683C82D6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1" creationId="{C3C0D90E-074A-4F52-9B11-B52BEF4BCBE5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2" creationId="{09192968-3AE7-4470-A61C-97294BB92731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3" creationId="{CABBD4C1-E6F8-46F6-8152-A8A97490BF4D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30.671" v="70"/>
          <ac:spMkLst>
            <pc:docMk/>
            <pc:sldMk cId="3775447104" sldId="265"/>
            <ac:spMk id="24" creationId="{3AB72E55-43E4-4356-BFE8-E2102CB0B505}"/>
          </ac:spMkLst>
        </pc:spChg>
      </pc:sldChg>
      <pc:sldChg chg="addSp delSp modSp mod setBg">
        <pc:chgData name="Samantha Brown (2210322)" userId="S::2210322@student.uwtsd.ac.uk::4ade3a1a-500e-458d-bd63-7583fe606e80" providerId="AD" clId="Web-{444E1072-6F1E-6B42-EADE-D9B347E0ADC6}" dt="2026-09-10T13:11:21.156" v="79"/>
        <pc:sldMkLst>
          <pc:docMk/>
          <pc:sldMk cId="3672108906" sldId="266"/>
        </pc:sldMkLst>
        <pc:spChg chg="mod">
          <ac:chgData name="Samantha Brown (2210322)" userId="S::2210322@student.uwtsd.ac.uk::4ade3a1a-500e-458d-bd63-7583fe606e80" providerId="AD" clId="Web-{444E1072-6F1E-6B42-EADE-D9B347E0ADC6}" dt="2026-09-10T13:11:21.156" v="79"/>
          <ac:spMkLst>
            <pc:docMk/>
            <pc:sldMk cId="3672108906" sldId="266"/>
            <ac:spMk id="2" creationId="{C4CFB694-5B16-6A2F-4E16-A52DEA625381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1:21.156" v="79"/>
          <ac:spMkLst>
            <pc:docMk/>
            <pc:sldMk cId="3672108906" sldId="266"/>
            <ac:spMk id="39" creationId="{6C4028FD-8BAA-4A19-BFDE-594D991B7552}"/>
          </ac:spMkLst>
        </pc:spChg>
        <pc:graphicFrameChg chg="add">
          <ac:chgData name="Samantha Brown (2210322)" userId="S::2210322@student.uwtsd.ac.uk::4ade3a1a-500e-458d-bd63-7583fe606e80" providerId="AD" clId="Web-{444E1072-6F1E-6B42-EADE-D9B347E0ADC6}" dt="2026-09-10T13:11:21.156" v="79"/>
          <ac:graphicFrameMkLst>
            <pc:docMk/>
            <pc:sldMk cId="3672108906" sldId="266"/>
            <ac:graphicFrameMk id="40" creationId="{92179B76-AEC1-81DC-81A5-E820C24CD7ED}"/>
          </ac:graphicFrameMkLst>
        </pc:graphicFrameChg>
      </pc:sldChg>
      <pc:sldChg chg="addSp delSp modSp mod setBg">
        <pc:chgData name="Samantha Brown (2210322)" userId="S::2210322@student.uwtsd.ac.uk::4ade3a1a-500e-458d-bd63-7583fe606e80" providerId="AD" clId="Web-{444E1072-6F1E-6B42-EADE-D9B347E0ADC6}" dt="2026-09-10T13:10:43.249" v="71"/>
        <pc:sldMkLst>
          <pc:docMk/>
          <pc:sldMk cId="995625759" sldId="267"/>
        </pc:sldMkLst>
        <pc:spChg chg="mod">
          <ac:chgData name="Samantha Brown (2210322)" userId="S::2210322@student.uwtsd.ac.uk::4ade3a1a-500e-458d-bd63-7583fe606e80" providerId="AD" clId="Web-{444E1072-6F1E-6B42-EADE-D9B347E0ADC6}" dt="2026-09-10T13:10:43.249" v="71"/>
          <ac:spMkLst>
            <pc:docMk/>
            <pc:sldMk cId="995625759" sldId="267"/>
            <ac:spMk id="2" creationId="{FF159C4B-8984-39B6-345A-D7078DFBE181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43.249" v="71"/>
          <ac:spMkLst>
            <pc:docMk/>
            <pc:sldMk cId="995625759" sldId="267"/>
            <ac:spMk id="9" creationId="{BACC6370-2D7E-4714-9D71-7542949D7D5D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43.249" v="71"/>
          <ac:spMkLst>
            <pc:docMk/>
            <pc:sldMk cId="995625759" sldId="267"/>
            <ac:spMk id="11" creationId="{F68B3F68-107C-434F-AA38-110D5EA91B85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43.249" v="71"/>
          <ac:spMkLst>
            <pc:docMk/>
            <pc:sldMk cId="995625759" sldId="267"/>
            <ac:spMk id="13" creationId="{AAD0DBB9-1A4B-4391-81D4-CB19F9AB918A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0:43.249" v="71"/>
          <ac:spMkLst>
            <pc:docMk/>
            <pc:sldMk cId="995625759" sldId="267"/>
            <ac:spMk id="15" creationId="{063BBA22-50EA-4C4D-BE05-F1CE4E63AA56}"/>
          </ac:spMkLst>
        </pc:spChg>
        <pc:graphicFrameChg chg="add">
          <ac:chgData name="Samantha Brown (2210322)" userId="S::2210322@student.uwtsd.ac.uk::4ade3a1a-500e-458d-bd63-7583fe606e80" providerId="AD" clId="Web-{444E1072-6F1E-6B42-EADE-D9B347E0ADC6}" dt="2026-09-10T13:10:43.249" v="71"/>
          <ac:graphicFrameMkLst>
            <pc:docMk/>
            <pc:sldMk cId="995625759" sldId="267"/>
            <ac:graphicFrameMk id="5" creationId="{08191BF7-1CB6-68C5-2F04-F61C85D66567}"/>
          </ac:graphicFrameMkLst>
        </pc:graphicFrameChg>
      </pc:sldChg>
      <pc:sldChg chg="addSp delSp modSp new mod setBg">
        <pc:chgData name="Samantha Brown (2210322)" userId="S::2210322@student.uwtsd.ac.uk::4ade3a1a-500e-458d-bd63-7583fe606e80" providerId="AD" clId="Web-{444E1072-6F1E-6B42-EADE-D9B347E0ADC6}" dt="2026-09-10T13:11:56.438" v="86"/>
        <pc:sldMkLst>
          <pc:docMk/>
          <pc:sldMk cId="2538481401" sldId="270"/>
        </pc:sldMkLst>
        <pc:spChg chg="mod">
          <ac:chgData name="Samantha Brown (2210322)" userId="S::2210322@student.uwtsd.ac.uk::4ade3a1a-500e-458d-bd63-7583fe606e80" providerId="AD" clId="Web-{444E1072-6F1E-6B42-EADE-D9B347E0ADC6}" dt="2026-09-10T13:11:56.423" v="85"/>
          <ac:spMkLst>
            <pc:docMk/>
            <pc:sldMk cId="2538481401" sldId="270"/>
            <ac:spMk id="2" creationId="{5F7BE6E1-6B5B-F1C6-2F2E-4AB2C0AC0010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1:56.438" v="86"/>
          <ac:spMkLst>
            <pc:docMk/>
            <pc:sldMk cId="2538481401" sldId="270"/>
            <ac:spMk id="35" creationId="{BACC6370-2D7E-4714-9D71-7542949D7D5D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1:56.438" v="86"/>
          <ac:spMkLst>
            <pc:docMk/>
            <pc:sldMk cId="2538481401" sldId="270"/>
            <ac:spMk id="36" creationId="{F68B3F68-107C-434F-AA38-110D5EA91B85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1:56.438" v="86"/>
          <ac:spMkLst>
            <pc:docMk/>
            <pc:sldMk cId="2538481401" sldId="270"/>
            <ac:spMk id="37" creationId="{AAD0DBB9-1A4B-4391-81D4-CB19F9AB918A}"/>
          </ac:spMkLst>
        </pc:spChg>
        <pc:spChg chg="add">
          <ac:chgData name="Samantha Brown (2210322)" userId="S::2210322@student.uwtsd.ac.uk::4ade3a1a-500e-458d-bd63-7583fe606e80" providerId="AD" clId="Web-{444E1072-6F1E-6B42-EADE-D9B347E0ADC6}" dt="2026-09-10T13:11:56.438" v="86"/>
          <ac:spMkLst>
            <pc:docMk/>
            <pc:sldMk cId="2538481401" sldId="270"/>
            <ac:spMk id="38" creationId="{063BBA22-50EA-4C4D-BE05-F1CE4E63AA56}"/>
          </ac:spMkLst>
        </pc:spChg>
        <pc:graphicFrameChg chg="add mod modGraphic">
          <ac:chgData name="Samantha Brown (2210322)" userId="S::2210322@student.uwtsd.ac.uk::4ade3a1a-500e-458d-bd63-7583fe606e80" providerId="AD" clId="Web-{444E1072-6F1E-6B42-EADE-D9B347E0ADC6}" dt="2026-09-10T13:11:56.438" v="86"/>
          <ac:graphicFrameMkLst>
            <pc:docMk/>
            <pc:sldMk cId="2538481401" sldId="270"/>
            <ac:graphicFrameMk id="5" creationId="{87B59B81-80AF-F64D-A3FE-2C138C560A57}"/>
          </ac:graphicFrameMkLst>
        </pc:graphicFrameChg>
      </pc:sldChg>
    </pc:docChg>
  </pc:docChgLst>
  <pc:docChgLst>
    <pc:chgData name="Samantha Brown (2210322)" userId="S::2210322@student.uwtsd.ac.uk::4ade3a1a-500e-458d-bd63-7583fe606e80" providerId="AD" clId="Web-{38F91E3F-BDA6-963A-AF34-CF25CAAF8372}"/>
    <pc:docChg chg="addSld modSld">
      <pc:chgData name="Samantha Brown (2210322)" userId="S::2210322@student.uwtsd.ac.uk::4ade3a1a-500e-458d-bd63-7583fe606e80" providerId="AD" clId="Web-{38F91E3F-BDA6-963A-AF34-CF25CAAF8372}" dt="2026-09-09T15:22:11.297" v="354" actId="20577"/>
      <pc:docMkLst>
        <pc:docMk/>
      </pc:docMkLst>
      <pc:sldChg chg="addSp modSp mod setBg">
        <pc:chgData name="Samantha Brown (2210322)" userId="S::2210322@student.uwtsd.ac.uk::4ade3a1a-500e-458d-bd63-7583fe606e80" providerId="AD" clId="Web-{38F91E3F-BDA6-963A-AF34-CF25CAAF8372}" dt="2026-09-09T15:03:10.002" v="320"/>
        <pc:sldMkLst>
          <pc:docMk/>
          <pc:sldMk cId="109857222" sldId="256"/>
        </pc:sldMkLst>
        <pc:spChg chg="mod">
          <ac:chgData name="Samantha Brown (2210322)" userId="S::2210322@student.uwtsd.ac.uk::4ade3a1a-500e-458d-bd63-7583fe606e80" providerId="AD" clId="Web-{38F91E3F-BDA6-963A-AF34-CF25CAAF8372}" dt="2026-09-09T15:03:10.002" v="3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antha Brown (2210322)" userId="S::2210322@student.uwtsd.ac.uk::4ade3a1a-500e-458d-bd63-7583fe606e80" providerId="AD" clId="Web-{38F91E3F-BDA6-963A-AF34-CF25CAAF8372}" dt="2026-09-09T15:03:10.002" v="320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amantha Brown (2210322)" userId="S::2210322@student.uwtsd.ac.uk::4ade3a1a-500e-458d-bd63-7583fe606e80" providerId="AD" clId="Web-{38F91E3F-BDA6-963A-AF34-CF25CAAF8372}" dt="2026-09-09T15:04:43.396" v="329"/>
        <pc:sldMkLst>
          <pc:docMk/>
          <pc:sldMk cId="631911209" sldId="257"/>
        </pc:sldMkLst>
        <pc:spChg chg="mo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2" creationId="{AA32906F-53D2-2106-69F8-0F34EEE7F090}"/>
          </ac:spMkLst>
        </pc:spChg>
        <pc:spChg chg="mo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3" creationId="{14850EDC-7E62-0338-809A-C2EB9E90166E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7" creationId="{E92FEB64-6EEA-4759-B4A4-BD2C1E660BA8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13" creationId="{B10BB131-AC8E-4A8E-A5D1-36260F720C3B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15" creationId="{14847E93-7DC1-4D4B-8829-B19AA7137C50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17" creationId="{5566D6E1-03A1-4D73-A4E0-35D74D568A04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19" creationId="{9F835A99-04AC-494A-A572-AFE8413CC938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21" creationId="{7B786209-1B0B-4CA9-9BDD-F7327066A84D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23" creationId="{2D2964BB-484D-45AE-AD66-D407D0629652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4:43.396" v="329"/>
          <ac:spMkLst>
            <pc:docMk/>
            <pc:sldMk cId="631911209" sldId="257"/>
            <ac:spMk id="24" creationId="{6691AC69-A76E-4DAB-B565-468B6B87ACF3}"/>
          </ac:spMkLst>
        </pc:spChg>
      </pc:sldChg>
      <pc:sldChg chg="modSp new">
        <pc:chgData name="Samantha Brown (2210322)" userId="S::2210322@student.uwtsd.ac.uk::4ade3a1a-500e-458d-bd63-7583fe606e80" providerId="AD" clId="Web-{38F91E3F-BDA6-963A-AF34-CF25CAAF8372}" dt="2026-09-09T14:26:22.396" v="109" actId="20577"/>
        <pc:sldMkLst>
          <pc:docMk/>
          <pc:sldMk cId="3377150942" sldId="258"/>
        </pc:sldMkLst>
        <pc:spChg chg="mod">
          <ac:chgData name="Samantha Brown (2210322)" userId="S::2210322@student.uwtsd.ac.uk::4ade3a1a-500e-458d-bd63-7583fe606e80" providerId="AD" clId="Web-{38F91E3F-BDA6-963A-AF34-CF25CAAF8372}" dt="2026-09-09T14:22:03.010" v="96" actId="20577"/>
          <ac:spMkLst>
            <pc:docMk/>
            <pc:sldMk cId="3377150942" sldId="258"/>
            <ac:spMk id="2" creationId="{EF07487F-F56A-236D-E181-C208FAE85532}"/>
          </ac:spMkLst>
        </pc:spChg>
        <pc:spChg chg="mod">
          <ac:chgData name="Samantha Brown (2210322)" userId="S::2210322@student.uwtsd.ac.uk::4ade3a1a-500e-458d-bd63-7583fe606e80" providerId="AD" clId="Web-{38F91E3F-BDA6-963A-AF34-CF25CAAF8372}" dt="2026-09-09T14:26:22.396" v="109" actId="20577"/>
          <ac:spMkLst>
            <pc:docMk/>
            <pc:sldMk cId="3377150942" sldId="258"/>
            <ac:spMk id="3" creationId="{414A4763-71E4-3EFC-0962-648FF1991412}"/>
          </ac:spMkLst>
        </pc:spChg>
      </pc:sldChg>
      <pc:sldChg chg="addSp delSp modSp new mod setBg setClrOvrMap">
        <pc:chgData name="Samantha Brown (2210322)" userId="S::2210322@student.uwtsd.ac.uk::4ade3a1a-500e-458d-bd63-7583fe606e80" providerId="AD" clId="Web-{38F91E3F-BDA6-963A-AF34-CF25CAAF8372}" dt="2026-09-09T15:04:11.520" v="327"/>
        <pc:sldMkLst>
          <pc:docMk/>
          <pc:sldMk cId="1256006047" sldId="259"/>
        </pc:sldMkLst>
        <pc:spChg chg="mod ord">
          <ac:chgData name="Samantha Brown (2210322)" userId="S::2210322@student.uwtsd.ac.uk::4ade3a1a-500e-458d-bd63-7583fe606e80" providerId="AD" clId="Web-{38F91E3F-BDA6-963A-AF34-CF25CAAF8372}" dt="2026-09-09T15:04:11.520" v="327"/>
          <ac:spMkLst>
            <pc:docMk/>
            <pc:sldMk cId="1256006047" sldId="259"/>
            <ac:spMk id="2" creationId="{21E01228-F397-262A-D590-789643395C00}"/>
          </ac:spMkLst>
        </pc:spChg>
        <pc:spChg chg="add del">
          <ac:chgData name="Samantha Brown (2210322)" userId="S::2210322@student.uwtsd.ac.uk::4ade3a1a-500e-458d-bd63-7583fe606e80" providerId="AD" clId="Web-{38F91E3F-BDA6-963A-AF34-CF25CAAF8372}" dt="2026-09-09T15:04:11.520" v="327"/>
          <ac:spMkLst>
            <pc:docMk/>
            <pc:sldMk cId="1256006047" sldId="259"/>
            <ac:spMk id="28" creationId="{928F64C6-FE22-4FC1-A763-DFCC514811BD}"/>
          </ac:spMkLst>
        </pc:spChg>
        <pc:picChg chg="add mod ord">
          <ac:chgData name="Samantha Brown (2210322)" userId="S::2210322@student.uwtsd.ac.uk::4ade3a1a-500e-458d-bd63-7583fe606e80" providerId="AD" clId="Web-{38F91E3F-BDA6-963A-AF34-CF25CAAF8372}" dt="2026-09-09T15:04:11.520" v="327"/>
          <ac:picMkLst>
            <pc:docMk/>
            <pc:sldMk cId="1256006047" sldId="259"/>
            <ac:picMk id="21" creationId="{69758A96-3D41-A82D-DD4E-E6C154566026}"/>
          </ac:picMkLst>
        </pc:picChg>
        <pc:picChg chg="add mod ord">
          <ac:chgData name="Samantha Brown (2210322)" userId="S::2210322@student.uwtsd.ac.uk::4ade3a1a-500e-458d-bd63-7583fe606e80" providerId="AD" clId="Web-{38F91E3F-BDA6-963A-AF34-CF25CAAF8372}" dt="2026-09-09T15:04:11.520" v="327"/>
          <ac:picMkLst>
            <pc:docMk/>
            <pc:sldMk cId="1256006047" sldId="259"/>
            <ac:picMk id="23" creationId="{AF887631-A613-BA8C-0ADB-2648020671BB}"/>
          </ac:picMkLst>
        </pc:picChg>
        <pc:picChg chg="add mod ord modCrop">
          <ac:chgData name="Samantha Brown (2210322)" userId="S::2210322@student.uwtsd.ac.uk::4ade3a1a-500e-458d-bd63-7583fe606e80" providerId="AD" clId="Web-{38F91E3F-BDA6-963A-AF34-CF25CAAF8372}" dt="2026-09-09T15:04:11.520" v="327"/>
          <ac:picMkLst>
            <pc:docMk/>
            <pc:sldMk cId="1256006047" sldId="259"/>
            <ac:picMk id="24" creationId="{177E5A10-60C4-1140-A583-05C7BA407B1B}"/>
          </ac:picMkLst>
        </pc:picChg>
        <pc:picChg chg="add mod ord">
          <ac:chgData name="Samantha Brown (2210322)" userId="S::2210322@student.uwtsd.ac.uk::4ade3a1a-500e-458d-bd63-7583fe606e80" providerId="AD" clId="Web-{38F91E3F-BDA6-963A-AF34-CF25CAAF8372}" dt="2026-09-09T15:04:11.520" v="327"/>
          <ac:picMkLst>
            <pc:docMk/>
            <pc:sldMk cId="1256006047" sldId="259"/>
            <ac:picMk id="25" creationId="{2DE52CAA-F2DE-0EDD-3218-E6D97D8FBDCD}"/>
          </ac:picMkLst>
        </pc:picChg>
        <pc:picChg chg="add mod ord">
          <ac:chgData name="Samantha Brown (2210322)" userId="S::2210322@student.uwtsd.ac.uk::4ade3a1a-500e-458d-bd63-7583fe606e80" providerId="AD" clId="Web-{38F91E3F-BDA6-963A-AF34-CF25CAAF8372}" dt="2026-09-09T15:04:11.520" v="327"/>
          <ac:picMkLst>
            <pc:docMk/>
            <pc:sldMk cId="1256006047" sldId="259"/>
            <ac:picMk id="26" creationId="{87EDB59C-3E56-9ADE-FEB0-00A7EEDE232B}"/>
          </ac:picMkLst>
        </pc:picChg>
        <pc:cxnChg chg="add">
          <ac:chgData name="Samantha Brown (2210322)" userId="S::2210322@student.uwtsd.ac.uk::4ade3a1a-500e-458d-bd63-7583fe606e80" providerId="AD" clId="Web-{38F91E3F-BDA6-963A-AF34-CF25CAAF8372}" dt="2026-09-09T14:33:18.788" v="170"/>
          <ac:cxnSpMkLst>
            <pc:docMk/>
            <pc:sldMk cId="1256006047" sldId="259"/>
            <ac:cxnSpMk id="33" creationId="{5C34627B-48E6-4F4D-B843-97717A86B490}"/>
          </ac:cxnSpMkLst>
        </pc:cxnChg>
      </pc:sldChg>
      <pc:sldChg chg="addSp delSp modSp new mod setBg">
        <pc:chgData name="Samantha Brown (2210322)" userId="S::2210322@student.uwtsd.ac.uk::4ade3a1a-500e-458d-bd63-7583fe606e80" providerId="AD" clId="Web-{38F91E3F-BDA6-963A-AF34-CF25CAAF8372}" dt="2026-09-09T15:05:16.100" v="332"/>
        <pc:sldMkLst>
          <pc:docMk/>
          <pc:sldMk cId="2444457184" sldId="260"/>
        </pc:sldMkLst>
        <pc:spChg chg="mo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2" creationId="{32B99C55-98A6-37F3-BEED-CF55E15F401F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8" creationId="{1709F1D5-B0F1-4714-A239-E5B61C161915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10" creationId="{228FB460-D3FF-4440-A020-05982A09E517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12" creationId="{14847E93-7DC1-4D4B-8829-B19AA7137C50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14" creationId="{5566D6E1-03A1-4D73-A4E0-35D74D568A04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16" creationId="{9F835A99-04AC-494A-A572-AFE8413CC938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18" creationId="{7B786209-1B0B-4CA9-9BDD-F7327066A84D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21" creationId="{D06B46CF-3410-A648-6E8F-E7D2EF17B0AE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16.100" v="332"/>
          <ac:spMkLst>
            <pc:docMk/>
            <pc:sldMk cId="2444457184" sldId="260"/>
            <ac:spMk id="22" creationId="{6691AC69-A76E-4DAB-B565-468B6B87ACF3}"/>
          </ac:spMkLst>
        </pc:spChg>
      </pc:sldChg>
      <pc:sldChg chg="addSp delSp modSp new mod setBg">
        <pc:chgData name="Samantha Brown (2210322)" userId="S::2210322@student.uwtsd.ac.uk::4ade3a1a-500e-458d-bd63-7583fe606e80" providerId="AD" clId="Web-{38F91E3F-BDA6-963A-AF34-CF25CAAF8372}" dt="2026-09-09T15:22:11.297" v="354" actId="20577"/>
        <pc:sldMkLst>
          <pc:docMk/>
          <pc:sldMk cId="1843492097" sldId="261"/>
        </pc:sldMkLst>
        <pc:spChg chg="mod">
          <ac:chgData name="Samantha Brown (2210322)" userId="S::2210322@student.uwtsd.ac.uk::4ade3a1a-500e-458d-bd63-7583fe606e80" providerId="AD" clId="Web-{38F91E3F-BDA6-963A-AF34-CF25CAAF8372}" dt="2026-09-09T15:22:11.297" v="354" actId="20577"/>
          <ac:spMkLst>
            <pc:docMk/>
            <pc:sldMk cId="1843492097" sldId="261"/>
            <ac:spMk id="2" creationId="{77F3EA4F-799C-F6A5-ED8D-3588C24FDA1E}"/>
          </ac:spMkLst>
        </pc:spChg>
        <pc:spChg chg="mod ord">
          <ac:chgData name="Samantha Brown (2210322)" userId="S::2210322@student.uwtsd.ac.uk::4ade3a1a-500e-458d-bd63-7583fe606e80" providerId="AD" clId="Web-{38F91E3F-BDA6-963A-AF34-CF25CAAF8372}" dt="2026-09-09T15:05:23.882" v="333"/>
          <ac:spMkLst>
            <pc:docMk/>
            <pc:sldMk cId="1843492097" sldId="261"/>
            <ac:spMk id="3" creationId="{CB70040B-D62F-B76D-CE5A-61DD84B2D799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23.882" v="333"/>
          <ac:spMkLst>
            <pc:docMk/>
            <pc:sldMk cId="1843492097" sldId="261"/>
            <ac:spMk id="16" creationId="{2EB492CD-616E-47F8-933B-5E2D952A0593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23.882" v="333"/>
          <ac:spMkLst>
            <pc:docMk/>
            <pc:sldMk cId="1843492097" sldId="261"/>
            <ac:spMk id="18" creationId="{59383CF9-23B5-4335-9B21-1791C4CF1C75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05:23.882" v="333"/>
          <ac:spMkLst>
            <pc:docMk/>
            <pc:sldMk cId="1843492097" sldId="261"/>
            <ac:spMk id="20" creationId="{0007FE00-9498-4706-B255-6437B0252C02}"/>
          </ac:spMkLst>
        </pc:spChg>
        <pc:picChg chg="add mod">
          <ac:chgData name="Samantha Brown (2210322)" userId="S::2210322@student.uwtsd.ac.uk::4ade3a1a-500e-458d-bd63-7583fe606e80" providerId="AD" clId="Web-{38F91E3F-BDA6-963A-AF34-CF25CAAF8372}" dt="2026-09-09T15:05:23.882" v="333"/>
          <ac:picMkLst>
            <pc:docMk/>
            <pc:sldMk cId="1843492097" sldId="261"/>
            <ac:picMk id="4" creationId="{B0D881B1-D995-5997-FE47-C47CD984E857}"/>
          </ac:picMkLst>
        </pc:picChg>
      </pc:sldChg>
      <pc:sldChg chg="addSp delSp modSp new mod setBg">
        <pc:chgData name="Samantha Brown (2210322)" userId="S::2210322@student.uwtsd.ac.uk::4ade3a1a-500e-458d-bd63-7583fe606e80" providerId="AD" clId="Web-{38F91E3F-BDA6-963A-AF34-CF25CAAF8372}" dt="2026-09-09T15:19:11.212" v="353" actId="20577"/>
        <pc:sldMkLst>
          <pc:docMk/>
          <pc:sldMk cId="4063825125" sldId="262"/>
        </pc:sldMkLst>
        <pc:spChg chg="mod">
          <ac:chgData name="Samantha Brown (2210322)" userId="S::2210322@student.uwtsd.ac.uk::4ade3a1a-500e-458d-bd63-7583fe606e80" providerId="AD" clId="Web-{38F91E3F-BDA6-963A-AF34-CF25CAAF8372}" dt="2026-09-09T15:19:11.212" v="353" actId="20577"/>
          <ac:spMkLst>
            <pc:docMk/>
            <pc:sldMk cId="4063825125" sldId="262"/>
            <ac:spMk id="2" creationId="{EDCB431C-C938-F2F9-31D8-87DD0FAE279D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18:29.022" v="338"/>
          <ac:spMkLst>
            <pc:docMk/>
            <pc:sldMk cId="4063825125" sldId="262"/>
            <ac:spMk id="15" creationId="{71EC1228-8B00-4D31-8616-AAB846D68CEF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18:29.022" v="338"/>
          <ac:spMkLst>
            <pc:docMk/>
            <pc:sldMk cId="4063825125" sldId="262"/>
            <ac:spMk id="17" creationId="{99413ED5-9ED4-4772-BCE4-2BCAE6B12E35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18:29.022" v="338"/>
          <ac:spMkLst>
            <pc:docMk/>
            <pc:sldMk cId="4063825125" sldId="262"/>
            <ac:spMk id="19" creationId="{04357C93-F0CB-4A1C-8F77-4E9063789819}"/>
          </ac:spMkLst>
        </pc:spChg>
        <pc:spChg chg="add">
          <ac:chgData name="Samantha Brown (2210322)" userId="S::2210322@student.uwtsd.ac.uk::4ade3a1a-500e-458d-bd63-7583fe606e80" providerId="AD" clId="Web-{38F91E3F-BDA6-963A-AF34-CF25CAAF8372}" dt="2026-09-09T15:18:29.022" v="338"/>
          <ac:spMkLst>
            <pc:docMk/>
            <pc:sldMk cId="4063825125" sldId="262"/>
            <ac:spMk id="21" creationId="{90F533E9-6690-41A8-A372-4C6C622D028D}"/>
          </ac:spMkLst>
        </pc:spChg>
        <pc:picChg chg="add mod ord">
          <ac:chgData name="Samantha Brown (2210322)" userId="S::2210322@student.uwtsd.ac.uk::4ade3a1a-500e-458d-bd63-7583fe606e80" providerId="AD" clId="Web-{38F91E3F-BDA6-963A-AF34-CF25CAAF8372}" dt="2026-09-09T15:18:29.022" v="338"/>
          <ac:picMkLst>
            <pc:docMk/>
            <pc:sldMk cId="4063825125" sldId="262"/>
            <ac:picMk id="4" creationId="{D1B516D9-B363-2A63-5CE6-AC912E69ACE3}"/>
          </ac:picMkLst>
        </pc:picChg>
        <pc:picChg chg="add mod">
          <ac:chgData name="Samantha Brown (2210322)" userId="S::2210322@student.uwtsd.ac.uk::4ade3a1a-500e-458d-bd63-7583fe606e80" providerId="AD" clId="Web-{38F91E3F-BDA6-963A-AF34-CF25CAAF8372}" dt="2026-09-09T15:18:29.022" v="338"/>
          <ac:picMkLst>
            <pc:docMk/>
            <pc:sldMk cId="4063825125" sldId="262"/>
            <ac:picMk id="5" creationId="{5F9B1DD2-3EA9-CE40-F658-D91752C54200}"/>
          </ac:picMkLst>
        </pc:picChg>
      </pc:sldChg>
    </pc:docChg>
  </pc:docChgLst>
  <pc:docChgLst>
    <pc:chgData name="Samantha Brown (2210322)" userId="S::2210322@student.uwtsd.ac.uk::4ade3a1a-500e-458d-bd63-7583fe606e80" providerId="AD" clId="Web-{F3A14F9B-6C39-CF46-10D0-C7A15A5E88EA}"/>
    <pc:docChg chg="modSld">
      <pc:chgData name="Samantha Brown (2210322)" userId="S::2210322@student.uwtsd.ac.uk::4ade3a1a-500e-458d-bd63-7583fe606e80" providerId="AD" clId="Web-{F3A14F9B-6C39-CF46-10D0-C7A15A5E88EA}" dt="2026-09-17T13:15:44.629" v="54" actId="20577"/>
      <pc:docMkLst>
        <pc:docMk/>
      </pc:docMkLst>
      <pc:sldChg chg="modSp">
        <pc:chgData name="Samantha Brown (2210322)" userId="S::2210322@student.uwtsd.ac.uk::4ade3a1a-500e-458d-bd63-7583fe606e80" providerId="AD" clId="Web-{F3A14F9B-6C39-CF46-10D0-C7A15A5E88EA}" dt="2026-09-17T13:13:40.235" v="50" actId="20577"/>
        <pc:sldMkLst>
          <pc:docMk/>
          <pc:sldMk cId="631911209" sldId="257"/>
        </pc:sldMkLst>
        <pc:spChg chg="mod">
          <ac:chgData name="Samantha Brown (2210322)" userId="S::2210322@student.uwtsd.ac.uk::4ade3a1a-500e-458d-bd63-7583fe606e80" providerId="AD" clId="Web-{F3A14F9B-6C39-CF46-10D0-C7A15A5E88EA}" dt="2026-09-17T13:13:40.235" v="50" actId="20577"/>
          <ac:spMkLst>
            <pc:docMk/>
            <pc:sldMk cId="631911209" sldId="257"/>
            <ac:spMk id="3" creationId="{14850EDC-7E62-0338-809A-C2EB9E90166E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0:34.448" v="13" actId="20577"/>
        <pc:sldMkLst>
          <pc:docMk/>
          <pc:sldMk cId="3377150942" sldId="258"/>
        </pc:sldMkLst>
        <pc:spChg chg="mod">
          <ac:chgData name="Samantha Brown (2210322)" userId="S::2210322@student.uwtsd.ac.uk::4ade3a1a-500e-458d-bd63-7583fe606e80" providerId="AD" clId="Web-{F3A14F9B-6C39-CF46-10D0-C7A15A5E88EA}" dt="2026-09-17T13:10:34.448" v="13" actId="20577"/>
          <ac:spMkLst>
            <pc:docMk/>
            <pc:sldMk cId="3377150942" sldId="258"/>
            <ac:spMk id="3" creationId="{414A4763-71E4-3EFC-0962-648FF1991412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3:20.406" v="47" actId="20577"/>
        <pc:sldMkLst>
          <pc:docMk/>
          <pc:sldMk cId="2444457184" sldId="260"/>
        </pc:sldMkLst>
        <pc:spChg chg="mod">
          <ac:chgData name="Samantha Brown (2210322)" userId="S::2210322@student.uwtsd.ac.uk::4ade3a1a-500e-458d-bd63-7583fe606e80" providerId="AD" clId="Web-{F3A14F9B-6C39-CF46-10D0-C7A15A5E88EA}" dt="2026-09-17T13:13:20.406" v="47" actId="20577"/>
          <ac:spMkLst>
            <pc:docMk/>
            <pc:sldMk cId="2444457184" sldId="260"/>
            <ac:spMk id="2" creationId="{32B99C55-98A6-37F3-BEED-CF55E15F401F}"/>
          </ac:spMkLst>
        </pc:spChg>
        <pc:spChg chg="mod">
          <ac:chgData name="Samantha Brown (2210322)" userId="S::2210322@student.uwtsd.ac.uk::4ade3a1a-500e-458d-bd63-7583fe606e80" providerId="AD" clId="Web-{F3A14F9B-6C39-CF46-10D0-C7A15A5E88EA}" dt="2026-09-17T13:13:13.390" v="45" actId="14100"/>
          <ac:spMkLst>
            <pc:docMk/>
            <pc:sldMk cId="2444457184" sldId="260"/>
            <ac:spMk id="21" creationId="{D06B46CF-3410-A648-6E8F-E7D2EF17B0AE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2:54.764" v="41" actId="20577"/>
        <pc:sldMkLst>
          <pc:docMk/>
          <pc:sldMk cId="1843492097" sldId="261"/>
        </pc:sldMkLst>
        <pc:spChg chg="mod">
          <ac:chgData name="Samantha Brown (2210322)" userId="S::2210322@student.uwtsd.ac.uk::4ade3a1a-500e-458d-bd63-7583fe606e80" providerId="AD" clId="Web-{F3A14F9B-6C39-CF46-10D0-C7A15A5E88EA}" dt="2026-09-17T13:12:51.327" v="40" actId="20577"/>
          <ac:spMkLst>
            <pc:docMk/>
            <pc:sldMk cId="1843492097" sldId="261"/>
            <ac:spMk id="2" creationId="{77F3EA4F-799C-F6A5-ED8D-3588C24FDA1E}"/>
          </ac:spMkLst>
        </pc:spChg>
        <pc:spChg chg="mod">
          <ac:chgData name="Samantha Brown (2210322)" userId="S::2210322@student.uwtsd.ac.uk::4ade3a1a-500e-458d-bd63-7583fe606e80" providerId="AD" clId="Web-{F3A14F9B-6C39-CF46-10D0-C7A15A5E88EA}" dt="2026-09-17T13:12:54.764" v="41" actId="20577"/>
          <ac:spMkLst>
            <pc:docMk/>
            <pc:sldMk cId="1843492097" sldId="261"/>
            <ac:spMk id="3" creationId="{CB70040B-D62F-B76D-CE5A-61DD84B2D799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2:45.499" v="39" actId="20577"/>
        <pc:sldMkLst>
          <pc:docMk/>
          <pc:sldMk cId="4063825125" sldId="262"/>
        </pc:sldMkLst>
        <pc:spChg chg="mod">
          <ac:chgData name="Samantha Brown (2210322)" userId="S::2210322@student.uwtsd.ac.uk::4ade3a1a-500e-458d-bd63-7583fe606e80" providerId="AD" clId="Web-{F3A14F9B-6C39-CF46-10D0-C7A15A5E88EA}" dt="2026-09-17T13:12:45.499" v="39" actId="20577"/>
          <ac:spMkLst>
            <pc:docMk/>
            <pc:sldMk cId="4063825125" sldId="262"/>
            <ac:spMk id="2" creationId="{EDCB431C-C938-F2F9-31D8-87DD0FAE279D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2:05.622" v="32" actId="1076"/>
        <pc:sldMkLst>
          <pc:docMk/>
          <pc:sldMk cId="3775447104" sldId="265"/>
        </pc:sldMkLst>
        <pc:spChg chg="mod">
          <ac:chgData name="Samantha Brown (2210322)" userId="S::2210322@student.uwtsd.ac.uk::4ade3a1a-500e-458d-bd63-7583fe606e80" providerId="AD" clId="Web-{F3A14F9B-6C39-CF46-10D0-C7A15A5E88EA}" dt="2026-09-17T13:11:55.731" v="30" actId="1076"/>
          <ac:spMkLst>
            <pc:docMk/>
            <pc:sldMk cId="3775447104" sldId="265"/>
            <ac:spMk id="2" creationId="{D14480B9-2A20-109A-F4E1-951AD4DD8E44}"/>
          </ac:spMkLst>
        </pc:spChg>
        <pc:spChg chg="mod">
          <ac:chgData name="Samantha Brown (2210322)" userId="S::2210322@student.uwtsd.ac.uk::4ade3a1a-500e-458d-bd63-7583fe606e80" providerId="AD" clId="Web-{F3A14F9B-6C39-CF46-10D0-C7A15A5E88EA}" dt="2026-09-17T13:12:05.622" v="32" actId="1076"/>
          <ac:spMkLst>
            <pc:docMk/>
            <pc:sldMk cId="3775447104" sldId="265"/>
            <ac:spMk id="19" creationId="{C8B5A150-CCEE-3F7C-02FA-973D6B08BECF}"/>
          </ac:spMkLst>
        </pc:spChg>
      </pc:sldChg>
      <pc:sldChg chg="modSp delAnim">
        <pc:chgData name="Samantha Brown (2210322)" userId="S::2210322@student.uwtsd.ac.uk::4ade3a1a-500e-458d-bd63-7583fe606e80" providerId="AD" clId="Web-{F3A14F9B-6C39-CF46-10D0-C7A15A5E88EA}" dt="2026-09-17T13:11:26.637" v="24" actId="1076"/>
        <pc:sldMkLst>
          <pc:docMk/>
          <pc:sldMk cId="3672108906" sldId="266"/>
        </pc:sldMkLst>
        <pc:spChg chg="mod">
          <ac:chgData name="Samantha Brown (2210322)" userId="S::2210322@student.uwtsd.ac.uk::4ade3a1a-500e-458d-bd63-7583fe606e80" providerId="AD" clId="Web-{F3A14F9B-6C39-CF46-10D0-C7A15A5E88EA}" dt="2026-09-17T13:11:26.637" v="24" actId="1076"/>
          <ac:spMkLst>
            <pc:docMk/>
            <pc:sldMk cId="3672108906" sldId="266"/>
            <ac:spMk id="2" creationId="{C4CFB694-5B16-6A2F-4E16-A52DEA625381}"/>
          </ac:spMkLst>
        </pc:spChg>
      </pc:sldChg>
      <pc:sldChg chg="modSp addAnim">
        <pc:chgData name="Samantha Brown (2210322)" userId="S::2210322@student.uwtsd.ac.uk::4ade3a1a-500e-458d-bd63-7583fe606e80" providerId="AD" clId="Web-{F3A14F9B-6C39-CF46-10D0-C7A15A5E88EA}" dt="2026-09-17T13:11:13.511" v="21" actId="1076"/>
        <pc:sldMkLst>
          <pc:docMk/>
          <pc:sldMk cId="995625759" sldId="267"/>
        </pc:sldMkLst>
        <pc:spChg chg="mod">
          <ac:chgData name="Samantha Brown (2210322)" userId="S::2210322@student.uwtsd.ac.uk::4ade3a1a-500e-458d-bd63-7583fe606e80" providerId="AD" clId="Web-{F3A14F9B-6C39-CF46-10D0-C7A15A5E88EA}" dt="2026-09-17T13:11:13.511" v="21" actId="1076"/>
          <ac:spMkLst>
            <pc:docMk/>
            <pc:sldMk cId="995625759" sldId="267"/>
            <ac:spMk id="2" creationId="{FF159C4B-8984-39B6-345A-D7078DFBE181}"/>
          </ac:spMkLst>
        </pc:spChg>
        <pc:graphicFrameChg chg="modGraphic">
          <ac:chgData name="Samantha Brown (2210322)" userId="S::2210322@student.uwtsd.ac.uk::4ade3a1a-500e-458d-bd63-7583fe606e80" providerId="AD" clId="Web-{F3A14F9B-6C39-CF46-10D0-C7A15A5E88EA}" dt="2026-09-17T13:10:57.730" v="17" actId="20577"/>
          <ac:graphicFrameMkLst>
            <pc:docMk/>
            <pc:sldMk cId="995625759" sldId="267"/>
            <ac:graphicFrameMk id="5" creationId="{08191BF7-1CB6-68C5-2F04-F61C85D66567}"/>
          </ac:graphicFrameMkLst>
        </pc:graphicFrameChg>
      </pc:sldChg>
      <pc:sldChg chg="modSp">
        <pc:chgData name="Samantha Brown (2210322)" userId="S::2210322@student.uwtsd.ac.uk::4ade3a1a-500e-458d-bd63-7583fe606e80" providerId="AD" clId="Web-{F3A14F9B-6C39-CF46-10D0-C7A15A5E88EA}" dt="2026-09-17T13:12:38.342" v="38" actId="20577"/>
        <pc:sldMkLst>
          <pc:docMk/>
          <pc:sldMk cId="1140269760" sldId="268"/>
        </pc:sldMkLst>
        <pc:spChg chg="mod">
          <ac:chgData name="Samantha Brown (2210322)" userId="S::2210322@student.uwtsd.ac.uk::4ade3a1a-500e-458d-bd63-7583fe606e80" providerId="AD" clId="Web-{F3A14F9B-6C39-CF46-10D0-C7A15A5E88EA}" dt="2026-09-17T13:12:38.342" v="38" actId="20577"/>
          <ac:spMkLst>
            <pc:docMk/>
            <pc:sldMk cId="1140269760" sldId="268"/>
            <ac:spMk id="3" creationId="{4E4DBA6A-C42D-EB0A-001E-E533097233EC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2:22.748" v="36" actId="20577"/>
        <pc:sldMkLst>
          <pc:docMk/>
          <pc:sldMk cId="2752741061" sldId="269"/>
        </pc:sldMkLst>
        <pc:spChg chg="mod">
          <ac:chgData name="Samantha Brown (2210322)" userId="S::2210322@student.uwtsd.ac.uk::4ade3a1a-500e-458d-bd63-7583fe606e80" providerId="AD" clId="Web-{F3A14F9B-6C39-CF46-10D0-C7A15A5E88EA}" dt="2026-09-17T13:12:22.748" v="36" actId="20577"/>
          <ac:spMkLst>
            <pc:docMk/>
            <pc:sldMk cId="2752741061" sldId="269"/>
            <ac:spMk id="2" creationId="{CC97FE4C-176D-2AA0-075D-AD2BA93BC238}"/>
          </ac:spMkLst>
        </pc:spChg>
        <pc:spChg chg="mod">
          <ac:chgData name="Samantha Brown (2210322)" userId="S::2210322@student.uwtsd.ac.uk::4ade3a1a-500e-458d-bd63-7583fe606e80" providerId="AD" clId="Web-{F3A14F9B-6C39-CF46-10D0-C7A15A5E88EA}" dt="2026-09-17T13:12:18.529" v="35" actId="1076"/>
          <ac:spMkLst>
            <pc:docMk/>
            <pc:sldMk cId="2752741061" sldId="269"/>
            <ac:spMk id="21" creationId="{059AB3A6-8F94-1839-B570-D96AD39A49C6}"/>
          </ac:spMkLst>
        </pc:spChg>
      </pc:sldChg>
      <pc:sldChg chg="addAnim delAnim">
        <pc:chgData name="Samantha Brown (2210322)" userId="S::2210322@student.uwtsd.ac.uk::4ade3a1a-500e-458d-bd63-7583fe606e80" providerId="AD" clId="Web-{F3A14F9B-6C39-CF46-10D0-C7A15A5E88EA}" dt="2026-09-17T13:10:20.275" v="10"/>
        <pc:sldMkLst>
          <pc:docMk/>
          <pc:sldMk cId="2538481401" sldId="270"/>
        </pc:sldMkLst>
      </pc:sldChg>
      <pc:sldChg chg="modSp">
        <pc:chgData name="Samantha Brown (2210322)" userId="S::2210322@student.uwtsd.ac.uk::4ade3a1a-500e-458d-bd63-7583fe606e80" providerId="AD" clId="Web-{F3A14F9B-6C39-CF46-10D0-C7A15A5E88EA}" dt="2026-09-17T13:15:44.629" v="54" actId="20577"/>
        <pc:sldMkLst>
          <pc:docMk/>
          <pc:sldMk cId="2308457210" sldId="271"/>
        </pc:sldMkLst>
        <pc:spChg chg="mod">
          <ac:chgData name="Samantha Brown (2210322)" userId="S::2210322@student.uwtsd.ac.uk::4ade3a1a-500e-458d-bd63-7583fe606e80" providerId="AD" clId="Web-{F3A14F9B-6C39-CF46-10D0-C7A15A5E88EA}" dt="2026-09-17T13:15:44.629" v="54" actId="20577"/>
          <ac:spMkLst>
            <pc:docMk/>
            <pc:sldMk cId="2308457210" sldId="271"/>
            <ac:spMk id="3" creationId="{E0630BB7-28A0-3C8F-EA88-7404AE16D82C}"/>
          </ac:spMkLst>
        </pc:spChg>
      </pc:sldChg>
      <pc:sldChg chg="modSp">
        <pc:chgData name="Samantha Brown (2210322)" userId="S::2210322@student.uwtsd.ac.uk::4ade3a1a-500e-458d-bd63-7583fe606e80" providerId="AD" clId="Web-{F3A14F9B-6C39-CF46-10D0-C7A15A5E88EA}" dt="2026-09-17T13:13:47.891" v="52" actId="20577"/>
        <pc:sldMkLst>
          <pc:docMk/>
          <pc:sldMk cId="1204245229" sldId="272"/>
        </pc:sldMkLst>
        <pc:spChg chg="mod">
          <ac:chgData name="Samantha Brown (2210322)" userId="S::2210322@student.uwtsd.ac.uk::4ade3a1a-500e-458d-bd63-7583fe606e80" providerId="AD" clId="Web-{F3A14F9B-6C39-CF46-10D0-C7A15A5E88EA}" dt="2026-09-17T13:13:47.891" v="52" actId="20577"/>
          <ac:spMkLst>
            <pc:docMk/>
            <pc:sldMk cId="1204245229" sldId="272"/>
            <ac:spMk id="3" creationId="{95B54754-3871-CC1F-6891-F2DEC9380E16}"/>
          </ac:spMkLst>
        </pc:spChg>
      </pc:sldChg>
    </pc:docChg>
  </pc:docChgLst>
  <pc:docChgLst>
    <pc:chgData name="Samantha Brown (2210322)" userId="S::2210322@student.uwtsd.ac.uk::4ade3a1a-500e-458d-bd63-7583fe606e80" providerId="AD" clId="Web-{29BBA5D5-8B91-3DF2-9341-507C4CEF2A8E}"/>
    <pc:docChg chg="addSld modSld modMainMaster">
      <pc:chgData name="Samantha Brown (2210322)" userId="S::2210322@student.uwtsd.ac.uk::4ade3a1a-500e-458d-bd63-7583fe606e80" providerId="AD" clId="Web-{29BBA5D5-8B91-3DF2-9341-507C4CEF2A8E}" dt="2026-09-11T17:36:37.614" v="149" actId="20577"/>
      <pc:docMkLst>
        <pc:docMk/>
      </pc:docMkLst>
      <pc:sldChg chg="modTransition">
        <pc:chgData name="Samantha Brown (2210322)" userId="S::2210322@student.uwtsd.ac.uk::4ade3a1a-500e-458d-bd63-7583fe606e80" providerId="AD" clId="Web-{29BBA5D5-8B91-3DF2-9341-507C4CEF2A8E}" dt="2026-09-11T16:15:21.130" v="12"/>
        <pc:sldMkLst>
          <pc:docMk/>
          <pc:sldMk cId="109857222" sldId="256"/>
        </pc:sldMkLst>
      </pc:sldChg>
      <pc:sldChg chg="modSp modTransition addAnim modAnim">
        <pc:chgData name="Samantha Brown (2210322)" userId="S::2210322@student.uwtsd.ac.uk::4ade3a1a-500e-458d-bd63-7583fe606e80" providerId="AD" clId="Web-{29BBA5D5-8B91-3DF2-9341-507C4CEF2A8E}" dt="2026-09-11T17:01:47.586" v="109" actId="20577"/>
        <pc:sldMkLst>
          <pc:docMk/>
          <pc:sldMk cId="631911209" sldId="257"/>
        </pc:sldMkLst>
        <pc:spChg chg="mod">
          <ac:chgData name="Samantha Brown (2210322)" userId="S::2210322@student.uwtsd.ac.uk::4ade3a1a-500e-458d-bd63-7583fe606e80" providerId="AD" clId="Web-{29BBA5D5-8B91-3DF2-9341-507C4CEF2A8E}" dt="2026-09-11T17:01:47.586" v="109" actId="20577"/>
          <ac:spMkLst>
            <pc:docMk/>
            <pc:sldMk cId="631911209" sldId="257"/>
            <ac:spMk id="2" creationId="{AA32906F-53D2-2106-69F8-0F34EEE7F090}"/>
          </ac:spMkLst>
        </pc:spChg>
      </pc:sldChg>
      <pc:sldChg chg="modTransition">
        <pc:chgData name="Samantha Brown (2210322)" userId="S::2210322@student.uwtsd.ac.uk::4ade3a1a-500e-458d-bd63-7583fe606e80" providerId="AD" clId="Web-{29BBA5D5-8B91-3DF2-9341-507C4CEF2A8E}" dt="2026-09-11T16:15:21.130" v="12"/>
        <pc:sldMkLst>
          <pc:docMk/>
          <pc:sldMk cId="3377150942" sldId="258"/>
        </pc:sldMkLst>
      </pc:sldChg>
      <pc:sldChg chg="modTransition addAnim modAnim">
        <pc:chgData name="Samantha Brown (2210322)" userId="S::2210322@student.uwtsd.ac.uk::4ade3a1a-500e-458d-bd63-7583fe606e80" providerId="AD" clId="Web-{29BBA5D5-8B91-3DF2-9341-507C4CEF2A8E}" dt="2026-09-11T16:19:38.438" v="25"/>
        <pc:sldMkLst>
          <pc:docMk/>
          <pc:sldMk cId="1256006047" sldId="259"/>
        </pc:sldMkLst>
      </pc:sldChg>
      <pc:sldChg chg="modSp modTransition addAnim">
        <pc:chgData name="Samantha Brown (2210322)" userId="S::2210322@student.uwtsd.ac.uk::4ade3a1a-500e-458d-bd63-7583fe606e80" providerId="AD" clId="Web-{29BBA5D5-8B91-3DF2-9341-507C4CEF2A8E}" dt="2026-09-11T17:32:44.184" v="117" actId="20577"/>
        <pc:sldMkLst>
          <pc:docMk/>
          <pc:sldMk cId="2444457184" sldId="260"/>
        </pc:sldMkLst>
        <pc:spChg chg="mod">
          <ac:chgData name="Samantha Brown (2210322)" userId="S::2210322@student.uwtsd.ac.uk::4ade3a1a-500e-458d-bd63-7583fe606e80" providerId="AD" clId="Web-{29BBA5D5-8B91-3DF2-9341-507C4CEF2A8E}" dt="2026-09-11T17:32:44.184" v="117" actId="20577"/>
          <ac:spMkLst>
            <pc:docMk/>
            <pc:sldMk cId="2444457184" sldId="260"/>
            <ac:spMk id="2" creationId="{32B99C55-98A6-37F3-BEED-CF55E15F401F}"/>
          </ac:spMkLst>
        </pc:spChg>
      </pc:sldChg>
      <pc:sldChg chg="modSp modTransition addAnim">
        <pc:chgData name="Samantha Brown (2210322)" userId="S::2210322@student.uwtsd.ac.uk::4ade3a1a-500e-458d-bd63-7583fe606e80" providerId="AD" clId="Web-{29BBA5D5-8B91-3DF2-9341-507C4CEF2A8E}" dt="2026-09-11T17:01:30.711" v="107" actId="20577"/>
        <pc:sldMkLst>
          <pc:docMk/>
          <pc:sldMk cId="1843492097" sldId="261"/>
        </pc:sldMkLst>
        <pc:spChg chg="mod">
          <ac:chgData name="Samantha Brown (2210322)" userId="S::2210322@student.uwtsd.ac.uk::4ade3a1a-500e-458d-bd63-7583fe606e80" providerId="AD" clId="Web-{29BBA5D5-8B91-3DF2-9341-507C4CEF2A8E}" dt="2026-09-11T17:01:30.711" v="107" actId="20577"/>
          <ac:spMkLst>
            <pc:docMk/>
            <pc:sldMk cId="1843492097" sldId="261"/>
            <ac:spMk id="2" creationId="{77F3EA4F-799C-F6A5-ED8D-3588C24FDA1E}"/>
          </ac:spMkLst>
        </pc:spChg>
      </pc:sldChg>
      <pc:sldChg chg="modTransition addAnim modAnim">
        <pc:chgData name="Samantha Brown (2210322)" userId="S::2210322@student.uwtsd.ac.uk::4ade3a1a-500e-458d-bd63-7583fe606e80" providerId="AD" clId="Web-{29BBA5D5-8B91-3DF2-9341-507C4CEF2A8E}" dt="2026-09-11T16:20:29.081" v="33"/>
        <pc:sldMkLst>
          <pc:docMk/>
          <pc:sldMk cId="4063825125" sldId="262"/>
        </pc:sldMkLst>
      </pc:sldChg>
      <pc:sldChg chg="modSp modTransition">
        <pc:chgData name="Samantha Brown (2210322)" userId="S::2210322@student.uwtsd.ac.uk::4ade3a1a-500e-458d-bd63-7583fe606e80" providerId="AD" clId="Web-{29BBA5D5-8B91-3DF2-9341-507C4CEF2A8E}" dt="2026-09-11T16:59:56.287" v="89" actId="20577"/>
        <pc:sldMkLst>
          <pc:docMk/>
          <pc:sldMk cId="3775447104" sldId="265"/>
        </pc:sldMkLst>
        <pc:spChg chg="mod">
          <ac:chgData name="Samantha Brown (2210322)" userId="S::2210322@student.uwtsd.ac.uk::4ade3a1a-500e-458d-bd63-7583fe606e80" providerId="AD" clId="Web-{29BBA5D5-8B91-3DF2-9341-507C4CEF2A8E}" dt="2026-09-11T16:59:56.287" v="89" actId="20577"/>
          <ac:spMkLst>
            <pc:docMk/>
            <pc:sldMk cId="3775447104" sldId="265"/>
            <ac:spMk id="2" creationId="{D14480B9-2A20-109A-F4E1-951AD4DD8E44}"/>
          </ac:spMkLst>
        </pc:spChg>
      </pc:sldChg>
      <pc:sldChg chg="modSp modTransition addAnim">
        <pc:chgData name="Samantha Brown (2210322)" userId="S::2210322@student.uwtsd.ac.uk::4ade3a1a-500e-458d-bd63-7583fe606e80" providerId="AD" clId="Web-{29BBA5D5-8B91-3DF2-9341-507C4CEF2A8E}" dt="2026-09-11T17:33:39.108" v="130" actId="20577"/>
        <pc:sldMkLst>
          <pc:docMk/>
          <pc:sldMk cId="3672108906" sldId="266"/>
        </pc:sldMkLst>
        <pc:spChg chg="mod">
          <ac:chgData name="Samantha Brown (2210322)" userId="S::2210322@student.uwtsd.ac.uk::4ade3a1a-500e-458d-bd63-7583fe606e80" providerId="AD" clId="Web-{29BBA5D5-8B91-3DF2-9341-507C4CEF2A8E}" dt="2026-09-11T17:33:39.108" v="130" actId="20577"/>
          <ac:spMkLst>
            <pc:docMk/>
            <pc:sldMk cId="3672108906" sldId="266"/>
            <ac:spMk id="2" creationId="{C4CFB694-5B16-6A2F-4E16-A52DEA625381}"/>
          </ac:spMkLst>
        </pc:spChg>
      </pc:sldChg>
      <pc:sldChg chg="modSp modTransition">
        <pc:chgData name="Samantha Brown (2210322)" userId="S::2210322@student.uwtsd.ac.uk::4ade3a1a-500e-458d-bd63-7583fe606e80" providerId="AD" clId="Web-{29BBA5D5-8B91-3DF2-9341-507C4CEF2A8E}" dt="2026-09-11T17:35:34.346" v="141" actId="20577"/>
        <pc:sldMkLst>
          <pc:docMk/>
          <pc:sldMk cId="995625759" sldId="267"/>
        </pc:sldMkLst>
        <pc:spChg chg="mod">
          <ac:chgData name="Samantha Brown (2210322)" userId="S::2210322@student.uwtsd.ac.uk::4ade3a1a-500e-458d-bd63-7583fe606e80" providerId="AD" clId="Web-{29BBA5D5-8B91-3DF2-9341-507C4CEF2A8E}" dt="2026-09-11T17:35:34.346" v="141" actId="20577"/>
          <ac:spMkLst>
            <pc:docMk/>
            <pc:sldMk cId="995625759" sldId="267"/>
            <ac:spMk id="2" creationId="{FF159C4B-8984-39B6-345A-D7078DFBE181}"/>
          </ac:spMkLst>
        </pc:spChg>
      </pc:sldChg>
      <pc:sldChg chg="modTransition">
        <pc:chgData name="Samantha Brown (2210322)" userId="S::2210322@student.uwtsd.ac.uk::4ade3a1a-500e-458d-bd63-7583fe606e80" providerId="AD" clId="Web-{29BBA5D5-8B91-3DF2-9341-507C4CEF2A8E}" dt="2026-09-11T16:15:21.130" v="12"/>
        <pc:sldMkLst>
          <pc:docMk/>
          <pc:sldMk cId="1140269760" sldId="268"/>
        </pc:sldMkLst>
      </pc:sldChg>
      <pc:sldChg chg="modSp modTransition">
        <pc:chgData name="Samantha Brown (2210322)" userId="S::2210322@student.uwtsd.ac.uk::4ade3a1a-500e-458d-bd63-7583fe606e80" providerId="AD" clId="Web-{29BBA5D5-8B91-3DF2-9341-507C4CEF2A8E}" dt="2026-09-11T17:01:14.648" v="103" actId="20577"/>
        <pc:sldMkLst>
          <pc:docMk/>
          <pc:sldMk cId="2752741061" sldId="269"/>
        </pc:sldMkLst>
        <pc:spChg chg="mod">
          <ac:chgData name="Samantha Brown (2210322)" userId="S::2210322@student.uwtsd.ac.uk::4ade3a1a-500e-458d-bd63-7583fe606e80" providerId="AD" clId="Web-{29BBA5D5-8B91-3DF2-9341-507C4CEF2A8E}" dt="2026-09-11T17:01:14.648" v="103" actId="20577"/>
          <ac:spMkLst>
            <pc:docMk/>
            <pc:sldMk cId="2752741061" sldId="269"/>
            <ac:spMk id="2" creationId="{CC97FE4C-176D-2AA0-075D-AD2BA93BC238}"/>
          </ac:spMkLst>
        </pc:spChg>
        <pc:spChg chg="mod">
          <ac:chgData name="Samantha Brown (2210322)" userId="S::2210322@student.uwtsd.ac.uk::4ade3a1a-500e-458d-bd63-7583fe606e80" providerId="AD" clId="Web-{29BBA5D5-8B91-3DF2-9341-507C4CEF2A8E}" dt="2026-09-11T17:01:00.757" v="100" actId="20577"/>
          <ac:spMkLst>
            <pc:docMk/>
            <pc:sldMk cId="2752741061" sldId="269"/>
            <ac:spMk id="21" creationId="{059AB3A6-8F94-1839-B570-D96AD39A49C6}"/>
          </ac:spMkLst>
        </pc:spChg>
      </pc:sldChg>
      <pc:sldChg chg="modSp modTransition">
        <pc:chgData name="Samantha Brown (2210322)" userId="S::2210322@student.uwtsd.ac.uk::4ade3a1a-500e-458d-bd63-7583fe606e80" providerId="AD" clId="Web-{29BBA5D5-8B91-3DF2-9341-507C4CEF2A8E}" dt="2026-09-11T17:36:37.614" v="149" actId="20577"/>
        <pc:sldMkLst>
          <pc:docMk/>
          <pc:sldMk cId="2538481401" sldId="270"/>
        </pc:sldMkLst>
        <pc:spChg chg="mod">
          <ac:chgData name="Samantha Brown (2210322)" userId="S::2210322@student.uwtsd.ac.uk::4ade3a1a-500e-458d-bd63-7583fe606e80" providerId="AD" clId="Web-{29BBA5D5-8B91-3DF2-9341-507C4CEF2A8E}" dt="2026-09-11T17:36:37.614" v="149" actId="20577"/>
          <ac:spMkLst>
            <pc:docMk/>
            <pc:sldMk cId="2538481401" sldId="270"/>
            <ac:spMk id="2" creationId="{5F7BE6E1-6B5B-F1C6-2F2E-4AB2C0AC0010}"/>
          </ac:spMkLst>
        </pc:spChg>
      </pc:sldChg>
      <pc:sldChg chg="addSp modSp new mod modTransition setBg addAnim modAnim">
        <pc:chgData name="Samantha Brown (2210322)" userId="S::2210322@student.uwtsd.ac.uk::4ade3a1a-500e-458d-bd63-7583fe606e80" providerId="AD" clId="Web-{29BBA5D5-8B91-3DF2-9341-507C4CEF2A8E}" dt="2026-09-11T17:32:36.511" v="114" actId="20577"/>
        <pc:sldMkLst>
          <pc:docMk/>
          <pc:sldMk cId="2308457210" sldId="271"/>
        </pc:sldMkLst>
        <pc:spChg chg="mod">
          <ac:chgData name="Samantha Brown (2210322)" userId="S::2210322@student.uwtsd.ac.uk::4ade3a1a-500e-458d-bd63-7583fe606e80" providerId="AD" clId="Web-{29BBA5D5-8B91-3DF2-9341-507C4CEF2A8E}" dt="2026-09-11T16:10:09.273" v="7"/>
          <ac:spMkLst>
            <pc:docMk/>
            <pc:sldMk cId="2308457210" sldId="271"/>
            <ac:spMk id="2" creationId="{CFC9F021-E413-336B-320E-D1708330ABD7}"/>
          </ac:spMkLst>
        </pc:spChg>
        <pc:spChg chg="mod">
          <ac:chgData name="Samantha Brown (2210322)" userId="S::2210322@student.uwtsd.ac.uk::4ade3a1a-500e-458d-bd63-7583fe606e80" providerId="AD" clId="Web-{29BBA5D5-8B91-3DF2-9341-507C4CEF2A8E}" dt="2026-09-11T17:32:36.511" v="114" actId="20577"/>
          <ac:spMkLst>
            <pc:docMk/>
            <pc:sldMk cId="2308457210" sldId="271"/>
            <ac:spMk id="3" creationId="{E0630BB7-28A0-3C8F-EA88-7404AE16D82C}"/>
          </ac:spMkLst>
        </pc:spChg>
        <pc:spChg chg="add">
          <ac:chgData name="Samantha Brown (2210322)" userId="S::2210322@student.uwtsd.ac.uk::4ade3a1a-500e-458d-bd63-7583fe606e80" providerId="AD" clId="Web-{29BBA5D5-8B91-3DF2-9341-507C4CEF2A8E}" dt="2026-09-11T16:10:09.273" v="7"/>
          <ac:spMkLst>
            <pc:docMk/>
            <pc:sldMk cId="2308457210" sldId="271"/>
            <ac:spMk id="8" creationId="{907EF6B7-1338-4443-8C46-6A318D952DFD}"/>
          </ac:spMkLst>
        </pc:spChg>
        <pc:spChg chg="add">
          <ac:chgData name="Samantha Brown (2210322)" userId="S::2210322@student.uwtsd.ac.uk::4ade3a1a-500e-458d-bd63-7583fe606e80" providerId="AD" clId="Web-{29BBA5D5-8B91-3DF2-9341-507C4CEF2A8E}" dt="2026-09-11T16:10:09.273" v="7"/>
          <ac:spMkLst>
            <pc:docMk/>
            <pc:sldMk cId="2308457210" sldId="271"/>
            <ac:spMk id="10" creationId="{DAAE4CDD-124C-4DCF-9584-B6033B545DD5}"/>
          </ac:spMkLst>
        </pc:spChg>
        <pc:spChg chg="add">
          <ac:chgData name="Samantha Brown (2210322)" userId="S::2210322@student.uwtsd.ac.uk::4ade3a1a-500e-458d-bd63-7583fe606e80" providerId="AD" clId="Web-{29BBA5D5-8B91-3DF2-9341-507C4CEF2A8E}" dt="2026-09-11T16:10:09.273" v="7"/>
          <ac:spMkLst>
            <pc:docMk/>
            <pc:sldMk cId="2308457210" sldId="271"/>
            <ac:spMk id="12" creationId="{081E4A58-353D-44AE-B2FC-2A74E2E400F7}"/>
          </ac:spMkLst>
        </pc:spChg>
      </pc:sldChg>
      <pc:sldMasterChg chg="modTransition modSldLayout">
        <pc:chgData name="Samantha Brown (2210322)" userId="S::2210322@student.uwtsd.ac.uk::4ade3a1a-500e-458d-bd63-7583fe606e80" providerId="AD" clId="Web-{29BBA5D5-8B91-3DF2-9341-507C4CEF2A8E}" dt="2026-09-11T16:15:21.130" v="12"/>
        <pc:sldMasterMkLst>
          <pc:docMk/>
          <pc:sldMasterMk cId="2460954070" sldId="2147483660"/>
        </pc:sldMasterMkLst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Samantha Brown (2210322)" userId="S::2210322@student.uwtsd.ac.uk::4ade3a1a-500e-458d-bd63-7583fe606e80" providerId="AD" clId="Web-{29BBA5D5-8B91-3DF2-9341-507C4CEF2A8E}" dt="2026-09-11T16:15:21.130" v="1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71817-BDB7-47B2-8D10-45194A0C866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29099C2-E36E-4468-92A0-E4F528D43BBD}">
      <dgm:prSet/>
      <dgm:spPr/>
      <dgm:t>
        <a:bodyPr/>
        <a:lstStyle/>
        <a:p>
          <a:r>
            <a:rPr lang="en-GB"/>
            <a:t>Make the event name bigger </a:t>
          </a:r>
          <a:endParaRPr lang="en-US"/>
        </a:p>
      </dgm:t>
    </dgm:pt>
    <dgm:pt modelId="{05B38A96-80CB-4989-9751-AEECA76DBD56}" type="parTrans" cxnId="{E8E0F276-4828-45AA-BA0E-0A9A5DDA7EF6}">
      <dgm:prSet/>
      <dgm:spPr/>
      <dgm:t>
        <a:bodyPr/>
        <a:lstStyle/>
        <a:p>
          <a:endParaRPr lang="en-US"/>
        </a:p>
      </dgm:t>
    </dgm:pt>
    <dgm:pt modelId="{326F644C-626F-4B1D-8C97-BE7A8748BA14}" type="sibTrans" cxnId="{E8E0F276-4828-45AA-BA0E-0A9A5DDA7EF6}">
      <dgm:prSet/>
      <dgm:spPr/>
      <dgm:t>
        <a:bodyPr/>
        <a:lstStyle/>
        <a:p>
          <a:endParaRPr lang="en-US"/>
        </a:p>
      </dgm:t>
    </dgm:pt>
    <dgm:pt modelId="{A7E6AFC8-8A63-4248-AD44-FB1C6DF2882C}">
      <dgm:prSet/>
      <dgm:spPr/>
      <dgm:t>
        <a:bodyPr/>
        <a:lstStyle/>
        <a:p>
          <a:r>
            <a:rPr lang="en-GB"/>
            <a:t>Change a colour </a:t>
          </a:r>
          <a:endParaRPr lang="en-US"/>
        </a:p>
      </dgm:t>
    </dgm:pt>
    <dgm:pt modelId="{43DC1F5A-0275-44BA-A57C-D350B43DC7AC}" type="parTrans" cxnId="{0B47931A-0E17-43BA-A58B-E814411B0A51}">
      <dgm:prSet/>
      <dgm:spPr/>
      <dgm:t>
        <a:bodyPr/>
        <a:lstStyle/>
        <a:p>
          <a:endParaRPr lang="en-US"/>
        </a:p>
      </dgm:t>
    </dgm:pt>
    <dgm:pt modelId="{9E2CCF20-B3F1-4D40-AF28-4CE01B8A6CDD}" type="sibTrans" cxnId="{0B47931A-0E17-43BA-A58B-E814411B0A51}">
      <dgm:prSet/>
      <dgm:spPr/>
      <dgm:t>
        <a:bodyPr/>
        <a:lstStyle/>
        <a:p>
          <a:endParaRPr lang="en-US"/>
        </a:p>
      </dgm:t>
    </dgm:pt>
    <dgm:pt modelId="{4B3C921D-E388-4B8F-BB2C-E612B530E42E}">
      <dgm:prSet/>
      <dgm:spPr/>
      <dgm:t>
        <a:bodyPr/>
        <a:lstStyle/>
        <a:p>
          <a:r>
            <a:rPr lang="en-GB"/>
            <a:t>Move an image </a:t>
          </a:r>
          <a:endParaRPr lang="en-US"/>
        </a:p>
      </dgm:t>
    </dgm:pt>
    <dgm:pt modelId="{E3971534-0810-43DD-8AF8-80410175F961}" type="parTrans" cxnId="{B9FC84FA-0547-4CB2-8F89-DDFB0D9E4164}">
      <dgm:prSet/>
      <dgm:spPr/>
      <dgm:t>
        <a:bodyPr/>
        <a:lstStyle/>
        <a:p>
          <a:endParaRPr lang="en-US"/>
        </a:p>
      </dgm:t>
    </dgm:pt>
    <dgm:pt modelId="{5B1CE976-615E-4A75-B27D-6C28B2EC1B66}" type="sibTrans" cxnId="{B9FC84FA-0547-4CB2-8F89-DDFB0D9E4164}">
      <dgm:prSet/>
      <dgm:spPr/>
      <dgm:t>
        <a:bodyPr/>
        <a:lstStyle/>
        <a:p>
          <a:endParaRPr lang="en-US"/>
        </a:p>
      </dgm:t>
    </dgm:pt>
    <dgm:pt modelId="{2DE2903A-A939-4435-9BA5-9378A7D39668}">
      <dgm:prSet/>
      <dgm:spPr/>
      <dgm:t>
        <a:bodyPr/>
        <a:lstStyle/>
        <a:p>
          <a:r>
            <a:rPr lang="en-GB"/>
            <a:t>Change the font </a:t>
          </a:r>
          <a:endParaRPr lang="en-US"/>
        </a:p>
      </dgm:t>
    </dgm:pt>
    <dgm:pt modelId="{1554B91B-A29F-4458-9C04-4D75947CFB25}" type="parTrans" cxnId="{4545BE7C-5454-403F-992F-02812A4E8706}">
      <dgm:prSet/>
      <dgm:spPr/>
      <dgm:t>
        <a:bodyPr/>
        <a:lstStyle/>
        <a:p>
          <a:endParaRPr lang="en-US"/>
        </a:p>
      </dgm:t>
    </dgm:pt>
    <dgm:pt modelId="{A5034B0F-D5A1-4A56-AED6-3A0D3242B935}" type="sibTrans" cxnId="{4545BE7C-5454-403F-992F-02812A4E8706}">
      <dgm:prSet/>
      <dgm:spPr/>
      <dgm:t>
        <a:bodyPr/>
        <a:lstStyle/>
        <a:p>
          <a:endParaRPr lang="en-US"/>
        </a:p>
      </dgm:t>
    </dgm:pt>
    <dgm:pt modelId="{B9FFA8A1-2DA1-483A-B6EF-F004A18088D5}">
      <dgm:prSet/>
      <dgm:spPr/>
      <dgm:t>
        <a:bodyPr/>
        <a:lstStyle/>
        <a:p>
          <a:r>
            <a:rPr lang="en-GB"/>
            <a:t>Add another piece of information </a:t>
          </a:r>
          <a:endParaRPr lang="en-US"/>
        </a:p>
      </dgm:t>
    </dgm:pt>
    <dgm:pt modelId="{D2556BF8-1CAE-4E81-B5B5-C4F0337710C6}" type="parTrans" cxnId="{B48D20DE-D981-4672-B3FE-006F61F75F6A}">
      <dgm:prSet/>
      <dgm:spPr/>
      <dgm:t>
        <a:bodyPr/>
        <a:lstStyle/>
        <a:p>
          <a:endParaRPr lang="en-US"/>
        </a:p>
      </dgm:t>
    </dgm:pt>
    <dgm:pt modelId="{FA734896-10EE-4E6A-ABEC-C4C8C566B268}" type="sibTrans" cxnId="{B48D20DE-D981-4672-B3FE-006F61F75F6A}">
      <dgm:prSet/>
      <dgm:spPr/>
      <dgm:t>
        <a:bodyPr/>
        <a:lstStyle/>
        <a:p>
          <a:endParaRPr lang="en-US"/>
        </a:p>
      </dgm:t>
    </dgm:pt>
    <dgm:pt modelId="{05DC6537-EB33-4412-AE21-14F6A6E8A10A}">
      <dgm:prSet/>
      <dgm:spPr/>
      <dgm:t>
        <a:bodyPr/>
        <a:lstStyle/>
        <a:p>
          <a:r>
            <a:rPr lang="en-GB"/>
            <a:t>Remove something unnecessary</a:t>
          </a:r>
          <a:endParaRPr lang="en-US"/>
        </a:p>
      </dgm:t>
    </dgm:pt>
    <dgm:pt modelId="{A9760B9D-C71A-4FDA-AD29-D641BC3325E2}" type="parTrans" cxnId="{D5826A79-DC85-408B-8CB4-041C1A64EF87}">
      <dgm:prSet/>
      <dgm:spPr/>
      <dgm:t>
        <a:bodyPr/>
        <a:lstStyle/>
        <a:p>
          <a:endParaRPr lang="en-US"/>
        </a:p>
      </dgm:t>
    </dgm:pt>
    <dgm:pt modelId="{93A01F90-0E98-4D43-AD71-0E707BF5B825}" type="sibTrans" cxnId="{D5826A79-DC85-408B-8CB4-041C1A64EF87}">
      <dgm:prSet/>
      <dgm:spPr/>
      <dgm:t>
        <a:bodyPr/>
        <a:lstStyle/>
        <a:p>
          <a:endParaRPr lang="en-US"/>
        </a:p>
      </dgm:t>
    </dgm:pt>
    <dgm:pt modelId="{70292F7C-7769-4939-9DA3-204EF14B5A82}" type="pres">
      <dgm:prSet presAssocID="{F6071817-BDB7-47B2-8D10-45194A0C8664}" presName="Name0" presStyleCnt="0">
        <dgm:presLayoutVars>
          <dgm:dir/>
          <dgm:resizeHandles val="exact"/>
        </dgm:presLayoutVars>
      </dgm:prSet>
      <dgm:spPr/>
    </dgm:pt>
    <dgm:pt modelId="{3641CDC6-99D3-4D4C-981C-73FCD6129160}" type="pres">
      <dgm:prSet presAssocID="{729099C2-E36E-4468-92A0-E4F528D43BBD}" presName="node" presStyleLbl="node1" presStyleIdx="0" presStyleCnt="6">
        <dgm:presLayoutVars>
          <dgm:bulletEnabled val="1"/>
        </dgm:presLayoutVars>
      </dgm:prSet>
      <dgm:spPr/>
    </dgm:pt>
    <dgm:pt modelId="{1CBD0B89-7CF9-4E8A-B6C0-95888283459C}" type="pres">
      <dgm:prSet presAssocID="{326F644C-626F-4B1D-8C97-BE7A8748BA14}" presName="sibTrans" presStyleLbl="sibTrans1D1" presStyleIdx="0" presStyleCnt="5"/>
      <dgm:spPr/>
    </dgm:pt>
    <dgm:pt modelId="{80A2B0BD-29A2-4DCF-9BB9-64F3DF5158F1}" type="pres">
      <dgm:prSet presAssocID="{326F644C-626F-4B1D-8C97-BE7A8748BA14}" presName="connectorText" presStyleLbl="sibTrans1D1" presStyleIdx="0" presStyleCnt="5"/>
      <dgm:spPr/>
    </dgm:pt>
    <dgm:pt modelId="{C95F71EC-E688-410F-88C6-C34CF218C64A}" type="pres">
      <dgm:prSet presAssocID="{A7E6AFC8-8A63-4248-AD44-FB1C6DF2882C}" presName="node" presStyleLbl="node1" presStyleIdx="1" presStyleCnt="6">
        <dgm:presLayoutVars>
          <dgm:bulletEnabled val="1"/>
        </dgm:presLayoutVars>
      </dgm:prSet>
      <dgm:spPr/>
    </dgm:pt>
    <dgm:pt modelId="{DB9F1DE1-27FB-44DD-93A2-B0AC039174A3}" type="pres">
      <dgm:prSet presAssocID="{9E2CCF20-B3F1-4D40-AF28-4CE01B8A6CDD}" presName="sibTrans" presStyleLbl="sibTrans1D1" presStyleIdx="1" presStyleCnt="5"/>
      <dgm:spPr/>
    </dgm:pt>
    <dgm:pt modelId="{7A0ADD18-5EEA-4E8C-A891-88C4363BACC9}" type="pres">
      <dgm:prSet presAssocID="{9E2CCF20-B3F1-4D40-AF28-4CE01B8A6CDD}" presName="connectorText" presStyleLbl="sibTrans1D1" presStyleIdx="1" presStyleCnt="5"/>
      <dgm:spPr/>
    </dgm:pt>
    <dgm:pt modelId="{AAF4EE54-B2B2-4FDA-BC18-3C621A41168C}" type="pres">
      <dgm:prSet presAssocID="{4B3C921D-E388-4B8F-BB2C-E612B530E42E}" presName="node" presStyleLbl="node1" presStyleIdx="2" presStyleCnt="6">
        <dgm:presLayoutVars>
          <dgm:bulletEnabled val="1"/>
        </dgm:presLayoutVars>
      </dgm:prSet>
      <dgm:spPr/>
    </dgm:pt>
    <dgm:pt modelId="{502EE0B5-399D-4680-8B1B-D68ACAB2FAF7}" type="pres">
      <dgm:prSet presAssocID="{5B1CE976-615E-4A75-B27D-6C28B2EC1B66}" presName="sibTrans" presStyleLbl="sibTrans1D1" presStyleIdx="2" presStyleCnt="5"/>
      <dgm:spPr/>
    </dgm:pt>
    <dgm:pt modelId="{BA252B90-F890-4622-9B95-65522370BE03}" type="pres">
      <dgm:prSet presAssocID="{5B1CE976-615E-4A75-B27D-6C28B2EC1B66}" presName="connectorText" presStyleLbl="sibTrans1D1" presStyleIdx="2" presStyleCnt="5"/>
      <dgm:spPr/>
    </dgm:pt>
    <dgm:pt modelId="{8147E379-CB7D-404C-9FB5-59EA63BA8BE3}" type="pres">
      <dgm:prSet presAssocID="{2DE2903A-A939-4435-9BA5-9378A7D39668}" presName="node" presStyleLbl="node1" presStyleIdx="3" presStyleCnt="6">
        <dgm:presLayoutVars>
          <dgm:bulletEnabled val="1"/>
        </dgm:presLayoutVars>
      </dgm:prSet>
      <dgm:spPr/>
    </dgm:pt>
    <dgm:pt modelId="{3E5E1B5C-A98F-40A3-9111-88E30D1AB15F}" type="pres">
      <dgm:prSet presAssocID="{A5034B0F-D5A1-4A56-AED6-3A0D3242B935}" presName="sibTrans" presStyleLbl="sibTrans1D1" presStyleIdx="3" presStyleCnt="5"/>
      <dgm:spPr/>
    </dgm:pt>
    <dgm:pt modelId="{EEEA42BA-B0E8-44FF-8FA0-8F1CA7871E9B}" type="pres">
      <dgm:prSet presAssocID="{A5034B0F-D5A1-4A56-AED6-3A0D3242B935}" presName="connectorText" presStyleLbl="sibTrans1D1" presStyleIdx="3" presStyleCnt="5"/>
      <dgm:spPr/>
    </dgm:pt>
    <dgm:pt modelId="{6A00321E-A5FC-4EAC-BA0E-231C661B2006}" type="pres">
      <dgm:prSet presAssocID="{B9FFA8A1-2DA1-483A-B6EF-F004A18088D5}" presName="node" presStyleLbl="node1" presStyleIdx="4" presStyleCnt="6">
        <dgm:presLayoutVars>
          <dgm:bulletEnabled val="1"/>
        </dgm:presLayoutVars>
      </dgm:prSet>
      <dgm:spPr/>
    </dgm:pt>
    <dgm:pt modelId="{B3054DC5-70CB-47BD-B3FF-D2C47D4E0D0F}" type="pres">
      <dgm:prSet presAssocID="{FA734896-10EE-4E6A-ABEC-C4C8C566B268}" presName="sibTrans" presStyleLbl="sibTrans1D1" presStyleIdx="4" presStyleCnt="5"/>
      <dgm:spPr/>
    </dgm:pt>
    <dgm:pt modelId="{112C22E7-CBAE-4E5C-870F-95EA6EA6E8EB}" type="pres">
      <dgm:prSet presAssocID="{FA734896-10EE-4E6A-ABEC-C4C8C566B268}" presName="connectorText" presStyleLbl="sibTrans1D1" presStyleIdx="4" presStyleCnt="5"/>
      <dgm:spPr/>
    </dgm:pt>
    <dgm:pt modelId="{72EE129D-07F0-46AC-A231-891EF45BD2C7}" type="pres">
      <dgm:prSet presAssocID="{05DC6537-EB33-4412-AE21-14F6A6E8A10A}" presName="node" presStyleLbl="node1" presStyleIdx="5" presStyleCnt="6">
        <dgm:presLayoutVars>
          <dgm:bulletEnabled val="1"/>
        </dgm:presLayoutVars>
      </dgm:prSet>
      <dgm:spPr/>
    </dgm:pt>
  </dgm:ptLst>
  <dgm:cxnLst>
    <dgm:cxn modelId="{73458012-1A44-45DA-A89D-4A76E7B728E1}" type="presOf" srcId="{9E2CCF20-B3F1-4D40-AF28-4CE01B8A6CDD}" destId="{DB9F1DE1-27FB-44DD-93A2-B0AC039174A3}" srcOrd="0" destOrd="0" presId="urn:microsoft.com/office/officeart/2016/7/layout/RepeatingBendingProcessNew"/>
    <dgm:cxn modelId="{11B70B18-5DEC-466B-BFDB-625BE31DA401}" type="presOf" srcId="{326F644C-626F-4B1D-8C97-BE7A8748BA14}" destId="{1CBD0B89-7CF9-4E8A-B6C0-95888283459C}" srcOrd="0" destOrd="0" presId="urn:microsoft.com/office/officeart/2016/7/layout/RepeatingBendingProcessNew"/>
    <dgm:cxn modelId="{0B47931A-0E17-43BA-A58B-E814411B0A51}" srcId="{F6071817-BDB7-47B2-8D10-45194A0C8664}" destId="{A7E6AFC8-8A63-4248-AD44-FB1C6DF2882C}" srcOrd="1" destOrd="0" parTransId="{43DC1F5A-0275-44BA-A57C-D350B43DC7AC}" sibTransId="{9E2CCF20-B3F1-4D40-AF28-4CE01B8A6CDD}"/>
    <dgm:cxn modelId="{921F4228-6A99-46BC-AC61-D4207C8436AD}" type="presOf" srcId="{729099C2-E36E-4468-92A0-E4F528D43BBD}" destId="{3641CDC6-99D3-4D4C-981C-73FCD6129160}" srcOrd="0" destOrd="0" presId="urn:microsoft.com/office/officeart/2016/7/layout/RepeatingBendingProcessNew"/>
    <dgm:cxn modelId="{CC7D4368-6C3C-4BCE-AF82-7AF0B10F8C52}" type="presOf" srcId="{9E2CCF20-B3F1-4D40-AF28-4CE01B8A6CDD}" destId="{7A0ADD18-5EEA-4E8C-A891-88C4363BACC9}" srcOrd="1" destOrd="0" presId="urn:microsoft.com/office/officeart/2016/7/layout/RepeatingBendingProcessNew"/>
    <dgm:cxn modelId="{DED15B6A-8F04-408E-8B01-6A706684ED7C}" type="presOf" srcId="{5B1CE976-615E-4A75-B27D-6C28B2EC1B66}" destId="{BA252B90-F890-4622-9B95-65522370BE03}" srcOrd="1" destOrd="0" presId="urn:microsoft.com/office/officeart/2016/7/layout/RepeatingBendingProcessNew"/>
    <dgm:cxn modelId="{BF53524D-4426-4599-970A-D5365B862745}" type="presOf" srcId="{326F644C-626F-4B1D-8C97-BE7A8748BA14}" destId="{80A2B0BD-29A2-4DCF-9BB9-64F3DF5158F1}" srcOrd="1" destOrd="0" presId="urn:microsoft.com/office/officeart/2016/7/layout/RepeatingBendingProcessNew"/>
    <dgm:cxn modelId="{D962CA71-3B13-44BB-8625-3514BD5DDCE0}" type="presOf" srcId="{B9FFA8A1-2DA1-483A-B6EF-F004A18088D5}" destId="{6A00321E-A5FC-4EAC-BA0E-231C661B2006}" srcOrd="0" destOrd="0" presId="urn:microsoft.com/office/officeart/2016/7/layout/RepeatingBendingProcessNew"/>
    <dgm:cxn modelId="{E8E0F276-4828-45AA-BA0E-0A9A5DDA7EF6}" srcId="{F6071817-BDB7-47B2-8D10-45194A0C8664}" destId="{729099C2-E36E-4468-92A0-E4F528D43BBD}" srcOrd="0" destOrd="0" parTransId="{05B38A96-80CB-4989-9751-AEECA76DBD56}" sibTransId="{326F644C-626F-4B1D-8C97-BE7A8748BA14}"/>
    <dgm:cxn modelId="{D5826A79-DC85-408B-8CB4-041C1A64EF87}" srcId="{F6071817-BDB7-47B2-8D10-45194A0C8664}" destId="{05DC6537-EB33-4412-AE21-14F6A6E8A10A}" srcOrd="5" destOrd="0" parTransId="{A9760B9D-C71A-4FDA-AD29-D641BC3325E2}" sibTransId="{93A01F90-0E98-4D43-AD71-0E707BF5B825}"/>
    <dgm:cxn modelId="{4545BE7C-5454-403F-992F-02812A4E8706}" srcId="{F6071817-BDB7-47B2-8D10-45194A0C8664}" destId="{2DE2903A-A939-4435-9BA5-9378A7D39668}" srcOrd="3" destOrd="0" parTransId="{1554B91B-A29F-4458-9C04-4D75947CFB25}" sibTransId="{A5034B0F-D5A1-4A56-AED6-3A0D3242B935}"/>
    <dgm:cxn modelId="{1D809282-8CF1-47D2-8504-AB0C5A8C500C}" type="presOf" srcId="{A7E6AFC8-8A63-4248-AD44-FB1C6DF2882C}" destId="{C95F71EC-E688-410F-88C6-C34CF218C64A}" srcOrd="0" destOrd="0" presId="urn:microsoft.com/office/officeart/2016/7/layout/RepeatingBendingProcessNew"/>
    <dgm:cxn modelId="{2193128E-AAE8-451F-BE95-255AB1287A2B}" type="presOf" srcId="{FA734896-10EE-4E6A-ABEC-C4C8C566B268}" destId="{112C22E7-CBAE-4E5C-870F-95EA6EA6E8EB}" srcOrd="1" destOrd="0" presId="urn:microsoft.com/office/officeart/2016/7/layout/RepeatingBendingProcessNew"/>
    <dgm:cxn modelId="{D35C1EA1-E530-4ADD-808A-627D86393280}" type="presOf" srcId="{2DE2903A-A939-4435-9BA5-9378A7D39668}" destId="{8147E379-CB7D-404C-9FB5-59EA63BA8BE3}" srcOrd="0" destOrd="0" presId="urn:microsoft.com/office/officeart/2016/7/layout/RepeatingBendingProcessNew"/>
    <dgm:cxn modelId="{74CE87A9-684A-41C9-988C-C10AAEC7D345}" type="presOf" srcId="{A5034B0F-D5A1-4A56-AED6-3A0D3242B935}" destId="{3E5E1B5C-A98F-40A3-9111-88E30D1AB15F}" srcOrd="0" destOrd="0" presId="urn:microsoft.com/office/officeart/2016/7/layout/RepeatingBendingProcessNew"/>
    <dgm:cxn modelId="{BED46EAC-F841-4D17-907D-8C97AD0B14DF}" type="presOf" srcId="{FA734896-10EE-4E6A-ABEC-C4C8C566B268}" destId="{B3054DC5-70CB-47BD-B3FF-D2C47D4E0D0F}" srcOrd="0" destOrd="0" presId="urn:microsoft.com/office/officeart/2016/7/layout/RepeatingBendingProcessNew"/>
    <dgm:cxn modelId="{196E8BBB-E641-4DE9-8F1B-3AF0882A0D6A}" type="presOf" srcId="{F6071817-BDB7-47B2-8D10-45194A0C8664}" destId="{70292F7C-7769-4939-9DA3-204EF14B5A82}" srcOrd="0" destOrd="0" presId="urn:microsoft.com/office/officeart/2016/7/layout/RepeatingBendingProcessNew"/>
    <dgm:cxn modelId="{BC983CD7-AE95-4791-A7E9-84117C33DBC1}" type="presOf" srcId="{A5034B0F-D5A1-4A56-AED6-3A0D3242B935}" destId="{EEEA42BA-B0E8-44FF-8FA0-8F1CA7871E9B}" srcOrd="1" destOrd="0" presId="urn:microsoft.com/office/officeart/2016/7/layout/RepeatingBendingProcessNew"/>
    <dgm:cxn modelId="{B48D20DE-D981-4672-B3FE-006F61F75F6A}" srcId="{F6071817-BDB7-47B2-8D10-45194A0C8664}" destId="{B9FFA8A1-2DA1-483A-B6EF-F004A18088D5}" srcOrd="4" destOrd="0" parTransId="{D2556BF8-1CAE-4E81-B5B5-C4F0337710C6}" sibTransId="{FA734896-10EE-4E6A-ABEC-C4C8C566B268}"/>
    <dgm:cxn modelId="{7548F4F5-0A87-4EB5-8AAD-A00C81105351}" type="presOf" srcId="{05DC6537-EB33-4412-AE21-14F6A6E8A10A}" destId="{72EE129D-07F0-46AC-A231-891EF45BD2C7}" srcOrd="0" destOrd="0" presId="urn:microsoft.com/office/officeart/2016/7/layout/RepeatingBendingProcessNew"/>
    <dgm:cxn modelId="{001E1BF7-20AC-4EDD-A2E9-74F608DA13F5}" type="presOf" srcId="{4B3C921D-E388-4B8F-BB2C-E612B530E42E}" destId="{AAF4EE54-B2B2-4FDA-BC18-3C621A41168C}" srcOrd="0" destOrd="0" presId="urn:microsoft.com/office/officeart/2016/7/layout/RepeatingBendingProcessNew"/>
    <dgm:cxn modelId="{2DAFBBF7-3477-4F05-B3AB-EB11DDEF01DB}" type="presOf" srcId="{5B1CE976-615E-4A75-B27D-6C28B2EC1B66}" destId="{502EE0B5-399D-4680-8B1B-D68ACAB2FAF7}" srcOrd="0" destOrd="0" presId="urn:microsoft.com/office/officeart/2016/7/layout/RepeatingBendingProcessNew"/>
    <dgm:cxn modelId="{B9FC84FA-0547-4CB2-8F89-DDFB0D9E4164}" srcId="{F6071817-BDB7-47B2-8D10-45194A0C8664}" destId="{4B3C921D-E388-4B8F-BB2C-E612B530E42E}" srcOrd="2" destOrd="0" parTransId="{E3971534-0810-43DD-8AF8-80410175F961}" sibTransId="{5B1CE976-615E-4A75-B27D-6C28B2EC1B66}"/>
    <dgm:cxn modelId="{59EF79A4-D81A-4E5D-9350-9E5DC0642651}" type="presParOf" srcId="{70292F7C-7769-4939-9DA3-204EF14B5A82}" destId="{3641CDC6-99D3-4D4C-981C-73FCD6129160}" srcOrd="0" destOrd="0" presId="urn:microsoft.com/office/officeart/2016/7/layout/RepeatingBendingProcessNew"/>
    <dgm:cxn modelId="{7ED9C405-80CE-4169-9BB2-3E406450B2AF}" type="presParOf" srcId="{70292F7C-7769-4939-9DA3-204EF14B5A82}" destId="{1CBD0B89-7CF9-4E8A-B6C0-95888283459C}" srcOrd="1" destOrd="0" presId="urn:microsoft.com/office/officeart/2016/7/layout/RepeatingBendingProcessNew"/>
    <dgm:cxn modelId="{410439F6-5FCF-467A-A5C4-17748B8F96AB}" type="presParOf" srcId="{1CBD0B89-7CF9-4E8A-B6C0-95888283459C}" destId="{80A2B0BD-29A2-4DCF-9BB9-64F3DF5158F1}" srcOrd="0" destOrd="0" presId="urn:microsoft.com/office/officeart/2016/7/layout/RepeatingBendingProcessNew"/>
    <dgm:cxn modelId="{B1914A95-BAB9-4809-B61C-0BFA1AC76188}" type="presParOf" srcId="{70292F7C-7769-4939-9DA3-204EF14B5A82}" destId="{C95F71EC-E688-410F-88C6-C34CF218C64A}" srcOrd="2" destOrd="0" presId="urn:microsoft.com/office/officeart/2016/7/layout/RepeatingBendingProcessNew"/>
    <dgm:cxn modelId="{C23AA298-A3A4-47C2-8DF1-199AC5EDE5D5}" type="presParOf" srcId="{70292F7C-7769-4939-9DA3-204EF14B5A82}" destId="{DB9F1DE1-27FB-44DD-93A2-B0AC039174A3}" srcOrd="3" destOrd="0" presId="urn:microsoft.com/office/officeart/2016/7/layout/RepeatingBendingProcessNew"/>
    <dgm:cxn modelId="{5EA3E829-2B71-4211-A82C-B926FE54F67D}" type="presParOf" srcId="{DB9F1DE1-27FB-44DD-93A2-B0AC039174A3}" destId="{7A0ADD18-5EEA-4E8C-A891-88C4363BACC9}" srcOrd="0" destOrd="0" presId="urn:microsoft.com/office/officeart/2016/7/layout/RepeatingBendingProcessNew"/>
    <dgm:cxn modelId="{DE3DEB50-E128-4C2F-B463-3B86D3B592B0}" type="presParOf" srcId="{70292F7C-7769-4939-9DA3-204EF14B5A82}" destId="{AAF4EE54-B2B2-4FDA-BC18-3C621A41168C}" srcOrd="4" destOrd="0" presId="urn:microsoft.com/office/officeart/2016/7/layout/RepeatingBendingProcessNew"/>
    <dgm:cxn modelId="{3EE85727-1A23-4041-AD45-0EFBED6ADB3A}" type="presParOf" srcId="{70292F7C-7769-4939-9DA3-204EF14B5A82}" destId="{502EE0B5-399D-4680-8B1B-D68ACAB2FAF7}" srcOrd="5" destOrd="0" presId="urn:microsoft.com/office/officeart/2016/7/layout/RepeatingBendingProcessNew"/>
    <dgm:cxn modelId="{338D42A2-C7A2-4061-88A9-DE14BF8F10B1}" type="presParOf" srcId="{502EE0B5-399D-4680-8B1B-D68ACAB2FAF7}" destId="{BA252B90-F890-4622-9B95-65522370BE03}" srcOrd="0" destOrd="0" presId="urn:microsoft.com/office/officeart/2016/7/layout/RepeatingBendingProcessNew"/>
    <dgm:cxn modelId="{4E90E7DB-80A7-407D-AD29-56009D75E017}" type="presParOf" srcId="{70292F7C-7769-4939-9DA3-204EF14B5A82}" destId="{8147E379-CB7D-404C-9FB5-59EA63BA8BE3}" srcOrd="6" destOrd="0" presId="urn:microsoft.com/office/officeart/2016/7/layout/RepeatingBendingProcessNew"/>
    <dgm:cxn modelId="{89BF8420-AC13-40E3-80B5-F22876F4E499}" type="presParOf" srcId="{70292F7C-7769-4939-9DA3-204EF14B5A82}" destId="{3E5E1B5C-A98F-40A3-9111-88E30D1AB15F}" srcOrd="7" destOrd="0" presId="urn:microsoft.com/office/officeart/2016/7/layout/RepeatingBendingProcessNew"/>
    <dgm:cxn modelId="{03D61549-3A58-4DF5-AD87-F1FB5DB682A7}" type="presParOf" srcId="{3E5E1B5C-A98F-40A3-9111-88E30D1AB15F}" destId="{EEEA42BA-B0E8-44FF-8FA0-8F1CA7871E9B}" srcOrd="0" destOrd="0" presId="urn:microsoft.com/office/officeart/2016/7/layout/RepeatingBendingProcessNew"/>
    <dgm:cxn modelId="{69E65FF7-B206-41C3-9A0F-AE41938023F8}" type="presParOf" srcId="{70292F7C-7769-4939-9DA3-204EF14B5A82}" destId="{6A00321E-A5FC-4EAC-BA0E-231C661B2006}" srcOrd="8" destOrd="0" presId="urn:microsoft.com/office/officeart/2016/7/layout/RepeatingBendingProcessNew"/>
    <dgm:cxn modelId="{26D83AD7-AF7E-4D23-852B-92B5163D1534}" type="presParOf" srcId="{70292F7C-7769-4939-9DA3-204EF14B5A82}" destId="{B3054DC5-70CB-47BD-B3FF-D2C47D4E0D0F}" srcOrd="9" destOrd="0" presId="urn:microsoft.com/office/officeart/2016/7/layout/RepeatingBendingProcessNew"/>
    <dgm:cxn modelId="{B1D28EA1-8F57-488D-ACFB-C80B4DCBFBAF}" type="presParOf" srcId="{B3054DC5-70CB-47BD-B3FF-D2C47D4E0D0F}" destId="{112C22E7-CBAE-4E5C-870F-95EA6EA6E8EB}" srcOrd="0" destOrd="0" presId="urn:microsoft.com/office/officeart/2016/7/layout/RepeatingBendingProcessNew"/>
    <dgm:cxn modelId="{28C73B8D-9AD1-4CB6-A2CC-F0074F5056B0}" type="presParOf" srcId="{70292F7C-7769-4939-9DA3-204EF14B5A82}" destId="{72EE129D-07F0-46AC-A231-891EF45BD2C7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1C220-A6E2-4B68-A551-851BDC0BE29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1BF9945-6E84-4E10-9F3A-B7A2F2AE7966}">
      <dgm:prSet custT="1"/>
      <dgm:spPr/>
      <dgm:t>
        <a:bodyPr/>
        <a:lstStyle/>
        <a:p>
          <a:pPr>
            <a:defRPr cap="all"/>
          </a:pPr>
          <a:r>
            <a:rPr lang="en-GB" sz="2400" dirty="0"/>
            <a:t>Ask the person next to you to see their design, tell them</a:t>
          </a:r>
          <a:endParaRPr lang="en-US" sz="2400" dirty="0"/>
        </a:p>
      </dgm:t>
    </dgm:pt>
    <dgm:pt modelId="{083C1EFD-AFBF-4565-B6F3-BA7CA1FD85DD}" type="parTrans" cxnId="{0B3CABE6-B296-4CB4-AEC3-478576FF5968}">
      <dgm:prSet/>
      <dgm:spPr/>
      <dgm:t>
        <a:bodyPr/>
        <a:lstStyle/>
        <a:p>
          <a:endParaRPr lang="en-US"/>
        </a:p>
      </dgm:t>
    </dgm:pt>
    <dgm:pt modelId="{B34555F9-6775-4920-9F39-5EAEDBA13110}" type="sibTrans" cxnId="{0B3CABE6-B296-4CB4-AEC3-478576FF5968}">
      <dgm:prSet/>
      <dgm:spPr/>
      <dgm:t>
        <a:bodyPr/>
        <a:lstStyle/>
        <a:p>
          <a:endParaRPr lang="en-US"/>
        </a:p>
      </dgm:t>
    </dgm:pt>
    <dgm:pt modelId="{C3544656-16B7-40F8-8363-4B84BB3E296E}">
      <dgm:prSet/>
      <dgm:spPr/>
      <dgm:t>
        <a:bodyPr/>
        <a:lstStyle/>
        <a:p>
          <a:pPr>
            <a:defRPr cap="all"/>
          </a:pPr>
          <a:r>
            <a:rPr lang="en-GB" sz="2400" dirty="0"/>
            <a:t>One thing you like about their poster </a:t>
          </a:r>
          <a:endParaRPr lang="en-US" sz="2400" dirty="0"/>
        </a:p>
      </dgm:t>
    </dgm:pt>
    <dgm:pt modelId="{A4229242-A020-41DF-B212-C6B709CED20D}" type="parTrans" cxnId="{2B2D90FB-507C-4DCE-965D-53A20FC50F14}">
      <dgm:prSet/>
      <dgm:spPr/>
      <dgm:t>
        <a:bodyPr/>
        <a:lstStyle/>
        <a:p>
          <a:endParaRPr lang="en-US"/>
        </a:p>
      </dgm:t>
    </dgm:pt>
    <dgm:pt modelId="{B3AB35CE-1C0F-478E-A7E3-73D17D10394E}" type="sibTrans" cxnId="{2B2D90FB-507C-4DCE-965D-53A20FC50F14}">
      <dgm:prSet/>
      <dgm:spPr/>
      <dgm:t>
        <a:bodyPr/>
        <a:lstStyle/>
        <a:p>
          <a:endParaRPr lang="en-US"/>
        </a:p>
      </dgm:t>
    </dgm:pt>
    <dgm:pt modelId="{1DE52E6F-45B7-4998-97A1-862686079E58}">
      <dgm:prSet/>
      <dgm:spPr/>
      <dgm:t>
        <a:bodyPr/>
        <a:lstStyle/>
        <a:p>
          <a:pPr>
            <a:defRPr cap="all"/>
          </a:pPr>
          <a:r>
            <a:rPr lang="en-GB" sz="2400" dirty="0"/>
            <a:t>One thing that makes their poster easy to understand </a:t>
          </a:r>
          <a:endParaRPr lang="en-US" sz="2400" dirty="0"/>
        </a:p>
      </dgm:t>
    </dgm:pt>
    <dgm:pt modelId="{7C0D2CFE-C75B-481A-8FD7-D1D10DAA5053}" type="parTrans" cxnId="{9AE9225D-D7F5-4700-AF7A-89CD8A040C14}">
      <dgm:prSet/>
      <dgm:spPr/>
      <dgm:t>
        <a:bodyPr/>
        <a:lstStyle/>
        <a:p>
          <a:endParaRPr lang="en-US"/>
        </a:p>
      </dgm:t>
    </dgm:pt>
    <dgm:pt modelId="{47D9F6D1-0FFE-442C-8D3F-9F74E8CEA2B2}" type="sibTrans" cxnId="{9AE9225D-D7F5-4700-AF7A-89CD8A040C14}">
      <dgm:prSet/>
      <dgm:spPr/>
      <dgm:t>
        <a:bodyPr/>
        <a:lstStyle/>
        <a:p>
          <a:endParaRPr lang="en-US"/>
        </a:p>
      </dgm:t>
    </dgm:pt>
    <dgm:pt modelId="{227865A4-4573-4A48-88C5-27A91AA903EA}" type="pres">
      <dgm:prSet presAssocID="{7811C220-A6E2-4B68-A551-851BDC0BE29F}" presName="root" presStyleCnt="0">
        <dgm:presLayoutVars>
          <dgm:dir/>
          <dgm:resizeHandles val="exact"/>
        </dgm:presLayoutVars>
      </dgm:prSet>
      <dgm:spPr/>
    </dgm:pt>
    <dgm:pt modelId="{ADAA9FB4-3B91-4A8C-AA7D-879B5706F651}" type="pres">
      <dgm:prSet presAssocID="{51BF9945-6E84-4E10-9F3A-B7A2F2AE7966}" presName="compNode" presStyleCnt="0"/>
      <dgm:spPr/>
    </dgm:pt>
    <dgm:pt modelId="{A592184C-06B5-45C6-8E99-B006251E9C03}" type="pres">
      <dgm:prSet presAssocID="{51BF9945-6E84-4E10-9F3A-B7A2F2AE7966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BC73A8A-72B1-49D0-BCB4-08DAF1F49EB3}" type="pres">
      <dgm:prSet presAssocID="{51BF9945-6E84-4E10-9F3A-B7A2F2AE796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65163F6D-90FC-4716-9711-0A584BDE29B5}" type="pres">
      <dgm:prSet presAssocID="{51BF9945-6E84-4E10-9F3A-B7A2F2AE7966}" presName="spaceRect" presStyleCnt="0"/>
      <dgm:spPr/>
    </dgm:pt>
    <dgm:pt modelId="{E533F6A3-1C98-471D-A9E3-154DAFD05241}" type="pres">
      <dgm:prSet presAssocID="{51BF9945-6E84-4E10-9F3A-B7A2F2AE7966}" presName="textRect" presStyleLbl="revTx" presStyleIdx="0" presStyleCnt="3">
        <dgm:presLayoutVars>
          <dgm:chMax val="1"/>
          <dgm:chPref val="1"/>
        </dgm:presLayoutVars>
      </dgm:prSet>
      <dgm:spPr/>
    </dgm:pt>
    <dgm:pt modelId="{30D42E97-FA4D-4D52-94F1-4D5EB1B3942E}" type="pres">
      <dgm:prSet presAssocID="{B34555F9-6775-4920-9F39-5EAEDBA13110}" presName="sibTrans" presStyleCnt="0"/>
      <dgm:spPr/>
    </dgm:pt>
    <dgm:pt modelId="{1DC046B2-7E97-4768-9C8F-DBB64998CF09}" type="pres">
      <dgm:prSet presAssocID="{C3544656-16B7-40F8-8363-4B84BB3E296E}" presName="compNode" presStyleCnt="0"/>
      <dgm:spPr/>
    </dgm:pt>
    <dgm:pt modelId="{8DE5A666-B998-4EFD-B6A2-B6DF46DF7B50}" type="pres">
      <dgm:prSet presAssocID="{C3544656-16B7-40F8-8363-4B84BB3E296E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D1D6918-79EB-4F96-9B86-2CC3B73D1F09}" type="pres">
      <dgm:prSet presAssocID="{C3544656-16B7-40F8-8363-4B84BB3E296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19FF9B7-3D42-463A-9DEB-475E0458E69C}" type="pres">
      <dgm:prSet presAssocID="{C3544656-16B7-40F8-8363-4B84BB3E296E}" presName="spaceRect" presStyleCnt="0"/>
      <dgm:spPr/>
    </dgm:pt>
    <dgm:pt modelId="{550360E4-C4D6-4195-87E1-A27B470B3EB8}" type="pres">
      <dgm:prSet presAssocID="{C3544656-16B7-40F8-8363-4B84BB3E296E}" presName="textRect" presStyleLbl="revTx" presStyleIdx="1" presStyleCnt="3">
        <dgm:presLayoutVars>
          <dgm:chMax val="1"/>
          <dgm:chPref val="1"/>
        </dgm:presLayoutVars>
      </dgm:prSet>
      <dgm:spPr/>
    </dgm:pt>
    <dgm:pt modelId="{62AD5FAD-F45C-47DF-8661-F6B53298AB0F}" type="pres">
      <dgm:prSet presAssocID="{B3AB35CE-1C0F-478E-A7E3-73D17D10394E}" presName="sibTrans" presStyleCnt="0"/>
      <dgm:spPr/>
    </dgm:pt>
    <dgm:pt modelId="{77570964-1964-43F6-BD0F-47854977EEED}" type="pres">
      <dgm:prSet presAssocID="{1DE52E6F-45B7-4998-97A1-862686079E58}" presName="compNode" presStyleCnt="0"/>
      <dgm:spPr/>
    </dgm:pt>
    <dgm:pt modelId="{C97EEDD0-7FBD-4C49-9578-43675F368145}" type="pres">
      <dgm:prSet presAssocID="{1DE52E6F-45B7-4998-97A1-862686079E5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042A2CF-CE6A-4065-B918-476087364E47}" type="pres">
      <dgm:prSet presAssocID="{1DE52E6F-45B7-4998-97A1-862686079E5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7D610EC-F524-45AB-9A34-138CBD0D1B44}" type="pres">
      <dgm:prSet presAssocID="{1DE52E6F-45B7-4998-97A1-862686079E58}" presName="spaceRect" presStyleCnt="0"/>
      <dgm:spPr/>
    </dgm:pt>
    <dgm:pt modelId="{F1855DD3-7408-4275-9FE1-CFBB10227B7D}" type="pres">
      <dgm:prSet presAssocID="{1DE52E6F-45B7-4998-97A1-862686079E5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9E223C-411B-4096-B016-66A2FE7F05CC}" type="presOf" srcId="{1DE52E6F-45B7-4998-97A1-862686079E58}" destId="{F1855DD3-7408-4275-9FE1-CFBB10227B7D}" srcOrd="0" destOrd="0" presId="urn:microsoft.com/office/officeart/2018/5/layout/IconLeafLabelList"/>
    <dgm:cxn modelId="{9AE9225D-D7F5-4700-AF7A-89CD8A040C14}" srcId="{7811C220-A6E2-4B68-A551-851BDC0BE29F}" destId="{1DE52E6F-45B7-4998-97A1-862686079E58}" srcOrd="2" destOrd="0" parTransId="{7C0D2CFE-C75B-481A-8FD7-D1D10DAA5053}" sibTransId="{47D9F6D1-0FFE-442C-8D3F-9F74E8CEA2B2}"/>
    <dgm:cxn modelId="{F9C5009C-271F-4CFB-BB72-6C30E60B9BDB}" type="presOf" srcId="{7811C220-A6E2-4B68-A551-851BDC0BE29F}" destId="{227865A4-4573-4A48-88C5-27A91AA903EA}" srcOrd="0" destOrd="0" presId="urn:microsoft.com/office/officeart/2018/5/layout/IconLeafLabelList"/>
    <dgm:cxn modelId="{ACE9C2A3-EC86-425C-9B47-14DCAF8C20E5}" type="presOf" srcId="{51BF9945-6E84-4E10-9F3A-B7A2F2AE7966}" destId="{E533F6A3-1C98-471D-A9E3-154DAFD05241}" srcOrd="0" destOrd="0" presId="urn:microsoft.com/office/officeart/2018/5/layout/IconLeafLabelList"/>
    <dgm:cxn modelId="{E66081C8-6D7E-4F07-8D98-0DE93C9BCED0}" type="presOf" srcId="{C3544656-16B7-40F8-8363-4B84BB3E296E}" destId="{550360E4-C4D6-4195-87E1-A27B470B3EB8}" srcOrd="0" destOrd="0" presId="urn:microsoft.com/office/officeart/2018/5/layout/IconLeafLabelList"/>
    <dgm:cxn modelId="{0B3CABE6-B296-4CB4-AEC3-478576FF5968}" srcId="{7811C220-A6E2-4B68-A551-851BDC0BE29F}" destId="{51BF9945-6E84-4E10-9F3A-B7A2F2AE7966}" srcOrd="0" destOrd="0" parTransId="{083C1EFD-AFBF-4565-B6F3-BA7CA1FD85DD}" sibTransId="{B34555F9-6775-4920-9F39-5EAEDBA13110}"/>
    <dgm:cxn modelId="{2B2D90FB-507C-4DCE-965D-53A20FC50F14}" srcId="{7811C220-A6E2-4B68-A551-851BDC0BE29F}" destId="{C3544656-16B7-40F8-8363-4B84BB3E296E}" srcOrd="1" destOrd="0" parTransId="{A4229242-A020-41DF-B212-C6B709CED20D}" sibTransId="{B3AB35CE-1C0F-478E-A7E3-73D17D10394E}"/>
    <dgm:cxn modelId="{C0331D75-991B-4A4F-9185-F0D0F790040A}" type="presParOf" srcId="{227865A4-4573-4A48-88C5-27A91AA903EA}" destId="{ADAA9FB4-3B91-4A8C-AA7D-879B5706F651}" srcOrd="0" destOrd="0" presId="urn:microsoft.com/office/officeart/2018/5/layout/IconLeafLabelList"/>
    <dgm:cxn modelId="{8D898ABA-21A1-4B66-B5DC-D7E6047968D2}" type="presParOf" srcId="{ADAA9FB4-3B91-4A8C-AA7D-879B5706F651}" destId="{A592184C-06B5-45C6-8E99-B006251E9C03}" srcOrd="0" destOrd="0" presId="urn:microsoft.com/office/officeart/2018/5/layout/IconLeafLabelList"/>
    <dgm:cxn modelId="{4F842D81-8C52-4FD0-B0FC-4000C515A4B2}" type="presParOf" srcId="{ADAA9FB4-3B91-4A8C-AA7D-879B5706F651}" destId="{1BC73A8A-72B1-49D0-BCB4-08DAF1F49EB3}" srcOrd="1" destOrd="0" presId="urn:microsoft.com/office/officeart/2018/5/layout/IconLeafLabelList"/>
    <dgm:cxn modelId="{146EF9C0-68B9-4FF3-8210-93A07D08C336}" type="presParOf" srcId="{ADAA9FB4-3B91-4A8C-AA7D-879B5706F651}" destId="{65163F6D-90FC-4716-9711-0A584BDE29B5}" srcOrd="2" destOrd="0" presId="urn:microsoft.com/office/officeart/2018/5/layout/IconLeafLabelList"/>
    <dgm:cxn modelId="{DA783030-98E2-43B1-A4DF-66FD151AE100}" type="presParOf" srcId="{ADAA9FB4-3B91-4A8C-AA7D-879B5706F651}" destId="{E533F6A3-1C98-471D-A9E3-154DAFD05241}" srcOrd="3" destOrd="0" presId="urn:microsoft.com/office/officeart/2018/5/layout/IconLeafLabelList"/>
    <dgm:cxn modelId="{F3A30A1F-13BF-48BE-A6A7-32BF381FE40F}" type="presParOf" srcId="{227865A4-4573-4A48-88C5-27A91AA903EA}" destId="{30D42E97-FA4D-4D52-94F1-4D5EB1B3942E}" srcOrd="1" destOrd="0" presId="urn:microsoft.com/office/officeart/2018/5/layout/IconLeafLabelList"/>
    <dgm:cxn modelId="{726D0957-8394-4B10-BDC5-A3DFCAFF76CC}" type="presParOf" srcId="{227865A4-4573-4A48-88C5-27A91AA903EA}" destId="{1DC046B2-7E97-4768-9C8F-DBB64998CF09}" srcOrd="2" destOrd="0" presId="urn:microsoft.com/office/officeart/2018/5/layout/IconLeafLabelList"/>
    <dgm:cxn modelId="{8ABF9D85-FC4B-4ED2-886D-84A667731A03}" type="presParOf" srcId="{1DC046B2-7E97-4768-9C8F-DBB64998CF09}" destId="{8DE5A666-B998-4EFD-B6A2-B6DF46DF7B50}" srcOrd="0" destOrd="0" presId="urn:microsoft.com/office/officeart/2018/5/layout/IconLeafLabelList"/>
    <dgm:cxn modelId="{61C12E6D-6D0F-43EF-9531-029D9B63CD75}" type="presParOf" srcId="{1DC046B2-7E97-4768-9C8F-DBB64998CF09}" destId="{5D1D6918-79EB-4F96-9B86-2CC3B73D1F09}" srcOrd="1" destOrd="0" presId="urn:microsoft.com/office/officeart/2018/5/layout/IconLeafLabelList"/>
    <dgm:cxn modelId="{4189A322-EE27-41C4-8277-6F367F83D0A1}" type="presParOf" srcId="{1DC046B2-7E97-4768-9C8F-DBB64998CF09}" destId="{419FF9B7-3D42-463A-9DEB-475E0458E69C}" srcOrd="2" destOrd="0" presId="urn:microsoft.com/office/officeart/2018/5/layout/IconLeafLabelList"/>
    <dgm:cxn modelId="{A6100675-A896-472D-886A-7C0C88DEDFCB}" type="presParOf" srcId="{1DC046B2-7E97-4768-9C8F-DBB64998CF09}" destId="{550360E4-C4D6-4195-87E1-A27B470B3EB8}" srcOrd="3" destOrd="0" presId="urn:microsoft.com/office/officeart/2018/5/layout/IconLeafLabelList"/>
    <dgm:cxn modelId="{65CECC97-3B01-411D-A740-FD8AC4B3EC2E}" type="presParOf" srcId="{227865A4-4573-4A48-88C5-27A91AA903EA}" destId="{62AD5FAD-F45C-47DF-8661-F6B53298AB0F}" srcOrd="3" destOrd="0" presId="urn:microsoft.com/office/officeart/2018/5/layout/IconLeafLabelList"/>
    <dgm:cxn modelId="{5AF6A24E-5CB5-42FF-9DAE-503607337775}" type="presParOf" srcId="{227865A4-4573-4A48-88C5-27A91AA903EA}" destId="{77570964-1964-43F6-BD0F-47854977EEED}" srcOrd="4" destOrd="0" presId="urn:microsoft.com/office/officeart/2018/5/layout/IconLeafLabelList"/>
    <dgm:cxn modelId="{6D16C08B-AF6E-4EC0-A8EC-510183F4BC23}" type="presParOf" srcId="{77570964-1964-43F6-BD0F-47854977EEED}" destId="{C97EEDD0-7FBD-4C49-9578-43675F368145}" srcOrd="0" destOrd="0" presId="urn:microsoft.com/office/officeart/2018/5/layout/IconLeafLabelList"/>
    <dgm:cxn modelId="{B33508D2-8426-49F8-857C-D04893AF5A4D}" type="presParOf" srcId="{77570964-1964-43F6-BD0F-47854977EEED}" destId="{D042A2CF-CE6A-4065-B918-476087364E47}" srcOrd="1" destOrd="0" presId="urn:microsoft.com/office/officeart/2018/5/layout/IconLeafLabelList"/>
    <dgm:cxn modelId="{761D1D10-0D90-42A2-8BC6-36B1008975FA}" type="presParOf" srcId="{77570964-1964-43F6-BD0F-47854977EEED}" destId="{77D610EC-F524-45AB-9A34-138CBD0D1B44}" srcOrd="2" destOrd="0" presId="urn:microsoft.com/office/officeart/2018/5/layout/IconLeafLabelList"/>
    <dgm:cxn modelId="{DBF4F856-D568-41BA-9C3E-9D824B10D71C}" type="presParOf" srcId="{77570964-1964-43F6-BD0F-47854977EEED}" destId="{F1855DD3-7408-4275-9FE1-CFBB10227B7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40D0B8-E0F7-4135-8015-07CA68EF9E1A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133AC3-C7D6-44E5-83A1-1E1A31216E1B}">
      <dgm:prSet/>
      <dgm:spPr/>
      <dgm:t>
        <a:bodyPr/>
        <a:lstStyle/>
        <a:p>
          <a:r>
            <a:rPr lang="en-GB"/>
            <a:t>How was that?</a:t>
          </a:r>
          <a:endParaRPr lang="en-US"/>
        </a:p>
      </dgm:t>
    </dgm:pt>
    <dgm:pt modelId="{4A00BEEB-57BB-4E59-A6EB-D1E22D9582CD}" type="parTrans" cxnId="{95E11CF1-49B7-4107-A003-9C0BA0AE4818}">
      <dgm:prSet/>
      <dgm:spPr/>
      <dgm:t>
        <a:bodyPr/>
        <a:lstStyle/>
        <a:p>
          <a:endParaRPr lang="en-US"/>
        </a:p>
      </dgm:t>
    </dgm:pt>
    <dgm:pt modelId="{95D6337E-3B5A-4013-BCBA-FA910761218E}" type="sibTrans" cxnId="{95E11CF1-49B7-4107-A003-9C0BA0AE4818}">
      <dgm:prSet/>
      <dgm:spPr/>
      <dgm:t>
        <a:bodyPr/>
        <a:lstStyle/>
        <a:p>
          <a:endParaRPr lang="en-US"/>
        </a:p>
      </dgm:t>
    </dgm:pt>
    <dgm:pt modelId="{83B812DF-393D-4A4C-8106-D0F846836AEE}">
      <dgm:prSet/>
      <dgm:spPr/>
      <dgm:t>
        <a:bodyPr/>
        <a:lstStyle/>
        <a:p>
          <a:r>
            <a:rPr lang="en-GB"/>
            <a:t>What is something you can now do on Canva that you couldn’t do 20 minutes ago?</a:t>
          </a:r>
          <a:endParaRPr lang="en-US"/>
        </a:p>
      </dgm:t>
    </dgm:pt>
    <dgm:pt modelId="{8DDBE11F-28EB-4BBF-9117-879D134CB245}" type="parTrans" cxnId="{E482BAA0-13EC-4B98-947C-0EF390ACCB24}">
      <dgm:prSet/>
      <dgm:spPr/>
      <dgm:t>
        <a:bodyPr/>
        <a:lstStyle/>
        <a:p>
          <a:endParaRPr lang="en-US"/>
        </a:p>
      </dgm:t>
    </dgm:pt>
    <dgm:pt modelId="{2E88EA97-725D-44BF-BEF8-52156C4B3FF8}" type="sibTrans" cxnId="{E482BAA0-13EC-4B98-947C-0EF390ACCB24}">
      <dgm:prSet/>
      <dgm:spPr/>
      <dgm:t>
        <a:bodyPr/>
        <a:lstStyle/>
        <a:p>
          <a:endParaRPr lang="en-US"/>
        </a:p>
      </dgm:t>
    </dgm:pt>
    <dgm:pt modelId="{A75682C4-A66E-4A57-8800-FFBFAC3EA23F}" type="pres">
      <dgm:prSet presAssocID="{E940D0B8-E0F7-4135-8015-07CA68EF9E1A}" presName="diagram" presStyleCnt="0">
        <dgm:presLayoutVars>
          <dgm:dir/>
          <dgm:resizeHandles/>
        </dgm:presLayoutVars>
      </dgm:prSet>
      <dgm:spPr/>
    </dgm:pt>
    <dgm:pt modelId="{CBCEC8D6-F6F1-4BEA-9BE3-41E808FC2BF3}" type="pres">
      <dgm:prSet presAssocID="{7A133AC3-C7D6-44E5-83A1-1E1A31216E1B}" presName="firstNode" presStyleLbl="node1" presStyleIdx="0" presStyleCnt="2">
        <dgm:presLayoutVars>
          <dgm:bulletEnabled val="1"/>
        </dgm:presLayoutVars>
      </dgm:prSet>
      <dgm:spPr/>
    </dgm:pt>
    <dgm:pt modelId="{0A359DD2-516C-43CC-8D30-14F7D5B12E55}" type="pres">
      <dgm:prSet presAssocID="{95D6337E-3B5A-4013-BCBA-FA910761218E}" presName="sibTrans" presStyleLbl="sibTrans2D1" presStyleIdx="0" presStyleCnt="1"/>
      <dgm:spPr/>
    </dgm:pt>
    <dgm:pt modelId="{6BD64CE4-1751-41EC-A21A-17C0E672EAB2}" type="pres">
      <dgm:prSet presAssocID="{83B812DF-393D-4A4C-8106-D0F846836AEE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0C531F78-1225-42BB-9206-A48EA38FB1BE}" type="presOf" srcId="{83B812DF-393D-4A4C-8106-D0F846836AEE}" destId="{6BD64CE4-1751-41EC-A21A-17C0E672EAB2}" srcOrd="0" destOrd="0" presId="urn:microsoft.com/office/officeart/2005/8/layout/bProcess2"/>
    <dgm:cxn modelId="{F2DB7183-087A-4DA3-A99E-06A8A1EEDA5E}" type="presOf" srcId="{E940D0B8-E0F7-4135-8015-07CA68EF9E1A}" destId="{A75682C4-A66E-4A57-8800-FFBFAC3EA23F}" srcOrd="0" destOrd="0" presId="urn:microsoft.com/office/officeart/2005/8/layout/bProcess2"/>
    <dgm:cxn modelId="{68758784-C214-4E0E-AAC2-2228E821FFB8}" type="presOf" srcId="{95D6337E-3B5A-4013-BCBA-FA910761218E}" destId="{0A359DD2-516C-43CC-8D30-14F7D5B12E55}" srcOrd="0" destOrd="0" presId="urn:microsoft.com/office/officeart/2005/8/layout/bProcess2"/>
    <dgm:cxn modelId="{38AA0A9A-5924-4D55-AE4B-75EB0F1EB243}" type="presOf" srcId="{7A133AC3-C7D6-44E5-83A1-1E1A31216E1B}" destId="{CBCEC8D6-F6F1-4BEA-9BE3-41E808FC2BF3}" srcOrd="0" destOrd="0" presId="urn:microsoft.com/office/officeart/2005/8/layout/bProcess2"/>
    <dgm:cxn modelId="{E482BAA0-13EC-4B98-947C-0EF390ACCB24}" srcId="{E940D0B8-E0F7-4135-8015-07CA68EF9E1A}" destId="{83B812DF-393D-4A4C-8106-D0F846836AEE}" srcOrd="1" destOrd="0" parTransId="{8DDBE11F-28EB-4BBF-9117-879D134CB245}" sibTransId="{2E88EA97-725D-44BF-BEF8-52156C4B3FF8}"/>
    <dgm:cxn modelId="{95E11CF1-49B7-4107-A003-9C0BA0AE4818}" srcId="{E940D0B8-E0F7-4135-8015-07CA68EF9E1A}" destId="{7A133AC3-C7D6-44E5-83A1-1E1A31216E1B}" srcOrd="0" destOrd="0" parTransId="{4A00BEEB-57BB-4E59-A6EB-D1E22D9582CD}" sibTransId="{95D6337E-3B5A-4013-BCBA-FA910761218E}"/>
    <dgm:cxn modelId="{71507AE7-BDB6-4213-96FB-B97F76962EC0}" type="presParOf" srcId="{A75682C4-A66E-4A57-8800-FFBFAC3EA23F}" destId="{CBCEC8D6-F6F1-4BEA-9BE3-41E808FC2BF3}" srcOrd="0" destOrd="0" presId="urn:microsoft.com/office/officeart/2005/8/layout/bProcess2"/>
    <dgm:cxn modelId="{F8F636DB-A784-4E16-BEA9-C3F9DB3F9832}" type="presParOf" srcId="{A75682C4-A66E-4A57-8800-FFBFAC3EA23F}" destId="{0A359DD2-516C-43CC-8D30-14F7D5B12E55}" srcOrd="1" destOrd="0" presId="urn:microsoft.com/office/officeart/2005/8/layout/bProcess2"/>
    <dgm:cxn modelId="{97F90F62-2E7B-455D-8487-C5AA947BAE59}" type="presParOf" srcId="{A75682C4-A66E-4A57-8800-FFBFAC3EA23F}" destId="{6BD64CE4-1751-41EC-A21A-17C0E672EAB2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BD0B89-7CF9-4E8A-B6C0-95888283459C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3641CDC6-99D3-4D4C-981C-73FCD6129160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Make the event name bigger </a:t>
          </a:r>
          <a:endParaRPr lang="en-US" sz="3500" kern="1200"/>
        </a:p>
      </dsp:txBody>
      <dsp:txXfrm>
        <a:off x="8061" y="5979"/>
        <a:ext cx="3034531" cy="1820718"/>
      </dsp:txXfrm>
    </dsp:sp>
    <dsp:sp modelId="{DB9F1DE1-27FB-44DD-93A2-B0AC039174A3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C95F71EC-E688-410F-88C6-C34CF218C64A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Change a colour </a:t>
          </a:r>
          <a:endParaRPr lang="en-US" sz="3500" kern="1200"/>
        </a:p>
      </dsp:txBody>
      <dsp:txXfrm>
        <a:off x="3740534" y="5979"/>
        <a:ext cx="3034531" cy="1820718"/>
      </dsp:txXfrm>
    </dsp:sp>
    <dsp:sp modelId="{502EE0B5-399D-4680-8B1B-D68ACAB2FAF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AF4EE54-B2B2-4FDA-BC18-3C621A41168C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Move an image </a:t>
          </a:r>
          <a:endParaRPr lang="en-US" sz="3500" kern="1200"/>
        </a:p>
      </dsp:txBody>
      <dsp:txXfrm>
        <a:off x="7473007" y="5979"/>
        <a:ext cx="3034531" cy="1820718"/>
      </dsp:txXfrm>
    </dsp:sp>
    <dsp:sp modelId="{3E5E1B5C-A98F-40A3-9111-88E30D1AB15F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8147E379-CB7D-404C-9FB5-59EA63BA8BE3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Change the font </a:t>
          </a:r>
          <a:endParaRPr lang="en-US" sz="3500" kern="1200"/>
        </a:p>
      </dsp:txBody>
      <dsp:txXfrm>
        <a:off x="8061" y="2524640"/>
        <a:ext cx="3034531" cy="1820718"/>
      </dsp:txXfrm>
    </dsp:sp>
    <dsp:sp modelId="{B3054DC5-70CB-47BD-B3FF-D2C47D4E0D0F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6A00321E-A5FC-4EAC-BA0E-231C661B2006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Add another piece of information </a:t>
          </a:r>
          <a:endParaRPr lang="en-US" sz="3500" kern="1200"/>
        </a:p>
      </dsp:txBody>
      <dsp:txXfrm>
        <a:off x="3740534" y="2524640"/>
        <a:ext cx="3034531" cy="1820718"/>
      </dsp:txXfrm>
    </dsp:sp>
    <dsp:sp modelId="{72EE129D-07F0-46AC-A231-891EF45BD2C7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Remove something unnecessary</a:t>
          </a:r>
          <a:endParaRPr lang="en-US" sz="3500" kern="1200"/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2184C-06B5-45C6-8E99-B006251E9C03}">
      <dsp:nvSpPr>
        <dsp:cNvPr id="0" name=""/>
        <dsp:cNvSpPr/>
      </dsp:nvSpPr>
      <dsp:spPr>
        <a:xfrm>
          <a:off x="718664" y="30765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C73A8A-72B1-49D0-BCB4-08DAF1F49EB3}">
      <dsp:nvSpPr>
        <dsp:cNvPr id="0" name=""/>
        <dsp:cNvSpPr/>
      </dsp:nvSpPr>
      <dsp:spPr>
        <a:xfrm>
          <a:off x="1135476" y="72446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33F6A3-1C98-471D-A9E3-154DAFD05241}">
      <dsp:nvSpPr>
        <dsp:cNvPr id="0" name=""/>
        <dsp:cNvSpPr/>
      </dsp:nvSpPr>
      <dsp:spPr>
        <a:xfrm>
          <a:off x="93445" y="2872652"/>
          <a:ext cx="320625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Ask the person next to you to see their design, tell them</a:t>
          </a:r>
          <a:endParaRPr lang="en-US" sz="2400" kern="1200" dirty="0"/>
        </a:p>
      </dsp:txBody>
      <dsp:txXfrm>
        <a:off x="93445" y="2872652"/>
        <a:ext cx="3206250" cy="1012500"/>
      </dsp:txXfrm>
    </dsp:sp>
    <dsp:sp modelId="{8DE5A666-B998-4EFD-B6A2-B6DF46DF7B50}">
      <dsp:nvSpPr>
        <dsp:cNvPr id="0" name=""/>
        <dsp:cNvSpPr/>
      </dsp:nvSpPr>
      <dsp:spPr>
        <a:xfrm>
          <a:off x="4486008" y="30765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1D6918-79EB-4F96-9B86-2CC3B73D1F09}">
      <dsp:nvSpPr>
        <dsp:cNvPr id="0" name=""/>
        <dsp:cNvSpPr/>
      </dsp:nvSpPr>
      <dsp:spPr>
        <a:xfrm>
          <a:off x="4902820" y="72446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360E4-C4D6-4195-87E1-A27B470B3EB8}">
      <dsp:nvSpPr>
        <dsp:cNvPr id="0" name=""/>
        <dsp:cNvSpPr/>
      </dsp:nvSpPr>
      <dsp:spPr>
        <a:xfrm>
          <a:off x="3860789" y="2872652"/>
          <a:ext cx="320625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One thing you like about their poster </a:t>
          </a:r>
          <a:endParaRPr lang="en-US" sz="2400" kern="1200" dirty="0"/>
        </a:p>
      </dsp:txBody>
      <dsp:txXfrm>
        <a:off x="3860789" y="2872652"/>
        <a:ext cx="3206250" cy="1012500"/>
      </dsp:txXfrm>
    </dsp:sp>
    <dsp:sp modelId="{C97EEDD0-7FBD-4C49-9578-43675F368145}">
      <dsp:nvSpPr>
        <dsp:cNvPr id="0" name=""/>
        <dsp:cNvSpPr/>
      </dsp:nvSpPr>
      <dsp:spPr>
        <a:xfrm>
          <a:off x="8253352" y="30765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42A2CF-CE6A-4065-B918-476087364E47}">
      <dsp:nvSpPr>
        <dsp:cNvPr id="0" name=""/>
        <dsp:cNvSpPr/>
      </dsp:nvSpPr>
      <dsp:spPr>
        <a:xfrm>
          <a:off x="8670164" y="724464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55DD3-7408-4275-9FE1-CFBB10227B7D}">
      <dsp:nvSpPr>
        <dsp:cNvPr id="0" name=""/>
        <dsp:cNvSpPr/>
      </dsp:nvSpPr>
      <dsp:spPr>
        <a:xfrm>
          <a:off x="7628133" y="2872652"/>
          <a:ext cx="3206250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One thing that makes their poster easy to understand </a:t>
          </a:r>
          <a:endParaRPr lang="en-US" sz="2400" kern="1200" dirty="0"/>
        </a:p>
      </dsp:txBody>
      <dsp:txXfrm>
        <a:off x="7628133" y="2872652"/>
        <a:ext cx="3206250" cy="101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EC8D6-F6F1-4BEA-9BE3-41E808FC2BF3}">
      <dsp:nvSpPr>
        <dsp:cNvPr id="0" name=""/>
        <dsp:cNvSpPr/>
      </dsp:nvSpPr>
      <dsp:spPr>
        <a:xfrm>
          <a:off x="855070" y="1164"/>
          <a:ext cx="3687075" cy="36870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How was that?</a:t>
          </a:r>
          <a:endParaRPr lang="en-US" sz="3000" kern="1200"/>
        </a:p>
      </dsp:txBody>
      <dsp:txXfrm>
        <a:off x="1395030" y="541124"/>
        <a:ext cx="2607155" cy="2607155"/>
      </dsp:txXfrm>
    </dsp:sp>
    <dsp:sp modelId="{0A359DD2-516C-43CC-8D30-14F7D5B12E55}">
      <dsp:nvSpPr>
        <dsp:cNvPr id="0" name=""/>
        <dsp:cNvSpPr/>
      </dsp:nvSpPr>
      <dsp:spPr>
        <a:xfrm rot="5400000">
          <a:off x="4846329" y="1356165"/>
          <a:ext cx="1290476" cy="977074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D64CE4-1751-41EC-A21A-17C0E672EAB2}">
      <dsp:nvSpPr>
        <dsp:cNvPr id="0" name=""/>
        <dsp:cNvSpPr/>
      </dsp:nvSpPr>
      <dsp:spPr>
        <a:xfrm>
          <a:off x="6385683" y="1164"/>
          <a:ext cx="3687075" cy="36870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is something you can now do on Canva that you couldn’t do 20 minutes ago?</a:t>
          </a:r>
          <a:endParaRPr lang="en-US" sz="3000" kern="1200"/>
        </a:p>
      </dsp:txBody>
      <dsp:txXfrm>
        <a:off x="6925643" y="541124"/>
        <a:ext cx="2607155" cy="2607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hyperlink" Target="https://www.canva.com/learn/how-to-canva-beginners-guid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Create Your First Canva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No previous Canva experience needed!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Arc 55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3C6C648-CEE6-B250-37B6-D8FD9BC74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Learning Outcomes</a:t>
            </a:r>
            <a:br>
              <a:rPr lang="en-GB" dirty="0">
                <a:solidFill>
                  <a:srgbClr val="FFFFFF"/>
                </a:solidFill>
              </a:rPr>
            </a:br>
            <a:br>
              <a:rPr lang="en-GB" dirty="0"/>
            </a:br>
            <a:r>
              <a:rPr lang="en-GB" sz="3600" dirty="0" err="1">
                <a:solidFill>
                  <a:srgbClr val="FFFFFF"/>
                </a:solidFill>
                <a:ea typeface="+mj-lt"/>
                <a:cs typeface="+mj-lt"/>
              </a:rPr>
              <a:t>Canlyniad</a:t>
            </a:r>
            <a:r>
              <a:rPr lang="en-GB" sz="3600" dirty="0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GB" sz="3600" dirty="0" err="1">
                <a:solidFill>
                  <a:srgbClr val="FFFFFF"/>
                </a:solidFill>
                <a:ea typeface="+mj-lt"/>
                <a:cs typeface="+mj-lt"/>
              </a:rPr>
              <a:t>Dysgu</a:t>
            </a:r>
            <a:r>
              <a:rPr lang="en-GB" sz="3600" dirty="0">
                <a:solidFill>
                  <a:srgbClr val="FFFFFF"/>
                </a:solidFill>
              </a:rPr>
              <a:t> </a:t>
            </a: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54754-3871-CC1F-6891-F2DEC9380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Summarize the purpose of Canva and how it can be used</a:t>
            </a:r>
            <a:endParaRPr lang="en-GB" dirty="0">
              <a:highlight>
                <a:srgbClr val="C6C6C6"/>
              </a:highlight>
              <a:latin typeface="Calibri"/>
              <a:ea typeface="Calibri"/>
              <a:cs typeface="Calibri"/>
            </a:endParaRPr>
          </a:p>
          <a:p>
            <a:r>
              <a:rPr lang="en-US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Create a Canva account</a:t>
            </a:r>
            <a:endParaRPr lang="en-GB" dirty="0">
              <a:highlight>
                <a:srgbClr val="C6C6C6"/>
              </a:highlight>
              <a:latin typeface="Calibri"/>
              <a:ea typeface="Calibri"/>
              <a:cs typeface="Calibri"/>
            </a:endParaRPr>
          </a:p>
          <a:p>
            <a:r>
              <a:rPr lang="en-US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Explore and use the Canva dashboard and editor workplace </a:t>
            </a:r>
            <a:endParaRPr lang="en-GB" dirty="0">
              <a:highlight>
                <a:srgbClr val="C6C6C6"/>
              </a:highlight>
              <a:latin typeface="Calibri"/>
              <a:ea typeface="Calibri"/>
              <a:cs typeface="Calibri"/>
            </a:endParaRPr>
          </a:p>
          <a:p>
            <a:r>
              <a:rPr lang="en-US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Adding and manipulating text, images and graphic elements</a:t>
            </a:r>
            <a:endParaRPr lang="en-GB" dirty="0">
              <a:highlight>
                <a:srgbClr val="C6C6C6"/>
              </a:highlight>
              <a:latin typeface="Calibri"/>
              <a:ea typeface="Calibri"/>
              <a:cs typeface="Calibri"/>
            </a:endParaRPr>
          </a:p>
          <a:p>
            <a:r>
              <a:rPr lang="en-US" dirty="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Create a basic poster that presents information clearly</a:t>
            </a:r>
            <a:endParaRPr lang="en-GB" dirty="0">
              <a:highlight>
                <a:srgbClr val="C6C6C6"/>
              </a:highlight>
              <a:latin typeface="Calibri"/>
              <a:ea typeface="Calibri"/>
              <a:cs typeface="Calibri"/>
            </a:endParaRPr>
          </a:p>
          <a:p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1204245229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2906F-53D2-2106-69F8-0F34EEE7F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82" y="1146977"/>
            <a:ext cx="3858732" cy="42084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Canva?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sz="3200" dirty="0">
                <a:solidFill>
                  <a:srgbClr val="FFFFFF"/>
                </a:solidFill>
              </a:rPr>
              <a:t>Beth </a:t>
            </a:r>
            <a:r>
              <a:rPr lang="en-GB" sz="3200" dirty="0" err="1">
                <a:solidFill>
                  <a:srgbClr val="FFFFFF"/>
                </a:solidFill>
              </a:rPr>
              <a:t>Yw</a:t>
            </a:r>
            <a:r>
              <a:rPr lang="en-GB" sz="3200" dirty="0">
                <a:solidFill>
                  <a:srgbClr val="FFFFFF"/>
                </a:solidFill>
              </a:rPr>
              <a:t> Canva?</a:t>
            </a: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50EDC-7E62-0338-809A-C2EB9E901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Canva is an online design tool. It allows you to create things like posters, invitations, presentations and social media posts without needing to be a graphic designer. </a:t>
            </a:r>
            <a:endParaRPr lang="en-US" sz="3200" dirty="0"/>
          </a:p>
          <a:p>
            <a:pPr marL="3657600" lvl="8" indent="0">
              <a:buNone/>
            </a:pPr>
            <a:r>
              <a:rPr lang="en-GB" dirty="0"/>
              <a:t>                  </a:t>
            </a:r>
            <a:r>
              <a:rPr lang="en-GB" sz="2000" dirty="0"/>
              <a:t> (Canva, 2026).</a:t>
            </a:r>
          </a:p>
          <a:p>
            <a:pPr marL="3657600" lvl="8" indent="0">
              <a:buNone/>
            </a:pPr>
            <a:endParaRPr lang="en-GB"/>
          </a:p>
          <a:p>
            <a:pPr marL="3657600" lvl="8" indent="0">
              <a:buNone/>
            </a:pPr>
            <a:endParaRPr lang="en-GB"/>
          </a:p>
          <a:p>
            <a:pPr marL="3657600" lvl="8" indent="0">
              <a:buNone/>
            </a:pPr>
            <a:endParaRPr lang="en-GB"/>
          </a:p>
        </p:txBody>
      </p:sp>
      <p:sp>
        <p:nvSpPr>
          <p:cNvPr id="21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9112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9F021-E413-336B-320E-D1708330A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30BB7-28A0-3C8F-EA88-7404AE16D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i="1" dirty="0">
                <a:highlight>
                  <a:srgbClr val="FFFFFF"/>
                </a:highlight>
              </a:rPr>
              <a:t>Has anyone used Canva before?</a:t>
            </a:r>
            <a:endParaRPr lang="en-GB" sz="3200">
              <a:highlight>
                <a:srgbClr val="C6C6C6"/>
              </a:highlight>
            </a:endParaRPr>
          </a:p>
          <a:p>
            <a:r>
              <a:rPr lang="en-GB" sz="3200" i="1" dirty="0">
                <a:highlight>
                  <a:srgbClr val="FFFFFF"/>
                </a:highlight>
              </a:rPr>
              <a:t>Do you know who would use Canva?</a:t>
            </a:r>
            <a:endParaRPr lang="en-GB" sz="32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Graphic Designer</a:t>
            </a:r>
            <a:endParaRPr lang="en-GB" sz="28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Social media teams </a:t>
            </a:r>
            <a:endParaRPr lang="en-GB" sz="2800" dirty="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Teachers</a:t>
            </a:r>
            <a:endParaRPr lang="en-GB" sz="28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Students</a:t>
            </a:r>
            <a:endParaRPr lang="en-GB" sz="28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Businesses both large and small</a:t>
            </a:r>
            <a:endParaRPr lang="en-GB" sz="28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Freelance workers </a:t>
            </a:r>
            <a:endParaRPr lang="en-GB" sz="2800">
              <a:highlight>
                <a:srgbClr val="C6C6C6"/>
              </a:highlight>
            </a:endParaRPr>
          </a:p>
          <a:p>
            <a:pPr lvl="1"/>
            <a:r>
              <a:rPr lang="en-GB" sz="2800" i="1" dirty="0">
                <a:highlight>
                  <a:srgbClr val="FFFFFF"/>
                </a:highlight>
              </a:rPr>
              <a:t>Entrepreneurs </a:t>
            </a:r>
            <a:endParaRPr lang="en-GB" sz="2800">
              <a:highlight>
                <a:srgbClr val="C6C6C6"/>
              </a:highligh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4572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261224" y="4577975"/>
            <a:ext cx="7539349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01228-F397-262A-D590-789643395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468" y="4741948"/>
            <a:ext cx="6829520" cy="86203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>
                <a:solidFill>
                  <a:srgbClr val="FFFFFF"/>
                </a:solidFill>
              </a:rPr>
              <a:t>Some Designs Canva Can Create</a:t>
            </a: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77E5A10-60C4-1140-A583-05C7BA407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367" y="321732"/>
            <a:ext cx="3782417" cy="411132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7EDB59C-3E56-9ADE-FEB0-00A7EEDE23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4959" y="439328"/>
            <a:ext cx="3797570" cy="177536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2DE52CAA-F2DE-0EDD-3218-E6D97D8FBD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8316" y="2422097"/>
            <a:ext cx="2658487" cy="201380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F887631-A613-BA8C-0ADB-2648020671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6176" y="419670"/>
            <a:ext cx="3797984" cy="3915447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19934" y="5694097"/>
            <a:ext cx="54864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Content Placeholder 20">
            <a:extLst>
              <a:ext uri="{FF2B5EF4-FFF2-40B4-BE49-F238E27FC236}">
                <a16:creationId xmlns:a16="http://schemas.microsoft.com/office/drawing/2014/main" id="{69758A96-3D41-A82D-DD4E-E6C1545660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86035" y="4583224"/>
            <a:ext cx="3250181" cy="2269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EDA62B-1F9E-59ED-323E-1A6D91E22669}"/>
              </a:ext>
            </a:extLst>
          </p:cNvPr>
          <p:cNvSpPr txBox="1"/>
          <p:nvPr/>
        </p:nvSpPr>
        <p:spPr>
          <a:xfrm>
            <a:off x="10548497" y="6487963"/>
            <a:ext cx="21061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(Image, 2026)</a:t>
            </a:r>
          </a:p>
        </p:txBody>
      </p:sp>
    </p:spTree>
    <p:extLst>
      <p:ext uri="{BB962C8B-B14F-4D97-AF65-F5344CB8AC3E}">
        <p14:creationId xmlns:p14="http://schemas.microsoft.com/office/powerpoint/2010/main" val="12560060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99C55-98A6-37F3-BEED-CF55E15F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To Start</a:t>
            </a:r>
            <a:br>
              <a:rPr lang="en-GB" sz="6000" dirty="0"/>
            </a:br>
            <a:r>
              <a:rPr lang="en-GB" dirty="0">
                <a:solidFill>
                  <a:srgbClr val="FFFFFF"/>
                </a:solidFill>
              </a:rPr>
              <a:t>I Ddechrau 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D06B46CF-3410-A648-6E8F-E7D2EF17B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4703" y="820880"/>
            <a:ext cx="6359609" cy="48893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/>
              <a:t>Lets all create a Canva account </a:t>
            </a:r>
            <a:endParaRPr lang="en-US" sz="3200" dirty="0"/>
          </a:p>
          <a:p>
            <a:endParaRPr lang="en-GB" sz="3200" dirty="0"/>
          </a:p>
          <a:p>
            <a:r>
              <a:rPr lang="en-GB" sz="3200" dirty="0"/>
              <a:t>Go onto the Canva website and sign up with your student email </a:t>
            </a:r>
          </a:p>
          <a:p>
            <a:endParaRPr lang="en-GB" sz="3200" dirty="0"/>
          </a:p>
          <a:p>
            <a:r>
              <a:rPr lang="en-GB" sz="3200" dirty="0"/>
              <a:t>Sometimes there are student discounts and offers available for you to get the full premium version for free as a student!</a:t>
            </a:r>
          </a:p>
          <a:p>
            <a:endParaRPr lang="en-GB" sz="3200" dirty="0"/>
          </a:p>
          <a:p>
            <a:r>
              <a:rPr lang="en-GB" sz="3200" dirty="0">
                <a:ea typeface="+mn-lt"/>
                <a:cs typeface="+mn-lt"/>
                <a:hlinkClick r:id="rId2"/>
              </a:rPr>
              <a:t>Home - Canva</a:t>
            </a:r>
            <a:endParaRPr lang="en-GB" sz="3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4571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3EA4F-799C-F6A5-ED8D-3588C24FD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4800" dirty="0"/>
              <a:t>Getting Started</a:t>
            </a:r>
            <a:br>
              <a:rPr lang="en-GB" sz="4800" dirty="0"/>
            </a:br>
            <a:r>
              <a:rPr lang="en-GB" sz="2800" dirty="0"/>
              <a:t>Dechrau 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D881B1-D995-5997-FE47-C47CD984E8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05" y="511293"/>
            <a:ext cx="4532535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0040B-D62F-B76D-CE5A-61DD84B2D7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The Scenario : </a:t>
            </a:r>
            <a:r>
              <a:rPr lang="en-GB" sz="3200" dirty="0">
                <a:ea typeface="+mn-lt"/>
                <a:cs typeface="+mn-lt"/>
              </a:rPr>
              <a:t>You've been asked to create a simple poster for a community event. You have 15 minutes to create it using Canva.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34920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1EC1228-8B00-4D31-8616-AAB846D68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B431C-C938-F2F9-31D8-87DD0FAE2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What makes a good poster?</a:t>
            </a:r>
            <a:endParaRPr lang="en-US" sz="4000" kern="1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1B516D9-B363-2A63-5CE6-AC912E69AC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65" r="2" b="2"/>
          <a:stretch>
            <a:fillRect/>
          </a:stretch>
        </p:blipFill>
        <p:spPr>
          <a:xfrm>
            <a:off x="545237" y="858525"/>
            <a:ext cx="3685032" cy="52119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F9B1DD2-3EA9-CE40-F658-D91752C542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50" r="527" b="2"/>
          <a:stretch>
            <a:fillRect/>
          </a:stretch>
        </p:blipFill>
        <p:spPr>
          <a:xfrm>
            <a:off x="4457706" y="858524"/>
            <a:ext cx="3685032" cy="521190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8251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36802D-E494-E872-4362-2634355A83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BD7087-89F0-11F0-CD2A-903290A98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C201ACA2-91DB-8DF1-B903-8AFB7413B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E7160E-9520-589C-5DFD-A3711458B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33" y="210552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A Quick Look At Canva</a:t>
            </a:r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2F4AC3D-4D5E-6DDF-45C8-B0C8746A0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DBA6A-C42D-EB0A-001E-E53309723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992" y="2668002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3200" dirty="0">
                <a:ea typeface="+mn-lt"/>
                <a:cs typeface="+mn-lt"/>
              </a:rPr>
              <a:t>Projects </a:t>
            </a:r>
            <a:endParaRPr lang="en-US" sz="32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3200" dirty="0">
                <a:ea typeface="+mn-lt"/>
                <a:cs typeface="+mn-lt"/>
              </a:rPr>
              <a:t>Templates </a:t>
            </a:r>
            <a:endParaRPr lang="en-US" sz="32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3200" dirty="0">
                <a:ea typeface="+mn-lt"/>
                <a:cs typeface="+mn-lt"/>
              </a:rPr>
              <a:t>Changing elements</a:t>
            </a:r>
            <a:endParaRPr lang="en-GB" sz="3200"/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15B81-7DEF-5DFE-5307-4A1BDAD261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264" y="1535206"/>
            <a:ext cx="6992472" cy="4269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26976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AA5BA7-4FDB-7486-4521-93CAC8277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F8643EC-791D-5576-4B97-DD40E1867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88AE6D2-DF01-66BF-98C2-36B4E9D2C9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7FE4C-176D-2AA0-075D-AD2BA93BC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053" y="1055461"/>
            <a:ext cx="4368618" cy="426664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Now It's Your Turn</a:t>
            </a:r>
            <a:br>
              <a:rPr lang="en-GB" sz="4800" dirty="0"/>
            </a:br>
            <a:r>
              <a:rPr lang="en-GB" sz="3200" dirty="0">
                <a:solidFill>
                  <a:srgbClr val="FFFFFF"/>
                </a:solidFill>
              </a:rPr>
              <a:t>Yn Awr Dy Tro Di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849A9E4-0A43-B7F9-9423-3483EA89B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F37ACC-B1DD-C713-B41C-50BE48E2A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613229C-BAA4-AB34-664C-6742353D2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059AB3A6-8F94-1839-B570-D96AD39A49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232166"/>
            <a:ext cx="5257799" cy="488935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dirty="0"/>
              <a:t>Step/Cam 1 – Find a template you like &amp; open it</a:t>
            </a:r>
            <a:endParaRPr lang="en-US" sz="3200"/>
          </a:p>
          <a:p>
            <a:r>
              <a:rPr lang="en-GB" sz="3200" dirty="0"/>
              <a:t>Step/Cam 2 – Change the title text </a:t>
            </a:r>
            <a:endParaRPr lang="en-US" sz="3200"/>
          </a:p>
          <a:p>
            <a:r>
              <a:rPr lang="en-GB" sz="3200" dirty="0"/>
              <a:t>Step/Cam 3 – Change the subtext </a:t>
            </a:r>
            <a:endParaRPr lang="en-US" sz="3200"/>
          </a:p>
          <a:p>
            <a:r>
              <a:rPr lang="en-GB" sz="3200" dirty="0"/>
              <a:t>Step/Cam 4 – Change 2 colours in the template </a:t>
            </a:r>
            <a:endParaRPr lang="en-US" sz="3200"/>
          </a:p>
          <a:p>
            <a:r>
              <a:rPr lang="en-GB" sz="3200" dirty="0"/>
              <a:t>Step/Cam 5 – Change the image</a:t>
            </a:r>
            <a:endParaRPr lang="en-US" sz="3200"/>
          </a:p>
          <a:p>
            <a:pPr marL="0" indent="0">
              <a:buNone/>
            </a:pPr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3FFDFD-81DD-43BF-9595-F65DC59D3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26711AE-8FEA-2196-6317-5C265E207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A8A7DD6-0D24-B545-E93F-3A2679E5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74106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480B9-2A20-109A-F4E1-951AD4DD8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092" y="777017"/>
            <a:ext cx="6928029" cy="134615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900" dirty="0"/>
              <a:t>Make Sure You Add!</a:t>
            </a:r>
            <a:br>
              <a:rPr lang="en-GB" sz="4900" dirty="0"/>
            </a:br>
            <a:r>
              <a:rPr lang="en-GB" sz="3100" dirty="0"/>
              <a:t>Gwnewch Yn Siwr Eich Bod Yn Ychwanegu</a:t>
            </a:r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C8B5A150-CCEE-3F7C-02FA-973D6B08B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092" y="2124247"/>
            <a:ext cx="5918894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ea typeface="+mn-lt"/>
                <a:cs typeface="+mn-lt"/>
              </a:rPr>
              <a:t>Event name</a:t>
            </a:r>
          </a:p>
          <a:p>
            <a:r>
              <a:rPr lang="en-GB" dirty="0">
                <a:ea typeface="+mn-lt"/>
                <a:cs typeface="+mn-lt"/>
              </a:rPr>
              <a:t>Date</a:t>
            </a:r>
          </a:p>
          <a:p>
            <a:r>
              <a:rPr lang="en-GB" dirty="0">
                <a:ea typeface="+mn-lt"/>
                <a:cs typeface="+mn-lt"/>
              </a:rPr>
              <a:t>Time</a:t>
            </a:r>
          </a:p>
          <a:p>
            <a:pPr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 Location</a:t>
            </a:r>
          </a:p>
          <a:p>
            <a:r>
              <a:rPr lang="en-GB" dirty="0">
                <a:ea typeface="+mn-lt"/>
                <a:cs typeface="+mn-lt"/>
              </a:rPr>
              <a:t>One image</a:t>
            </a:r>
          </a:p>
          <a:p>
            <a:r>
              <a:rPr lang="en-GB" dirty="0">
                <a:ea typeface="+mn-lt"/>
                <a:cs typeface="+mn-lt"/>
              </a:rPr>
              <a:t> At least two colours</a:t>
            </a:r>
          </a:p>
          <a:p>
            <a:endParaRPr lang="en-GB" dirty="0"/>
          </a:p>
          <a:p>
            <a:r>
              <a:rPr lang="en-GB" dirty="0">
                <a:ea typeface="+mn-lt"/>
                <a:cs typeface="+mn-lt"/>
              </a:rPr>
              <a:t>Don't worry about making it perfect — the aim is to have a go!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44710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FB694-5B16-6A2F-4E16-A52DEA625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4319"/>
            <a:ext cx="10515600" cy="113369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5300" dirty="0"/>
              <a:t>Now, try...</a:t>
            </a:r>
            <a:br>
              <a:rPr lang="en-GB" sz="5300" dirty="0"/>
            </a:br>
            <a:r>
              <a:rPr lang="en-GB" sz="4000" dirty="0"/>
              <a:t>Nawr, ceisiwch...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92179B76-AEC1-81DC-81A5-E820C24CD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4273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2108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0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159C4B-8984-39B6-345A-D7078DFBE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62" y="245893"/>
            <a:ext cx="10991374" cy="107337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4900" dirty="0">
                <a:solidFill>
                  <a:srgbClr val="FFFFFF"/>
                </a:solidFill>
              </a:rPr>
              <a:t>Time to share</a:t>
            </a:r>
            <a:br>
              <a:rPr lang="en-GB" dirty="0"/>
            </a:br>
            <a:r>
              <a:rPr lang="en-GB" sz="3600" dirty="0">
                <a:solidFill>
                  <a:srgbClr val="FFFFFF"/>
                </a:solidFill>
              </a:rPr>
              <a:t>Amser I rannu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191BF7-1CB6-68C5-2F04-F61C85D66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47978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56257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BE6E1-6B5B-F1C6-2F2E-4AB2C0AC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Reflection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3200" dirty="0" err="1">
                <a:solidFill>
                  <a:srgbClr val="FFFFFF"/>
                </a:solidFill>
              </a:rPr>
              <a:t>Adlewyrchiad</a:t>
            </a:r>
            <a:endParaRPr lang="en-GB" sz="32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B59B81-80AF-F64D-A3FE-2C138C560A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400967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84814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7487F-F56A-236D-E181-C208FAE85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A4763-71E4-3EFC-0962-648FF1991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Canva (2026) '</a:t>
            </a:r>
            <a:r>
              <a:rPr lang="en-GB" sz="2000" i="1" dirty="0">
                <a:ea typeface="+mn-lt"/>
                <a:cs typeface="+mn-lt"/>
              </a:rPr>
              <a:t>How to use Canva: A beginner’s guide</a:t>
            </a:r>
            <a:r>
              <a:rPr lang="en-GB" sz="2000" dirty="0">
                <a:ea typeface="+mn-lt"/>
                <a:cs typeface="+mn-lt"/>
              </a:rPr>
              <a:t>.' Available at: </a:t>
            </a:r>
            <a:r>
              <a:rPr lang="en-GB" sz="2000" dirty="0">
                <a:ea typeface="+mn-lt"/>
                <a:cs typeface="+mn-lt"/>
                <a:hlinkClick r:id="rId2"/>
              </a:rPr>
              <a:t>https://www.canva.com/learn/how-to-canva-beginners-guide/</a:t>
            </a:r>
            <a:r>
              <a:rPr lang="en-GB" sz="2000" dirty="0">
                <a:ea typeface="+mn-lt"/>
                <a:cs typeface="+mn-lt"/>
              </a:rPr>
              <a:t> (Accessed: 09 September 2026). </a:t>
            </a:r>
            <a:endParaRPr lang="en-GB" sz="2000"/>
          </a:p>
          <a:p>
            <a:r>
              <a:rPr lang="en-GB" sz="2000" dirty="0">
                <a:ea typeface="+mn-lt"/>
                <a:cs typeface="+mn-lt"/>
              </a:rPr>
              <a:t>Canva (2026). '</a:t>
            </a:r>
            <a:r>
              <a:rPr lang="en-GB" sz="2000" i="1" dirty="0">
                <a:ea typeface="+mn-lt"/>
                <a:cs typeface="+mn-lt"/>
              </a:rPr>
              <a:t>What will you design today?' </a:t>
            </a:r>
            <a:r>
              <a:rPr lang="en-GB" sz="2000" dirty="0">
                <a:ea typeface="+mn-lt"/>
                <a:cs typeface="+mn-lt"/>
              </a:rPr>
              <a:t> Available at: </a:t>
            </a:r>
            <a:r>
              <a:rPr lang="en-GB" sz="2000" dirty="0">
                <a:ea typeface="+mn-lt"/>
                <a:cs typeface="+mn-lt"/>
                <a:hlinkClick r:id="rId3"/>
              </a:rPr>
              <a:t>https://www.canva.com/</a:t>
            </a:r>
            <a:r>
              <a:rPr lang="en-GB" sz="2000" dirty="0">
                <a:ea typeface="+mn-lt"/>
                <a:cs typeface="+mn-lt"/>
              </a:rPr>
              <a:t> [Accessed: 09 September 2026]. </a:t>
            </a:r>
            <a:endParaRPr lang="en-GB" sz="2000"/>
          </a:p>
          <a:p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337715094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Create Your First Canva Design</vt:lpstr>
      <vt:lpstr>Learning Outcomes  Canlyniad Dysgu </vt:lpstr>
      <vt:lpstr>What is Canva? Beth Yw Canva?</vt:lpstr>
      <vt:lpstr>PowerPoint Presentation</vt:lpstr>
      <vt:lpstr>Some Designs Canva Can Create</vt:lpstr>
      <vt:lpstr>To Start I Ddechrau </vt:lpstr>
      <vt:lpstr>Getting Started Dechrau </vt:lpstr>
      <vt:lpstr>What makes a good poster?</vt:lpstr>
      <vt:lpstr>A Quick Look At Canva</vt:lpstr>
      <vt:lpstr>Now It's Your Turn Yn Awr Dy Tro Di</vt:lpstr>
      <vt:lpstr>Make Sure You Add! Gwnewch Yn Siwr Eich Bod Yn Ychwanegu</vt:lpstr>
      <vt:lpstr>Now, try... Nawr, ceisiwch...</vt:lpstr>
      <vt:lpstr>Time to share Amser I rannu</vt:lpstr>
      <vt:lpstr>Reflection Adlewyrchiad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157</cp:revision>
  <dcterms:created xsi:type="dcterms:W3CDTF">2026-09-09T14:10:09Z</dcterms:created>
  <dcterms:modified xsi:type="dcterms:W3CDTF">2026-09-17T13:15:53Z</dcterms:modified>
</cp:coreProperties>
</file>