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64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CEE18CD7-7B77-4944-A2EF-DE2D32CD667A}"/>
    <pc:docChg chg="modSld">
      <pc:chgData name="Lara Hopkinson" userId="4c46a3d6-da89-4616-bd45-1b70e49404c2" providerId="ADAL" clId="{CEE18CD7-7B77-4944-A2EF-DE2D32CD667A}" dt="2024-10-01T13:48:32.963" v="124" actId="20577"/>
      <pc:docMkLst>
        <pc:docMk/>
      </pc:docMkLst>
      <pc:sldChg chg="modSp mod">
        <pc:chgData name="Lara Hopkinson" userId="4c46a3d6-da89-4616-bd45-1b70e49404c2" providerId="ADAL" clId="{CEE18CD7-7B77-4944-A2EF-DE2D32CD667A}" dt="2024-10-01T13:46:10.904" v="46" actId="20577"/>
        <pc:sldMkLst>
          <pc:docMk/>
          <pc:sldMk cId="1448885308" sldId="260"/>
        </pc:sldMkLst>
        <pc:spChg chg="mod">
          <ac:chgData name="Lara Hopkinson" userId="4c46a3d6-da89-4616-bd45-1b70e49404c2" providerId="ADAL" clId="{CEE18CD7-7B77-4944-A2EF-DE2D32CD667A}" dt="2024-10-01T13:46:10.904" v="46" actId="20577"/>
          <ac:spMkLst>
            <pc:docMk/>
            <pc:sldMk cId="1448885308" sldId="260"/>
            <ac:spMk id="3" creationId="{8642E7B1-F926-EDBB-D18C-1D079B7C5488}"/>
          </ac:spMkLst>
        </pc:spChg>
      </pc:sldChg>
      <pc:sldChg chg="modSp mod">
        <pc:chgData name="Lara Hopkinson" userId="4c46a3d6-da89-4616-bd45-1b70e49404c2" providerId="ADAL" clId="{CEE18CD7-7B77-4944-A2EF-DE2D32CD667A}" dt="2024-10-01T13:48:32.963" v="124" actId="20577"/>
        <pc:sldMkLst>
          <pc:docMk/>
          <pc:sldMk cId="3633382106" sldId="261"/>
        </pc:sldMkLst>
        <pc:graphicFrameChg chg="modGraphic">
          <ac:chgData name="Lara Hopkinson" userId="4c46a3d6-da89-4616-bd45-1b70e49404c2" providerId="ADAL" clId="{CEE18CD7-7B77-4944-A2EF-DE2D32CD667A}" dt="2024-10-01T13:48:32.963" v="124" actId="20577"/>
          <ac:graphicFrameMkLst>
            <pc:docMk/>
            <pc:sldMk cId="3633382106" sldId="261"/>
            <ac:graphicFrameMk id="4" creationId="{0CF4B6EA-8043-3A0F-FA54-ACE735330161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614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812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404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965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714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371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667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695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13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93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990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1DFD0F-6A8A-4A9E-B183-9864362272AE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10438-F658-4EB4-9B26-0B2E60D43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57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t="-30000" b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7424D-8B7D-501E-B0AB-0A349E7FE6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in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D4B133-9559-47B0-DC31-49356D9AD2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ACNA4006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4249702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37E39-96E2-9917-122E-5A58745664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8F046-5075-15C9-77C2-16365FBD3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the module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Assessment methods</a:t>
            </a:r>
          </a:p>
          <a:p>
            <a:pPr lvl="1"/>
            <a:r>
              <a:rPr lang="en-GB" dirty="0"/>
              <a:t>Assessment dates</a:t>
            </a:r>
          </a:p>
          <a:p>
            <a:pPr lvl="1"/>
            <a:r>
              <a:rPr lang="en-GB" dirty="0"/>
              <a:t>Forward calendar</a:t>
            </a:r>
          </a:p>
          <a:p>
            <a:pPr lvl="1"/>
            <a:r>
              <a:rPr lang="en-GB" dirty="0"/>
              <a:t>Where information will be stored</a:t>
            </a:r>
          </a:p>
          <a:p>
            <a:r>
              <a:rPr lang="en-GB" dirty="0"/>
              <a:t>Some questions for you!</a:t>
            </a:r>
          </a:p>
          <a:p>
            <a:r>
              <a:rPr lang="en-GB" dirty="0"/>
              <a:t>Screening exercise</a:t>
            </a:r>
          </a:p>
        </p:txBody>
      </p:sp>
    </p:spTree>
    <p:extLst>
      <p:ext uri="{BB962C8B-B14F-4D97-AF65-F5344CB8AC3E}">
        <p14:creationId xmlns:p14="http://schemas.microsoft.com/office/powerpoint/2010/main" val="700739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B224C-6D75-4A2F-0707-2B8D75A67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your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558F7-5B10-FA12-C922-63759D7C0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dirty="0">
                <a:effectLst/>
                <a:ea typeface="Times New Roman" panose="02020603050405020304" pitchFamily="18" charset="0"/>
              </a:rPr>
              <a:t>To develop student’s skills for independent study and life-long learning, which will form the foundations for successful completion of their degree programme and support future employment opportunities”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636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50717-D177-F7AE-223E-FD696ABA1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8358B-083D-6C25-F0B8-52C7C360BF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Demonstrate the foundational skills to be a resilient and healthy independent learner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Practice the principles of learning agility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Use suitable technology to support and enhance your learning experience within the discipline area</a:t>
            </a:r>
          </a:p>
        </p:txBody>
      </p:sp>
    </p:spTree>
    <p:extLst>
      <p:ext uri="{BB962C8B-B14F-4D97-AF65-F5344CB8AC3E}">
        <p14:creationId xmlns:p14="http://schemas.microsoft.com/office/powerpoint/2010/main" val="3313102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39792-2FA8-029E-7E1A-1B2B3BEB5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71476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2E7B1-F926-EDBB-D18C-1D079B7C54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Journal paper assessment</a:t>
            </a:r>
          </a:p>
          <a:p>
            <a:pPr lvl="1"/>
            <a:r>
              <a:rPr lang="en-GB" dirty="0"/>
              <a:t>Due date 29 November 2024 by 23.59</a:t>
            </a:r>
          </a:p>
          <a:p>
            <a:pPr lvl="1"/>
            <a:r>
              <a:rPr lang="en-GB" dirty="0"/>
              <a:t>Feedback due 17 January 2025</a:t>
            </a:r>
          </a:p>
          <a:p>
            <a:pPr lvl="1"/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Poster presentation and video</a:t>
            </a:r>
          </a:p>
          <a:p>
            <a:pPr lvl="1"/>
            <a:r>
              <a:rPr lang="en-GB" dirty="0"/>
              <a:t>Due date 03 April 2025 by 23.59</a:t>
            </a:r>
          </a:p>
          <a:p>
            <a:pPr lvl="1"/>
            <a:r>
              <a:rPr lang="en-GB" dirty="0"/>
              <a:t>Feedback due 22 May 2025</a:t>
            </a:r>
          </a:p>
        </p:txBody>
      </p:sp>
    </p:spTree>
    <p:extLst>
      <p:ext uri="{BB962C8B-B14F-4D97-AF65-F5344CB8AC3E}">
        <p14:creationId xmlns:p14="http://schemas.microsoft.com/office/powerpoint/2010/main" val="1448885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47BAB-CE38-71D7-F53B-ABE2BF020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Forward planner (term 1)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CF4B6EA-8043-3A0F-FA54-ACE7353301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3995527"/>
              </p:ext>
            </p:extLst>
          </p:nvPr>
        </p:nvGraphicFramePr>
        <p:xfrm>
          <a:off x="689206" y="1551410"/>
          <a:ext cx="7567613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7213">
                  <a:extLst>
                    <a:ext uri="{9D8B030D-6E8A-4147-A177-3AD203B41FA5}">
                      <a16:colId xmlns:a16="http://schemas.microsoft.com/office/drawing/2014/main" val="1131556924"/>
                    </a:ext>
                  </a:extLst>
                </a:gridCol>
                <a:gridCol w="5740400">
                  <a:extLst>
                    <a:ext uri="{9D8B030D-6E8A-4147-A177-3AD203B41FA5}">
                      <a16:colId xmlns:a16="http://schemas.microsoft.com/office/drawing/2014/main" val="15874950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Activity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4294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30 September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Introduction and screening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54493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07 October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kind of learner are you?  What is good / poor academic practice? Library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5174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14 October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Digicentre</a:t>
                      </a:r>
                      <a:r>
                        <a:rPr lang="en-GB" dirty="0"/>
                        <a:t> – your digital skills (laptop needed)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5813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21 October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FIELDWORK WEEK – NO LECTURES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4819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28 October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Referencing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5585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04 November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Referencing and referencing tools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5689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 November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Assessing plagiarism and paper reviews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76335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18 November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Fake news, evaluation of sources, writing academically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753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25 November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Further writing academically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23659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02 December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Chat GPT (Elanor)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0612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09 December 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Reflection on learning so far + Christmas snacks!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048416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B26FD4C-D26A-1130-2ED7-6C2A50090AA4}"/>
              </a:ext>
            </a:extLst>
          </p:cNvPr>
          <p:cNvSpPr txBox="1"/>
          <p:nvPr/>
        </p:nvSpPr>
        <p:spPr>
          <a:xfrm>
            <a:off x="689206" y="6347907"/>
            <a:ext cx="1855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Subject to change</a:t>
            </a:r>
          </a:p>
        </p:txBody>
      </p:sp>
    </p:spTree>
    <p:extLst>
      <p:ext uri="{BB962C8B-B14F-4D97-AF65-F5344CB8AC3E}">
        <p14:creationId xmlns:p14="http://schemas.microsoft.com/office/powerpoint/2010/main" val="3633382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381E6-D2A6-B52D-B8E2-2BC25370E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2CB9B-0E5C-35F8-4BF0-E8C30F73F2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ACDA7E-2BF5-1916-4472-3F1A42D30B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833" b="4921"/>
          <a:stretch/>
        </p:blipFill>
        <p:spPr>
          <a:xfrm>
            <a:off x="0" y="1690689"/>
            <a:ext cx="9144000" cy="4830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743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B71BA-50F6-605D-6E87-645481D9E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for 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6AD880-2641-E877-1A55-FB0B318FB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consider the following and bring responses with you.</a:t>
            </a:r>
          </a:p>
          <a:p>
            <a:endParaRPr lang="en-GB" dirty="0"/>
          </a:p>
          <a:p>
            <a:r>
              <a:rPr lang="en-GB" dirty="0"/>
              <a:t>What is good academic practice?</a:t>
            </a:r>
          </a:p>
          <a:p>
            <a:r>
              <a:rPr lang="en-GB" dirty="0"/>
              <a:t>What is poor academic practice?</a:t>
            </a:r>
          </a:p>
          <a:p>
            <a:r>
              <a:rPr lang="en-GB" dirty="0"/>
              <a:t>How can you achieve good academic practice?</a:t>
            </a:r>
          </a:p>
        </p:txBody>
      </p:sp>
    </p:spTree>
    <p:extLst>
      <p:ext uri="{BB962C8B-B14F-4D97-AF65-F5344CB8AC3E}">
        <p14:creationId xmlns:p14="http://schemas.microsoft.com/office/powerpoint/2010/main" val="3402217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252</TotalTime>
  <Words>287</Words>
  <Application>Microsoft Office PowerPoint</Application>
  <PresentationFormat>On-screen Show (4:3)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Learning in the Digital Era</vt:lpstr>
      <vt:lpstr>Outline</vt:lpstr>
      <vt:lpstr>Introduction to your module</vt:lpstr>
      <vt:lpstr>Learning outcomes</vt:lpstr>
      <vt:lpstr>Module assessment</vt:lpstr>
      <vt:lpstr>Forward planner (term 1)</vt:lpstr>
      <vt:lpstr>Module information</vt:lpstr>
      <vt:lpstr>Questions for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Lara Hopkinson</dc:creator>
  <cp:lastModifiedBy>Lara Hopkinson</cp:lastModifiedBy>
  <cp:revision>5</cp:revision>
  <dcterms:created xsi:type="dcterms:W3CDTF">2022-09-20T09:28:00Z</dcterms:created>
  <dcterms:modified xsi:type="dcterms:W3CDTF">2024-10-01T13:48:39Z</dcterms:modified>
</cp:coreProperties>
</file>