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7" r:id="rId6"/>
    <p:sldId id="259" r:id="rId7"/>
    <p:sldId id="261"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8A45A4-85EE-42AC-A950-85CBF36F15AA}" v="918" dt="2022-10-20T19:36:48.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0" d="100"/>
          <a:sy n="90" d="100"/>
        </p:scale>
        <p:origin x="3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51A2D0-8DFB-4ED2-9D7F-33F949E9B72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BE8C776-4724-4F1E-90F1-D5C84E382D33}">
      <dgm:prSet/>
      <dgm:spPr/>
      <dgm:t>
        <a:bodyPr/>
        <a:lstStyle/>
        <a:p>
          <a:r>
            <a:rPr lang="en-US"/>
            <a:t>One of the platforms that students use at uwtsd is </a:t>
          </a:r>
        </a:p>
      </dgm:t>
    </dgm:pt>
    <dgm:pt modelId="{BDE2F252-D02C-4FBF-A52A-B44C6B67FDFF}" type="parTrans" cxnId="{BDFDF027-96C6-436B-95ED-121ADE2303A1}">
      <dgm:prSet/>
      <dgm:spPr/>
      <dgm:t>
        <a:bodyPr/>
        <a:lstStyle/>
        <a:p>
          <a:endParaRPr lang="en-US"/>
        </a:p>
      </dgm:t>
    </dgm:pt>
    <dgm:pt modelId="{83E88C00-A68A-4CF2-A189-5FB557D414CF}" type="sibTrans" cxnId="{BDFDF027-96C6-436B-95ED-121ADE2303A1}">
      <dgm:prSet/>
      <dgm:spPr/>
      <dgm:t>
        <a:bodyPr/>
        <a:lstStyle/>
        <a:p>
          <a:endParaRPr lang="en-US"/>
        </a:p>
      </dgm:t>
    </dgm:pt>
    <dgm:pt modelId="{A06DE56F-047D-4E39-BDB4-8D164CAB759C}">
      <dgm:prSet/>
      <dgm:spPr/>
      <dgm:t>
        <a:bodyPr/>
        <a:lstStyle/>
        <a:p>
          <a:r>
            <a:rPr lang="en-US"/>
            <a:t>Microsoft Teams is the digital hub that faculty and staff need. It brings conversations, content, and apps together in one place, streamlining work flow for administrators and allowing staff to create vibrant, personalized learning environments. With Teams, you can create collaborative classrooms, personalize learning with assignments, connect with colleagues, and streamline faculty communication. Teams supports staff-to-staff collaboration as well as class collaboration and communication. In short, it is the one tool that can help with educators' administrative and classroom tasks, saving faculty time.</a:t>
          </a:r>
        </a:p>
      </dgm:t>
    </dgm:pt>
    <dgm:pt modelId="{B2246528-8ED0-4123-99FE-A7AE9DE09615}" type="parTrans" cxnId="{66214C26-0214-4FFA-87E2-B5B00B31E30E}">
      <dgm:prSet/>
      <dgm:spPr/>
      <dgm:t>
        <a:bodyPr/>
        <a:lstStyle/>
        <a:p>
          <a:endParaRPr lang="en-US"/>
        </a:p>
      </dgm:t>
    </dgm:pt>
    <dgm:pt modelId="{7DF6850A-95B9-4EF5-8C55-C33167241A6B}" type="sibTrans" cxnId="{66214C26-0214-4FFA-87E2-B5B00B31E30E}">
      <dgm:prSet/>
      <dgm:spPr/>
      <dgm:t>
        <a:bodyPr/>
        <a:lstStyle/>
        <a:p>
          <a:endParaRPr lang="en-US"/>
        </a:p>
      </dgm:t>
    </dgm:pt>
    <dgm:pt modelId="{9529E2EB-7506-4F02-A483-BA95A34BCB54}" type="pres">
      <dgm:prSet presAssocID="{8451A2D0-8DFB-4ED2-9D7F-33F949E9B721}" presName="outerComposite" presStyleCnt="0">
        <dgm:presLayoutVars>
          <dgm:chMax val="5"/>
          <dgm:dir/>
          <dgm:resizeHandles val="exact"/>
        </dgm:presLayoutVars>
      </dgm:prSet>
      <dgm:spPr/>
    </dgm:pt>
    <dgm:pt modelId="{A925A823-E01D-4ABB-8B0D-84E885FB09AE}" type="pres">
      <dgm:prSet presAssocID="{8451A2D0-8DFB-4ED2-9D7F-33F949E9B721}" presName="dummyMaxCanvas" presStyleCnt="0">
        <dgm:presLayoutVars/>
      </dgm:prSet>
      <dgm:spPr/>
    </dgm:pt>
    <dgm:pt modelId="{CC47ABCB-AAFB-4E41-9546-7A5A1997DFD6}" type="pres">
      <dgm:prSet presAssocID="{8451A2D0-8DFB-4ED2-9D7F-33F949E9B721}" presName="TwoNodes_1" presStyleLbl="node1" presStyleIdx="0" presStyleCnt="2">
        <dgm:presLayoutVars>
          <dgm:bulletEnabled val="1"/>
        </dgm:presLayoutVars>
      </dgm:prSet>
      <dgm:spPr/>
    </dgm:pt>
    <dgm:pt modelId="{F1CD4D8A-D6C9-42C6-B923-F6EDD20912B4}" type="pres">
      <dgm:prSet presAssocID="{8451A2D0-8DFB-4ED2-9D7F-33F949E9B721}" presName="TwoNodes_2" presStyleLbl="node1" presStyleIdx="1" presStyleCnt="2">
        <dgm:presLayoutVars>
          <dgm:bulletEnabled val="1"/>
        </dgm:presLayoutVars>
      </dgm:prSet>
      <dgm:spPr/>
    </dgm:pt>
    <dgm:pt modelId="{B85C09DD-3AE2-4F17-B50F-99C5735D6224}" type="pres">
      <dgm:prSet presAssocID="{8451A2D0-8DFB-4ED2-9D7F-33F949E9B721}" presName="TwoConn_1-2" presStyleLbl="fgAccFollowNode1" presStyleIdx="0" presStyleCnt="1">
        <dgm:presLayoutVars>
          <dgm:bulletEnabled val="1"/>
        </dgm:presLayoutVars>
      </dgm:prSet>
      <dgm:spPr/>
    </dgm:pt>
    <dgm:pt modelId="{79075043-88A5-4498-AFDC-863F673584BF}" type="pres">
      <dgm:prSet presAssocID="{8451A2D0-8DFB-4ED2-9D7F-33F949E9B721}" presName="TwoNodes_1_text" presStyleLbl="node1" presStyleIdx="1" presStyleCnt="2">
        <dgm:presLayoutVars>
          <dgm:bulletEnabled val="1"/>
        </dgm:presLayoutVars>
      </dgm:prSet>
      <dgm:spPr/>
    </dgm:pt>
    <dgm:pt modelId="{F67F07F4-8CDC-420E-A820-3CBC7AAB6880}" type="pres">
      <dgm:prSet presAssocID="{8451A2D0-8DFB-4ED2-9D7F-33F949E9B721}" presName="TwoNodes_2_text" presStyleLbl="node1" presStyleIdx="1" presStyleCnt="2">
        <dgm:presLayoutVars>
          <dgm:bulletEnabled val="1"/>
        </dgm:presLayoutVars>
      </dgm:prSet>
      <dgm:spPr/>
    </dgm:pt>
  </dgm:ptLst>
  <dgm:cxnLst>
    <dgm:cxn modelId="{3E073B05-373F-4412-95E3-72810732F478}" type="presOf" srcId="{8451A2D0-8DFB-4ED2-9D7F-33F949E9B721}" destId="{9529E2EB-7506-4F02-A483-BA95A34BCB54}" srcOrd="0" destOrd="0" presId="urn:microsoft.com/office/officeart/2005/8/layout/vProcess5"/>
    <dgm:cxn modelId="{9C1BDF0C-7608-4B03-9D69-E4A97DBFA8F4}" type="presOf" srcId="{A06DE56F-047D-4E39-BDB4-8D164CAB759C}" destId="{F1CD4D8A-D6C9-42C6-B923-F6EDD20912B4}" srcOrd="0" destOrd="0" presId="urn:microsoft.com/office/officeart/2005/8/layout/vProcess5"/>
    <dgm:cxn modelId="{66214C26-0214-4FFA-87E2-B5B00B31E30E}" srcId="{8451A2D0-8DFB-4ED2-9D7F-33F949E9B721}" destId="{A06DE56F-047D-4E39-BDB4-8D164CAB759C}" srcOrd="1" destOrd="0" parTransId="{B2246528-8ED0-4123-99FE-A7AE9DE09615}" sibTransId="{7DF6850A-95B9-4EF5-8C55-C33167241A6B}"/>
    <dgm:cxn modelId="{BDFDF027-96C6-436B-95ED-121ADE2303A1}" srcId="{8451A2D0-8DFB-4ED2-9D7F-33F949E9B721}" destId="{1BE8C776-4724-4F1E-90F1-D5C84E382D33}" srcOrd="0" destOrd="0" parTransId="{BDE2F252-D02C-4FBF-A52A-B44C6B67FDFF}" sibTransId="{83E88C00-A68A-4CF2-A189-5FB557D414CF}"/>
    <dgm:cxn modelId="{1A1CF33D-2CF6-48DD-8BB4-3E43A60FCBC7}" type="presOf" srcId="{A06DE56F-047D-4E39-BDB4-8D164CAB759C}" destId="{F67F07F4-8CDC-420E-A820-3CBC7AAB6880}" srcOrd="1" destOrd="0" presId="urn:microsoft.com/office/officeart/2005/8/layout/vProcess5"/>
    <dgm:cxn modelId="{058A6B3F-FA21-4774-B7CE-9F6493F40F53}" type="presOf" srcId="{1BE8C776-4724-4F1E-90F1-D5C84E382D33}" destId="{79075043-88A5-4498-AFDC-863F673584BF}" srcOrd="1" destOrd="0" presId="urn:microsoft.com/office/officeart/2005/8/layout/vProcess5"/>
    <dgm:cxn modelId="{AAB3AC41-FDDB-4551-BF2E-1BCD99C35D4D}" type="presOf" srcId="{1BE8C776-4724-4F1E-90F1-D5C84E382D33}" destId="{CC47ABCB-AAFB-4E41-9546-7A5A1997DFD6}" srcOrd="0" destOrd="0" presId="urn:microsoft.com/office/officeart/2005/8/layout/vProcess5"/>
    <dgm:cxn modelId="{E6AEBB66-EFC5-4E1D-A188-E8D9E8F0F021}" type="presOf" srcId="{83E88C00-A68A-4CF2-A189-5FB557D414CF}" destId="{B85C09DD-3AE2-4F17-B50F-99C5735D6224}" srcOrd="0" destOrd="0" presId="urn:microsoft.com/office/officeart/2005/8/layout/vProcess5"/>
    <dgm:cxn modelId="{1FF1C1C8-4E97-4388-90EA-995258334BDC}" type="presParOf" srcId="{9529E2EB-7506-4F02-A483-BA95A34BCB54}" destId="{A925A823-E01D-4ABB-8B0D-84E885FB09AE}" srcOrd="0" destOrd="0" presId="urn:microsoft.com/office/officeart/2005/8/layout/vProcess5"/>
    <dgm:cxn modelId="{A4F63F6C-179E-437A-BB5A-CA60EEC14AAF}" type="presParOf" srcId="{9529E2EB-7506-4F02-A483-BA95A34BCB54}" destId="{CC47ABCB-AAFB-4E41-9546-7A5A1997DFD6}" srcOrd="1" destOrd="0" presId="urn:microsoft.com/office/officeart/2005/8/layout/vProcess5"/>
    <dgm:cxn modelId="{8884E074-B6EC-4FB6-BBA8-7A1CE0E71B35}" type="presParOf" srcId="{9529E2EB-7506-4F02-A483-BA95A34BCB54}" destId="{F1CD4D8A-D6C9-42C6-B923-F6EDD20912B4}" srcOrd="2" destOrd="0" presId="urn:microsoft.com/office/officeart/2005/8/layout/vProcess5"/>
    <dgm:cxn modelId="{15789A70-3038-42A5-8DCF-C1E96149D269}" type="presParOf" srcId="{9529E2EB-7506-4F02-A483-BA95A34BCB54}" destId="{B85C09DD-3AE2-4F17-B50F-99C5735D6224}" srcOrd="3" destOrd="0" presId="urn:microsoft.com/office/officeart/2005/8/layout/vProcess5"/>
    <dgm:cxn modelId="{2EB42DD8-6D5D-4C7F-8CF7-CC685AC34A92}" type="presParOf" srcId="{9529E2EB-7506-4F02-A483-BA95A34BCB54}" destId="{79075043-88A5-4498-AFDC-863F673584BF}" srcOrd="4" destOrd="0" presId="urn:microsoft.com/office/officeart/2005/8/layout/vProcess5"/>
    <dgm:cxn modelId="{93EA53CD-720D-470B-9C30-D840089381C4}" type="presParOf" srcId="{9529E2EB-7506-4F02-A483-BA95A34BCB54}" destId="{F67F07F4-8CDC-420E-A820-3CBC7AAB6880}"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5F79B5-F76E-4256-A443-7FF9EB9B621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D4159C-EF10-49DD-88EE-CAAC6BEE9B96}">
      <dgm:prSet/>
      <dgm:spPr/>
      <dgm:t>
        <a:bodyPr/>
        <a:lstStyle/>
        <a:p>
          <a:r>
            <a:rPr lang="en-US"/>
            <a:t>Students will benefit from courses focused on areas such as cloud computing, artificial intelligence and data science, while also having access to LinkedIn Learning, Microsoft’s AI Business School and technology learning courses, GitHub and industry certifications. It will also allow students to build critical non-technical skills such as collaboration, communication, creativity and critical thinking.</a:t>
          </a:r>
        </a:p>
      </dgm:t>
    </dgm:pt>
    <dgm:pt modelId="{96916CE6-4B30-4C7A-BB16-E665D73281A7}" type="parTrans" cxnId="{39E09351-30B0-4B7E-A9AD-285AFC08EB2C}">
      <dgm:prSet/>
      <dgm:spPr/>
      <dgm:t>
        <a:bodyPr/>
        <a:lstStyle/>
        <a:p>
          <a:endParaRPr lang="en-US"/>
        </a:p>
      </dgm:t>
    </dgm:pt>
    <dgm:pt modelId="{3FBD5F15-9E8F-4114-98C0-974293994E50}" type="sibTrans" cxnId="{39E09351-30B0-4B7E-A9AD-285AFC08EB2C}">
      <dgm:prSet/>
      <dgm:spPr/>
      <dgm:t>
        <a:bodyPr/>
        <a:lstStyle/>
        <a:p>
          <a:endParaRPr lang="en-US"/>
        </a:p>
      </dgm:t>
    </dgm:pt>
    <dgm:pt modelId="{3596CA1F-0076-4C64-85A0-D8BD1DE458FE}">
      <dgm:prSet/>
      <dgm:spPr/>
      <dgm:t>
        <a:bodyPr/>
        <a:lstStyle/>
        <a:p>
          <a:r>
            <a:rPr lang="en-US" i="1"/>
            <a:t>While students still need such skills as collaboration, communication, critical thinking and creativity, they also need digital skills to thrive in an increasingly hybrid, digital economy</a:t>
          </a:r>
          <a:r>
            <a:rPr lang="en-US"/>
            <a:t>.</a:t>
          </a:r>
        </a:p>
      </dgm:t>
    </dgm:pt>
    <dgm:pt modelId="{114978F2-495E-4894-AF7C-06FD3E9980ED}" type="parTrans" cxnId="{8C39B01C-E438-4B9D-8C5C-B090F6AC6D9B}">
      <dgm:prSet/>
      <dgm:spPr/>
      <dgm:t>
        <a:bodyPr/>
        <a:lstStyle/>
        <a:p>
          <a:endParaRPr lang="en-US"/>
        </a:p>
      </dgm:t>
    </dgm:pt>
    <dgm:pt modelId="{24687033-6CE6-43F0-9BBC-91F1123123DA}" type="sibTrans" cxnId="{8C39B01C-E438-4B9D-8C5C-B090F6AC6D9B}">
      <dgm:prSet/>
      <dgm:spPr/>
      <dgm:t>
        <a:bodyPr/>
        <a:lstStyle/>
        <a:p>
          <a:endParaRPr lang="en-US"/>
        </a:p>
      </dgm:t>
    </dgm:pt>
    <dgm:pt modelId="{04E16E55-BB61-41EC-AB40-22559C7D5098}" type="pres">
      <dgm:prSet presAssocID="{145F79B5-F76E-4256-A443-7FF9EB9B6218}" presName="linear" presStyleCnt="0">
        <dgm:presLayoutVars>
          <dgm:animLvl val="lvl"/>
          <dgm:resizeHandles val="exact"/>
        </dgm:presLayoutVars>
      </dgm:prSet>
      <dgm:spPr/>
    </dgm:pt>
    <dgm:pt modelId="{CA562379-A239-4995-B800-A17DE469710C}" type="pres">
      <dgm:prSet presAssocID="{FCD4159C-EF10-49DD-88EE-CAAC6BEE9B96}" presName="parentText" presStyleLbl="node1" presStyleIdx="0" presStyleCnt="2">
        <dgm:presLayoutVars>
          <dgm:chMax val="0"/>
          <dgm:bulletEnabled val="1"/>
        </dgm:presLayoutVars>
      </dgm:prSet>
      <dgm:spPr/>
    </dgm:pt>
    <dgm:pt modelId="{17768DE9-66BA-4098-91B0-1413A2860525}" type="pres">
      <dgm:prSet presAssocID="{3FBD5F15-9E8F-4114-98C0-974293994E50}" presName="spacer" presStyleCnt="0"/>
      <dgm:spPr/>
    </dgm:pt>
    <dgm:pt modelId="{3892D4CC-2D91-4AF4-8C6C-A5F8AF327C07}" type="pres">
      <dgm:prSet presAssocID="{3596CA1F-0076-4C64-85A0-D8BD1DE458FE}" presName="parentText" presStyleLbl="node1" presStyleIdx="1" presStyleCnt="2">
        <dgm:presLayoutVars>
          <dgm:chMax val="0"/>
          <dgm:bulletEnabled val="1"/>
        </dgm:presLayoutVars>
      </dgm:prSet>
      <dgm:spPr/>
    </dgm:pt>
  </dgm:ptLst>
  <dgm:cxnLst>
    <dgm:cxn modelId="{8C39B01C-E438-4B9D-8C5C-B090F6AC6D9B}" srcId="{145F79B5-F76E-4256-A443-7FF9EB9B6218}" destId="{3596CA1F-0076-4C64-85A0-D8BD1DE458FE}" srcOrd="1" destOrd="0" parTransId="{114978F2-495E-4894-AF7C-06FD3E9980ED}" sibTransId="{24687033-6CE6-43F0-9BBC-91F1123123DA}"/>
    <dgm:cxn modelId="{39E09351-30B0-4B7E-A9AD-285AFC08EB2C}" srcId="{145F79B5-F76E-4256-A443-7FF9EB9B6218}" destId="{FCD4159C-EF10-49DD-88EE-CAAC6BEE9B96}" srcOrd="0" destOrd="0" parTransId="{96916CE6-4B30-4C7A-BB16-E665D73281A7}" sibTransId="{3FBD5F15-9E8F-4114-98C0-974293994E50}"/>
    <dgm:cxn modelId="{676BA786-CE76-48F9-B1BC-444B24E3F02D}" type="presOf" srcId="{FCD4159C-EF10-49DD-88EE-CAAC6BEE9B96}" destId="{CA562379-A239-4995-B800-A17DE469710C}" srcOrd="0" destOrd="0" presId="urn:microsoft.com/office/officeart/2005/8/layout/vList2"/>
    <dgm:cxn modelId="{E62BAAC7-AA9D-40B9-B17F-6D25DE8573EF}" type="presOf" srcId="{145F79B5-F76E-4256-A443-7FF9EB9B6218}" destId="{04E16E55-BB61-41EC-AB40-22559C7D5098}" srcOrd="0" destOrd="0" presId="urn:microsoft.com/office/officeart/2005/8/layout/vList2"/>
    <dgm:cxn modelId="{5149F5E9-9493-473E-9A2E-7329EAC5785E}" type="presOf" srcId="{3596CA1F-0076-4C64-85A0-D8BD1DE458FE}" destId="{3892D4CC-2D91-4AF4-8C6C-A5F8AF327C07}" srcOrd="0" destOrd="0" presId="urn:microsoft.com/office/officeart/2005/8/layout/vList2"/>
    <dgm:cxn modelId="{EDE644E7-623B-45C3-A871-21EFAA6A7748}" type="presParOf" srcId="{04E16E55-BB61-41EC-AB40-22559C7D5098}" destId="{CA562379-A239-4995-B800-A17DE469710C}" srcOrd="0" destOrd="0" presId="urn:microsoft.com/office/officeart/2005/8/layout/vList2"/>
    <dgm:cxn modelId="{360E5021-38AF-47F0-8D05-C7BAE26180C3}" type="presParOf" srcId="{04E16E55-BB61-41EC-AB40-22559C7D5098}" destId="{17768DE9-66BA-4098-91B0-1413A2860525}" srcOrd="1" destOrd="0" presId="urn:microsoft.com/office/officeart/2005/8/layout/vList2"/>
    <dgm:cxn modelId="{95CA2538-CE45-4B74-B5E0-81717264F303}" type="presParOf" srcId="{04E16E55-BB61-41EC-AB40-22559C7D5098}" destId="{3892D4CC-2D91-4AF4-8C6C-A5F8AF327C0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2CDA29-E5A2-4EF0-84B1-221529EF80B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297637D-3EE7-4381-B787-0B07C57B5FDB}">
      <dgm:prSet/>
      <dgm:spPr/>
      <dgm:t>
        <a:bodyPr/>
        <a:lstStyle/>
        <a:p>
          <a:r>
            <a:rPr lang="en-US"/>
            <a:t>-Increased Focus on Work.</a:t>
          </a:r>
        </a:p>
      </dgm:t>
    </dgm:pt>
    <dgm:pt modelId="{DE11A8C5-B578-4E16-A787-76119F61245B}" type="parTrans" cxnId="{00160CF4-9CC5-42B4-9159-63B712274F95}">
      <dgm:prSet/>
      <dgm:spPr/>
      <dgm:t>
        <a:bodyPr/>
        <a:lstStyle/>
        <a:p>
          <a:endParaRPr lang="en-US"/>
        </a:p>
      </dgm:t>
    </dgm:pt>
    <dgm:pt modelId="{3D0FF795-CDEE-48B1-BD64-A78C145ED1E4}" type="sibTrans" cxnId="{00160CF4-9CC5-42B4-9159-63B712274F95}">
      <dgm:prSet/>
      <dgm:spPr/>
      <dgm:t>
        <a:bodyPr/>
        <a:lstStyle/>
        <a:p>
          <a:endParaRPr lang="en-US"/>
        </a:p>
      </dgm:t>
    </dgm:pt>
    <dgm:pt modelId="{4B62FFAB-9B00-4509-A937-09AA4266AD97}">
      <dgm:prSet/>
      <dgm:spPr/>
      <dgm:t>
        <a:bodyPr/>
        <a:lstStyle/>
        <a:p>
          <a:r>
            <a:rPr lang="en-US"/>
            <a:t>- Increased Team Productivity.</a:t>
          </a:r>
        </a:p>
      </dgm:t>
    </dgm:pt>
    <dgm:pt modelId="{DC5E2CD7-02AF-41DA-BAD1-4E7EDF367984}" type="parTrans" cxnId="{10BE7672-3B20-431B-9476-3992DAE93414}">
      <dgm:prSet/>
      <dgm:spPr/>
      <dgm:t>
        <a:bodyPr/>
        <a:lstStyle/>
        <a:p>
          <a:endParaRPr lang="en-US"/>
        </a:p>
      </dgm:t>
    </dgm:pt>
    <dgm:pt modelId="{2A01F0AB-8E77-48CF-88A3-A3D04AADB2BA}" type="sibTrans" cxnId="{10BE7672-3B20-431B-9476-3992DAE93414}">
      <dgm:prSet/>
      <dgm:spPr/>
      <dgm:t>
        <a:bodyPr/>
        <a:lstStyle/>
        <a:p>
          <a:endParaRPr lang="en-US"/>
        </a:p>
      </dgm:t>
    </dgm:pt>
    <dgm:pt modelId="{32396DA1-BC50-4A05-A867-B409560CF5DC}">
      <dgm:prSet/>
      <dgm:spPr/>
      <dgm:t>
        <a:bodyPr/>
        <a:lstStyle/>
        <a:p>
          <a:r>
            <a:rPr lang="en-US"/>
            <a:t>-day trial.</a:t>
          </a:r>
        </a:p>
      </dgm:t>
    </dgm:pt>
    <dgm:pt modelId="{F37BC7D5-6D8D-4A75-B9CF-8F7D71BD4B3A}" type="parTrans" cxnId="{D2C9C954-87FE-413A-B149-E13DD83508F4}">
      <dgm:prSet/>
      <dgm:spPr/>
      <dgm:t>
        <a:bodyPr/>
        <a:lstStyle/>
        <a:p>
          <a:endParaRPr lang="en-US"/>
        </a:p>
      </dgm:t>
    </dgm:pt>
    <dgm:pt modelId="{0845D463-A7E3-43D7-8E74-727FB26801CE}" type="sibTrans" cxnId="{D2C9C954-87FE-413A-B149-E13DD83508F4}">
      <dgm:prSet/>
      <dgm:spPr/>
      <dgm:t>
        <a:bodyPr/>
        <a:lstStyle/>
        <a:p>
          <a:endParaRPr lang="en-US"/>
        </a:p>
      </dgm:t>
    </dgm:pt>
    <dgm:pt modelId="{46450968-5BDE-44E5-8499-3D4A16848166}">
      <dgm:prSet/>
      <dgm:spPr/>
      <dgm:t>
        <a:bodyPr/>
        <a:lstStyle/>
        <a:p>
          <a:r>
            <a:rPr lang="en-US"/>
            <a:t>-Easy Implementation.</a:t>
          </a:r>
        </a:p>
      </dgm:t>
    </dgm:pt>
    <dgm:pt modelId="{96948C20-82A3-451A-8509-B9A8A934BA78}" type="parTrans" cxnId="{62A6AD7A-E680-4CE6-BE24-D5A38C5536A5}">
      <dgm:prSet/>
      <dgm:spPr/>
      <dgm:t>
        <a:bodyPr/>
        <a:lstStyle/>
        <a:p>
          <a:endParaRPr lang="en-US"/>
        </a:p>
      </dgm:t>
    </dgm:pt>
    <dgm:pt modelId="{4F459AC4-D9C0-424C-96E3-51C4727258DC}" type="sibTrans" cxnId="{62A6AD7A-E680-4CE6-BE24-D5A38C5536A5}">
      <dgm:prSet/>
      <dgm:spPr/>
      <dgm:t>
        <a:bodyPr/>
        <a:lstStyle/>
        <a:p>
          <a:endParaRPr lang="en-US"/>
        </a:p>
      </dgm:t>
    </dgm:pt>
    <dgm:pt modelId="{84AC1A6B-C108-4E64-84AD-9CC343830686}">
      <dgm:prSet/>
      <dgm:spPr/>
      <dgm:t>
        <a:bodyPr/>
        <a:lstStyle/>
        <a:p>
          <a:r>
            <a:rPr lang="en-US"/>
            <a:t>Cons </a:t>
          </a:r>
        </a:p>
      </dgm:t>
    </dgm:pt>
    <dgm:pt modelId="{440C3EAE-5221-42F1-9792-A62BCECC2A33}" type="parTrans" cxnId="{F0C096CF-83A3-45C1-9898-70F779FA8C8C}">
      <dgm:prSet/>
      <dgm:spPr/>
      <dgm:t>
        <a:bodyPr/>
        <a:lstStyle/>
        <a:p>
          <a:endParaRPr lang="en-US"/>
        </a:p>
      </dgm:t>
    </dgm:pt>
    <dgm:pt modelId="{B5236492-6ACF-41DF-A13D-6356BA1F5CFE}" type="sibTrans" cxnId="{F0C096CF-83A3-45C1-9898-70F779FA8C8C}">
      <dgm:prSet/>
      <dgm:spPr/>
      <dgm:t>
        <a:bodyPr/>
        <a:lstStyle/>
        <a:p>
          <a:endParaRPr lang="en-US"/>
        </a:p>
      </dgm:t>
    </dgm:pt>
    <dgm:pt modelId="{C7CB1E38-224B-41FD-87BB-36CA9564B0C3}">
      <dgm:prSet/>
      <dgm:spPr/>
      <dgm:t>
        <a:bodyPr/>
        <a:lstStyle/>
        <a:p>
          <a:r>
            <a:rPr lang="en-US"/>
            <a:t>Confusing File Structures.</a:t>
          </a:r>
        </a:p>
      </dgm:t>
    </dgm:pt>
    <dgm:pt modelId="{D709307C-ECCC-4569-A1A7-A2CA3BD03008}" type="parTrans" cxnId="{E83D8A3D-3BE2-4CB7-88B5-AE4733F853D3}">
      <dgm:prSet/>
      <dgm:spPr/>
      <dgm:t>
        <a:bodyPr/>
        <a:lstStyle/>
        <a:p>
          <a:endParaRPr lang="en-US"/>
        </a:p>
      </dgm:t>
    </dgm:pt>
    <dgm:pt modelId="{000B55F9-D570-41F0-871F-DFE79BE308AD}" type="sibTrans" cxnId="{E83D8A3D-3BE2-4CB7-88B5-AE4733F853D3}">
      <dgm:prSet/>
      <dgm:spPr/>
      <dgm:t>
        <a:bodyPr/>
        <a:lstStyle/>
        <a:p>
          <a:endParaRPr lang="en-US"/>
        </a:p>
      </dgm:t>
    </dgm:pt>
    <dgm:pt modelId="{7C1F53C8-2C17-48F6-99DC-AA95E6344BA1}">
      <dgm:prSet/>
      <dgm:spPr/>
      <dgm:t>
        <a:bodyPr/>
        <a:lstStyle/>
        <a:p>
          <a:r>
            <a:rPr lang="en-US"/>
            <a:t>Different Online Meeting Experience.</a:t>
          </a:r>
        </a:p>
      </dgm:t>
    </dgm:pt>
    <dgm:pt modelId="{F589EBAB-9AFA-417D-93F8-A32B6818A99B}" type="parTrans" cxnId="{0E03443C-19B2-4B03-9BDC-31A43C9F1EBF}">
      <dgm:prSet/>
      <dgm:spPr/>
      <dgm:t>
        <a:bodyPr/>
        <a:lstStyle/>
        <a:p>
          <a:endParaRPr lang="en-US"/>
        </a:p>
      </dgm:t>
    </dgm:pt>
    <dgm:pt modelId="{9585D101-B8E2-47E4-9E87-1DB648443298}" type="sibTrans" cxnId="{0E03443C-19B2-4B03-9BDC-31A43C9F1EBF}">
      <dgm:prSet/>
      <dgm:spPr/>
      <dgm:t>
        <a:bodyPr/>
        <a:lstStyle/>
        <a:p>
          <a:endParaRPr lang="en-US"/>
        </a:p>
      </dgm:t>
    </dgm:pt>
    <dgm:pt modelId="{6805513A-539B-4629-B21B-3B5850877137}">
      <dgm:prSet/>
      <dgm:spPr/>
      <dgm:t>
        <a:bodyPr/>
        <a:lstStyle/>
        <a:p>
          <a:r>
            <a:rPr lang="en-US"/>
            <a:t>Limited Flexibility.</a:t>
          </a:r>
        </a:p>
      </dgm:t>
    </dgm:pt>
    <dgm:pt modelId="{FEAB0174-7690-4CFE-9DD2-21ECCA365036}" type="parTrans" cxnId="{7BA94BC9-821A-4406-95E4-381B890F762E}">
      <dgm:prSet/>
      <dgm:spPr/>
      <dgm:t>
        <a:bodyPr/>
        <a:lstStyle/>
        <a:p>
          <a:endParaRPr lang="en-US"/>
        </a:p>
      </dgm:t>
    </dgm:pt>
    <dgm:pt modelId="{40FB0F3D-C7DB-4471-9A7F-83A71DCBCC57}" type="sibTrans" cxnId="{7BA94BC9-821A-4406-95E4-381B890F762E}">
      <dgm:prSet/>
      <dgm:spPr/>
      <dgm:t>
        <a:bodyPr/>
        <a:lstStyle/>
        <a:p>
          <a:endParaRPr lang="en-US"/>
        </a:p>
      </dgm:t>
    </dgm:pt>
    <dgm:pt modelId="{8101FBA4-6D39-438D-8592-99367D2E65AF}" type="pres">
      <dgm:prSet presAssocID="{B12CDA29-E5A2-4EF0-84B1-221529EF80BC}" presName="diagram" presStyleCnt="0">
        <dgm:presLayoutVars>
          <dgm:dir/>
          <dgm:resizeHandles val="exact"/>
        </dgm:presLayoutVars>
      </dgm:prSet>
      <dgm:spPr/>
    </dgm:pt>
    <dgm:pt modelId="{6BFB0C76-293B-4F19-AB84-11B4B356761A}" type="pres">
      <dgm:prSet presAssocID="{E297637D-3EE7-4381-B787-0B07C57B5FDB}" presName="node" presStyleLbl="node1" presStyleIdx="0" presStyleCnt="8">
        <dgm:presLayoutVars>
          <dgm:bulletEnabled val="1"/>
        </dgm:presLayoutVars>
      </dgm:prSet>
      <dgm:spPr/>
    </dgm:pt>
    <dgm:pt modelId="{A8D55CA2-1A17-4373-B971-C215D54FA863}" type="pres">
      <dgm:prSet presAssocID="{3D0FF795-CDEE-48B1-BD64-A78C145ED1E4}" presName="sibTrans" presStyleCnt="0"/>
      <dgm:spPr/>
    </dgm:pt>
    <dgm:pt modelId="{E38FC8C1-5B9B-4952-B1E2-BEF76BCA4B8E}" type="pres">
      <dgm:prSet presAssocID="{4B62FFAB-9B00-4509-A937-09AA4266AD97}" presName="node" presStyleLbl="node1" presStyleIdx="1" presStyleCnt="8">
        <dgm:presLayoutVars>
          <dgm:bulletEnabled val="1"/>
        </dgm:presLayoutVars>
      </dgm:prSet>
      <dgm:spPr/>
    </dgm:pt>
    <dgm:pt modelId="{2F38D064-2441-425C-B2D8-31DE0855FA62}" type="pres">
      <dgm:prSet presAssocID="{2A01F0AB-8E77-48CF-88A3-A3D04AADB2BA}" presName="sibTrans" presStyleCnt="0"/>
      <dgm:spPr/>
    </dgm:pt>
    <dgm:pt modelId="{2137F8BF-F430-47CD-8262-3E717DF8C4B9}" type="pres">
      <dgm:prSet presAssocID="{32396DA1-BC50-4A05-A867-B409560CF5DC}" presName="node" presStyleLbl="node1" presStyleIdx="2" presStyleCnt="8">
        <dgm:presLayoutVars>
          <dgm:bulletEnabled val="1"/>
        </dgm:presLayoutVars>
      </dgm:prSet>
      <dgm:spPr/>
    </dgm:pt>
    <dgm:pt modelId="{4E641B62-4355-461D-855A-079C94E5E1B1}" type="pres">
      <dgm:prSet presAssocID="{0845D463-A7E3-43D7-8E74-727FB26801CE}" presName="sibTrans" presStyleCnt="0"/>
      <dgm:spPr/>
    </dgm:pt>
    <dgm:pt modelId="{22569732-F3B4-47D7-9288-5E218D84F190}" type="pres">
      <dgm:prSet presAssocID="{46450968-5BDE-44E5-8499-3D4A16848166}" presName="node" presStyleLbl="node1" presStyleIdx="3" presStyleCnt="8">
        <dgm:presLayoutVars>
          <dgm:bulletEnabled val="1"/>
        </dgm:presLayoutVars>
      </dgm:prSet>
      <dgm:spPr/>
    </dgm:pt>
    <dgm:pt modelId="{7F3FA9DB-E3CD-4283-AFBA-A64400BCD16E}" type="pres">
      <dgm:prSet presAssocID="{4F459AC4-D9C0-424C-96E3-51C4727258DC}" presName="sibTrans" presStyleCnt="0"/>
      <dgm:spPr/>
    </dgm:pt>
    <dgm:pt modelId="{9CEAA199-7AD3-4097-9DE3-97A5DFE053BF}" type="pres">
      <dgm:prSet presAssocID="{84AC1A6B-C108-4E64-84AD-9CC343830686}" presName="node" presStyleLbl="node1" presStyleIdx="4" presStyleCnt="8">
        <dgm:presLayoutVars>
          <dgm:bulletEnabled val="1"/>
        </dgm:presLayoutVars>
      </dgm:prSet>
      <dgm:spPr/>
    </dgm:pt>
    <dgm:pt modelId="{FB5885E2-75C0-4B85-83DD-AA15E4B3C943}" type="pres">
      <dgm:prSet presAssocID="{B5236492-6ACF-41DF-A13D-6356BA1F5CFE}" presName="sibTrans" presStyleCnt="0"/>
      <dgm:spPr/>
    </dgm:pt>
    <dgm:pt modelId="{FD6F08E5-232B-4F73-9D8E-9E44A8CDB930}" type="pres">
      <dgm:prSet presAssocID="{C7CB1E38-224B-41FD-87BB-36CA9564B0C3}" presName="node" presStyleLbl="node1" presStyleIdx="5" presStyleCnt="8">
        <dgm:presLayoutVars>
          <dgm:bulletEnabled val="1"/>
        </dgm:presLayoutVars>
      </dgm:prSet>
      <dgm:spPr/>
    </dgm:pt>
    <dgm:pt modelId="{C6357F3C-2761-4215-A6D8-2095635CCD61}" type="pres">
      <dgm:prSet presAssocID="{000B55F9-D570-41F0-871F-DFE79BE308AD}" presName="sibTrans" presStyleCnt="0"/>
      <dgm:spPr/>
    </dgm:pt>
    <dgm:pt modelId="{27C65DC1-D997-43D6-883D-24D07DEB8D40}" type="pres">
      <dgm:prSet presAssocID="{7C1F53C8-2C17-48F6-99DC-AA95E6344BA1}" presName="node" presStyleLbl="node1" presStyleIdx="6" presStyleCnt="8">
        <dgm:presLayoutVars>
          <dgm:bulletEnabled val="1"/>
        </dgm:presLayoutVars>
      </dgm:prSet>
      <dgm:spPr/>
    </dgm:pt>
    <dgm:pt modelId="{9B548815-D3B8-4054-9D8F-9A4AC8F23B9B}" type="pres">
      <dgm:prSet presAssocID="{9585D101-B8E2-47E4-9E87-1DB648443298}" presName="sibTrans" presStyleCnt="0"/>
      <dgm:spPr/>
    </dgm:pt>
    <dgm:pt modelId="{D07CE0D2-A31D-462A-9E3E-302BDFBE5B08}" type="pres">
      <dgm:prSet presAssocID="{6805513A-539B-4629-B21B-3B5850877137}" presName="node" presStyleLbl="node1" presStyleIdx="7" presStyleCnt="8">
        <dgm:presLayoutVars>
          <dgm:bulletEnabled val="1"/>
        </dgm:presLayoutVars>
      </dgm:prSet>
      <dgm:spPr/>
    </dgm:pt>
  </dgm:ptLst>
  <dgm:cxnLst>
    <dgm:cxn modelId="{52008402-9F97-4D71-BB70-2549F0F44015}" type="presOf" srcId="{32396DA1-BC50-4A05-A867-B409560CF5DC}" destId="{2137F8BF-F430-47CD-8262-3E717DF8C4B9}" srcOrd="0" destOrd="0" presId="urn:microsoft.com/office/officeart/2005/8/layout/default"/>
    <dgm:cxn modelId="{69B21832-25D6-401B-9AF4-0D1095CD1B33}" type="presOf" srcId="{84AC1A6B-C108-4E64-84AD-9CC343830686}" destId="{9CEAA199-7AD3-4097-9DE3-97A5DFE053BF}" srcOrd="0" destOrd="0" presId="urn:microsoft.com/office/officeart/2005/8/layout/default"/>
    <dgm:cxn modelId="{0E03443C-19B2-4B03-9BDC-31A43C9F1EBF}" srcId="{B12CDA29-E5A2-4EF0-84B1-221529EF80BC}" destId="{7C1F53C8-2C17-48F6-99DC-AA95E6344BA1}" srcOrd="6" destOrd="0" parTransId="{F589EBAB-9AFA-417D-93F8-A32B6818A99B}" sibTransId="{9585D101-B8E2-47E4-9E87-1DB648443298}"/>
    <dgm:cxn modelId="{E83D8A3D-3BE2-4CB7-88B5-AE4733F853D3}" srcId="{B12CDA29-E5A2-4EF0-84B1-221529EF80BC}" destId="{C7CB1E38-224B-41FD-87BB-36CA9564B0C3}" srcOrd="5" destOrd="0" parTransId="{D709307C-ECCC-4569-A1A7-A2CA3BD03008}" sibTransId="{000B55F9-D570-41F0-871F-DFE79BE308AD}"/>
    <dgm:cxn modelId="{550AEC64-9235-4DE3-BFDB-4B6EAA7FA8A2}" type="presOf" srcId="{7C1F53C8-2C17-48F6-99DC-AA95E6344BA1}" destId="{27C65DC1-D997-43D6-883D-24D07DEB8D40}" srcOrd="0" destOrd="0" presId="urn:microsoft.com/office/officeart/2005/8/layout/default"/>
    <dgm:cxn modelId="{2C406D65-F42F-4419-A06C-3684E710D588}" type="presOf" srcId="{C7CB1E38-224B-41FD-87BB-36CA9564B0C3}" destId="{FD6F08E5-232B-4F73-9D8E-9E44A8CDB930}" srcOrd="0" destOrd="0" presId="urn:microsoft.com/office/officeart/2005/8/layout/default"/>
    <dgm:cxn modelId="{10BE7672-3B20-431B-9476-3992DAE93414}" srcId="{B12CDA29-E5A2-4EF0-84B1-221529EF80BC}" destId="{4B62FFAB-9B00-4509-A937-09AA4266AD97}" srcOrd="1" destOrd="0" parTransId="{DC5E2CD7-02AF-41DA-BAD1-4E7EDF367984}" sibTransId="{2A01F0AB-8E77-48CF-88A3-A3D04AADB2BA}"/>
    <dgm:cxn modelId="{D2C9C954-87FE-413A-B149-E13DD83508F4}" srcId="{B12CDA29-E5A2-4EF0-84B1-221529EF80BC}" destId="{32396DA1-BC50-4A05-A867-B409560CF5DC}" srcOrd="2" destOrd="0" parTransId="{F37BC7D5-6D8D-4A75-B9CF-8F7D71BD4B3A}" sibTransId="{0845D463-A7E3-43D7-8E74-727FB26801CE}"/>
    <dgm:cxn modelId="{F56C9B78-F892-43CA-B943-1B26076092AE}" type="presOf" srcId="{46450968-5BDE-44E5-8499-3D4A16848166}" destId="{22569732-F3B4-47D7-9288-5E218D84F190}" srcOrd="0" destOrd="0" presId="urn:microsoft.com/office/officeart/2005/8/layout/default"/>
    <dgm:cxn modelId="{130AEB78-8FDA-4904-B9ED-C29B58FFDCDC}" type="presOf" srcId="{B12CDA29-E5A2-4EF0-84B1-221529EF80BC}" destId="{8101FBA4-6D39-438D-8592-99367D2E65AF}" srcOrd="0" destOrd="0" presId="urn:microsoft.com/office/officeart/2005/8/layout/default"/>
    <dgm:cxn modelId="{62A6AD7A-E680-4CE6-BE24-D5A38C5536A5}" srcId="{B12CDA29-E5A2-4EF0-84B1-221529EF80BC}" destId="{46450968-5BDE-44E5-8499-3D4A16848166}" srcOrd="3" destOrd="0" parTransId="{96948C20-82A3-451A-8509-B9A8A934BA78}" sibTransId="{4F459AC4-D9C0-424C-96E3-51C4727258DC}"/>
    <dgm:cxn modelId="{3E072599-05BB-4CC8-9847-B2D17EA2ABEB}" type="presOf" srcId="{E297637D-3EE7-4381-B787-0B07C57B5FDB}" destId="{6BFB0C76-293B-4F19-AB84-11B4B356761A}" srcOrd="0" destOrd="0" presId="urn:microsoft.com/office/officeart/2005/8/layout/default"/>
    <dgm:cxn modelId="{538103B7-426D-458F-8364-7EB8F95E23DE}" type="presOf" srcId="{4B62FFAB-9B00-4509-A937-09AA4266AD97}" destId="{E38FC8C1-5B9B-4952-B1E2-BEF76BCA4B8E}" srcOrd="0" destOrd="0" presId="urn:microsoft.com/office/officeart/2005/8/layout/default"/>
    <dgm:cxn modelId="{7BA94BC9-821A-4406-95E4-381B890F762E}" srcId="{B12CDA29-E5A2-4EF0-84B1-221529EF80BC}" destId="{6805513A-539B-4629-B21B-3B5850877137}" srcOrd="7" destOrd="0" parTransId="{FEAB0174-7690-4CFE-9DD2-21ECCA365036}" sibTransId="{40FB0F3D-C7DB-4471-9A7F-83A71DCBCC57}"/>
    <dgm:cxn modelId="{B31C16CE-6746-4659-BB1C-4D9450C9A271}" type="presOf" srcId="{6805513A-539B-4629-B21B-3B5850877137}" destId="{D07CE0D2-A31D-462A-9E3E-302BDFBE5B08}" srcOrd="0" destOrd="0" presId="urn:microsoft.com/office/officeart/2005/8/layout/default"/>
    <dgm:cxn modelId="{F0C096CF-83A3-45C1-9898-70F779FA8C8C}" srcId="{B12CDA29-E5A2-4EF0-84B1-221529EF80BC}" destId="{84AC1A6B-C108-4E64-84AD-9CC343830686}" srcOrd="4" destOrd="0" parTransId="{440C3EAE-5221-42F1-9792-A62BCECC2A33}" sibTransId="{B5236492-6ACF-41DF-A13D-6356BA1F5CFE}"/>
    <dgm:cxn modelId="{00160CF4-9CC5-42B4-9159-63B712274F95}" srcId="{B12CDA29-E5A2-4EF0-84B1-221529EF80BC}" destId="{E297637D-3EE7-4381-B787-0B07C57B5FDB}" srcOrd="0" destOrd="0" parTransId="{DE11A8C5-B578-4E16-A787-76119F61245B}" sibTransId="{3D0FF795-CDEE-48B1-BD64-A78C145ED1E4}"/>
    <dgm:cxn modelId="{36B7BA3B-EEC8-4599-A272-CB1A9EAA745E}" type="presParOf" srcId="{8101FBA4-6D39-438D-8592-99367D2E65AF}" destId="{6BFB0C76-293B-4F19-AB84-11B4B356761A}" srcOrd="0" destOrd="0" presId="urn:microsoft.com/office/officeart/2005/8/layout/default"/>
    <dgm:cxn modelId="{B855701F-09C4-4119-A05D-84A55F5C5C14}" type="presParOf" srcId="{8101FBA4-6D39-438D-8592-99367D2E65AF}" destId="{A8D55CA2-1A17-4373-B971-C215D54FA863}" srcOrd="1" destOrd="0" presId="urn:microsoft.com/office/officeart/2005/8/layout/default"/>
    <dgm:cxn modelId="{91AD3723-B6A1-437E-BF1F-56D28612D16A}" type="presParOf" srcId="{8101FBA4-6D39-438D-8592-99367D2E65AF}" destId="{E38FC8C1-5B9B-4952-B1E2-BEF76BCA4B8E}" srcOrd="2" destOrd="0" presId="urn:microsoft.com/office/officeart/2005/8/layout/default"/>
    <dgm:cxn modelId="{2BA5F313-8DD5-4D12-8194-C9417BCB4762}" type="presParOf" srcId="{8101FBA4-6D39-438D-8592-99367D2E65AF}" destId="{2F38D064-2441-425C-B2D8-31DE0855FA62}" srcOrd="3" destOrd="0" presId="urn:microsoft.com/office/officeart/2005/8/layout/default"/>
    <dgm:cxn modelId="{2E6B39A9-DAEF-4886-A2D0-BE5F070FC1E5}" type="presParOf" srcId="{8101FBA4-6D39-438D-8592-99367D2E65AF}" destId="{2137F8BF-F430-47CD-8262-3E717DF8C4B9}" srcOrd="4" destOrd="0" presId="urn:microsoft.com/office/officeart/2005/8/layout/default"/>
    <dgm:cxn modelId="{4AA8BC07-398F-4D81-B694-CBA8387973E7}" type="presParOf" srcId="{8101FBA4-6D39-438D-8592-99367D2E65AF}" destId="{4E641B62-4355-461D-855A-079C94E5E1B1}" srcOrd="5" destOrd="0" presId="urn:microsoft.com/office/officeart/2005/8/layout/default"/>
    <dgm:cxn modelId="{464B2C5C-39D1-45A3-AC84-D770B4C99A4D}" type="presParOf" srcId="{8101FBA4-6D39-438D-8592-99367D2E65AF}" destId="{22569732-F3B4-47D7-9288-5E218D84F190}" srcOrd="6" destOrd="0" presId="urn:microsoft.com/office/officeart/2005/8/layout/default"/>
    <dgm:cxn modelId="{37A8C870-E042-4601-9B3A-470EBEF0A56B}" type="presParOf" srcId="{8101FBA4-6D39-438D-8592-99367D2E65AF}" destId="{7F3FA9DB-E3CD-4283-AFBA-A64400BCD16E}" srcOrd="7" destOrd="0" presId="urn:microsoft.com/office/officeart/2005/8/layout/default"/>
    <dgm:cxn modelId="{94476459-4EB9-4E00-ADD9-8EF9772B38AF}" type="presParOf" srcId="{8101FBA4-6D39-438D-8592-99367D2E65AF}" destId="{9CEAA199-7AD3-4097-9DE3-97A5DFE053BF}" srcOrd="8" destOrd="0" presId="urn:microsoft.com/office/officeart/2005/8/layout/default"/>
    <dgm:cxn modelId="{C8EB21B8-E10F-46AB-BF71-C0D18AC047DF}" type="presParOf" srcId="{8101FBA4-6D39-438D-8592-99367D2E65AF}" destId="{FB5885E2-75C0-4B85-83DD-AA15E4B3C943}" srcOrd="9" destOrd="0" presId="urn:microsoft.com/office/officeart/2005/8/layout/default"/>
    <dgm:cxn modelId="{BE792D5E-7A6C-47CE-8100-BCB6719133AC}" type="presParOf" srcId="{8101FBA4-6D39-438D-8592-99367D2E65AF}" destId="{FD6F08E5-232B-4F73-9D8E-9E44A8CDB930}" srcOrd="10" destOrd="0" presId="urn:microsoft.com/office/officeart/2005/8/layout/default"/>
    <dgm:cxn modelId="{E0E4A686-AB36-41C6-854C-4747B02CD3B2}" type="presParOf" srcId="{8101FBA4-6D39-438D-8592-99367D2E65AF}" destId="{C6357F3C-2761-4215-A6D8-2095635CCD61}" srcOrd="11" destOrd="0" presId="urn:microsoft.com/office/officeart/2005/8/layout/default"/>
    <dgm:cxn modelId="{268ECF4B-9CAB-4DDD-96B3-9CBFDC093A5F}" type="presParOf" srcId="{8101FBA4-6D39-438D-8592-99367D2E65AF}" destId="{27C65DC1-D997-43D6-883D-24D07DEB8D40}" srcOrd="12" destOrd="0" presId="urn:microsoft.com/office/officeart/2005/8/layout/default"/>
    <dgm:cxn modelId="{F03FF9A3-F0C8-43E8-B439-7270C9CBAA41}" type="presParOf" srcId="{8101FBA4-6D39-438D-8592-99367D2E65AF}" destId="{9B548815-D3B8-4054-9D8F-9A4AC8F23B9B}" srcOrd="13" destOrd="0" presId="urn:microsoft.com/office/officeart/2005/8/layout/default"/>
    <dgm:cxn modelId="{440F2643-FA5A-463C-A94A-954284477D2F}" type="presParOf" srcId="{8101FBA4-6D39-438D-8592-99367D2E65AF}" destId="{D07CE0D2-A31D-462A-9E3E-302BDFBE5B0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6C56CB-2E4A-4DD4-B022-CEE389E868E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84A95ED7-6435-4D17-B1F0-81893CF8DC45}">
      <dgm:prSet/>
      <dgm:spPr/>
      <dgm:t>
        <a:bodyPr/>
        <a:lstStyle/>
        <a:p>
          <a:pPr>
            <a:lnSpc>
              <a:spcPct val="100000"/>
            </a:lnSpc>
          </a:pPr>
          <a:r>
            <a:rPr lang="en-US"/>
            <a:t>Teams is the most important because it  is a centralised hub for communication and collaboration within a team, department or student group allowing you to share content and access other apps whereas other platforms don’t allow you to do so much </a:t>
          </a:r>
        </a:p>
      </dgm:t>
    </dgm:pt>
    <dgm:pt modelId="{47A4D90F-8BE6-4BFE-8B6A-D37BF4584D2D}" type="parTrans" cxnId="{2D945D2B-BD5D-4FC8-B6A9-A44B4BF02E62}">
      <dgm:prSet/>
      <dgm:spPr/>
      <dgm:t>
        <a:bodyPr/>
        <a:lstStyle/>
        <a:p>
          <a:endParaRPr lang="en-US"/>
        </a:p>
      </dgm:t>
    </dgm:pt>
    <dgm:pt modelId="{7997A967-9521-4FB4-AE5E-A0609DBD9C2A}" type="sibTrans" cxnId="{2D945D2B-BD5D-4FC8-B6A9-A44B4BF02E62}">
      <dgm:prSet/>
      <dgm:spPr/>
      <dgm:t>
        <a:bodyPr/>
        <a:lstStyle/>
        <a:p>
          <a:endParaRPr lang="en-US"/>
        </a:p>
      </dgm:t>
    </dgm:pt>
    <dgm:pt modelId="{AD3D19A5-883E-4B70-932C-8D6FF08FD44D}">
      <dgm:prSet/>
      <dgm:spPr/>
      <dgm:t>
        <a:bodyPr/>
        <a:lstStyle/>
        <a:p>
          <a:pPr>
            <a:lnSpc>
              <a:spcPct val="100000"/>
            </a:lnSpc>
          </a:pPr>
          <a:r>
            <a:rPr lang="en-US"/>
            <a:t>Microsoft Teams is a collaboration app that keeps your team organized, enables conversations, and schedules meetings to get projects done efficiently and effectively. It is a productivity tool that helps organizations collaborate better internally, especially for remote working set-ups in this new normal.</a:t>
          </a:r>
        </a:p>
      </dgm:t>
    </dgm:pt>
    <dgm:pt modelId="{D4CD4319-BEB9-44EA-898C-71E17B7CC889}" type="parTrans" cxnId="{2FFDF84A-E273-40AF-B556-3FA752127C55}">
      <dgm:prSet/>
      <dgm:spPr/>
      <dgm:t>
        <a:bodyPr/>
        <a:lstStyle/>
        <a:p>
          <a:endParaRPr lang="en-US"/>
        </a:p>
      </dgm:t>
    </dgm:pt>
    <dgm:pt modelId="{8F666284-A8E2-41E9-8D8E-74BFC8BB6E1B}" type="sibTrans" cxnId="{2FFDF84A-E273-40AF-B556-3FA752127C55}">
      <dgm:prSet/>
      <dgm:spPr/>
      <dgm:t>
        <a:bodyPr/>
        <a:lstStyle/>
        <a:p>
          <a:endParaRPr lang="en-US"/>
        </a:p>
      </dgm:t>
    </dgm:pt>
    <dgm:pt modelId="{C5DA21C6-2104-47E7-9592-C3AAB2587541}" type="pres">
      <dgm:prSet presAssocID="{916C56CB-2E4A-4DD4-B022-CEE389E868EF}" presName="outerComposite" presStyleCnt="0">
        <dgm:presLayoutVars>
          <dgm:chMax val="5"/>
          <dgm:dir/>
          <dgm:resizeHandles val="exact"/>
        </dgm:presLayoutVars>
      </dgm:prSet>
      <dgm:spPr/>
    </dgm:pt>
    <dgm:pt modelId="{F9EC104B-5547-4F69-AB4D-2C5E8CD49BE9}" type="pres">
      <dgm:prSet presAssocID="{916C56CB-2E4A-4DD4-B022-CEE389E868EF}" presName="dummyMaxCanvas" presStyleCnt="0">
        <dgm:presLayoutVars/>
      </dgm:prSet>
      <dgm:spPr/>
    </dgm:pt>
    <dgm:pt modelId="{76218626-34BF-4A6D-B311-11FF6878256E}" type="pres">
      <dgm:prSet presAssocID="{916C56CB-2E4A-4DD4-B022-CEE389E868EF}" presName="TwoNodes_1" presStyleLbl="node1" presStyleIdx="0" presStyleCnt="2">
        <dgm:presLayoutVars>
          <dgm:bulletEnabled val="1"/>
        </dgm:presLayoutVars>
      </dgm:prSet>
      <dgm:spPr/>
    </dgm:pt>
    <dgm:pt modelId="{C2FB1803-F52B-4E34-B37E-34B33132B875}" type="pres">
      <dgm:prSet presAssocID="{916C56CB-2E4A-4DD4-B022-CEE389E868EF}" presName="TwoNodes_2" presStyleLbl="node1" presStyleIdx="1" presStyleCnt="2">
        <dgm:presLayoutVars>
          <dgm:bulletEnabled val="1"/>
        </dgm:presLayoutVars>
      </dgm:prSet>
      <dgm:spPr/>
    </dgm:pt>
    <dgm:pt modelId="{92FDD1C7-B562-4A60-8A24-015FEC406510}" type="pres">
      <dgm:prSet presAssocID="{916C56CB-2E4A-4DD4-B022-CEE389E868EF}" presName="TwoConn_1-2" presStyleLbl="fgAccFollowNode1" presStyleIdx="0" presStyleCnt="1">
        <dgm:presLayoutVars>
          <dgm:bulletEnabled val="1"/>
        </dgm:presLayoutVars>
      </dgm:prSet>
      <dgm:spPr/>
    </dgm:pt>
    <dgm:pt modelId="{53BF61DC-1276-4EBB-B9D4-9EC1B6710EC1}" type="pres">
      <dgm:prSet presAssocID="{916C56CB-2E4A-4DD4-B022-CEE389E868EF}" presName="TwoNodes_1_text" presStyleLbl="node1" presStyleIdx="1" presStyleCnt="2">
        <dgm:presLayoutVars>
          <dgm:bulletEnabled val="1"/>
        </dgm:presLayoutVars>
      </dgm:prSet>
      <dgm:spPr/>
    </dgm:pt>
    <dgm:pt modelId="{6272F80C-4B09-4F98-9DB9-DC41CB485C6A}" type="pres">
      <dgm:prSet presAssocID="{916C56CB-2E4A-4DD4-B022-CEE389E868EF}" presName="TwoNodes_2_text" presStyleLbl="node1" presStyleIdx="1" presStyleCnt="2">
        <dgm:presLayoutVars>
          <dgm:bulletEnabled val="1"/>
        </dgm:presLayoutVars>
      </dgm:prSet>
      <dgm:spPr/>
    </dgm:pt>
  </dgm:ptLst>
  <dgm:cxnLst>
    <dgm:cxn modelId="{653AA009-FE1B-4D28-ABFA-8B181AD5D6A8}" type="presOf" srcId="{84A95ED7-6435-4D17-B1F0-81893CF8DC45}" destId="{53BF61DC-1276-4EBB-B9D4-9EC1B6710EC1}" srcOrd="1" destOrd="0" presId="urn:microsoft.com/office/officeart/2005/8/layout/vProcess5"/>
    <dgm:cxn modelId="{B4024F28-084D-4E59-BB76-B5703CCF79B1}" type="presOf" srcId="{7997A967-9521-4FB4-AE5E-A0609DBD9C2A}" destId="{92FDD1C7-B562-4A60-8A24-015FEC406510}" srcOrd="0" destOrd="0" presId="urn:microsoft.com/office/officeart/2005/8/layout/vProcess5"/>
    <dgm:cxn modelId="{2D945D2B-BD5D-4FC8-B6A9-A44B4BF02E62}" srcId="{916C56CB-2E4A-4DD4-B022-CEE389E868EF}" destId="{84A95ED7-6435-4D17-B1F0-81893CF8DC45}" srcOrd="0" destOrd="0" parTransId="{47A4D90F-8BE6-4BFE-8B6A-D37BF4584D2D}" sibTransId="{7997A967-9521-4FB4-AE5E-A0609DBD9C2A}"/>
    <dgm:cxn modelId="{2FFDF84A-E273-40AF-B556-3FA752127C55}" srcId="{916C56CB-2E4A-4DD4-B022-CEE389E868EF}" destId="{AD3D19A5-883E-4B70-932C-8D6FF08FD44D}" srcOrd="1" destOrd="0" parTransId="{D4CD4319-BEB9-44EA-898C-71E17B7CC889}" sibTransId="{8F666284-A8E2-41E9-8D8E-74BFC8BB6E1B}"/>
    <dgm:cxn modelId="{B7781B4C-B652-432D-BE96-C15C48311F52}" type="presOf" srcId="{AD3D19A5-883E-4B70-932C-8D6FF08FD44D}" destId="{6272F80C-4B09-4F98-9DB9-DC41CB485C6A}" srcOrd="1" destOrd="0" presId="urn:microsoft.com/office/officeart/2005/8/layout/vProcess5"/>
    <dgm:cxn modelId="{4C452B76-19B0-44D8-832C-B9FD409BAEED}" type="presOf" srcId="{84A95ED7-6435-4D17-B1F0-81893CF8DC45}" destId="{76218626-34BF-4A6D-B311-11FF6878256E}" srcOrd="0" destOrd="0" presId="urn:microsoft.com/office/officeart/2005/8/layout/vProcess5"/>
    <dgm:cxn modelId="{342F68B1-7475-4EAB-BF22-F099D770BB01}" type="presOf" srcId="{916C56CB-2E4A-4DD4-B022-CEE389E868EF}" destId="{C5DA21C6-2104-47E7-9592-C3AAB2587541}" srcOrd="0" destOrd="0" presId="urn:microsoft.com/office/officeart/2005/8/layout/vProcess5"/>
    <dgm:cxn modelId="{F9D79AEF-F988-40D2-B9F4-AC131EBE29CC}" type="presOf" srcId="{AD3D19A5-883E-4B70-932C-8D6FF08FD44D}" destId="{C2FB1803-F52B-4E34-B37E-34B33132B875}" srcOrd="0" destOrd="0" presId="urn:microsoft.com/office/officeart/2005/8/layout/vProcess5"/>
    <dgm:cxn modelId="{37036C30-3D2D-42FB-AEEE-D3E46A3D724F}" type="presParOf" srcId="{C5DA21C6-2104-47E7-9592-C3AAB2587541}" destId="{F9EC104B-5547-4F69-AB4D-2C5E8CD49BE9}" srcOrd="0" destOrd="0" presId="urn:microsoft.com/office/officeart/2005/8/layout/vProcess5"/>
    <dgm:cxn modelId="{29375EDA-2907-44BE-AFEF-052EFE2A35A0}" type="presParOf" srcId="{C5DA21C6-2104-47E7-9592-C3AAB2587541}" destId="{76218626-34BF-4A6D-B311-11FF6878256E}" srcOrd="1" destOrd="0" presId="urn:microsoft.com/office/officeart/2005/8/layout/vProcess5"/>
    <dgm:cxn modelId="{28C21A4F-7C5A-4AE6-AC15-65B73EB01DF1}" type="presParOf" srcId="{C5DA21C6-2104-47E7-9592-C3AAB2587541}" destId="{C2FB1803-F52B-4E34-B37E-34B33132B875}" srcOrd="2" destOrd="0" presId="urn:microsoft.com/office/officeart/2005/8/layout/vProcess5"/>
    <dgm:cxn modelId="{3640E636-F733-4035-962F-157036C07AD2}" type="presParOf" srcId="{C5DA21C6-2104-47E7-9592-C3AAB2587541}" destId="{92FDD1C7-B562-4A60-8A24-015FEC406510}" srcOrd="3" destOrd="0" presId="urn:microsoft.com/office/officeart/2005/8/layout/vProcess5"/>
    <dgm:cxn modelId="{2BD87DE4-7671-427B-93A8-7CE503326710}" type="presParOf" srcId="{C5DA21C6-2104-47E7-9592-C3AAB2587541}" destId="{53BF61DC-1276-4EBB-B9D4-9EC1B6710EC1}" srcOrd="4" destOrd="0" presId="urn:microsoft.com/office/officeart/2005/8/layout/vProcess5"/>
    <dgm:cxn modelId="{E20B11AD-EC8F-483D-AADE-F2BB7772E7B1}" type="presParOf" srcId="{C5DA21C6-2104-47E7-9592-C3AAB2587541}" destId="{6272F80C-4B09-4F98-9DB9-DC41CB485C6A}"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47ABCB-AAFB-4E41-9546-7A5A1997DFD6}">
      <dsp:nvSpPr>
        <dsp:cNvPr id="0" name=""/>
        <dsp:cNvSpPr/>
      </dsp:nvSpPr>
      <dsp:spPr>
        <a:xfrm>
          <a:off x="0" y="0"/>
          <a:ext cx="8938260" cy="19581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One of the platforms that students use at uwtsd is </a:t>
          </a:r>
        </a:p>
      </dsp:txBody>
      <dsp:txXfrm>
        <a:off x="57351" y="57351"/>
        <a:ext cx="6914408" cy="1843400"/>
      </dsp:txXfrm>
    </dsp:sp>
    <dsp:sp modelId="{F1CD4D8A-D6C9-42C6-B923-F6EDD20912B4}">
      <dsp:nvSpPr>
        <dsp:cNvPr id="0" name=""/>
        <dsp:cNvSpPr/>
      </dsp:nvSpPr>
      <dsp:spPr>
        <a:xfrm>
          <a:off x="1577339" y="2393235"/>
          <a:ext cx="8938260" cy="19581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Microsoft Teams is the digital hub that faculty and staff need. It brings conversations, content, and apps together in one place, streamlining work flow for administrators and allowing staff to create vibrant, personalized learning environments. With Teams, you can create collaborative classrooms, personalize learning with assignments, connect with colleagues, and streamline faculty communication. Teams supports staff-to-staff collaboration as well as class collaboration and communication. In short, it is the one tool that can help with educators' administrative and classroom tasks, saving faculty time.</a:t>
          </a:r>
        </a:p>
      </dsp:txBody>
      <dsp:txXfrm>
        <a:off x="1634690" y="2450586"/>
        <a:ext cx="5973451" cy="1843400"/>
      </dsp:txXfrm>
    </dsp:sp>
    <dsp:sp modelId="{B85C09DD-3AE2-4F17-B50F-99C5735D6224}">
      <dsp:nvSpPr>
        <dsp:cNvPr id="0" name=""/>
        <dsp:cNvSpPr/>
      </dsp:nvSpPr>
      <dsp:spPr>
        <a:xfrm>
          <a:off x="7665493" y="1539285"/>
          <a:ext cx="1272766" cy="12727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62379-A239-4995-B800-A17DE469710C}">
      <dsp:nvSpPr>
        <dsp:cNvPr id="0" name=""/>
        <dsp:cNvSpPr/>
      </dsp:nvSpPr>
      <dsp:spPr>
        <a:xfrm>
          <a:off x="0" y="98273"/>
          <a:ext cx="6245265" cy="2667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Students will benefit from courses focused on areas such as cloud computing, artificial intelligence and data science, while also having access to LinkedIn Learning, Microsoft’s AI Business School and technology learning courses, GitHub and industry certifications. It will also allow students to build critical non-technical skills such as collaboration, communication, creativity and critical thinking.</a:t>
          </a:r>
        </a:p>
      </dsp:txBody>
      <dsp:txXfrm>
        <a:off x="130221" y="228494"/>
        <a:ext cx="5984823" cy="2407158"/>
      </dsp:txXfrm>
    </dsp:sp>
    <dsp:sp modelId="{3892D4CC-2D91-4AF4-8C6C-A5F8AF327C07}">
      <dsp:nvSpPr>
        <dsp:cNvPr id="0" name=""/>
        <dsp:cNvSpPr/>
      </dsp:nvSpPr>
      <dsp:spPr>
        <a:xfrm>
          <a:off x="0" y="2823473"/>
          <a:ext cx="6245265" cy="26676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i="1" kern="1200"/>
            <a:t>While students still need such skills as collaboration, communication, critical thinking and creativity, they also need digital skills to thrive in an increasingly hybrid, digital economy</a:t>
          </a:r>
          <a:r>
            <a:rPr lang="en-US" sz="2000" kern="1200"/>
            <a:t>.</a:t>
          </a:r>
        </a:p>
      </dsp:txBody>
      <dsp:txXfrm>
        <a:off x="130221" y="2953694"/>
        <a:ext cx="5984823" cy="24071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B0C76-293B-4F19-AB84-11B4B356761A}">
      <dsp:nvSpPr>
        <dsp:cNvPr id="0" name=""/>
        <dsp:cNvSpPr/>
      </dsp:nvSpPr>
      <dsp:spPr>
        <a:xfrm>
          <a:off x="3170" y="232216"/>
          <a:ext cx="2514897" cy="150893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-Increased Focus on Work.</a:t>
          </a:r>
        </a:p>
      </dsp:txBody>
      <dsp:txXfrm>
        <a:off x="3170" y="232216"/>
        <a:ext cx="2514897" cy="1508938"/>
      </dsp:txXfrm>
    </dsp:sp>
    <dsp:sp modelId="{E38FC8C1-5B9B-4952-B1E2-BEF76BCA4B8E}">
      <dsp:nvSpPr>
        <dsp:cNvPr id="0" name=""/>
        <dsp:cNvSpPr/>
      </dsp:nvSpPr>
      <dsp:spPr>
        <a:xfrm>
          <a:off x="2769557" y="232216"/>
          <a:ext cx="2514897" cy="1508938"/>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 Increased Team Productivity.</a:t>
          </a:r>
        </a:p>
      </dsp:txBody>
      <dsp:txXfrm>
        <a:off x="2769557" y="232216"/>
        <a:ext cx="2514897" cy="1508938"/>
      </dsp:txXfrm>
    </dsp:sp>
    <dsp:sp modelId="{2137F8BF-F430-47CD-8262-3E717DF8C4B9}">
      <dsp:nvSpPr>
        <dsp:cNvPr id="0" name=""/>
        <dsp:cNvSpPr/>
      </dsp:nvSpPr>
      <dsp:spPr>
        <a:xfrm>
          <a:off x="5535944" y="232216"/>
          <a:ext cx="2514897" cy="1508938"/>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-day trial.</a:t>
          </a:r>
        </a:p>
      </dsp:txBody>
      <dsp:txXfrm>
        <a:off x="5535944" y="232216"/>
        <a:ext cx="2514897" cy="1508938"/>
      </dsp:txXfrm>
    </dsp:sp>
    <dsp:sp modelId="{22569732-F3B4-47D7-9288-5E218D84F190}">
      <dsp:nvSpPr>
        <dsp:cNvPr id="0" name=""/>
        <dsp:cNvSpPr/>
      </dsp:nvSpPr>
      <dsp:spPr>
        <a:xfrm>
          <a:off x="8302332" y="232216"/>
          <a:ext cx="2514897" cy="1508938"/>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-Easy Implementation.</a:t>
          </a:r>
        </a:p>
      </dsp:txBody>
      <dsp:txXfrm>
        <a:off x="8302332" y="232216"/>
        <a:ext cx="2514897" cy="1508938"/>
      </dsp:txXfrm>
    </dsp:sp>
    <dsp:sp modelId="{9CEAA199-7AD3-4097-9DE3-97A5DFE053BF}">
      <dsp:nvSpPr>
        <dsp:cNvPr id="0" name=""/>
        <dsp:cNvSpPr/>
      </dsp:nvSpPr>
      <dsp:spPr>
        <a:xfrm>
          <a:off x="3170" y="1992644"/>
          <a:ext cx="2514897" cy="1508938"/>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Cons </a:t>
          </a:r>
        </a:p>
      </dsp:txBody>
      <dsp:txXfrm>
        <a:off x="3170" y="1992644"/>
        <a:ext cx="2514897" cy="1508938"/>
      </dsp:txXfrm>
    </dsp:sp>
    <dsp:sp modelId="{FD6F08E5-232B-4F73-9D8E-9E44A8CDB930}">
      <dsp:nvSpPr>
        <dsp:cNvPr id="0" name=""/>
        <dsp:cNvSpPr/>
      </dsp:nvSpPr>
      <dsp:spPr>
        <a:xfrm>
          <a:off x="2769557" y="1992644"/>
          <a:ext cx="2514897" cy="1508938"/>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Confusing File Structures.</a:t>
          </a:r>
        </a:p>
      </dsp:txBody>
      <dsp:txXfrm>
        <a:off x="2769557" y="1992644"/>
        <a:ext cx="2514897" cy="1508938"/>
      </dsp:txXfrm>
    </dsp:sp>
    <dsp:sp modelId="{27C65DC1-D997-43D6-883D-24D07DEB8D40}">
      <dsp:nvSpPr>
        <dsp:cNvPr id="0" name=""/>
        <dsp:cNvSpPr/>
      </dsp:nvSpPr>
      <dsp:spPr>
        <a:xfrm>
          <a:off x="5535944" y="1992644"/>
          <a:ext cx="2514897" cy="1508938"/>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Different Online Meeting Experience.</a:t>
          </a:r>
        </a:p>
      </dsp:txBody>
      <dsp:txXfrm>
        <a:off x="5535944" y="1992644"/>
        <a:ext cx="2514897" cy="1508938"/>
      </dsp:txXfrm>
    </dsp:sp>
    <dsp:sp modelId="{D07CE0D2-A31D-462A-9E3E-302BDFBE5B08}">
      <dsp:nvSpPr>
        <dsp:cNvPr id="0" name=""/>
        <dsp:cNvSpPr/>
      </dsp:nvSpPr>
      <dsp:spPr>
        <a:xfrm>
          <a:off x="8302332" y="1992644"/>
          <a:ext cx="2514897" cy="150893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Limited Flexibility.</a:t>
          </a:r>
        </a:p>
      </dsp:txBody>
      <dsp:txXfrm>
        <a:off x="8302332" y="1992644"/>
        <a:ext cx="2514897" cy="15089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18626-34BF-4A6D-B311-11FF6878256E}">
      <dsp:nvSpPr>
        <dsp:cNvPr id="0" name=""/>
        <dsp:cNvSpPr/>
      </dsp:nvSpPr>
      <dsp:spPr>
        <a:xfrm>
          <a:off x="0" y="0"/>
          <a:ext cx="9197340" cy="16802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Teams is the most important because it  is a centralised hub for communication and collaboration within a team, department or student group allowing you to share content and access other apps whereas other platforms don’t allow you to do so much </a:t>
          </a:r>
        </a:p>
      </dsp:txBody>
      <dsp:txXfrm>
        <a:off x="49212" y="49212"/>
        <a:ext cx="7460711" cy="1581785"/>
      </dsp:txXfrm>
    </dsp:sp>
    <dsp:sp modelId="{C2FB1803-F52B-4E34-B37E-34B33132B875}">
      <dsp:nvSpPr>
        <dsp:cNvPr id="0" name=""/>
        <dsp:cNvSpPr/>
      </dsp:nvSpPr>
      <dsp:spPr>
        <a:xfrm>
          <a:off x="1623059" y="2053589"/>
          <a:ext cx="9197340" cy="16802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00000"/>
            </a:lnSpc>
            <a:spcBef>
              <a:spcPct val="0"/>
            </a:spcBef>
            <a:spcAft>
              <a:spcPct val="35000"/>
            </a:spcAft>
            <a:buNone/>
          </a:pPr>
          <a:r>
            <a:rPr lang="en-US" sz="1800" kern="1200"/>
            <a:t>Microsoft Teams is a collaboration app that keeps your team organized, enables conversations, and schedules meetings to get projects done efficiently and effectively. It is a productivity tool that helps organizations collaborate better internally, especially for remote working set-ups in this new normal.</a:t>
          </a:r>
        </a:p>
      </dsp:txBody>
      <dsp:txXfrm>
        <a:off x="1672271" y="2102801"/>
        <a:ext cx="6383719" cy="1581785"/>
      </dsp:txXfrm>
    </dsp:sp>
    <dsp:sp modelId="{92FDD1C7-B562-4A60-8A24-015FEC406510}">
      <dsp:nvSpPr>
        <dsp:cNvPr id="0" name=""/>
        <dsp:cNvSpPr/>
      </dsp:nvSpPr>
      <dsp:spPr>
        <a:xfrm>
          <a:off x="8105203" y="1320831"/>
          <a:ext cx="1092136" cy="109213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50934" y="1320831"/>
        <a:ext cx="600674" cy="82183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11895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80045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83141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6204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7166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1867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50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8656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14788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038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9339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9019074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64614" y="1783959"/>
            <a:ext cx="4087306" cy="2889114"/>
          </a:xfrm>
        </p:spPr>
        <p:txBody>
          <a:bodyPr anchor="b">
            <a:normAutofit/>
          </a:bodyPr>
          <a:lstStyle/>
          <a:p>
            <a:pPr algn="l"/>
            <a:r>
              <a:rPr lang="en-US" sz="4200">
                <a:cs typeface="Calibri Light"/>
              </a:rPr>
              <a:t>How do students use technology to collaborate at UWTSD</a:t>
            </a:r>
          </a:p>
        </p:txBody>
      </p:sp>
      <p:sp>
        <p:nvSpPr>
          <p:cNvPr id="3" name="Subtitle 2"/>
          <p:cNvSpPr>
            <a:spLocks noGrp="1"/>
          </p:cNvSpPr>
          <p:nvPr>
            <p:ph type="subTitle" idx="1"/>
          </p:nvPr>
        </p:nvSpPr>
        <p:spPr>
          <a:xfrm>
            <a:off x="7464612" y="4750893"/>
            <a:ext cx="4087305" cy="1147863"/>
          </a:xfrm>
        </p:spPr>
        <p:txBody>
          <a:bodyPr vert="horz" lIns="91440" tIns="45720" rIns="91440" bIns="45720" rtlCol="0" anchor="t">
            <a:normAutofit/>
          </a:bodyPr>
          <a:lstStyle/>
          <a:p>
            <a:pPr algn="l"/>
            <a:r>
              <a:rPr lang="en-US" sz="2000"/>
              <a:t>From HElEENA GUERIN </a:t>
            </a:r>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6321B67-C49A-8CC3-D689-CB23EF5CEAC0}"/>
              </a:ext>
            </a:extLst>
          </p:cNvPr>
          <p:cNvPicPr>
            <a:picLocks noChangeAspect="1"/>
          </p:cNvPicPr>
          <p:nvPr/>
        </p:nvPicPr>
        <p:blipFill rotWithShape="1">
          <a:blip r:embed="rId2"/>
          <a:srcRect l="14927" r="308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5CAAA438-8F1A-742F-186D-E54FE3854595}"/>
              </a:ext>
            </a:extLst>
          </p:cNvPr>
          <p:cNvPicPr>
            <a:picLocks noChangeAspect="1"/>
          </p:cNvPicPr>
          <p:nvPr/>
        </p:nvPicPr>
        <p:blipFill rotWithShape="1">
          <a:blip r:embed="rId2"/>
          <a:srcRect r="9085" b="23384"/>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A45871A-11A7-AEE3-DF69-EDA42757C043}"/>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i="1">
                <a:latin typeface="+mj-lt"/>
                <a:ea typeface="+mj-ea"/>
                <a:cs typeface="+mj-cs"/>
              </a:rPr>
              <a:t>Which Digital  tool is used by students at UWTSD to collaborate together </a:t>
            </a:r>
          </a:p>
        </p:txBody>
      </p:sp>
      <p:sp>
        <p:nvSpPr>
          <p:cNvPr id="5" name="TextBox 4">
            <a:extLst>
              <a:ext uri="{FF2B5EF4-FFF2-40B4-BE49-F238E27FC236}">
                <a16:creationId xmlns:a16="http://schemas.microsoft.com/office/drawing/2014/main" id="{8009A20A-D0A7-2213-1667-3ECE10D88441}"/>
              </a:ext>
            </a:extLst>
          </p:cNvPr>
          <p:cNvSpPr txBox="1"/>
          <p:nvPr/>
        </p:nvSpPr>
        <p:spPr>
          <a:xfrm>
            <a:off x="2388220" y="1681976"/>
            <a:ext cx="6272560" cy="387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Content Placeholder 2">
            <a:extLst>
              <a:ext uri="{FF2B5EF4-FFF2-40B4-BE49-F238E27FC236}">
                <a16:creationId xmlns:a16="http://schemas.microsoft.com/office/drawing/2014/main" id="{7DB09267-4B98-CC65-A064-482737F5386D}"/>
              </a:ext>
            </a:extLst>
          </p:cNvPr>
          <p:cNvSpPr>
            <a:spLocks noGrp="1"/>
          </p:cNvSpPr>
          <p:nvPr>
            <p:ph idx="1"/>
          </p:nvPr>
        </p:nvSpPr>
        <p:spPr>
          <a:xfrm>
            <a:off x="-5127289" y="7200615"/>
            <a:ext cx="10905066" cy="4393982"/>
          </a:xfrm>
        </p:spPr>
        <p:txBody>
          <a:bodyPr vert="horz" lIns="91440" tIns="45720" rIns="91440" bIns="45720" rtlCol="0" anchor="t">
            <a:normAutofit/>
          </a:bodyPr>
          <a:lstStyle/>
          <a:p>
            <a:pPr marL="0" indent="0">
              <a:buNone/>
            </a:pPr>
            <a:endParaRPr lang="en-US" sz="2000">
              <a:cs typeface="Calibri" panose="020F0502020204030204"/>
            </a:endParaRPr>
          </a:p>
        </p:txBody>
      </p:sp>
      <p:graphicFrame>
        <p:nvGraphicFramePr>
          <p:cNvPr id="18" name="TextBox 5">
            <a:extLst>
              <a:ext uri="{FF2B5EF4-FFF2-40B4-BE49-F238E27FC236}">
                <a16:creationId xmlns:a16="http://schemas.microsoft.com/office/drawing/2014/main" id="{59C6A80B-4D49-F5D9-58E8-B07EBA5BE666}"/>
              </a:ext>
            </a:extLst>
          </p:cNvPr>
          <p:cNvGraphicFramePr/>
          <p:nvPr>
            <p:extLst>
              <p:ext uri="{D42A27DB-BD31-4B8C-83A1-F6EECF244321}">
                <p14:modId xmlns:p14="http://schemas.microsoft.com/office/powerpoint/2010/main" val="10134312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140068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8C30F8C-D459-8FDA-3FC3-A4FC8309E6CB}"/>
              </a:ext>
            </a:extLst>
          </p:cNvPr>
          <p:cNvSpPr>
            <a:spLocks noGrp="1"/>
          </p:cNvSpPr>
          <p:nvPr>
            <p:ph type="title"/>
          </p:nvPr>
        </p:nvSpPr>
        <p:spPr>
          <a:xfrm>
            <a:off x="479394" y="1070800"/>
            <a:ext cx="3939688" cy="5583126"/>
          </a:xfrm>
        </p:spPr>
        <p:txBody>
          <a:bodyPr>
            <a:normAutofit/>
          </a:bodyPr>
          <a:lstStyle/>
          <a:p>
            <a:pPr algn="r"/>
            <a:r>
              <a:rPr lang="en-US" sz="6200" dirty="0">
                <a:cs typeface="Calibri Light"/>
              </a:rPr>
              <a:t>   </a:t>
            </a:r>
            <a:r>
              <a:rPr lang="en-US" sz="2400" dirty="0">
                <a:latin typeface="Verdana Pro"/>
                <a:cs typeface="Calibri Light"/>
              </a:rPr>
              <a:t> Learning platforms that help students at UWTSD</a:t>
            </a:r>
            <a:endParaRPr lang="en-US" sz="2400" dirty="0">
              <a:latin typeface="Verdana Pro"/>
            </a:endParaRPr>
          </a:p>
        </p:txBody>
      </p:sp>
      <p:cxnSp>
        <p:nvCxnSpPr>
          <p:cNvPr id="24" name="Straight Connector 2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A4398ED0-6038-5D78-BF81-292A1B914D68}"/>
              </a:ext>
            </a:extLst>
          </p:cNvPr>
          <p:cNvGraphicFramePr>
            <a:graphicFrameLocks noGrp="1"/>
          </p:cNvGraphicFramePr>
          <p:nvPr>
            <p:ph idx="1"/>
            <p:extLst>
              <p:ext uri="{D42A27DB-BD31-4B8C-83A1-F6EECF244321}">
                <p14:modId xmlns:p14="http://schemas.microsoft.com/office/powerpoint/2010/main" val="390593306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297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4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1" name="Group 5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52" name="Rectangle 5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55" name="Freeform: Shape 5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7" name="Rectangle 5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11FCB90-B9E6-6E31-94D5-9CE26D7E4359}"/>
              </a:ext>
            </a:extLst>
          </p:cNvPr>
          <p:cNvSpPr>
            <a:spLocks noGrp="1"/>
          </p:cNvSpPr>
          <p:nvPr>
            <p:ph type="title"/>
          </p:nvPr>
        </p:nvSpPr>
        <p:spPr>
          <a:xfrm>
            <a:off x="1143000" y="990599"/>
            <a:ext cx="9906000" cy="685800"/>
          </a:xfrm>
        </p:spPr>
        <p:txBody>
          <a:bodyPr anchor="t">
            <a:normAutofit/>
          </a:bodyPr>
          <a:lstStyle/>
          <a:p>
            <a:r>
              <a:rPr lang="en-US" sz="4000">
                <a:cs typeface="Calibri Light"/>
              </a:rPr>
              <a:t>What are the Pros or cons of Microsoft teams  </a:t>
            </a:r>
          </a:p>
        </p:txBody>
      </p:sp>
      <p:sp>
        <p:nvSpPr>
          <p:cNvPr id="6" name="TextBox 5">
            <a:extLst>
              <a:ext uri="{FF2B5EF4-FFF2-40B4-BE49-F238E27FC236}">
                <a16:creationId xmlns:a16="http://schemas.microsoft.com/office/drawing/2014/main" id="{08684B81-A7C2-0095-42CB-C899DC2882A7}"/>
              </a:ext>
            </a:extLst>
          </p:cNvPr>
          <p:cNvSpPr txBox="1"/>
          <p:nvPr/>
        </p:nvSpPr>
        <p:spPr>
          <a:xfrm>
            <a:off x="3336072" y="215590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6" name="Content Placeholder 4">
            <a:extLst>
              <a:ext uri="{FF2B5EF4-FFF2-40B4-BE49-F238E27FC236}">
                <a16:creationId xmlns:a16="http://schemas.microsoft.com/office/drawing/2014/main" id="{3D9DB42C-0C67-A9F5-6D08-9198E4D405CF}"/>
              </a:ext>
            </a:extLst>
          </p:cNvPr>
          <p:cNvGraphicFramePr>
            <a:graphicFrameLocks noGrp="1"/>
          </p:cNvGraphicFramePr>
          <p:nvPr>
            <p:ph idx="1"/>
            <p:extLst>
              <p:ext uri="{D42A27DB-BD31-4B8C-83A1-F6EECF244321}">
                <p14:modId xmlns:p14="http://schemas.microsoft.com/office/powerpoint/2010/main" val="329915980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68223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44" name="Group 43">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52" name="Rectangle 44">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8" name="Freeform: Shape 47">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3" name="Rectangle 4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35E6551-DFE5-32B4-E28C-ACE2F955BB9D}"/>
              </a:ext>
            </a:extLst>
          </p:cNvPr>
          <p:cNvSpPr>
            <a:spLocks noGrp="1"/>
          </p:cNvSpPr>
          <p:nvPr>
            <p:ph type="title"/>
          </p:nvPr>
        </p:nvSpPr>
        <p:spPr>
          <a:xfrm>
            <a:off x="1143000" y="990599"/>
            <a:ext cx="9906000" cy="685800"/>
          </a:xfrm>
        </p:spPr>
        <p:txBody>
          <a:bodyPr anchor="t">
            <a:normAutofit/>
          </a:bodyPr>
          <a:lstStyle/>
          <a:p>
            <a:r>
              <a:rPr lang="en-US" sz="1900" i="1">
                <a:latin typeface="Verdana Pro"/>
                <a:cs typeface="Calibri Light"/>
              </a:rPr>
              <a:t>In my opinion the most important digital platform is Teams</a:t>
            </a:r>
            <a:r>
              <a:rPr lang="en-US" sz="1900">
                <a:latin typeface="Verdana Pro"/>
                <a:cs typeface="Calibri Light"/>
              </a:rPr>
              <a:t> </a:t>
            </a:r>
            <a:br>
              <a:rPr lang="en-US" sz="1900">
                <a:cs typeface="Calibri Light"/>
              </a:rPr>
            </a:br>
            <a:endParaRPr lang="en-US" sz="1900">
              <a:cs typeface="Calibri Light"/>
            </a:endParaRPr>
          </a:p>
        </p:txBody>
      </p:sp>
      <p:graphicFrame>
        <p:nvGraphicFramePr>
          <p:cNvPr id="37" name="Content Placeholder 2">
            <a:extLst>
              <a:ext uri="{FF2B5EF4-FFF2-40B4-BE49-F238E27FC236}">
                <a16:creationId xmlns:a16="http://schemas.microsoft.com/office/drawing/2014/main" id="{292CD710-07E5-A0EA-1781-DDE7E948AA64}"/>
              </a:ext>
            </a:extLst>
          </p:cNvPr>
          <p:cNvGraphicFramePr>
            <a:graphicFrameLocks noGrp="1"/>
          </p:cNvGraphicFramePr>
          <p:nvPr>
            <p:ph idx="1"/>
            <p:extLst>
              <p:ext uri="{D42A27DB-BD31-4B8C-83A1-F6EECF244321}">
                <p14:modId xmlns:p14="http://schemas.microsoft.com/office/powerpoint/2010/main" val="1429483681"/>
              </p:ext>
            </p:extLst>
          </p:nvPr>
        </p:nvGraphicFramePr>
        <p:xfrm>
          <a:off x="971550" y="1883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962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2" ma:contentTypeDescription="Create a new document." ma:contentTypeScope="" ma:versionID="47941ee9151d150afb5f44c71ca12cd7">
  <xsd:schema xmlns:xsd="http://www.w3.org/2001/XMLSchema" xmlns:xs="http://www.w3.org/2001/XMLSchema" xmlns:p="http://schemas.microsoft.com/office/2006/metadata/properties" xmlns:ns3="4055ddc6-ee7b-4b5b-b8fb-52871646f80e" targetNamespace="http://schemas.microsoft.com/office/2006/metadata/properties" ma:root="true" ma:fieldsID="ba10ab32d8b0c19111d36d4f4a1ede37" ns3:_="">
    <xsd:import namespace="4055ddc6-ee7b-4b5b-b8fb-52871646f80e"/>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874CA09-3FD4-4E53-8E11-BB5D22384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190046-8A16-4F72-A073-0CA15CD91C8E}">
  <ds:schemaRefs>
    <ds:schemaRef ds:uri="http://schemas.microsoft.com/sharepoint/v3/contenttype/forms"/>
  </ds:schemaRefs>
</ds:datastoreItem>
</file>

<file path=customXml/itemProps3.xml><?xml version="1.0" encoding="utf-8"?>
<ds:datastoreItem xmlns:ds="http://schemas.openxmlformats.org/officeDocument/2006/customXml" ds:itemID="{BB04F188-6B29-4871-A12A-3408EC5B8315}">
  <ds:schemaRefs>
    <ds:schemaRef ds:uri="http://www.w3.org/XML/1998/namespace"/>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4055ddc6-ee7b-4b5b-b8fb-52871646f80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5</TotalTime>
  <Words>376</Words>
  <Application>Microsoft Office PowerPoint</Application>
  <PresentationFormat>Widescreen</PresentationFormat>
  <Paragraphs>20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Verdana Pro</vt:lpstr>
      <vt:lpstr>Office Theme</vt:lpstr>
      <vt:lpstr>How do students use technology to collaborate at UWTSD</vt:lpstr>
      <vt:lpstr>PowerPoint Presentation</vt:lpstr>
      <vt:lpstr>    Learning platforms that help students at UWTSD</vt:lpstr>
      <vt:lpstr>What are the Pros or cons of Microsoft teams  </vt:lpstr>
      <vt:lpstr>In my opinion the most important digital platform is Teams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Helena Guerin (2212220)</cp:lastModifiedBy>
  <cp:revision>211</cp:revision>
  <dcterms:created xsi:type="dcterms:W3CDTF">2022-10-20T18:41:11Z</dcterms:created>
  <dcterms:modified xsi:type="dcterms:W3CDTF">2022-10-22T13:54:48Z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