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92" r:id="rId2"/>
    <p:sldId id="259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EA9B62-CBFA-4533-931D-AB4869098B08}" v="5" dt="2023-03-04T19:07:06.3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69775" autoAdjust="0"/>
  </p:normalViewPr>
  <p:slideViewPr>
    <p:cSldViewPr>
      <p:cViewPr varScale="1">
        <p:scale>
          <a:sx n="73" d="100"/>
          <a:sy n="73" d="100"/>
        </p:scale>
        <p:origin x="832" y="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71146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LCMB7000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933056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4</a:t>
            </a:r>
          </a:p>
          <a:p>
            <a:pPr eaLnBrk="1" hangingPunct="1"/>
            <a:r>
              <a:rPr lang="en-GB" altLang="en-US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Seminar Activity 1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335360" y="2293962"/>
            <a:ext cx="1152128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Human Resource Management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Seminar Activity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 Groups of 3 or 4  - Identify and discuss the advantages and disadvantages of the following recruitment methods. Present for open discussion.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Company website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Social media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Traditional advertising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Recruitment agencies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Job centres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Educational establishments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Recruitment consultants/executive search consultants (head hunters)</a:t>
            </a:r>
            <a:r>
              <a:rPr lang="en-GB" sz="2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</a:p>
          <a:p>
            <a:pPr algn="just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403766-4DF7-4986-878C-16BFE1042C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</Words>
  <Application>Microsoft Office PowerPoint</Application>
  <PresentationFormat>Widescreen</PresentationFormat>
  <Paragraphs>16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Myriad Pro</vt:lpstr>
      <vt:lpstr>Aharoni</vt:lpstr>
      <vt:lpstr>Arial</vt:lpstr>
      <vt:lpstr>Calibri</vt:lpstr>
      <vt:lpstr>Times New Roman</vt:lpstr>
      <vt:lpstr>Verdana</vt:lpstr>
      <vt:lpstr>20140311PresentationUWTSDTemplate</vt:lpstr>
      <vt:lpstr>LCMB7000</vt:lpstr>
      <vt:lpstr>Seminar 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Mohamed Asim</cp:lastModifiedBy>
  <cp:revision>64</cp:revision>
  <dcterms:created xsi:type="dcterms:W3CDTF">2020-09-30T03:06:41Z</dcterms:created>
  <dcterms:modified xsi:type="dcterms:W3CDTF">2023-03-04T19:21:55Z</dcterms:modified>
</cp:coreProperties>
</file>