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72" r:id="rId12"/>
    <p:sldId id="27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03/10/2016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SUPPLY CHAIN STRATEGIES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YEAR 2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793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SUPPLY CHAIN STRATEGIES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YEAR 2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that means I’m in charge.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SUPPLY CHAIN STRATEGIES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</a:t>
            </a:r>
          </a:p>
          <a:p>
            <a:r>
              <a:rPr lang="en-GB" dirty="0" smtClean="0"/>
              <a:t>MODULE CODE M5X01281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AIMS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866669"/>
              </p:ext>
            </p:extLst>
          </p:nvPr>
        </p:nvGraphicFramePr>
        <p:xfrm>
          <a:off x="1524000" y="1397000"/>
          <a:ext cx="6072336" cy="32004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/>
                <a:gridCol w="5400600"/>
              </a:tblGrid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critically evaluate the nature of strategic and operational decisions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Demonstrate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critical understanding of the connections between structure and strategy.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677536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/>
                <a:gridCol w="5424264"/>
              </a:tblGrid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Explain the historical development of contemporary logistics.</a:t>
                      </a:r>
                      <a:endParaRPr lang="en-GB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2.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Demonstrate an understanding of the nature of integrated logistics systems as a strategic business asset.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We are going to be looking at: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Identifying a strategy.  Porter, Mitzberg and other models. Strategy as a consciously developed plan for future action. Strategy as a means of gaining competitive advantage, through the use of a ploy. Strategy as a means of placing the organisation in its environment, to identify the position held or adopted such as those taken by TESCO &amp; LIDL.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THERES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Impact of culture and environment: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dirty="0" smtClean="0"/>
              <a:t>The extant organisational culture affecting the pattern of strategic development,  a unifying perspective adopted by members of the organisation.  </a:t>
            </a:r>
          </a:p>
          <a:p>
            <a:pPr marL="0" indent="0" algn="just">
              <a:buNone/>
            </a:pPr>
            <a:r>
              <a:rPr lang="en-GB" dirty="0" smtClean="0"/>
              <a:t>Impact of organisational culture on chains of supply and the environment in which theses are formed. </a:t>
            </a:r>
          </a:p>
          <a:p>
            <a:pPr marL="0" indent="0" algn="just">
              <a:buNone/>
            </a:pPr>
            <a:r>
              <a:rPr lang="en-GB" dirty="0" smtClean="0"/>
              <a:t>Green supply chain and its impact on decision makers.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46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Analysing Supply Chains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Kaplan &amp; Norton’s Balanced Score Card.</a:t>
            </a:r>
          </a:p>
          <a:p>
            <a:r>
              <a:rPr lang="en-GB" dirty="0" smtClean="0"/>
              <a:t>Benchmarking.</a:t>
            </a:r>
          </a:p>
          <a:p>
            <a:r>
              <a:rPr lang="en-GB" dirty="0" smtClean="0"/>
              <a:t>Boston Plot &amp; Product Life Cycle.</a:t>
            </a:r>
          </a:p>
          <a:p>
            <a:r>
              <a:rPr lang="en-GB" dirty="0" smtClean="0"/>
              <a:t>Cause and Effect/Fishbone/Ishikawa diagrams</a:t>
            </a:r>
          </a:p>
          <a:p>
            <a:r>
              <a:rPr lang="en-GB" dirty="0" smtClean="0"/>
              <a:t>Critical Path Analysis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8185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FINALLY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Cost Benefit Analysis</a:t>
            </a:r>
          </a:p>
          <a:p>
            <a:r>
              <a:rPr lang="en-GB" dirty="0" smtClean="0"/>
              <a:t>SWOT (UWTSD version)</a:t>
            </a:r>
          </a:p>
          <a:p>
            <a:r>
              <a:rPr lang="en-GB" dirty="0" smtClean="0"/>
              <a:t>PESTLE</a:t>
            </a:r>
          </a:p>
          <a:p>
            <a:r>
              <a:rPr lang="en-GB" dirty="0" smtClean="0"/>
              <a:t>Pareto Effect</a:t>
            </a:r>
          </a:p>
          <a:p>
            <a:r>
              <a:rPr lang="en-GB" dirty="0" smtClean="0"/>
              <a:t>Beer Game</a:t>
            </a:r>
          </a:p>
        </p:txBody>
      </p:sp>
    </p:spTree>
    <p:extLst>
      <p:ext uri="{BB962C8B-B14F-4D97-AF65-F5344CB8AC3E}">
        <p14:creationId xmlns:p14="http://schemas.microsoft.com/office/powerpoint/2010/main" val="2398166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to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 in two phases:</a:t>
            </a:r>
          </a:p>
          <a:p>
            <a:pPr lvl="1"/>
            <a:r>
              <a:rPr lang="en-GB" dirty="0" smtClean="0"/>
              <a:t>1. Writing a report (Word Count 2,500 words +/- 10%)</a:t>
            </a:r>
          </a:p>
          <a:p>
            <a:pPr lvl="1"/>
            <a:r>
              <a:rPr lang="en-GB" dirty="0" smtClean="0"/>
              <a:t>2. Writing a report as a group, for presentation by the group (Word Count 2,500 words +/- 10%)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8181029" cy="47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73</TotalTime>
  <Words>539</Words>
  <Application>Microsoft Office PowerPoint</Application>
  <PresentationFormat>On-screen Show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SUPPLY CHAIN STRATEGIES</vt:lpstr>
      <vt:lpstr>COURSE AIMS</vt:lpstr>
      <vt:lpstr>LEARNING OUTCOMES</vt:lpstr>
      <vt:lpstr>WHAT DOES THIS MEAN</vt:lpstr>
      <vt:lpstr>AND THERES MORE</vt:lpstr>
      <vt:lpstr>STILL MORE</vt:lpstr>
      <vt:lpstr>AND FINALLY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14</cp:revision>
  <dcterms:created xsi:type="dcterms:W3CDTF">2016-10-01T13:54:21Z</dcterms:created>
  <dcterms:modified xsi:type="dcterms:W3CDTF">2016-10-03T12:15:41Z</dcterms:modified>
</cp:coreProperties>
</file>