
<file path=[Content_Types].xml><?xml version="1.0" encoding="utf-8"?>
<Types xmlns="http://schemas.openxmlformats.org/package/2006/content-types">
  <Default Extension="jpeg" ContentType="image/jpeg"/>
  <Default Extension="emf" ContentType="image/x-emf"/>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1" r:id="rId1"/>
  </p:sldMasterIdLst>
  <p:notesMasterIdLst>
    <p:notesMasterId r:id="rId19"/>
  </p:notesMasterIdLst>
  <p:sldIdLst>
    <p:sldId id="256" r:id="rId2"/>
    <p:sldId id="278" r:id="rId3"/>
    <p:sldId id="279" r:id="rId4"/>
    <p:sldId id="280" r:id="rId5"/>
    <p:sldId id="281" r:id="rId6"/>
    <p:sldId id="284" r:id="rId7"/>
    <p:sldId id="282" r:id="rId8"/>
    <p:sldId id="285" r:id="rId9"/>
    <p:sldId id="286" r:id="rId10"/>
    <p:sldId id="283" r:id="rId11"/>
    <p:sldId id="287" r:id="rId12"/>
    <p:sldId id="288" r:id="rId13"/>
    <p:sldId id="289" r:id="rId14"/>
    <p:sldId id="290" r:id="rId15"/>
    <p:sldId id="292" r:id="rId16"/>
    <p:sldId id="291" r:id="rId17"/>
    <p:sldId id="277" r:id="rId18"/>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199" autoAdjust="0"/>
    <p:restoredTop sz="82947" autoAdjust="0"/>
  </p:normalViewPr>
  <p:slideViewPr>
    <p:cSldViewPr snapToGrid="0" snapToObjects="1">
      <p:cViewPr varScale="1">
        <p:scale>
          <a:sx n="93" d="100"/>
          <a:sy n="93" d="100"/>
        </p:scale>
        <p:origin x="522" y="84"/>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220E22BC-02AC-F54D-B916-D41ABB6F8744}" type="datetimeFigureOut">
              <a:rPr lang="en-US" smtClean="0"/>
              <a:pPr/>
              <a:t>10/7/2018</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56C62A1D-4582-E74C-92F5-73A3ECD25D2F}" type="slidenum">
              <a:rPr lang="en-US" smtClean="0"/>
              <a:pPr/>
              <a:t>‹#›</a:t>
            </a:fld>
            <a:endParaRPr lang="en-US"/>
          </a:p>
        </p:txBody>
      </p:sp>
    </p:spTree>
    <p:extLst>
      <p:ext uri="{BB962C8B-B14F-4D97-AF65-F5344CB8AC3E}">
        <p14:creationId xmlns:p14="http://schemas.microsoft.com/office/powerpoint/2010/main" val="1612089160"/>
      </p:ext>
    </p:extLst>
  </p:cSld>
  <p:clrMap bg1="lt1" tx1="dk1" bg2="lt2" tx2="dk2" accent1="accent1" accent2="accent2" accent3="accent3" accent4="accent4" accent5="accent5" accent6="accent6" hlink="hlink" folHlink="folHlink"/>
  <p:notesStyle>
    <a:lvl1pPr marL="0" algn="l" defTabSz="457200" rtl="0" eaLnBrk="1" latinLnBrk="0" hangingPunct="1">
      <a:defRPr sz="1200" kern="1200">
        <a:solidFill>
          <a:schemeClr val="tx1"/>
        </a:solidFill>
        <a:latin typeface="+mn-lt"/>
        <a:ea typeface="+mn-ea"/>
        <a:cs typeface="+mn-cs"/>
      </a:defRPr>
    </a:lvl1pPr>
    <a:lvl2pPr marL="457200" algn="l" defTabSz="457200" rtl="0" eaLnBrk="1" latinLnBrk="0" hangingPunct="1">
      <a:defRPr sz="1200" kern="1200">
        <a:solidFill>
          <a:schemeClr val="tx1"/>
        </a:solidFill>
        <a:latin typeface="+mn-lt"/>
        <a:ea typeface="+mn-ea"/>
        <a:cs typeface="+mn-cs"/>
      </a:defRPr>
    </a:lvl2pPr>
    <a:lvl3pPr marL="914400" algn="l" defTabSz="457200" rtl="0" eaLnBrk="1" latinLnBrk="0" hangingPunct="1">
      <a:defRPr sz="1200" kern="1200">
        <a:solidFill>
          <a:schemeClr val="tx1"/>
        </a:solidFill>
        <a:latin typeface="+mn-lt"/>
        <a:ea typeface="+mn-ea"/>
        <a:cs typeface="+mn-cs"/>
      </a:defRPr>
    </a:lvl3pPr>
    <a:lvl4pPr marL="1371600" algn="l" defTabSz="457200" rtl="0" eaLnBrk="1" latinLnBrk="0" hangingPunct="1">
      <a:defRPr sz="1200" kern="1200">
        <a:solidFill>
          <a:schemeClr val="tx1"/>
        </a:solidFill>
        <a:latin typeface="+mn-lt"/>
        <a:ea typeface="+mn-ea"/>
        <a:cs typeface="+mn-cs"/>
      </a:defRPr>
    </a:lvl4pPr>
    <a:lvl5pPr marL="1828800" algn="l" defTabSz="457200" rtl="0" eaLnBrk="1" latinLnBrk="0" hangingPunct="1">
      <a:defRPr sz="1200" kern="1200">
        <a:solidFill>
          <a:schemeClr val="tx1"/>
        </a:solidFill>
        <a:latin typeface="+mn-lt"/>
        <a:ea typeface="+mn-ea"/>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p:nvPr/>
        </p:nvSpPr>
        <p:spPr>
          <a:xfrm>
            <a:off x="1328166" y="1295400"/>
            <a:ext cx="6487668" cy="3152887"/>
          </a:xfrm>
          <a:prstGeom prst="rect">
            <a:avLst/>
          </a:prstGeom>
          <a:ln w="3175">
            <a:solidFill>
              <a:schemeClr val="bg1"/>
            </a:solidFill>
          </a:ln>
          <a:effectLst>
            <a:outerShdw blurRad="63500" sx="100500" sy="100500" algn="ctr" rotWithShape="0">
              <a:prstClr val="black">
                <a:alpha val="50000"/>
              </a:prstClr>
            </a:outerShdw>
          </a:effectLst>
        </p:spPr>
        <p:txBody>
          <a:bodyPr vert="horz" lIns="91440" tIns="45720" rIns="91440" bIns="45720" rtlCol="0">
            <a:normAutofit/>
          </a:bodyPr>
          <a:lstStyle/>
          <a:p>
            <a:pPr marL="0" indent="0" algn="l" defTabSz="914400" rtl="0" eaLnBrk="1" latinLnBrk="0" hangingPunct="1">
              <a:spcBef>
                <a:spcPts val="2000"/>
              </a:spcBef>
              <a:buClr>
                <a:schemeClr val="accent1">
                  <a:lumMod val="60000"/>
                  <a:lumOff val="40000"/>
                </a:schemeClr>
              </a:buClr>
              <a:buSzPct val="110000"/>
              <a:buFont typeface="Wingdings 2" pitchFamily="18" charset="2"/>
              <a:buNone/>
            </a:pPr>
            <a:endParaRPr sz="3200" kern="1200">
              <a:solidFill>
                <a:schemeClr val="tx1">
                  <a:lumMod val="65000"/>
                  <a:lumOff val="35000"/>
                </a:schemeClr>
              </a:solidFill>
              <a:latin typeface="+mn-lt"/>
              <a:ea typeface="+mn-ea"/>
              <a:cs typeface="+mn-cs"/>
            </a:endParaRPr>
          </a:p>
        </p:txBody>
      </p:sp>
      <p:sp>
        <p:nvSpPr>
          <p:cNvPr id="2" name="Title 1"/>
          <p:cNvSpPr>
            <a:spLocks noGrp="1"/>
          </p:cNvSpPr>
          <p:nvPr>
            <p:ph type="ctrTitle"/>
          </p:nvPr>
        </p:nvSpPr>
        <p:spPr>
          <a:xfrm>
            <a:off x="1322921" y="1523999"/>
            <a:ext cx="6498158" cy="1724867"/>
          </a:xfrm>
        </p:spPr>
        <p:txBody>
          <a:bodyPr vert="horz" lIns="91440" tIns="45720" rIns="91440" bIns="45720" rtlCol="0" anchor="b" anchorCtr="0">
            <a:noAutofit/>
          </a:bodyPr>
          <a:lstStyle>
            <a:lvl1pPr marL="0" indent="0" algn="ctr" defTabSz="914400" rtl="0" eaLnBrk="1" latinLnBrk="0" hangingPunct="1">
              <a:spcBef>
                <a:spcPct val="0"/>
              </a:spcBef>
              <a:buClr>
                <a:schemeClr val="accent1">
                  <a:lumMod val="60000"/>
                  <a:lumOff val="40000"/>
                </a:schemeClr>
              </a:buClr>
              <a:buSzPct val="110000"/>
              <a:buFont typeface="Wingdings 2" pitchFamily="18" charset="2"/>
              <a:buNone/>
              <a:defRPr sz="4600" kern="1200">
                <a:solidFill>
                  <a:schemeClr val="accent1"/>
                </a:solidFill>
                <a:latin typeface="+mj-lt"/>
                <a:ea typeface="+mj-ea"/>
                <a:cs typeface="+mj-cs"/>
              </a:defRPr>
            </a:lvl1pPr>
          </a:lstStyle>
          <a:p>
            <a:r>
              <a:rPr lang="en-GB"/>
              <a:t>Click to edit Master title style</a:t>
            </a:r>
            <a:endParaRPr/>
          </a:p>
        </p:txBody>
      </p:sp>
      <p:sp>
        <p:nvSpPr>
          <p:cNvPr id="3" name="Subtitle 2"/>
          <p:cNvSpPr>
            <a:spLocks noGrp="1"/>
          </p:cNvSpPr>
          <p:nvPr>
            <p:ph type="subTitle" idx="1"/>
          </p:nvPr>
        </p:nvSpPr>
        <p:spPr>
          <a:xfrm>
            <a:off x="1322921" y="3299012"/>
            <a:ext cx="6498159" cy="916641"/>
          </a:xfrm>
        </p:spPr>
        <p:txBody>
          <a:bodyPr vert="horz" lIns="91440" tIns="45720" rIns="91440" bIns="45720" rtlCol="0">
            <a:normAutofit/>
          </a:bodyPr>
          <a:lstStyle>
            <a:lvl1pPr marL="0" indent="0" algn="ctr" defTabSz="914400" rtl="0" eaLnBrk="1" latinLnBrk="0" hangingPunct="1">
              <a:spcBef>
                <a:spcPts val="300"/>
              </a:spcBef>
              <a:buClr>
                <a:schemeClr val="accent1">
                  <a:lumMod val="60000"/>
                  <a:lumOff val="40000"/>
                </a:schemeClr>
              </a:buClr>
              <a:buSzPct val="110000"/>
              <a:buFont typeface="Wingdings 2" pitchFamily="18" charset="2"/>
              <a:buNone/>
              <a:defRPr sz="1800" kern="1200">
                <a:solidFill>
                  <a:schemeClr val="tx1">
                    <a:tint val="75000"/>
                  </a:schemeClr>
                </a:solidFill>
                <a:latin typeface="+mn-lt"/>
                <a:ea typeface="+mn-ea"/>
                <a:cs typeface="+mn-cs"/>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dirty="0"/>
          </a:p>
        </p:txBody>
      </p:sp>
      <p:sp>
        <p:nvSpPr>
          <p:cNvPr id="4" name="Date Placeholder 3"/>
          <p:cNvSpPr>
            <a:spLocks noGrp="1"/>
          </p:cNvSpPr>
          <p:nvPr>
            <p:ph type="dt" sz="half" idx="10"/>
          </p:nvPr>
        </p:nvSpPr>
        <p:spPr>
          <a:xfrm>
            <a:off x="5629835" y="6275668"/>
            <a:ext cx="2133600" cy="365125"/>
          </a:xfrm>
          <a:prstGeom prst="rect">
            <a:avLst/>
          </a:prstGeom>
        </p:spPr>
        <p:txBody>
          <a:bodyPr/>
          <a:lstStyle/>
          <a:p>
            <a:fld id="{2DF66AD8-BC4A-4004-9882-414398D930CA}" type="datetimeFigureOut">
              <a:rPr lang="en-US" smtClean="0"/>
              <a:pPr/>
              <a:t>10/7/2018</a:t>
            </a:fld>
            <a:endParaRPr lang="en-US"/>
          </a:p>
        </p:txBody>
      </p:sp>
      <p:sp>
        <p:nvSpPr>
          <p:cNvPr id="5" name="Footer Placeholder 4"/>
          <p:cNvSpPr>
            <a:spLocks noGrp="1"/>
          </p:cNvSpPr>
          <p:nvPr>
            <p:ph type="ftr" sz="quarter" idx="11"/>
          </p:nvPr>
        </p:nvSpPr>
        <p:spPr>
          <a:xfrm>
            <a:off x="264458" y="6442539"/>
            <a:ext cx="4840941" cy="365125"/>
          </a:xfrm>
          <a:prstGeom prst="rect">
            <a:avLst/>
          </a:prstGeom>
        </p:spPr>
        <p:txBody>
          <a:bodyPr/>
          <a:lstStyle/>
          <a:p>
            <a:endParaRPr lang="en-US"/>
          </a:p>
        </p:txBody>
      </p:sp>
      <p:sp>
        <p:nvSpPr>
          <p:cNvPr id="6" name="Slide Number Placeholder 5"/>
          <p:cNvSpPr>
            <a:spLocks noGrp="1"/>
          </p:cNvSpPr>
          <p:nvPr>
            <p:ph type="sldNum" sz="quarter" idx="12"/>
          </p:nvPr>
        </p:nvSpPr>
        <p:spPr>
          <a:xfrm>
            <a:off x="7897906" y="6275668"/>
            <a:ext cx="990600" cy="365125"/>
          </a:xfrm>
          <a:prstGeom prst="rect">
            <a:avLst/>
          </a:prstGeom>
        </p:spPr>
        <p:txBody>
          <a:bodyPr/>
          <a:lstStyle/>
          <a:p>
            <a:fld id="{B9D2C864-9362-43C7-A136-D9C41D93A96D}"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a:p>
        </p:txBody>
      </p:sp>
      <p:sp>
        <p:nvSpPr>
          <p:cNvPr id="3" name="Content Placeholder 2"/>
          <p:cNvSpPr>
            <a:spLocks noGrp="1"/>
          </p:cNvSpPr>
          <p:nvPr>
            <p:ph idx="1"/>
          </p:nvPr>
        </p:nvSpPr>
        <p:spPr/>
        <p:txBody>
          <a:bodyPr/>
          <a:lstStyle>
            <a:lvl5pPr>
              <a:defRPr/>
            </a:lvl5p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dirty="0"/>
          </a:p>
        </p:txBody>
      </p:sp>
      <p:sp>
        <p:nvSpPr>
          <p:cNvPr id="4" name="Date Placeholder 3"/>
          <p:cNvSpPr>
            <a:spLocks noGrp="1"/>
          </p:cNvSpPr>
          <p:nvPr>
            <p:ph type="dt" sz="half" idx="10"/>
          </p:nvPr>
        </p:nvSpPr>
        <p:spPr>
          <a:xfrm>
            <a:off x="5629835" y="6275668"/>
            <a:ext cx="2133600" cy="365125"/>
          </a:xfrm>
          <a:prstGeom prst="rect">
            <a:avLst/>
          </a:prstGeom>
        </p:spPr>
        <p:txBody>
          <a:bodyPr/>
          <a:lstStyle/>
          <a:p>
            <a:fld id="{2DF66AD8-BC4A-4004-9882-414398D930CA}" type="datetimeFigureOut">
              <a:rPr lang="en-US" smtClean="0"/>
              <a:pPr/>
              <a:t>10/7/2018</a:t>
            </a:fld>
            <a:endParaRPr lang="en-US"/>
          </a:p>
        </p:txBody>
      </p:sp>
      <p:sp>
        <p:nvSpPr>
          <p:cNvPr id="5" name="Footer Placeholder 4"/>
          <p:cNvSpPr>
            <a:spLocks noGrp="1"/>
          </p:cNvSpPr>
          <p:nvPr>
            <p:ph type="ftr" sz="quarter" idx="11"/>
          </p:nvPr>
        </p:nvSpPr>
        <p:spPr>
          <a:xfrm>
            <a:off x="264458" y="6442539"/>
            <a:ext cx="4840941" cy="365125"/>
          </a:xfrm>
          <a:prstGeom prst="rect">
            <a:avLst/>
          </a:prstGeom>
        </p:spPr>
        <p:txBody>
          <a:bodyPr/>
          <a:lstStyle/>
          <a:p>
            <a:endParaRPr lang="en-US"/>
          </a:p>
        </p:txBody>
      </p:sp>
      <p:sp>
        <p:nvSpPr>
          <p:cNvPr id="6" name="Slide Number Placeholder 5"/>
          <p:cNvSpPr>
            <a:spLocks noGrp="1"/>
          </p:cNvSpPr>
          <p:nvPr>
            <p:ph type="sldNum" sz="quarter" idx="12"/>
          </p:nvPr>
        </p:nvSpPr>
        <p:spPr>
          <a:xfrm>
            <a:off x="7897906" y="6275668"/>
            <a:ext cx="990600" cy="365125"/>
          </a:xfrm>
          <a:prstGeom prst="rect">
            <a:avLst/>
          </a:prstGeom>
        </p:spPr>
        <p:txBody>
          <a:bodyPr/>
          <a:lstStyle/>
          <a:p>
            <a:fld id="{B9D2C864-9362-43C7-A136-D9C41D93A96D}"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Title Slide with Picture">
    <p:spTree>
      <p:nvGrpSpPr>
        <p:cNvPr id="1" name=""/>
        <p:cNvGrpSpPr/>
        <p:nvPr/>
      </p:nvGrpSpPr>
      <p:grpSpPr>
        <a:xfrm>
          <a:off x="0" y="0"/>
          <a:ext cx="0" cy="0"/>
          <a:chOff x="0" y="0"/>
          <a:chExt cx="0" cy="0"/>
        </a:xfrm>
      </p:grpSpPr>
      <p:sp>
        <p:nvSpPr>
          <p:cNvPr id="2" name="Title 1"/>
          <p:cNvSpPr>
            <a:spLocks noGrp="1"/>
          </p:cNvSpPr>
          <p:nvPr>
            <p:ph type="ctrTitle"/>
          </p:nvPr>
        </p:nvSpPr>
        <p:spPr>
          <a:xfrm>
            <a:off x="363538" y="3352801"/>
            <a:ext cx="8416925" cy="1470025"/>
          </a:xfrm>
        </p:spPr>
        <p:txBody>
          <a:bodyPr/>
          <a:lstStyle/>
          <a:p>
            <a:r>
              <a:rPr lang="en-GB"/>
              <a:t>Click to edit Master title style</a:t>
            </a:r>
            <a:endParaRPr dirty="0"/>
          </a:p>
        </p:txBody>
      </p:sp>
      <p:sp>
        <p:nvSpPr>
          <p:cNvPr id="3" name="Subtitle 2"/>
          <p:cNvSpPr>
            <a:spLocks noGrp="1"/>
          </p:cNvSpPr>
          <p:nvPr>
            <p:ph type="subTitle" idx="1"/>
          </p:nvPr>
        </p:nvSpPr>
        <p:spPr>
          <a:xfrm>
            <a:off x="363538" y="4771029"/>
            <a:ext cx="8416925" cy="972671"/>
          </a:xfrm>
        </p:spPr>
        <p:txBody>
          <a:bodyPr>
            <a:normAutofit/>
          </a:bodyPr>
          <a:lstStyle>
            <a:lvl1pPr marL="0" indent="0" algn="ctr">
              <a:spcBef>
                <a:spcPts val="300"/>
              </a:spcBef>
              <a:buNone/>
              <a:defRPr sz="1800">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dirty="0"/>
          </a:p>
        </p:txBody>
      </p:sp>
      <p:sp>
        <p:nvSpPr>
          <p:cNvPr id="4" name="Date Placeholder 3"/>
          <p:cNvSpPr>
            <a:spLocks noGrp="1"/>
          </p:cNvSpPr>
          <p:nvPr>
            <p:ph type="dt" sz="half" idx="10"/>
          </p:nvPr>
        </p:nvSpPr>
        <p:spPr>
          <a:xfrm>
            <a:off x="5629835" y="6275668"/>
            <a:ext cx="2133600" cy="365125"/>
          </a:xfrm>
          <a:prstGeom prst="rect">
            <a:avLst/>
          </a:prstGeom>
        </p:spPr>
        <p:txBody>
          <a:bodyPr/>
          <a:lstStyle/>
          <a:p>
            <a:fld id="{2DF66AD8-BC4A-4004-9882-414398D930CA}" type="datetimeFigureOut">
              <a:rPr lang="en-US" smtClean="0"/>
              <a:pPr/>
              <a:t>10/7/2018</a:t>
            </a:fld>
            <a:endParaRPr lang="en-US"/>
          </a:p>
        </p:txBody>
      </p:sp>
      <p:sp>
        <p:nvSpPr>
          <p:cNvPr id="5" name="Footer Placeholder 4"/>
          <p:cNvSpPr>
            <a:spLocks noGrp="1"/>
          </p:cNvSpPr>
          <p:nvPr>
            <p:ph type="ftr" sz="quarter" idx="11"/>
          </p:nvPr>
        </p:nvSpPr>
        <p:spPr>
          <a:xfrm>
            <a:off x="264458" y="6442539"/>
            <a:ext cx="4840941" cy="365125"/>
          </a:xfrm>
          <a:prstGeom prst="rect">
            <a:avLst/>
          </a:prstGeom>
        </p:spPr>
        <p:txBody>
          <a:bodyPr/>
          <a:lstStyle/>
          <a:p>
            <a:endParaRPr lang="en-US"/>
          </a:p>
        </p:txBody>
      </p:sp>
      <p:sp>
        <p:nvSpPr>
          <p:cNvPr id="6" name="Slide Number Placeholder 5"/>
          <p:cNvSpPr>
            <a:spLocks noGrp="1"/>
          </p:cNvSpPr>
          <p:nvPr>
            <p:ph type="sldNum" sz="quarter" idx="12"/>
          </p:nvPr>
        </p:nvSpPr>
        <p:spPr>
          <a:xfrm>
            <a:off x="7897906" y="6275668"/>
            <a:ext cx="990600" cy="365125"/>
          </a:xfrm>
          <a:prstGeom prst="rect">
            <a:avLst/>
          </a:prstGeom>
        </p:spPr>
        <p:txBody>
          <a:bodyPr/>
          <a:lstStyle/>
          <a:p>
            <a:fld id="{B9D2C864-9362-43C7-A136-D9C41D93A96D}" type="slidenum">
              <a:rPr lang="en-US" smtClean="0"/>
              <a:pPr/>
              <a:t>‹#›</a:t>
            </a:fld>
            <a:endParaRPr lang="en-US"/>
          </a:p>
        </p:txBody>
      </p:sp>
      <p:sp>
        <p:nvSpPr>
          <p:cNvPr id="9" name="Picture Placeholder 2"/>
          <p:cNvSpPr>
            <a:spLocks noGrp="1"/>
          </p:cNvSpPr>
          <p:nvPr>
            <p:ph type="pic" idx="13"/>
          </p:nvPr>
        </p:nvSpPr>
        <p:spPr>
          <a:xfrm>
            <a:off x="370980" y="363538"/>
            <a:ext cx="8402040" cy="2836862"/>
          </a:xfrm>
          <a:ln w="3175">
            <a:solidFill>
              <a:schemeClr val="bg1"/>
            </a:solidFill>
          </a:ln>
          <a:effectLst>
            <a:outerShdw blurRad="63500" sx="100500" sy="100500" algn="ctr" rotWithShape="0">
              <a:prstClr val="black">
                <a:alpha val="50000"/>
              </a:prstClr>
            </a:outerShdw>
          </a:effectLst>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Drag picture to placeholder or click icon to add</a:t>
            </a:r>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549275" y="2403144"/>
            <a:ext cx="8056563" cy="1362075"/>
          </a:xfrm>
        </p:spPr>
        <p:txBody>
          <a:bodyPr anchor="b" anchorCtr="0"/>
          <a:lstStyle>
            <a:lvl1pPr algn="ctr">
              <a:defRPr sz="4600" b="0" cap="none" baseline="0"/>
            </a:lvl1pPr>
          </a:lstStyle>
          <a:p>
            <a:r>
              <a:rPr lang="en-GB"/>
              <a:t>Click to edit Master title style</a:t>
            </a:r>
            <a:endParaRPr/>
          </a:p>
        </p:txBody>
      </p:sp>
      <p:sp>
        <p:nvSpPr>
          <p:cNvPr id="3" name="Text Placeholder 2"/>
          <p:cNvSpPr>
            <a:spLocks noGrp="1"/>
          </p:cNvSpPr>
          <p:nvPr>
            <p:ph type="body" idx="1"/>
          </p:nvPr>
        </p:nvSpPr>
        <p:spPr>
          <a:xfrm>
            <a:off x="549275" y="3736005"/>
            <a:ext cx="8056563" cy="1500187"/>
          </a:xfrm>
        </p:spPr>
        <p:txBody>
          <a:bodyPr anchor="t" anchorCtr="0">
            <a:normAutofit/>
          </a:bodyPr>
          <a:lstStyle>
            <a:lvl1pPr marL="0" indent="0" algn="ctr">
              <a:spcBef>
                <a:spcPts val="300"/>
              </a:spcBef>
              <a:buNone/>
              <a:defRPr sz="18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a:xfrm>
            <a:off x="5629835" y="6275668"/>
            <a:ext cx="2133600" cy="365125"/>
          </a:xfrm>
          <a:prstGeom prst="rect">
            <a:avLst/>
          </a:prstGeom>
        </p:spPr>
        <p:txBody>
          <a:bodyPr/>
          <a:lstStyle/>
          <a:p>
            <a:fld id="{2DF66AD8-BC4A-4004-9882-414398D930CA}" type="datetimeFigureOut">
              <a:rPr lang="en-US" smtClean="0"/>
              <a:pPr/>
              <a:t>10/7/2018</a:t>
            </a:fld>
            <a:endParaRPr lang="en-US"/>
          </a:p>
        </p:txBody>
      </p:sp>
      <p:sp>
        <p:nvSpPr>
          <p:cNvPr id="5" name="Footer Placeholder 4"/>
          <p:cNvSpPr>
            <a:spLocks noGrp="1"/>
          </p:cNvSpPr>
          <p:nvPr>
            <p:ph type="ftr" sz="quarter" idx="11"/>
          </p:nvPr>
        </p:nvSpPr>
        <p:spPr>
          <a:xfrm>
            <a:off x="264458" y="6442539"/>
            <a:ext cx="4840941" cy="365125"/>
          </a:xfrm>
          <a:prstGeom prst="rect">
            <a:avLst/>
          </a:prstGeom>
        </p:spPr>
        <p:txBody>
          <a:bodyPr/>
          <a:lstStyle/>
          <a:p>
            <a:endParaRPr lang="en-US"/>
          </a:p>
        </p:txBody>
      </p:sp>
      <p:sp>
        <p:nvSpPr>
          <p:cNvPr id="6" name="Slide Number Placeholder 5"/>
          <p:cNvSpPr>
            <a:spLocks noGrp="1"/>
          </p:cNvSpPr>
          <p:nvPr>
            <p:ph type="sldNum" sz="quarter" idx="12"/>
          </p:nvPr>
        </p:nvSpPr>
        <p:spPr>
          <a:xfrm>
            <a:off x="7897906" y="6275668"/>
            <a:ext cx="990600" cy="365125"/>
          </a:xfrm>
          <a:prstGeom prst="rect">
            <a:avLst/>
          </a:prstGeom>
        </p:spPr>
        <p:txBody>
          <a:bodyPr/>
          <a:lstStyle/>
          <a:p>
            <a:fld id="{B9D2C864-9362-43C7-A136-D9C41D93A96D}"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1336956"/>
          </a:xfrm>
        </p:spPr>
        <p:txBody>
          <a:bodyPr/>
          <a:lstStyle/>
          <a:p>
            <a:r>
              <a:rPr lang="en-GB"/>
              <a:t>Click to edit Master title style</a:t>
            </a:r>
            <a:endParaRPr/>
          </a:p>
        </p:txBody>
      </p:sp>
      <p:sp>
        <p:nvSpPr>
          <p:cNvPr id="3" name="Content Placeholder 2"/>
          <p:cNvSpPr>
            <a:spLocks noGrp="1"/>
          </p:cNvSpPr>
          <p:nvPr>
            <p:ph sz="half" idx="1"/>
          </p:nvPr>
        </p:nvSpPr>
        <p:spPr>
          <a:xfrm>
            <a:off x="549275" y="1600201"/>
            <a:ext cx="3840480" cy="4343400"/>
          </a:xfrm>
        </p:spPr>
        <p:txBody>
          <a:bodyPr>
            <a:normAutofit/>
          </a:bodyPr>
          <a:lstStyle>
            <a:lvl1pPr>
              <a:spcBef>
                <a:spcPts val="1600"/>
              </a:spcBef>
              <a:defRPr sz="2000"/>
            </a:lvl1pPr>
            <a:lvl2pPr>
              <a:defRPr sz="18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4" name="Content Placeholder 3"/>
          <p:cNvSpPr>
            <a:spLocks noGrp="1"/>
          </p:cNvSpPr>
          <p:nvPr>
            <p:ph sz="half" idx="2"/>
          </p:nvPr>
        </p:nvSpPr>
        <p:spPr>
          <a:xfrm>
            <a:off x="4751071" y="1600201"/>
            <a:ext cx="3840480" cy="4343400"/>
          </a:xfrm>
        </p:spPr>
        <p:txBody>
          <a:bodyPr>
            <a:normAutofit/>
          </a:bodyPr>
          <a:lstStyle>
            <a:lvl1pPr>
              <a:spcBef>
                <a:spcPts val="1600"/>
              </a:spcBef>
              <a:defRPr sz="2000"/>
            </a:lvl1pPr>
            <a:lvl2pPr>
              <a:defRPr sz="18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5" name="Date Placeholder 4"/>
          <p:cNvSpPr>
            <a:spLocks noGrp="1"/>
          </p:cNvSpPr>
          <p:nvPr>
            <p:ph type="dt" sz="half" idx="10"/>
          </p:nvPr>
        </p:nvSpPr>
        <p:spPr>
          <a:xfrm>
            <a:off x="5629835" y="6275668"/>
            <a:ext cx="2133600" cy="365125"/>
          </a:xfrm>
          <a:prstGeom prst="rect">
            <a:avLst/>
          </a:prstGeom>
        </p:spPr>
        <p:txBody>
          <a:bodyPr/>
          <a:lstStyle/>
          <a:p>
            <a:fld id="{2DF66AD8-BC4A-4004-9882-414398D930CA}" type="datetimeFigureOut">
              <a:rPr lang="en-US" smtClean="0"/>
              <a:pPr/>
              <a:t>10/7/2018</a:t>
            </a:fld>
            <a:endParaRPr lang="en-US"/>
          </a:p>
        </p:txBody>
      </p:sp>
      <p:sp>
        <p:nvSpPr>
          <p:cNvPr id="6" name="Footer Placeholder 5"/>
          <p:cNvSpPr>
            <a:spLocks noGrp="1"/>
          </p:cNvSpPr>
          <p:nvPr>
            <p:ph type="ftr" sz="quarter" idx="11"/>
          </p:nvPr>
        </p:nvSpPr>
        <p:spPr>
          <a:xfrm>
            <a:off x="264458" y="6442539"/>
            <a:ext cx="4840941" cy="365125"/>
          </a:xfrm>
          <a:prstGeom prst="rect">
            <a:avLst/>
          </a:prstGeom>
        </p:spPr>
        <p:txBody>
          <a:bodyPr/>
          <a:lstStyle/>
          <a:p>
            <a:endParaRPr lang="en-US"/>
          </a:p>
        </p:txBody>
      </p:sp>
      <p:sp>
        <p:nvSpPr>
          <p:cNvPr id="7" name="Slide Number Placeholder 6"/>
          <p:cNvSpPr>
            <a:spLocks noGrp="1"/>
          </p:cNvSpPr>
          <p:nvPr>
            <p:ph type="sldNum" sz="quarter" idx="12"/>
          </p:nvPr>
        </p:nvSpPr>
        <p:spPr>
          <a:xfrm>
            <a:off x="7897906" y="6275668"/>
            <a:ext cx="990600" cy="365125"/>
          </a:xfrm>
          <a:prstGeom prst="rect">
            <a:avLst/>
          </a:prstGeom>
        </p:spPr>
        <p:txBody>
          <a:bodyPr/>
          <a:lstStyle/>
          <a:p>
            <a:fld id="{B9D2C864-9362-43C7-A136-D9C41D93A96D}"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549274" y="107576"/>
            <a:ext cx="8042276" cy="1336956"/>
          </a:xfrm>
        </p:spPr>
        <p:txBody>
          <a:bodyPr/>
          <a:lstStyle>
            <a:lvl1pPr>
              <a:defRPr/>
            </a:lvl1pPr>
          </a:lstStyle>
          <a:p>
            <a:r>
              <a:rPr lang="en-GB"/>
              <a:t>Click to edit Master title style</a:t>
            </a:r>
            <a:endParaRPr/>
          </a:p>
        </p:txBody>
      </p:sp>
      <p:sp>
        <p:nvSpPr>
          <p:cNvPr id="3" name="Text Placeholder 2"/>
          <p:cNvSpPr>
            <a:spLocks noGrp="1"/>
          </p:cNvSpPr>
          <p:nvPr>
            <p:ph type="body" idx="1"/>
          </p:nvPr>
        </p:nvSpPr>
        <p:spPr>
          <a:xfrm>
            <a:off x="549274" y="1453224"/>
            <a:ext cx="3840480" cy="750887"/>
          </a:xfrm>
        </p:spPr>
        <p:txBody>
          <a:bodyPr anchor="b">
            <a:noAutofit/>
          </a:bodyPr>
          <a:lstStyle>
            <a:lvl1pPr marL="0" indent="0" algn="ctr">
              <a:spcBef>
                <a:spcPts val="0"/>
              </a:spcBef>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549274" y="2347415"/>
            <a:ext cx="3840480" cy="3596185"/>
          </a:xfrm>
        </p:spPr>
        <p:txBody>
          <a:bodyPr>
            <a:normAutofit/>
          </a:bodyPr>
          <a:lstStyle>
            <a:lvl1pPr>
              <a:spcBef>
                <a:spcPts val="1600"/>
              </a:spcBef>
              <a:defRPr sz="2000"/>
            </a:lvl1pPr>
            <a:lvl2pPr>
              <a:defRPr sz="1800"/>
            </a:lvl2pPr>
            <a:lvl3pPr>
              <a:defRPr sz="1800"/>
            </a:lvl3pPr>
            <a:lvl4pPr>
              <a:defRPr sz="1800"/>
            </a:lvl4pPr>
            <a:lvl5pPr>
              <a:defRPr sz="18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5" name="Text Placeholder 4"/>
          <p:cNvSpPr>
            <a:spLocks noGrp="1"/>
          </p:cNvSpPr>
          <p:nvPr>
            <p:ph type="body" sz="quarter" idx="3"/>
          </p:nvPr>
        </p:nvSpPr>
        <p:spPr>
          <a:xfrm>
            <a:off x="4751070" y="1453224"/>
            <a:ext cx="3840480" cy="750887"/>
          </a:xfrm>
        </p:spPr>
        <p:txBody>
          <a:bodyPr anchor="b">
            <a:noAutofit/>
          </a:bodyPr>
          <a:lstStyle>
            <a:lvl1pPr marL="0" indent="0" algn="ctr">
              <a:spcBef>
                <a:spcPts val="0"/>
              </a:spcBef>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4751070" y="2347415"/>
            <a:ext cx="3840480" cy="3596185"/>
          </a:xfrm>
        </p:spPr>
        <p:txBody>
          <a:bodyPr>
            <a:normAutofit/>
          </a:bodyPr>
          <a:lstStyle>
            <a:lvl1pPr>
              <a:spcBef>
                <a:spcPts val="1600"/>
              </a:spcBef>
              <a:defRPr sz="2000"/>
            </a:lvl1pPr>
            <a:lvl2pPr>
              <a:defRPr sz="1800"/>
            </a:lvl2pPr>
            <a:lvl3pPr>
              <a:defRPr sz="1800"/>
            </a:lvl3pPr>
            <a:lvl4pPr>
              <a:defRPr sz="1800"/>
            </a:lvl4pPr>
            <a:lvl5pPr>
              <a:defRPr sz="18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7" name="Date Placeholder 6"/>
          <p:cNvSpPr>
            <a:spLocks noGrp="1"/>
          </p:cNvSpPr>
          <p:nvPr>
            <p:ph type="dt" sz="half" idx="10"/>
          </p:nvPr>
        </p:nvSpPr>
        <p:spPr>
          <a:xfrm>
            <a:off x="5629835" y="6275668"/>
            <a:ext cx="2133600" cy="365125"/>
          </a:xfrm>
          <a:prstGeom prst="rect">
            <a:avLst/>
          </a:prstGeom>
        </p:spPr>
        <p:txBody>
          <a:bodyPr/>
          <a:lstStyle/>
          <a:p>
            <a:fld id="{2DF66AD8-BC4A-4004-9882-414398D930CA}" type="datetimeFigureOut">
              <a:rPr lang="en-US" smtClean="0"/>
              <a:pPr/>
              <a:t>10/7/2018</a:t>
            </a:fld>
            <a:endParaRPr lang="en-US"/>
          </a:p>
        </p:txBody>
      </p:sp>
      <p:sp>
        <p:nvSpPr>
          <p:cNvPr id="8" name="Footer Placeholder 7"/>
          <p:cNvSpPr>
            <a:spLocks noGrp="1"/>
          </p:cNvSpPr>
          <p:nvPr>
            <p:ph type="ftr" sz="quarter" idx="11"/>
          </p:nvPr>
        </p:nvSpPr>
        <p:spPr>
          <a:xfrm>
            <a:off x="264458" y="6442539"/>
            <a:ext cx="4840941" cy="365125"/>
          </a:xfrm>
          <a:prstGeom prst="rect">
            <a:avLst/>
          </a:prstGeom>
        </p:spPr>
        <p:txBody>
          <a:bodyPr/>
          <a:lstStyle/>
          <a:p>
            <a:endParaRPr lang="en-US"/>
          </a:p>
        </p:txBody>
      </p:sp>
      <p:sp>
        <p:nvSpPr>
          <p:cNvPr id="9" name="Slide Number Placeholder 8"/>
          <p:cNvSpPr>
            <a:spLocks noGrp="1"/>
          </p:cNvSpPr>
          <p:nvPr>
            <p:ph type="sldNum" sz="quarter" idx="12"/>
          </p:nvPr>
        </p:nvSpPr>
        <p:spPr>
          <a:xfrm>
            <a:off x="7897906" y="6275668"/>
            <a:ext cx="990600" cy="365125"/>
          </a:xfrm>
          <a:prstGeom prst="rect">
            <a:avLst/>
          </a:prstGeom>
        </p:spPr>
        <p:txBody>
          <a:bodyPr/>
          <a:lstStyle/>
          <a:p>
            <a:fld id="{B9D2C864-9362-43C7-A136-D9C41D93A96D}"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a:p>
        </p:txBody>
      </p:sp>
      <p:sp>
        <p:nvSpPr>
          <p:cNvPr id="3" name="Date Placeholder 2"/>
          <p:cNvSpPr>
            <a:spLocks noGrp="1"/>
          </p:cNvSpPr>
          <p:nvPr>
            <p:ph type="dt" sz="half" idx="10"/>
          </p:nvPr>
        </p:nvSpPr>
        <p:spPr>
          <a:xfrm>
            <a:off x="5629835" y="6275668"/>
            <a:ext cx="2133600" cy="365125"/>
          </a:xfrm>
          <a:prstGeom prst="rect">
            <a:avLst/>
          </a:prstGeom>
        </p:spPr>
        <p:txBody>
          <a:bodyPr/>
          <a:lstStyle/>
          <a:p>
            <a:fld id="{2DF66AD8-BC4A-4004-9882-414398D930CA}" type="datetimeFigureOut">
              <a:rPr lang="en-US" smtClean="0"/>
              <a:pPr/>
              <a:t>10/7/2018</a:t>
            </a:fld>
            <a:endParaRPr lang="en-US"/>
          </a:p>
        </p:txBody>
      </p:sp>
      <p:sp>
        <p:nvSpPr>
          <p:cNvPr id="4" name="Footer Placeholder 3"/>
          <p:cNvSpPr>
            <a:spLocks noGrp="1"/>
          </p:cNvSpPr>
          <p:nvPr>
            <p:ph type="ftr" sz="quarter" idx="11"/>
          </p:nvPr>
        </p:nvSpPr>
        <p:spPr>
          <a:xfrm>
            <a:off x="264458" y="6442539"/>
            <a:ext cx="4840941" cy="365125"/>
          </a:xfrm>
          <a:prstGeom prst="rect">
            <a:avLst/>
          </a:prstGeom>
        </p:spPr>
        <p:txBody>
          <a:bodyPr/>
          <a:lstStyle/>
          <a:p>
            <a:endParaRPr lang="en-US"/>
          </a:p>
        </p:txBody>
      </p:sp>
      <p:sp>
        <p:nvSpPr>
          <p:cNvPr id="5" name="Slide Number Placeholder 4"/>
          <p:cNvSpPr>
            <a:spLocks noGrp="1"/>
          </p:cNvSpPr>
          <p:nvPr>
            <p:ph type="sldNum" sz="quarter" idx="12"/>
          </p:nvPr>
        </p:nvSpPr>
        <p:spPr>
          <a:xfrm>
            <a:off x="7897906" y="6275668"/>
            <a:ext cx="990600" cy="365125"/>
          </a:xfrm>
          <a:prstGeom prst="rect">
            <a:avLst/>
          </a:prstGeom>
        </p:spPr>
        <p:txBody>
          <a:bodyPr/>
          <a:lstStyle/>
          <a:p>
            <a:fld id="{B9D2C864-9362-43C7-A136-D9C41D93A96D}"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a:xfrm>
            <a:off x="5629835" y="6275668"/>
            <a:ext cx="2133600" cy="365125"/>
          </a:xfrm>
          <a:prstGeom prst="rect">
            <a:avLst/>
          </a:prstGeom>
        </p:spPr>
        <p:txBody>
          <a:bodyPr/>
          <a:lstStyle/>
          <a:p>
            <a:fld id="{2DF66AD8-BC4A-4004-9882-414398D930CA}" type="datetimeFigureOut">
              <a:rPr lang="en-US" smtClean="0"/>
              <a:pPr/>
              <a:t>10/7/2018</a:t>
            </a:fld>
            <a:endParaRPr lang="en-US"/>
          </a:p>
        </p:txBody>
      </p:sp>
      <p:sp>
        <p:nvSpPr>
          <p:cNvPr id="3" name="Footer Placeholder 2"/>
          <p:cNvSpPr>
            <a:spLocks noGrp="1"/>
          </p:cNvSpPr>
          <p:nvPr>
            <p:ph type="ftr" sz="quarter" idx="11"/>
          </p:nvPr>
        </p:nvSpPr>
        <p:spPr>
          <a:xfrm>
            <a:off x="264458" y="6442539"/>
            <a:ext cx="4840941" cy="365125"/>
          </a:xfrm>
          <a:prstGeom prst="rect">
            <a:avLst/>
          </a:prstGeom>
        </p:spPr>
        <p:txBody>
          <a:bodyPr/>
          <a:lstStyle/>
          <a:p>
            <a:endParaRPr lang="en-US"/>
          </a:p>
        </p:txBody>
      </p:sp>
      <p:sp>
        <p:nvSpPr>
          <p:cNvPr id="4" name="Slide Number Placeholder 3"/>
          <p:cNvSpPr>
            <a:spLocks noGrp="1"/>
          </p:cNvSpPr>
          <p:nvPr>
            <p:ph type="sldNum" sz="quarter" idx="12"/>
          </p:nvPr>
        </p:nvSpPr>
        <p:spPr>
          <a:xfrm>
            <a:off x="7897906" y="6275668"/>
            <a:ext cx="990600" cy="365125"/>
          </a:xfrm>
          <a:prstGeom prst="rect">
            <a:avLst/>
          </a:prstGeom>
        </p:spPr>
        <p:txBody>
          <a:bodyPr/>
          <a:lstStyle/>
          <a:p>
            <a:fld id="{B9D2C864-9362-43C7-A136-D9C41D93A96D}"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33399" y="611872"/>
            <a:ext cx="3840480" cy="1162050"/>
          </a:xfrm>
        </p:spPr>
        <p:txBody>
          <a:bodyPr anchor="b"/>
          <a:lstStyle>
            <a:lvl1pPr algn="ctr">
              <a:defRPr sz="3600" b="0"/>
            </a:lvl1pPr>
          </a:lstStyle>
          <a:p>
            <a:r>
              <a:rPr lang="en-GB"/>
              <a:t>Click to edit Master title style</a:t>
            </a:r>
            <a:endParaRPr/>
          </a:p>
        </p:txBody>
      </p:sp>
      <p:sp>
        <p:nvSpPr>
          <p:cNvPr id="3" name="Content Placeholder 2"/>
          <p:cNvSpPr>
            <a:spLocks noGrp="1"/>
          </p:cNvSpPr>
          <p:nvPr>
            <p:ph idx="1"/>
          </p:nvPr>
        </p:nvSpPr>
        <p:spPr>
          <a:xfrm>
            <a:off x="4742824" y="368300"/>
            <a:ext cx="3840480" cy="5575300"/>
          </a:xfrm>
        </p:spPr>
        <p:txBody>
          <a:bodyPr>
            <a:normAutofit/>
          </a:bodyPr>
          <a:lstStyle>
            <a:lvl1pPr>
              <a:spcBef>
                <a:spcPts val="2000"/>
              </a:spcBef>
              <a:defRPr sz="2200"/>
            </a:lvl1pPr>
            <a:lvl2pPr>
              <a:defRPr sz="2000"/>
            </a:lvl2pPr>
            <a:lvl3pPr>
              <a:defRPr sz="1800"/>
            </a:lvl3pPr>
            <a:lvl4pPr>
              <a:defRPr sz="1800"/>
            </a:lvl4pPr>
            <a:lvl5pPr>
              <a:defRPr sz="18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4" name="Text Placeholder 3"/>
          <p:cNvSpPr>
            <a:spLocks noGrp="1"/>
          </p:cNvSpPr>
          <p:nvPr>
            <p:ph type="body" sz="half" idx="2"/>
          </p:nvPr>
        </p:nvSpPr>
        <p:spPr>
          <a:xfrm>
            <a:off x="533399" y="1787856"/>
            <a:ext cx="3840480" cy="3720152"/>
          </a:xfrm>
        </p:spPr>
        <p:txBody>
          <a:bodyPr>
            <a:normAutofit/>
          </a:bodyPr>
          <a:lstStyle>
            <a:lvl1pPr marL="0" indent="0" algn="ctr">
              <a:spcBef>
                <a:spcPts val="600"/>
              </a:spcBef>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a:xfrm>
            <a:off x="5629835" y="6275668"/>
            <a:ext cx="2133600" cy="365125"/>
          </a:xfrm>
          <a:prstGeom prst="rect">
            <a:avLst/>
          </a:prstGeom>
        </p:spPr>
        <p:txBody>
          <a:bodyPr/>
          <a:lstStyle/>
          <a:p>
            <a:fld id="{2DF66AD8-BC4A-4004-9882-414398D930CA}" type="datetimeFigureOut">
              <a:rPr lang="en-US" smtClean="0"/>
              <a:pPr/>
              <a:t>10/7/2018</a:t>
            </a:fld>
            <a:endParaRPr lang="en-US"/>
          </a:p>
        </p:txBody>
      </p:sp>
      <p:sp>
        <p:nvSpPr>
          <p:cNvPr id="6" name="Footer Placeholder 5"/>
          <p:cNvSpPr>
            <a:spLocks noGrp="1"/>
          </p:cNvSpPr>
          <p:nvPr>
            <p:ph type="ftr" sz="quarter" idx="11"/>
          </p:nvPr>
        </p:nvSpPr>
        <p:spPr>
          <a:xfrm>
            <a:off x="264458" y="6442539"/>
            <a:ext cx="4840941" cy="365125"/>
          </a:xfrm>
          <a:prstGeom prst="rect">
            <a:avLst/>
          </a:prstGeom>
        </p:spPr>
        <p:txBody>
          <a:bodyPr/>
          <a:lstStyle/>
          <a:p>
            <a:endParaRPr lang="en-US"/>
          </a:p>
        </p:txBody>
      </p:sp>
      <p:sp>
        <p:nvSpPr>
          <p:cNvPr id="7" name="Slide Number Placeholder 6"/>
          <p:cNvSpPr>
            <a:spLocks noGrp="1"/>
          </p:cNvSpPr>
          <p:nvPr>
            <p:ph type="sldNum" sz="quarter" idx="12"/>
          </p:nvPr>
        </p:nvSpPr>
        <p:spPr>
          <a:xfrm>
            <a:off x="7897906" y="6275668"/>
            <a:ext cx="990600" cy="365125"/>
          </a:xfrm>
          <a:prstGeom prst="rect">
            <a:avLst/>
          </a:prstGeom>
        </p:spPr>
        <p:txBody>
          <a:bodyPr/>
          <a:lstStyle/>
          <a:p>
            <a:fld id="{B9D2C864-9362-43C7-A136-D9C41D93A96D}"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33398" y="611872"/>
            <a:ext cx="4079545" cy="1162050"/>
          </a:xfrm>
        </p:spPr>
        <p:txBody>
          <a:bodyPr anchor="b"/>
          <a:lstStyle>
            <a:lvl1pPr algn="ctr">
              <a:defRPr sz="3600" b="0"/>
            </a:lvl1pPr>
          </a:lstStyle>
          <a:p>
            <a:r>
              <a:rPr lang="en-GB"/>
              <a:t>Click to edit Master title style</a:t>
            </a:r>
            <a:endParaRPr/>
          </a:p>
        </p:txBody>
      </p:sp>
      <p:sp>
        <p:nvSpPr>
          <p:cNvPr id="4" name="Text Placeholder 3"/>
          <p:cNvSpPr>
            <a:spLocks noGrp="1"/>
          </p:cNvSpPr>
          <p:nvPr>
            <p:ph type="body" sz="half" idx="2"/>
          </p:nvPr>
        </p:nvSpPr>
        <p:spPr>
          <a:xfrm>
            <a:off x="533398" y="1787856"/>
            <a:ext cx="4079545" cy="3720152"/>
          </a:xfrm>
        </p:spPr>
        <p:txBody>
          <a:bodyPr>
            <a:normAutofit/>
          </a:bodyPr>
          <a:lstStyle>
            <a:lvl1pPr marL="0" indent="0" algn="ctr">
              <a:spcBef>
                <a:spcPts val="600"/>
              </a:spcBef>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a:xfrm>
            <a:off x="5629835" y="6275668"/>
            <a:ext cx="2133600" cy="365125"/>
          </a:xfrm>
          <a:prstGeom prst="rect">
            <a:avLst/>
          </a:prstGeom>
        </p:spPr>
        <p:txBody>
          <a:bodyPr/>
          <a:lstStyle/>
          <a:p>
            <a:fld id="{2DF66AD8-BC4A-4004-9882-414398D930CA}" type="datetimeFigureOut">
              <a:rPr lang="en-US" smtClean="0"/>
              <a:pPr/>
              <a:t>10/7/2018</a:t>
            </a:fld>
            <a:endParaRPr lang="en-US"/>
          </a:p>
        </p:txBody>
      </p:sp>
      <p:sp>
        <p:nvSpPr>
          <p:cNvPr id="6" name="Footer Placeholder 5"/>
          <p:cNvSpPr>
            <a:spLocks noGrp="1"/>
          </p:cNvSpPr>
          <p:nvPr>
            <p:ph type="ftr" sz="quarter" idx="11"/>
          </p:nvPr>
        </p:nvSpPr>
        <p:spPr>
          <a:xfrm>
            <a:off x="264458" y="6442539"/>
            <a:ext cx="4840941" cy="365125"/>
          </a:xfrm>
          <a:prstGeom prst="rect">
            <a:avLst/>
          </a:prstGeom>
        </p:spPr>
        <p:txBody>
          <a:bodyPr/>
          <a:lstStyle/>
          <a:p>
            <a:endParaRPr lang="en-US"/>
          </a:p>
        </p:txBody>
      </p:sp>
      <p:sp>
        <p:nvSpPr>
          <p:cNvPr id="7" name="Slide Number Placeholder 6"/>
          <p:cNvSpPr>
            <a:spLocks noGrp="1"/>
          </p:cNvSpPr>
          <p:nvPr>
            <p:ph type="sldNum" sz="quarter" idx="12"/>
          </p:nvPr>
        </p:nvSpPr>
        <p:spPr>
          <a:xfrm>
            <a:off x="7897906" y="6275668"/>
            <a:ext cx="990600" cy="365125"/>
          </a:xfrm>
          <a:prstGeom prst="rect">
            <a:avLst/>
          </a:prstGeom>
        </p:spPr>
        <p:txBody>
          <a:bodyPr/>
          <a:lstStyle/>
          <a:p>
            <a:fld id="{B9D2C864-9362-43C7-A136-D9C41D93A96D}" type="slidenum">
              <a:rPr lang="en-US" smtClean="0"/>
              <a:pPr/>
              <a:t>‹#›</a:t>
            </a:fld>
            <a:endParaRPr lang="en-US"/>
          </a:p>
        </p:txBody>
      </p:sp>
      <p:sp>
        <p:nvSpPr>
          <p:cNvPr id="8" name="Picture Placeholder 2"/>
          <p:cNvSpPr>
            <a:spLocks noGrp="1"/>
          </p:cNvSpPr>
          <p:nvPr>
            <p:ph type="pic" idx="1"/>
          </p:nvPr>
        </p:nvSpPr>
        <p:spPr>
          <a:xfrm>
            <a:off x="5090617" y="359392"/>
            <a:ext cx="3657600" cy="5318077"/>
          </a:xfrm>
          <a:ln w="3175">
            <a:solidFill>
              <a:schemeClr val="bg1"/>
            </a:solidFill>
          </a:ln>
          <a:effectLst>
            <a:outerShdw blurRad="63500" sx="100500" sy="100500" algn="ctr" rotWithShape="0">
              <a:prstClr val="black">
                <a:alpha val="50000"/>
              </a:prstClr>
            </a:outerShdw>
          </a:effectLst>
        </p:spPr>
        <p:txBody>
          <a:bodyPr vert="horz" lIns="91440" tIns="45720" rIns="91440" bIns="45720" rtlCol="0">
            <a:normAutofit/>
          </a:bodyPr>
          <a:lstStyle>
            <a:lvl1pPr marL="0" indent="0" algn="l" defTabSz="914400" rtl="0" eaLnBrk="1" latinLnBrk="0" hangingPunct="1">
              <a:spcBef>
                <a:spcPts val="2000"/>
              </a:spcBef>
              <a:buClr>
                <a:schemeClr val="accent1">
                  <a:lumMod val="60000"/>
                  <a:lumOff val="40000"/>
                </a:schemeClr>
              </a:buClr>
              <a:buSzPct val="110000"/>
              <a:buFont typeface="Wingdings 2" pitchFamily="18" charset="2"/>
              <a:buNone/>
              <a:defRPr sz="3200" kern="1200">
                <a:solidFill>
                  <a:schemeClr val="tx1">
                    <a:lumMod val="65000"/>
                    <a:lumOff val="35000"/>
                  </a:schemeClr>
                </a:solidFill>
                <a:latin typeface="+mn-lt"/>
                <a:ea typeface="+mn-ea"/>
                <a:cs typeface="+mn-cs"/>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Drag picture to placeholder or click icon to add</a:t>
            </a:r>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a:p>
        </p:txBody>
      </p:sp>
      <p:sp>
        <p:nvSpPr>
          <p:cNvPr id="3" name="Vertical Text Placeholder 2"/>
          <p:cNvSpPr>
            <a:spLocks noGrp="1"/>
          </p:cNvSpPr>
          <p:nvPr>
            <p:ph type="body" orient="vert" idx="1"/>
          </p:nvPr>
        </p:nvSpPr>
        <p:spPr/>
        <p:txBody>
          <a:bodyPr vert="eaVert"/>
          <a:lstStyle>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4" name="Date Placeholder 3"/>
          <p:cNvSpPr>
            <a:spLocks noGrp="1"/>
          </p:cNvSpPr>
          <p:nvPr>
            <p:ph type="dt" sz="half" idx="10"/>
          </p:nvPr>
        </p:nvSpPr>
        <p:spPr>
          <a:xfrm>
            <a:off x="5629835" y="6275668"/>
            <a:ext cx="2133600" cy="365125"/>
          </a:xfrm>
          <a:prstGeom prst="rect">
            <a:avLst/>
          </a:prstGeom>
        </p:spPr>
        <p:txBody>
          <a:bodyPr/>
          <a:lstStyle/>
          <a:p>
            <a:fld id="{2DF66AD8-BC4A-4004-9882-414398D930CA}" type="datetimeFigureOut">
              <a:rPr lang="en-US" smtClean="0"/>
              <a:pPr/>
              <a:t>10/7/2018</a:t>
            </a:fld>
            <a:endParaRPr lang="en-US"/>
          </a:p>
        </p:txBody>
      </p:sp>
      <p:sp>
        <p:nvSpPr>
          <p:cNvPr id="5" name="Footer Placeholder 4"/>
          <p:cNvSpPr>
            <a:spLocks noGrp="1"/>
          </p:cNvSpPr>
          <p:nvPr>
            <p:ph type="ftr" sz="quarter" idx="11"/>
          </p:nvPr>
        </p:nvSpPr>
        <p:spPr>
          <a:xfrm>
            <a:off x="264458" y="6442539"/>
            <a:ext cx="4840941" cy="365125"/>
          </a:xfrm>
          <a:prstGeom prst="rect">
            <a:avLst/>
          </a:prstGeom>
        </p:spPr>
        <p:txBody>
          <a:bodyPr/>
          <a:lstStyle/>
          <a:p>
            <a:endParaRPr lang="en-US"/>
          </a:p>
        </p:txBody>
      </p:sp>
      <p:sp>
        <p:nvSpPr>
          <p:cNvPr id="6" name="Slide Number Placeholder 5"/>
          <p:cNvSpPr>
            <a:spLocks noGrp="1"/>
          </p:cNvSpPr>
          <p:nvPr>
            <p:ph type="sldNum" sz="quarter" idx="12"/>
          </p:nvPr>
        </p:nvSpPr>
        <p:spPr>
          <a:xfrm>
            <a:off x="7897906" y="6275668"/>
            <a:ext cx="990600" cy="365125"/>
          </a:xfrm>
          <a:prstGeom prst="rect">
            <a:avLst/>
          </a:prstGeom>
        </p:spPr>
        <p:txBody>
          <a:bodyPr/>
          <a:lstStyle/>
          <a:p>
            <a:fld id="{B9D2C864-9362-43C7-A136-D9C41D93A96D}" type="slidenum">
              <a:rPr lang="en-US" smtClean="0"/>
              <a:pPr/>
              <a:t>‹#›</a:t>
            </a:fld>
            <a:endParaRPr lang="en-US"/>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369792" y="368301"/>
            <a:ext cx="1524000" cy="5575300"/>
          </a:xfrm>
        </p:spPr>
        <p:txBody>
          <a:bodyPr vert="eaVert"/>
          <a:lstStyle/>
          <a:p>
            <a:r>
              <a:rPr lang="en-GB"/>
              <a:t>Click to edit Master title style</a:t>
            </a:r>
            <a:endParaRPr/>
          </a:p>
        </p:txBody>
      </p:sp>
      <p:sp>
        <p:nvSpPr>
          <p:cNvPr id="3" name="Vertical Text Placeholder 2"/>
          <p:cNvSpPr>
            <a:spLocks noGrp="1"/>
          </p:cNvSpPr>
          <p:nvPr>
            <p:ph type="body" orient="vert" idx="1"/>
          </p:nvPr>
        </p:nvSpPr>
        <p:spPr>
          <a:xfrm>
            <a:off x="549274" y="368301"/>
            <a:ext cx="6689726" cy="5575300"/>
          </a:xfrm>
        </p:spPr>
        <p:txBody>
          <a:bodyPr vert="eaVert"/>
          <a:lstStyle>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4" name="Date Placeholder 3"/>
          <p:cNvSpPr>
            <a:spLocks noGrp="1"/>
          </p:cNvSpPr>
          <p:nvPr>
            <p:ph type="dt" sz="half" idx="10"/>
          </p:nvPr>
        </p:nvSpPr>
        <p:spPr>
          <a:xfrm>
            <a:off x="5629835" y="6275668"/>
            <a:ext cx="2133600" cy="365125"/>
          </a:xfrm>
          <a:prstGeom prst="rect">
            <a:avLst/>
          </a:prstGeom>
        </p:spPr>
        <p:txBody>
          <a:bodyPr/>
          <a:lstStyle/>
          <a:p>
            <a:fld id="{2DF66AD8-BC4A-4004-9882-414398D930CA}" type="datetimeFigureOut">
              <a:rPr lang="en-US" smtClean="0"/>
              <a:pPr/>
              <a:t>10/7/2018</a:t>
            </a:fld>
            <a:endParaRPr lang="en-US"/>
          </a:p>
        </p:txBody>
      </p:sp>
      <p:sp>
        <p:nvSpPr>
          <p:cNvPr id="5" name="Footer Placeholder 4"/>
          <p:cNvSpPr>
            <a:spLocks noGrp="1"/>
          </p:cNvSpPr>
          <p:nvPr>
            <p:ph type="ftr" sz="quarter" idx="11"/>
          </p:nvPr>
        </p:nvSpPr>
        <p:spPr>
          <a:xfrm>
            <a:off x="264458" y="6442539"/>
            <a:ext cx="4840941" cy="365125"/>
          </a:xfrm>
          <a:prstGeom prst="rect">
            <a:avLst/>
          </a:prstGeom>
        </p:spPr>
        <p:txBody>
          <a:bodyPr/>
          <a:lstStyle/>
          <a:p>
            <a:endParaRPr lang="en-US"/>
          </a:p>
        </p:txBody>
      </p:sp>
      <p:sp>
        <p:nvSpPr>
          <p:cNvPr id="6" name="Slide Number Placeholder 5"/>
          <p:cNvSpPr>
            <a:spLocks noGrp="1"/>
          </p:cNvSpPr>
          <p:nvPr>
            <p:ph type="sldNum" sz="quarter" idx="12"/>
          </p:nvPr>
        </p:nvSpPr>
        <p:spPr>
          <a:xfrm>
            <a:off x="7897906" y="6275668"/>
            <a:ext cx="990600" cy="365125"/>
          </a:xfrm>
          <a:prstGeom prst="rect">
            <a:avLst/>
          </a:prstGeom>
        </p:spPr>
        <p:txBody>
          <a:bodyPr/>
          <a:lstStyle/>
          <a:p>
            <a:fld id="{B9D2C864-9362-43C7-A136-D9C41D93A96D}"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2.jp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4">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549275" y="107576"/>
            <a:ext cx="8042276" cy="1336956"/>
          </a:xfrm>
          <a:prstGeom prst="rect">
            <a:avLst/>
          </a:prstGeom>
        </p:spPr>
        <p:txBody>
          <a:bodyPr vert="horz" lIns="91440" tIns="45720" rIns="91440" bIns="45720" rtlCol="0" anchor="b" anchorCtr="0">
            <a:noAutofit/>
          </a:bodyPr>
          <a:lstStyle/>
          <a:p>
            <a:r>
              <a:rPr lang="en-GB" dirty="0"/>
              <a:t>Click to edit Master title style</a:t>
            </a:r>
            <a:endParaRPr dirty="0"/>
          </a:p>
        </p:txBody>
      </p:sp>
      <p:sp>
        <p:nvSpPr>
          <p:cNvPr id="3" name="Text Placeholder 2"/>
          <p:cNvSpPr>
            <a:spLocks noGrp="1"/>
          </p:cNvSpPr>
          <p:nvPr>
            <p:ph type="body" idx="1"/>
          </p:nvPr>
        </p:nvSpPr>
        <p:spPr>
          <a:xfrm>
            <a:off x="549275" y="1600201"/>
            <a:ext cx="8042276" cy="4343400"/>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dirty="0"/>
          </a:p>
        </p:txBody>
      </p:sp>
    </p:spTree>
  </p:cSld>
  <p:clrMap bg1="lt1" tx1="dk1" bg2="lt2" tx2="dk2" accent1="accent1" accent2="accent2" accent3="accent3" accent4="accent4" accent5="accent5" accent6="accent6" hlink="hlink" folHlink="folHlink"/>
  <p:sldLayoutIdLst>
    <p:sldLayoutId id="2147483682" r:id="rId1"/>
    <p:sldLayoutId id="2147483683" r:id="rId2"/>
    <p:sldLayoutId id="2147483684" r:id="rId3"/>
    <p:sldLayoutId id="2147483685" r:id="rId4"/>
    <p:sldLayoutId id="2147483686" r:id="rId5"/>
    <p:sldLayoutId id="2147483687" r:id="rId6"/>
    <p:sldLayoutId id="2147483688" r:id="rId7"/>
    <p:sldLayoutId id="2147483689" r:id="rId8"/>
    <p:sldLayoutId id="2147483690" r:id="rId9"/>
    <p:sldLayoutId id="2147483691" r:id="rId10"/>
    <p:sldLayoutId id="2147483692" r:id="rId11"/>
    <p:sldLayoutId id="2147483693" r:id="rId12"/>
  </p:sldLayoutIdLst>
  <p:txStyles>
    <p:titleStyle>
      <a:lvl1pPr algn="ctr" defTabSz="914400" rtl="0" eaLnBrk="1" latinLnBrk="0" hangingPunct="1">
        <a:spcBef>
          <a:spcPct val="0"/>
        </a:spcBef>
        <a:buNone/>
        <a:defRPr sz="3600" kern="1200">
          <a:solidFill>
            <a:schemeClr val="accent1"/>
          </a:solidFill>
          <a:latin typeface="+mj-lt"/>
          <a:ea typeface="+mj-ea"/>
          <a:cs typeface="+mj-cs"/>
        </a:defRPr>
      </a:lvl1pPr>
    </p:titleStyle>
    <p:bodyStyle>
      <a:lvl1pPr marL="349250" indent="-349250" algn="l" defTabSz="914400" rtl="0" eaLnBrk="1" latinLnBrk="0" hangingPunct="1">
        <a:spcBef>
          <a:spcPts val="2000"/>
        </a:spcBef>
        <a:buClr>
          <a:schemeClr val="accent1">
            <a:lumMod val="60000"/>
            <a:lumOff val="40000"/>
          </a:schemeClr>
        </a:buClr>
        <a:buSzPct val="110000"/>
        <a:buFont typeface="Wingdings 2" pitchFamily="18" charset="2"/>
        <a:buChar char=""/>
        <a:defRPr sz="2400" kern="1200">
          <a:solidFill>
            <a:schemeClr val="tx1"/>
          </a:solidFill>
          <a:latin typeface="+mn-lt"/>
          <a:ea typeface="+mn-ea"/>
          <a:cs typeface="+mn-cs"/>
        </a:defRPr>
      </a:lvl1pPr>
      <a:lvl2pPr marL="685800" indent="-336550" algn="l" defTabSz="914400" rtl="0" eaLnBrk="1" latinLnBrk="0" hangingPunct="1">
        <a:spcBef>
          <a:spcPts val="600"/>
        </a:spcBef>
        <a:buClr>
          <a:schemeClr val="accent1">
            <a:lumMod val="75000"/>
          </a:schemeClr>
        </a:buClr>
        <a:buSzPct val="110000"/>
        <a:buFont typeface="Wingdings 2" pitchFamily="18" charset="2"/>
        <a:buChar char=""/>
        <a:defRPr sz="2200" kern="1200">
          <a:solidFill>
            <a:schemeClr val="tx1"/>
          </a:solidFill>
          <a:latin typeface="+mn-lt"/>
          <a:ea typeface="+mn-ea"/>
          <a:cs typeface="+mn-cs"/>
        </a:defRPr>
      </a:lvl2pPr>
      <a:lvl3pPr marL="968375" indent="-282575" algn="l" defTabSz="914400" rtl="0" eaLnBrk="1" latinLnBrk="0" hangingPunct="1">
        <a:spcBef>
          <a:spcPts val="600"/>
        </a:spcBef>
        <a:buClr>
          <a:schemeClr val="accent1">
            <a:lumMod val="60000"/>
            <a:lumOff val="40000"/>
          </a:schemeClr>
        </a:buClr>
        <a:buSzPct val="110000"/>
        <a:buFont typeface="Wingdings 2" pitchFamily="18" charset="2"/>
        <a:buChar char=""/>
        <a:defRPr sz="2000" kern="1200">
          <a:solidFill>
            <a:schemeClr val="tx1"/>
          </a:solidFill>
          <a:latin typeface="+mn-lt"/>
          <a:ea typeface="+mn-ea"/>
          <a:cs typeface="+mn-cs"/>
        </a:defRPr>
      </a:lvl3pPr>
      <a:lvl4pPr marL="1263650" indent="-295275" algn="l" defTabSz="914400" rtl="0" eaLnBrk="1" latinLnBrk="0" hangingPunct="1">
        <a:spcBef>
          <a:spcPts val="600"/>
        </a:spcBef>
        <a:buClr>
          <a:schemeClr val="accent1">
            <a:lumMod val="75000"/>
          </a:schemeClr>
        </a:buClr>
        <a:buSzPct val="110000"/>
        <a:buFont typeface="Wingdings 2" pitchFamily="18" charset="2"/>
        <a:buChar char=""/>
        <a:defRPr sz="1800" kern="1200">
          <a:solidFill>
            <a:schemeClr val="tx1"/>
          </a:solidFill>
          <a:latin typeface="+mn-lt"/>
          <a:ea typeface="+mn-ea"/>
          <a:cs typeface="+mn-cs"/>
        </a:defRPr>
      </a:lvl4pPr>
      <a:lvl5pPr marL="1546225" indent="-282575" algn="l" defTabSz="914400" rtl="0" eaLnBrk="1" latinLnBrk="0" hangingPunct="1">
        <a:spcBef>
          <a:spcPts val="600"/>
        </a:spcBef>
        <a:buClr>
          <a:schemeClr val="accent1">
            <a:lumMod val="60000"/>
            <a:lumOff val="40000"/>
          </a:schemeClr>
        </a:buClr>
        <a:buSzPct val="110000"/>
        <a:buFont typeface="Wingdings 2" pitchFamily="18" charset="2"/>
        <a:buChar char=""/>
        <a:defRPr sz="1800" kern="1200">
          <a:solidFill>
            <a:schemeClr val="tx1"/>
          </a:solidFill>
          <a:latin typeface="+mn-lt"/>
          <a:ea typeface="+mn-ea"/>
          <a:cs typeface="+mn-cs"/>
        </a:defRPr>
      </a:lvl5pPr>
      <a:lvl6pPr marL="1828800" indent="-282575" algn="l" defTabSz="914400" rtl="0" eaLnBrk="1" latinLnBrk="0" hangingPunct="1">
        <a:spcBef>
          <a:spcPct val="20000"/>
        </a:spcBef>
        <a:buClr>
          <a:schemeClr val="accent2"/>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6pPr>
      <a:lvl7pPr marL="2117725" indent="-282575" algn="l" defTabSz="914400" rtl="0" eaLnBrk="1" latinLnBrk="0" hangingPunct="1">
        <a:spcBef>
          <a:spcPct val="20000"/>
        </a:spcBef>
        <a:buClr>
          <a:schemeClr val="accent1">
            <a:lumMod val="60000"/>
            <a:lumOff val="40000"/>
          </a:schemeClr>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7pPr>
      <a:lvl8pPr marL="2398713" indent="-282575" algn="l" defTabSz="914400" rtl="0" eaLnBrk="1" latinLnBrk="0" hangingPunct="1">
        <a:spcBef>
          <a:spcPct val="20000"/>
        </a:spcBef>
        <a:buClr>
          <a:schemeClr val="accent2"/>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8pPr>
      <a:lvl9pPr marL="2689225" indent="-282575" algn="l" defTabSz="914400" rtl="0" eaLnBrk="1" latinLnBrk="0" hangingPunct="1">
        <a:spcBef>
          <a:spcPct val="20000"/>
        </a:spcBef>
        <a:buClr>
          <a:schemeClr val="accent1">
            <a:lumMod val="60000"/>
            <a:lumOff val="40000"/>
          </a:schemeClr>
        </a:buClr>
        <a:buSzPct val="110000"/>
        <a:buFont typeface="Wingdings 2" pitchFamily="18" charset="2"/>
        <a:buChar char=""/>
        <a:defRPr lang="en-US" sz="1800" kern="1200" dirty="0">
          <a:solidFill>
            <a:schemeClr val="tx1">
              <a:lumMod val="65000"/>
              <a:lumOff val="35000"/>
            </a:schemeClr>
          </a:solidFill>
          <a:latin typeface="+mn-lt"/>
          <a:ea typeface="+mn-ea"/>
          <a:cs typeface="+mn-cs"/>
        </a:defRPr>
      </a:lvl9pPr>
    </p:bodyStyle>
    <p:otherStyle>
      <a:defPPr>
        <a:defRP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emf"/><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4.emf"/><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5.emf"/><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6.emf"/><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322921" y="2186486"/>
            <a:ext cx="6498158" cy="1037999"/>
          </a:xfrm>
        </p:spPr>
        <p:txBody>
          <a:bodyPr/>
          <a:lstStyle/>
          <a:p>
            <a:r>
              <a:rPr lang="en-US" altLang="ja-JP" sz="4800" dirty="0">
                <a:latin typeface="Arial" charset="0"/>
                <a:cs typeface="ＭＳ Ｐゴシック" charset="0"/>
              </a:rPr>
              <a:t>Server Load-Balancing</a:t>
            </a:r>
            <a:endParaRPr lang="en-US" sz="2800" dirty="0">
              <a:solidFill>
                <a:srgbClr val="FF0000"/>
              </a:solidFill>
              <a:latin typeface="Times New Roman"/>
              <a:cs typeface="Times New Roman"/>
            </a:endParaRPr>
          </a:p>
        </p:txBody>
      </p:sp>
    </p:spTree>
    <p:extLst>
      <p:ext uri="{BB962C8B-B14F-4D97-AF65-F5344CB8AC3E}">
        <p14:creationId xmlns:p14="http://schemas.microsoft.com/office/powerpoint/2010/main" val="66044921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43781"/>
            <a:ext cx="8042276" cy="572908"/>
          </a:xfrm>
        </p:spPr>
        <p:txBody>
          <a:bodyPr/>
          <a:lstStyle/>
          <a:p>
            <a:r>
              <a:rPr lang="en-GB" dirty="0"/>
              <a:t>Load Balancing</a:t>
            </a:r>
          </a:p>
        </p:txBody>
      </p:sp>
      <p:sp>
        <p:nvSpPr>
          <p:cNvPr id="3" name="Content Placeholder 2"/>
          <p:cNvSpPr>
            <a:spLocks noGrp="1"/>
          </p:cNvSpPr>
          <p:nvPr>
            <p:ph idx="1"/>
          </p:nvPr>
        </p:nvSpPr>
        <p:spPr>
          <a:xfrm>
            <a:off x="549275" y="887820"/>
            <a:ext cx="8413972" cy="4343400"/>
          </a:xfrm>
        </p:spPr>
        <p:txBody>
          <a:bodyPr>
            <a:normAutofit/>
          </a:bodyPr>
          <a:lstStyle/>
          <a:p>
            <a:pPr algn="just"/>
            <a:r>
              <a:rPr lang="en-GB" dirty="0"/>
              <a:t>Load balancing is simply the capability to balance traffic load across a group of devices.</a:t>
            </a:r>
          </a:p>
          <a:p>
            <a:pPr algn="just"/>
            <a:r>
              <a:rPr lang="en-GB" dirty="0"/>
              <a:t>This implies that the load balancer is placed in the traffic path of those devices being load-balanced.</a:t>
            </a:r>
          </a:p>
          <a:p>
            <a:pPr algn="just"/>
            <a:r>
              <a:rPr lang="en-GB" dirty="0"/>
              <a:t>The load balancer’s role is to distribute the load and ensure that the recipients of the load are available. </a:t>
            </a:r>
          </a:p>
          <a:p>
            <a:pPr algn="just"/>
            <a:r>
              <a:rPr lang="en-GB" dirty="0"/>
              <a:t>Load balancing has various uses, including server load balancing and cache load balancing.</a:t>
            </a:r>
          </a:p>
        </p:txBody>
      </p:sp>
    </p:spTree>
    <p:extLst>
      <p:ext uri="{BB962C8B-B14F-4D97-AF65-F5344CB8AC3E}">
        <p14:creationId xmlns:p14="http://schemas.microsoft.com/office/powerpoint/2010/main" val="119267180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849354"/>
          </a:xfrm>
        </p:spPr>
        <p:txBody>
          <a:bodyPr/>
          <a:lstStyle/>
          <a:p>
            <a:r>
              <a:rPr lang="en-GB" dirty="0"/>
              <a:t>Load Balancing Functions</a:t>
            </a:r>
          </a:p>
        </p:txBody>
      </p:sp>
      <p:sp>
        <p:nvSpPr>
          <p:cNvPr id="3" name="Content Placeholder 2"/>
          <p:cNvSpPr>
            <a:spLocks noGrp="1"/>
          </p:cNvSpPr>
          <p:nvPr>
            <p:ph idx="1"/>
          </p:nvPr>
        </p:nvSpPr>
        <p:spPr>
          <a:xfrm>
            <a:off x="549275" y="1600201"/>
            <a:ext cx="8392706" cy="4343400"/>
          </a:xfrm>
        </p:spPr>
        <p:txBody>
          <a:bodyPr>
            <a:normAutofit/>
          </a:bodyPr>
          <a:lstStyle/>
          <a:p>
            <a:pPr algn="just"/>
            <a:r>
              <a:rPr lang="en-GB" sz="2000" dirty="0"/>
              <a:t>The most fundamental requirement behind load balancing is scalability.</a:t>
            </a:r>
          </a:p>
          <a:p>
            <a:r>
              <a:rPr lang="en-GB" sz="2000" dirty="0"/>
              <a:t>Traditional scaling methods, include vertical scaling and horizontal scaling.</a:t>
            </a:r>
          </a:p>
          <a:p>
            <a:r>
              <a:rPr lang="en-GB" sz="2000" dirty="0"/>
              <a:t>The scaling methods increase the transaction rates offered by the system.</a:t>
            </a:r>
          </a:p>
        </p:txBody>
      </p:sp>
    </p:spTree>
    <p:extLst>
      <p:ext uri="{BB962C8B-B14F-4D97-AF65-F5344CB8AC3E}">
        <p14:creationId xmlns:p14="http://schemas.microsoft.com/office/powerpoint/2010/main" val="36118733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700498"/>
          </a:xfrm>
        </p:spPr>
        <p:txBody>
          <a:bodyPr/>
          <a:lstStyle/>
          <a:p>
            <a:r>
              <a:rPr lang="en-GB" dirty="0"/>
              <a:t>Vertical Scaling</a:t>
            </a:r>
          </a:p>
        </p:txBody>
      </p:sp>
      <p:sp>
        <p:nvSpPr>
          <p:cNvPr id="3" name="Content Placeholder 2"/>
          <p:cNvSpPr>
            <a:spLocks noGrp="1"/>
          </p:cNvSpPr>
          <p:nvPr>
            <p:ph idx="1"/>
          </p:nvPr>
        </p:nvSpPr>
        <p:spPr>
          <a:xfrm>
            <a:off x="406401" y="1121735"/>
            <a:ext cx="5245100" cy="5067299"/>
          </a:xfrm>
        </p:spPr>
        <p:txBody>
          <a:bodyPr>
            <a:normAutofit/>
          </a:bodyPr>
          <a:lstStyle/>
          <a:p>
            <a:pPr algn="just"/>
            <a:r>
              <a:rPr lang="en-GB" sz="2000" dirty="0"/>
              <a:t>Vertical scaling implies adding more CPU capacity to the service device by increasing the number of processors or adding faster processors, more memory, newer and faster components, and so on.</a:t>
            </a:r>
          </a:p>
          <a:p>
            <a:pPr algn="just"/>
            <a:r>
              <a:rPr lang="en-GB" sz="2000" dirty="0"/>
              <a:t>Every step provides additional performance at an incremental price, which could be significant if the base system is upgraded completely.</a:t>
            </a:r>
          </a:p>
          <a:p>
            <a:pPr algn="just"/>
            <a:r>
              <a:rPr lang="en-GB" sz="2000" dirty="0"/>
              <a:t>The service identified by a particular IP address, protocol, and port number is under the control of the single device.</a:t>
            </a:r>
          </a:p>
        </p:txBody>
      </p:sp>
      <p:pic>
        <p:nvPicPr>
          <p:cNvPr id="4" name="Picture 3"/>
          <p:cNvPicPr>
            <a:picLocks noChangeAspect="1"/>
          </p:cNvPicPr>
          <p:nvPr/>
        </p:nvPicPr>
        <p:blipFill>
          <a:blip r:embed="rId2"/>
          <a:stretch>
            <a:fillRect/>
          </a:stretch>
        </p:blipFill>
        <p:spPr>
          <a:xfrm>
            <a:off x="5651501" y="1121735"/>
            <a:ext cx="3263253" cy="4919870"/>
          </a:xfrm>
          <a:prstGeom prst="rect">
            <a:avLst/>
          </a:prstGeom>
        </p:spPr>
      </p:pic>
    </p:spTree>
    <p:extLst>
      <p:ext uri="{BB962C8B-B14F-4D97-AF65-F5344CB8AC3E}">
        <p14:creationId xmlns:p14="http://schemas.microsoft.com/office/powerpoint/2010/main" val="214069808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615438"/>
          </a:xfrm>
        </p:spPr>
        <p:txBody>
          <a:bodyPr/>
          <a:lstStyle/>
          <a:p>
            <a:r>
              <a:rPr lang="en-GB" dirty="0"/>
              <a:t>Horizontal Scaling</a:t>
            </a:r>
          </a:p>
        </p:txBody>
      </p:sp>
      <p:sp>
        <p:nvSpPr>
          <p:cNvPr id="3" name="Content Placeholder 2"/>
          <p:cNvSpPr>
            <a:spLocks noGrp="1"/>
          </p:cNvSpPr>
          <p:nvPr>
            <p:ph idx="1"/>
          </p:nvPr>
        </p:nvSpPr>
        <p:spPr>
          <a:xfrm>
            <a:off x="644968" y="855922"/>
            <a:ext cx="8042276" cy="4343400"/>
          </a:xfrm>
        </p:spPr>
        <p:txBody>
          <a:bodyPr>
            <a:normAutofit/>
          </a:bodyPr>
          <a:lstStyle/>
          <a:p>
            <a:pPr algn="just"/>
            <a:r>
              <a:rPr lang="en-GB" sz="1800" dirty="0"/>
              <a:t>Horizontal scaling implies that more devices of similar or better capacity are added. </a:t>
            </a:r>
          </a:p>
          <a:p>
            <a:pPr algn="just"/>
            <a:r>
              <a:rPr lang="en-GB" sz="1800" dirty="0"/>
              <a:t>Again, at every stage, you add more processing capacity; however, the existing equipment is not upgraded and the incremental cost is the result of the new systems that are added. </a:t>
            </a:r>
          </a:p>
        </p:txBody>
      </p:sp>
      <p:pic>
        <p:nvPicPr>
          <p:cNvPr id="5" name="Picture 4"/>
          <p:cNvPicPr>
            <a:picLocks noChangeAspect="1"/>
          </p:cNvPicPr>
          <p:nvPr/>
        </p:nvPicPr>
        <p:blipFill>
          <a:blip r:embed="rId2"/>
          <a:stretch>
            <a:fillRect/>
          </a:stretch>
        </p:blipFill>
        <p:spPr>
          <a:xfrm>
            <a:off x="3796058" y="2773933"/>
            <a:ext cx="5347942" cy="3113846"/>
          </a:xfrm>
          <a:prstGeom prst="rect">
            <a:avLst/>
          </a:prstGeom>
        </p:spPr>
      </p:pic>
      <p:sp>
        <p:nvSpPr>
          <p:cNvPr id="6" name="Content Placeholder 2"/>
          <p:cNvSpPr txBox="1">
            <a:spLocks/>
          </p:cNvSpPr>
          <p:nvPr/>
        </p:nvSpPr>
        <p:spPr>
          <a:xfrm>
            <a:off x="85060" y="2979548"/>
            <a:ext cx="3625410" cy="2702615"/>
          </a:xfrm>
          <a:prstGeom prst="rect">
            <a:avLst/>
          </a:prstGeom>
        </p:spPr>
        <p:txBody>
          <a:bodyPr vert="horz" lIns="91440" tIns="45720" rIns="91440" bIns="45720" rtlCol="0">
            <a:normAutofit/>
          </a:bodyPr>
          <a:lstStyle>
            <a:lvl1pPr marL="349250" indent="-349250" algn="l" defTabSz="914400" rtl="0" eaLnBrk="1" latinLnBrk="0" hangingPunct="1">
              <a:spcBef>
                <a:spcPts val="2000"/>
              </a:spcBef>
              <a:buClr>
                <a:schemeClr val="accent1">
                  <a:lumMod val="60000"/>
                  <a:lumOff val="40000"/>
                </a:schemeClr>
              </a:buClr>
              <a:buSzPct val="110000"/>
              <a:buFont typeface="Wingdings 2" pitchFamily="18" charset="2"/>
              <a:buChar char=""/>
              <a:defRPr sz="2400" kern="1200">
                <a:solidFill>
                  <a:schemeClr val="tx1"/>
                </a:solidFill>
                <a:latin typeface="+mn-lt"/>
                <a:ea typeface="+mn-ea"/>
                <a:cs typeface="+mn-cs"/>
              </a:defRPr>
            </a:lvl1pPr>
            <a:lvl2pPr marL="685800" indent="-336550" algn="l" defTabSz="914400" rtl="0" eaLnBrk="1" latinLnBrk="0" hangingPunct="1">
              <a:spcBef>
                <a:spcPts val="600"/>
              </a:spcBef>
              <a:buClr>
                <a:schemeClr val="accent1">
                  <a:lumMod val="75000"/>
                </a:schemeClr>
              </a:buClr>
              <a:buSzPct val="110000"/>
              <a:buFont typeface="Wingdings 2" pitchFamily="18" charset="2"/>
              <a:buChar char=""/>
              <a:defRPr sz="2200" kern="1200">
                <a:solidFill>
                  <a:schemeClr val="tx1"/>
                </a:solidFill>
                <a:latin typeface="+mn-lt"/>
                <a:ea typeface="+mn-ea"/>
                <a:cs typeface="+mn-cs"/>
              </a:defRPr>
            </a:lvl2pPr>
            <a:lvl3pPr marL="968375" indent="-282575" algn="l" defTabSz="914400" rtl="0" eaLnBrk="1" latinLnBrk="0" hangingPunct="1">
              <a:spcBef>
                <a:spcPts val="600"/>
              </a:spcBef>
              <a:buClr>
                <a:schemeClr val="accent1">
                  <a:lumMod val="60000"/>
                  <a:lumOff val="40000"/>
                </a:schemeClr>
              </a:buClr>
              <a:buSzPct val="110000"/>
              <a:buFont typeface="Wingdings 2" pitchFamily="18" charset="2"/>
              <a:buChar char=""/>
              <a:defRPr sz="2000" kern="1200">
                <a:solidFill>
                  <a:schemeClr val="tx1"/>
                </a:solidFill>
                <a:latin typeface="+mn-lt"/>
                <a:ea typeface="+mn-ea"/>
                <a:cs typeface="+mn-cs"/>
              </a:defRPr>
            </a:lvl3pPr>
            <a:lvl4pPr marL="1263650" indent="-295275" algn="l" defTabSz="914400" rtl="0" eaLnBrk="1" latinLnBrk="0" hangingPunct="1">
              <a:spcBef>
                <a:spcPts val="600"/>
              </a:spcBef>
              <a:buClr>
                <a:schemeClr val="accent1">
                  <a:lumMod val="75000"/>
                </a:schemeClr>
              </a:buClr>
              <a:buSzPct val="110000"/>
              <a:buFont typeface="Wingdings 2" pitchFamily="18" charset="2"/>
              <a:buChar char=""/>
              <a:defRPr sz="1800" kern="1200">
                <a:solidFill>
                  <a:schemeClr val="tx1"/>
                </a:solidFill>
                <a:latin typeface="+mn-lt"/>
                <a:ea typeface="+mn-ea"/>
                <a:cs typeface="+mn-cs"/>
              </a:defRPr>
            </a:lvl4pPr>
            <a:lvl5pPr marL="1546225" indent="-282575" algn="l" defTabSz="914400" rtl="0" eaLnBrk="1" latinLnBrk="0" hangingPunct="1">
              <a:spcBef>
                <a:spcPts val="600"/>
              </a:spcBef>
              <a:buClr>
                <a:schemeClr val="accent1">
                  <a:lumMod val="60000"/>
                  <a:lumOff val="40000"/>
                </a:schemeClr>
              </a:buClr>
              <a:buSzPct val="110000"/>
              <a:buFont typeface="Wingdings 2" pitchFamily="18" charset="2"/>
              <a:buChar char=""/>
              <a:defRPr sz="1800" kern="1200">
                <a:solidFill>
                  <a:schemeClr val="tx1"/>
                </a:solidFill>
                <a:latin typeface="+mn-lt"/>
                <a:ea typeface="+mn-ea"/>
                <a:cs typeface="+mn-cs"/>
              </a:defRPr>
            </a:lvl5pPr>
            <a:lvl6pPr marL="1828800" indent="-282575" algn="l" defTabSz="914400" rtl="0" eaLnBrk="1" latinLnBrk="0" hangingPunct="1">
              <a:spcBef>
                <a:spcPct val="20000"/>
              </a:spcBef>
              <a:buClr>
                <a:schemeClr val="accent2"/>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6pPr>
            <a:lvl7pPr marL="2117725" indent="-282575" algn="l" defTabSz="914400" rtl="0" eaLnBrk="1" latinLnBrk="0" hangingPunct="1">
              <a:spcBef>
                <a:spcPct val="20000"/>
              </a:spcBef>
              <a:buClr>
                <a:schemeClr val="accent1">
                  <a:lumMod val="60000"/>
                  <a:lumOff val="40000"/>
                </a:schemeClr>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7pPr>
            <a:lvl8pPr marL="2398713" indent="-282575" algn="l" defTabSz="914400" rtl="0" eaLnBrk="1" latinLnBrk="0" hangingPunct="1">
              <a:spcBef>
                <a:spcPct val="20000"/>
              </a:spcBef>
              <a:buClr>
                <a:schemeClr val="accent2"/>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8pPr>
            <a:lvl9pPr marL="2689225" indent="-282575" algn="l" defTabSz="914400" rtl="0" eaLnBrk="1" latinLnBrk="0" hangingPunct="1">
              <a:spcBef>
                <a:spcPct val="20000"/>
              </a:spcBef>
              <a:buClr>
                <a:schemeClr val="accent1">
                  <a:lumMod val="60000"/>
                  <a:lumOff val="40000"/>
                </a:schemeClr>
              </a:buClr>
              <a:buSzPct val="110000"/>
              <a:buFont typeface="Wingdings 2" pitchFamily="18" charset="2"/>
              <a:buChar char=""/>
              <a:defRPr lang="en-US" sz="1800" kern="1200" dirty="0">
                <a:solidFill>
                  <a:schemeClr val="tx1">
                    <a:lumMod val="65000"/>
                    <a:lumOff val="35000"/>
                  </a:schemeClr>
                </a:solidFill>
                <a:latin typeface="+mn-lt"/>
                <a:ea typeface="+mn-ea"/>
                <a:cs typeface="+mn-cs"/>
              </a:defRPr>
            </a:lvl9pPr>
          </a:lstStyle>
          <a:p>
            <a:pPr algn="just"/>
            <a:r>
              <a:rPr lang="en-GB" sz="1800" dirty="0"/>
              <a:t>This upgrade path is typically more cost-effective than the path for vertical scaling.</a:t>
            </a:r>
          </a:p>
          <a:p>
            <a:pPr algn="just"/>
            <a:r>
              <a:rPr lang="en-GB" sz="1800" dirty="0"/>
              <a:t>The service belongs to many service devices, which requires a mechanism to distribute the load.</a:t>
            </a:r>
          </a:p>
        </p:txBody>
      </p:sp>
    </p:spTree>
    <p:extLst>
      <p:ext uri="{BB962C8B-B14F-4D97-AF65-F5344CB8AC3E}">
        <p14:creationId xmlns:p14="http://schemas.microsoft.com/office/powerpoint/2010/main" val="42280527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0"/>
            <a:ext cx="8042276" cy="572908"/>
          </a:xfrm>
        </p:spPr>
        <p:txBody>
          <a:bodyPr/>
          <a:lstStyle/>
          <a:p>
            <a:r>
              <a:rPr lang="en-GB" dirty="0"/>
              <a:t>Server Load-Balancing Concepts</a:t>
            </a:r>
          </a:p>
        </p:txBody>
      </p:sp>
      <p:sp>
        <p:nvSpPr>
          <p:cNvPr id="3" name="Content Placeholder 2"/>
          <p:cNvSpPr>
            <a:spLocks noGrp="1"/>
          </p:cNvSpPr>
          <p:nvPr>
            <p:ph idx="1"/>
          </p:nvPr>
        </p:nvSpPr>
        <p:spPr>
          <a:xfrm>
            <a:off x="549274" y="696433"/>
            <a:ext cx="8488399" cy="4673600"/>
          </a:xfrm>
        </p:spPr>
        <p:txBody>
          <a:bodyPr>
            <a:noAutofit/>
          </a:bodyPr>
          <a:lstStyle/>
          <a:p>
            <a:pPr algn="just">
              <a:lnSpc>
                <a:spcPct val="120000"/>
              </a:lnSpc>
            </a:pPr>
            <a:r>
              <a:rPr lang="en-GB" sz="1800" dirty="0"/>
              <a:t>Data centres are designed to host business applications in a centralized place. </a:t>
            </a:r>
          </a:p>
          <a:p>
            <a:pPr algn="just">
              <a:lnSpc>
                <a:spcPct val="120000"/>
              </a:lnSpc>
            </a:pPr>
            <a:r>
              <a:rPr lang="en-GB" sz="1800" dirty="0"/>
              <a:t>These business applications are sitting on servers inside the data centre.</a:t>
            </a:r>
          </a:p>
          <a:p>
            <a:pPr algn="just">
              <a:lnSpc>
                <a:spcPct val="120000"/>
              </a:lnSpc>
            </a:pPr>
            <a:r>
              <a:rPr lang="en-GB" sz="1800" dirty="0"/>
              <a:t>These servers can provide service to a finite number of clients depending on their computing power, memory size, and application limits.</a:t>
            </a:r>
          </a:p>
          <a:p>
            <a:pPr algn="just">
              <a:lnSpc>
                <a:spcPct val="120000"/>
              </a:lnSpc>
            </a:pPr>
            <a:r>
              <a:rPr lang="en-GB" sz="1800" dirty="0"/>
              <a:t>As demand for an application increases, more clients want to connect to the server. This increased demand may be addressed by scaling up the server resources, such as adding more CPU and memory. </a:t>
            </a:r>
          </a:p>
          <a:p>
            <a:pPr algn="just">
              <a:lnSpc>
                <a:spcPct val="120000"/>
              </a:lnSpc>
            </a:pPr>
            <a:r>
              <a:rPr lang="en-GB" sz="1800" dirty="0"/>
              <a:t>However, another more flexible and most commonly used solution is to scale out by adding another server with the same application. When you scale out and add new servers, a server load-balancing solution is required to distribute the client load between these servers.</a:t>
            </a:r>
          </a:p>
        </p:txBody>
      </p:sp>
    </p:spTree>
    <p:extLst>
      <p:ext uri="{BB962C8B-B14F-4D97-AF65-F5344CB8AC3E}">
        <p14:creationId xmlns:p14="http://schemas.microsoft.com/office/powerpoint/2010/main" val="42391692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682588"/>
          </a:xfrm>
        </p:spPr>
        <p:txBody>
          <a:bodyPr/>
          <a:lstStyle/>
          <a:p>
            <a:r>
              <a:rPr lang="en-GB" dirty="0"/>
              <a:t>Server Load Balancing</a:t>
            </a:r>
          </a:p>
        </p:txBody>
      </p:sp>
      <p:sp>
        <p:nvSpPr>
          <p:cNvPr id="3" name="Content Placeholder 2"/>
          <p:cNvSpPr>
            <a:spLocks noGrp="1"/>
          </p:cNvSpPr>
          <p:nvPr>
            <p:ph idx="1"/>
          </p:nvPr>
        </p:nvSpPr>
        <p:spPr>
          <a:xfrm>
            <a:off x="549274" y="790164"/>
            <a:ext cx="8594725" cy="4343400"/>
          </a:xfrm>
        </p:spPr>
        <p:txBody>
          <a:bodyPr>
            <a:normAutofit/>
          </a:bodyPr>
          <a:lstStyle/>
          <a:p>
            <a:pPr algn="just"/>
            <a:r>
              <a:rPr lang="en-GB" sz="1800" dirty="0"/>
              <a:t>Server load balancing is load balancing of traffic among servers. </a:t>
            </a:r>
          </a:p>
          <a:p>
            <a:pPr algn="just"/>
            <a:r>
              <a:rPr lang="en-GB" sz="1800" dirty="0"/>
              <a:t>The server load balancer is capable of determining that srv1 and srv2 should not receive any new connections because the servers are offline and beyond the maximum allowed capacity respectively. </a:t>
            </a:r>
          </a:p>
          <a:p>
            <a:pPr algn="just"/>
            <a:r>
              <a:rPr lang="en-GB" sz="1800" dirty="0"/>
              <a:t>The connections then are load-balanced using a simple round-robin algorithm so that each server receives an even load (or close to even load) of the incoming requests.</a:t>
            </a:r>
          </a:p>
        </p:txBody>
      </p:sp>
      <p:pic>
        <p:nvPicPr>
          <p:cNvPr id="5" name="Picture 4"/>
          <p:cNvPicPr>
            <a:picLocks noChangeAspect="1"/>
          </p:cNvPicPr>
          <p:nvPr/>
        </p:nvPicPr>
        <p:blipFill>
          <a:blip r:embed="rId2"/>
          <a:stretch>
            <a:fillRect/>
          </a:stretch>
        </p:blipFill>
        <p:spPr>
          <a:xfrm>
            <a:off x="1500254" y="3511747"/>
            <a:ext cx="6416765" cy="2529509"/>
          </a:xfrm>
          <a:prstGeom prst="rect">
            <a:avLst/>
          </a:prstGeom>
        </p:spPr>
      </p:pic>
    </p:spTree>
    <p:extLst>
      <p:ext uri="{BB962C8B-B14F-4D97-AF65-F5344CB8AC3E}">
        <p14:creationId xmlns:p14="http://schemas.microsoft.com/office/powerpoint/2010/main" val="56023150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6" y="0"/>
            <a:ext cx="8042276" cy="604805"/>
          </a:xfrm>
        </p:spPr>
        <p:txBody>
          <a:bodyPr/>
          <a:lstStyle/>
          <a:p>
            <a:r>
              <a:rPr lang="en-GB" dirty="0"/>
              <a:t>Server Load Balancing</a:t>
            </a:r>
          </a:p>
        </p:txBody>
      </p:sp>
      <p:sp>
        <p:nvSpPr>
          <p:cNvPr id="3" name="Content Placeholder 2"/>
          <p:cNvSpPr>
            <a:spLocks noGrp="1"/>
          </p:cNvSpPr>
          <p:nvPr>
            <p:ph idx="1"/>
          </p:nvPr>
        </p:nvSpPr>
        <p:spPr>
          <a:xfrm>
            <a:off x="435935" y="760228"/>
            <a:ext cx="4603205" cy="4698999"/>
          </a:xfrm>
        </p:spPr>
        <p:txBody>
          <a:bodyPr>
            <a:normAutofit/>
          </a:bodyPr>
          <a:lstStyle/>
          <a:p>
            <a:pPr algn="just"/>
            <a:r>
              <a:rPr lang="en-GB" sz="1800" dirty="0"/>
              <a:t>A load balancer receives the client request, analyses the information in the request, and based on the load-balancing algorithm, it divides the load appropriately between the servers. </a:t>
            </a:r>
          </a:p>
          <a:p>
            <a:pPr algn="just"/>
            <a:r>
              <a:rPr lang="en-GB" sz="1800" dirty="0"/>
              <a:t>Load balancing can be done for client-to-server traffic, and for server-to-server traffic.</a:t>
            </a:r>
          </a:p>
          <a:p>
            <a:pPr algn="just"/>
            <a:r>
              <a:rPr lang="en-GB" sz="1800" dirty="0"/>
              <a:t>When a load balancer receives multiple requests from clients for servers in a load-balanced farm, it distributes the requests evenly across all servers in the farm.</a:t>
            </a:r>
          </a:p>
        </p:txBody>
      </p:sp>
      <p:pic>
        <p:nvPicPr>
          <p:cNvPr id="4" name="Picture 3"/>
          <p:cNvPicPr>
            <a:picLocks noChangeAspect="1"/>
          </p:cNvPicPr>
          <p:nvPr/>
        </p:nvPicPr>
        <p:blipFill>
          <a:blip r:embed="rId2"/>
          <a:stretch>
            <a:fillRect/>
          </a:stretch>
        </p:blipFill>
        <p:spPr>
          <a:xfrm>
            <a:off x="5039140" y="604805"/>
            <a:ext cx="3922963" cy="4862720"/>
          </a:xfrm>
          <a:prstGeom prst="rect">
            <a:avLst/>
          </a:prstGeom>
        </p:spPr>
      </p:pic>
    </p:spTree>
    <p:extLst>
      <p:ext uri="{BB962C8B-B14F-4D97-AF65-F5344CB8AC3E}">
        <p14:creationId xmlns:p14="http://schemas.microsoft.com/office/powerpoint/2010/main" val="40529881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33148"/>
            <a:ext cx="8042276" cy="530377"/>
          </a:xfrm>
        </p:spPr>
        <p:txBody>
          <a:bodyPr/>
          <a:lstStyle/>
          <a:p>
            <a:r>
              <a:rPr lang="en-GB" dirty="0" err="1"/>
              <a:t>Cont</a:t>
            </a:r>
            <a:r>
              <a:rPr lang="en-GB" dirty="0"/>
              <a:t>…</a:t>
            </a:r>
          </a:p>
        </p:txBody>
      </p:sp>
      <p:sp>
        <p:nvSpPr>
          <p:cNvPr id="3" name="Content Placeholder 2"/>
          <p:cNvSpPr>
            <a:spLocks noGrp="1"/>
          </p:cNvSpPr>
          <p:nvPr>
            <p:ph idx="1"/>
          </p:nvPr>
        </p:nvSpPr>
        <p:spPr>
          <a:xfrm>
            <a:off x="549275" y="834657"/>
            <a:ext cx="8456502" cy="4556050"/>
          </a:xfrm>
        </p:spPr>
        <p:txBody>
          <a:bodyPr>
            <a:normAutofit fontScale="92500"/>
          </a:bodyPr>
          <a:lstStyle/>
          <a:p>
            <a:pPr algn="just"/>
            <a:r>
              <a:rPr lang="en-GB" dirty="0"/>
              <a:t>There is a load balancer between the clients and the servers, and this load balancer is configured for round-robin load balancing.</a:t>
            </a:r>
          </a:p>
          <a:p>
            <a:pPr algn="just"/>
            <a:r>
              <a:rPr lang="en-GB" dirty="0"/>
              <a:t>The load balancer receives three requests from the clients. It divides these requests evenly among the three servers. Therefore, all three servers are equally busy serving the clients. </a:t>
            </a:r>
          </a:p>
          <a:p>
            <a:pPr algn="just"/>
            <a:r>
              <a:rPr lang="en-GB" dirty="0"/>
              <a:t>The Cisco Application Control Engine (ACE) is an example of a network-based load balancer that can perform this task.</a:t>
            </a:r>
          </a:p>
          <a:p>
            <a:pPr algn="just"/>
            <a:r>
              <a:rPr lang="en-GB" dirty="0"/>
              <a:t>Microsoft, F5, Round Robin method, Citrix, Kemp Technologies, </a:t>
            </a:r>
            <a:r>
              <a:rPr lang="en-GB" dirty="0" err="1"/>
              <a:t>Radware</a:t>
            </a:r>
            <a:r>
              <a:rPr lang="en-GB" dirty="0"/>
              <a:t>, Barracuda, Fortinet, Resonate, Zen, NGINX, etc. </a:t>
            </a:r>
          </a:p>
        </p:txBody>
      </p:sp>
    </p:spTree>
    <p:extLst>
      <p:ext uri="{BB962C8B-B14F-4D97-AF65-F5344CB8AC3E}">
        <p14:creationId xmlns:p14="http://schemas.microsoft.com/office/powerpoint/2010/main" val="22964201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1883"/>
            <a:ext cx="8042276" cy="626071"/>
          </a:xfrm>
        </p:spPr>
        <p:txBody>
          <a:bodyPr/>
          <a:lstStyle/>
          <a:p>
            <a:r>
              <a:rPr lang="en-GB" dirty="0"/>
              <a:t>Benefits</a:t>
            </a:r>
          </a:p>
        </p:txBody>
      </p:sp>
      <p:sp>
        <p:nvSpPr>
          <p:cNvPr id="3" name="Content Placeholder 2"/>
          <p:cNvSpPr>
            <a:spLocks noGrp="1"/>
          </p:cNvSpPr>
          <p:nvPr>
            <p:ph idx="1"/>
          </p:nvPr>
        </p:nvSpPr>
        <p:spPr>
          <a:xfrm>
            <a:off x="634335" y="637954"/>
            <a:ext cx="8413971" cy="4830418"/>
          </a:xfrm>
        </p:spPr>
        <p:txBody>
          <a:bodyPr>
            <a:normAutofit fontScale="62500" lnSpcReduction="20000"/>
          </a:bodyPr>
          <a:lstStyle/>
          <a:p>
            <a:pPr algn="just">
              <a:lnSpc>
                <a:spcPct val="120000"/>
              </a:lnSpc>
            </a:pPr>
            <a:r>
              <a:rPr lang="en-GB" b="1" dirty="0"/>
              <a:t>Scalability: </a:t>
            </a:r>
            <a:r>
              <a:rPr lang="en-GB" dirty="0"/>
              <a:t>Scalability is one of the key benefits of a server load-balancing solution.</a:t>
            </a:r>
          </a:p>
          <a:p>
            <a:pPr algn="just">
              <a:lnSpc>
                <a:spcPct val="120000"/>
              </a:lnSpc>
            </a:pPr>
            <a:r>
              <a:rPr lang="en-GB" b="1" dirty="0"/>
              <a:t>Increased Capacity: </a:t>
            </a:r>
            <a:r>
              <a:rPr lang="en-GB" dirty="0"/>
              <a:t>Server load balancing enables you to increase the capacity of your application so it can deal with peak load from the client.</a:t>
            </a:r>
          </a:p>
          <a:p>
            <a:pPr algn="just">
              <a:lnSpc>
                <a:spcPct val="120000"/>
              </a:lnSpc>
            </a:pPr>
            <a:r>
              <a:rPr lang="en-GB" b="1" dirty="0"/>
              <a:t>High Availability: </a:t>
            </a:r>
            <a:r>
              <a:rPr lang="en-GB" dirty="0"/>
              <a:t>In a load-balanced server farm, many servers are serving the client requests. Therefore, if one server in the farm goes down, the load balancer can shift the load to an alternate server</a:t>
            </a:r>
          </a:p>
          <a:p>
            <a:pPr algn="just">
              <a:lnSpc>
                <a:spcPct val="120000"/>
              </a:lnSpc>
            </a:pPr>
            <a:r>
              <a:rPr lang="en-GB" b="1" dirty="0"/>
              <a:t>Disaster Recovery: </a:t>
            </a:r>
            <a:r>
              <a:rPr lang="en-GB" dirty="0"/>
              <a:t>A global load-balancing solution enables you to put your servers across multiple sites. This feature is commonly used in disaster recovery (DR) solutions, where clients can continue accessing the service during the disaster using the same server name.</a:t>
            </a:r>
          </a:p>
          <a:p>
            <a:pPr algn="just">
              <a:lnSpc>
                <a:spcPct val="120000"/>
              </a:lnSpc>
            </a:pPr>
            <a:r>
              <a:rPr lang="en-GB" b="1" dirty="0"/>
              <a:t>Security: </a:t>
            </a:r>
            <a:r>
              <a:rPr lang="en-GB" dirty="0"/>
              <a:t>In a load-balancing environment, all the client requests are first received by a load balancer; therefore, the load balancer can perform certain security checks before forwarding these requests to the servers.</a:t>
            </a:r>
          </a:p>
          <a:p>
            <a:pPr algn="just">
              <a:lnSpc>
                <a:spcPct val="120000"/>
              </a:lnSpc>
            </a:pPr>
            <a:r>
              <a:rPr lang="en-GB" b="1" dirty="0"/>
              <a:t>Operational Efficiency: </a:t>
            </a:r>
            <a:r>
              <a:rPr lang="en-GB" dirty="0"/>
              <a:t>In a production data centre, operators typically perform maintenance tasks on the servers.</a:t>
            </a:r>
          </a:p>
        </p:txBody>
      </p:sp>
    </p:spTree>
    <p:extLst>
      <p:ext uri="{BB962C8B-B14F-4D97-AF65-F5344CB8AC3E}">
        <p14:creationId xmlns:p14="http://schemas.microsoft.com/office/powerpoint/2010/main" val="352878677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732396"/>
          </a:xfrm>
        </p:spPr>
        <p:txBody>
          <a:bodyPr/>
          <a:lstStyle/>
          <a:p>
            <a:r>
              <a:rPr lang="en-GB" dirty="0"/>
              <a:t>Methods</a:t>
            </a:r>
          </a:p>
        </p:txBody>
      </p:sp>
      <p:sp>
        <p:nvSpPr>
          <p:cNvPr id="3" name="Content Placeholder 2"/>
          <p:cNvSpPr>
            <a:spLocks noGrp="1"/>
          </p:cNvSpPr>
          <p:nvPr>
            <p:ph idx="1"/>
          </p:nvPr>
        </p:nvSpPr>
        <p:spPr>
          <a:xfrm>
            <a:off x="719396" y="1387550"/>
            <a:ext cx="8042276" cy="4343400"/>
          </a:xfrm>
        </p:spPr>
        <p:txBody>
          <a:bodyPr/>
          <a:lstStyle/>
          <a:p>
            <a:pPr algn="just"/>
            <a:r>
              <a:rPr lang="en-GB" dirty="0"/>
              <a:t>DNS-based load balancing</a:t>
            </a:r>
          </a:p>
          <a:p>
            <a:pPr algn="just"/>
            <a:r>
              <a:rPr lang="en-GB" dirty="0"/>
              <a:t>IP </a:t>
            </a:r>
            <a:r>
              <a:rPr lang="en-GB" dirty="0" err="1"/>
              <a:t>Anycast</a:t>
            </a:r>
            <a:endParaRPr lang="en-GB" dirty="0"/>
          </a:p>
          <a:p>
            <a:pPr algn="just"/>
            <a:r>
              <a:rPr lang="en-GB" dirty="0"/>
              <a:t>Server-based load-balancing solutions</a:t>
            </a:r>
          </a:p>
          <a:p>
            <a:pPr algn="just"/>
            <a:r>
              <a:rPr lang="en-GB" dirty="0"/>
              <a:t>Network-based load-balancing solutions</a:t>
            </a:r>
          </a:p>
        </p:txBody>
      </p:sp>
    </p:spTree>
    <p:extLst>
      <p:ext uri="{BB962C8B-B14F-4D97-AF65-F5344CB8AC3E}">
        <p14:creationId xmlns:p14="http://schemas.microsoft.com/office/powerpoint/2010/main" val="13855132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1883"/>
            <a:ext cx="8042276" cy="530377"/>
          </a:xfrm>
        </p:spPr>
        <p:txBody>
          <a:bodyPr/>
          <a:lstStyle/>
          <a:p>
            <a:r>
              <a:rPr lang="en-GB" dirty="0"/>
              <a:t>DNS-based load balancing</a:t>
            </a:r>
          </a:p>
        </p:txBody>
      </p:sp>
      <p:sp>
        <p:nvSpPr>
          <p:cNvPr id="3" name="Content Placeholder 2"/>
          <p:cNvSpPr>
            <a:spLocks noGrp="1"/>
          </p:cNvSpPr>
          <p:nvPr>
            <p:ph idx="1"/>
          </p:nvPr>
        </p:nvSpPr>
        <p:spPr>
          <a:xfrm>
            <a:off x="815088" y="696433"/>
            <a:ext cx="8222585" cy="4609214"/>
          </a:xfrm>
        </p:spPr>
        <p:txBody>
          <a:bodyPr>
            <a:normAutofit fontScale="92500" lnSpcReduction="10000"/>
          </a:bodyPr>
          <a:lstStyle/>
          <a:p>
            <a:pPr algn="just"/>
            <a:r>
              <a:rPr lang="en-GB" dirty="0"/>
              <a:t>This is an early method of performing server load balancing. </a:t>
            </a:r>
          </a:p>
          <a:p>
            <a:pPr algn="just"/>
            <a:r>
              <a:rPr lang="en-GB" dirty="0"/>
              <a:t>In this method, DNS name resolution is used to distribute the load among the servers. DNS server A records are configured with multiple IP addresses for a name. </a:t>
            </a:r>
          </a:p>
          <a:p>
            <a:pPr algn="just"/>
            <a:r>
              <a:rPr lang="en-GB" dirty="0"/>
              <a:t>Name resolution is done in a round-robin fashion, distributing the load among all the servers defined in DNS.</a:t>
            </a:r>
          </a:p>
          <a:p>
            <a:pPr algn="just"/>
            <a:r>
              <a:rPr lang="en-GB" dirty="0"/>
              <a:t>DNS server has no knowledge of server health. It can resolve the name to an IP even if the server is down.</a:t>
            </a:r>
          </a:p>
          <a:p>
            <a:pPr algn="just"/>
            <a:r>
              <a:rPr lang="en-GB" dirty="0"/>
              <a:t>DNS caching works against the load balancing.</a:t>
            </a:r>
          </a:p>
          <a:p>
            <a:pPr algn="just"/>
            <a:r>
              <a:rPr lang="en-GB" dirty="0"/>
              <a:t>It supports only a very basic method of load balancing.</a:t>
            </a:r>
          </a:p>
        </p:txBody>
      </p:sp>
    </p:spTree>
    <p:extLst>
      <p:ext uri="{BB962C8B-B14F-4D97-AF65-F5344CB8AC3E}">
        <p14:creationId xmlns:p14="http://schemas.microsoft.com/office/powerpoint/2010/main" val="14548610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541010"/>
          </a:xfrm>
        </p:spPr>
        <p:txBody>
          <a:bodyPr/>
          <a:lstStyle/>
          <a:p>
            <a:r>
              <a:rPr lang="en-GB" dirty="0"/>
              <a:t>IP </a:t>
            </a:r>
            <a:r>
              <a:rPr lang="en-GB" dirty="0" err="1"/>
              <a:t>Anycast</a:t>
            </a:r>
            <a:endParaRPr lang="en-GB" dirty="0"/>
          </a:p>
        </p:txBody>
      </p:sp>
      <p:sp>
        <p:nvSpPr>
          <p:cNvPr id="3" name="Content Placeholder 2"/>
          <p:cNvSpPr>
            <a:spLocks noGrp="1"/>
          </p:cNvSpPr>
          <p:nvPr>
            <p:ph idx="1"/>
          </p:nvPr>
        </p:nvSpPr>
        <p:spPr>
          <a:xfrm>
            <a:off x="623702" y="813392"/>
            <a:ext cx="8520297" cy="4556050"/>
          </a:xfrm>
        </p:spPr>
        <p:txBody>
          <a:bodyPr>
            <a:normAutofit/>
          </a:bodyPr>
          <a:lstStyle/>
          <a:p>
            <a:pPr algn="just"/>
            <a:r>
              <a:rPr lang="en-GB" dirty="0"/>
              <a:t>A simple and effective way to perform load balancing of traffic between the geographic locations. </a:t>
            </a:r>
          </a:p>
          <a:p>
            <a:pPr algn="just"/>
            <a:r>
              <a:rPr lang="en-GB" dirty="0"/>
              <a:t>In this method IP routing techniques are used to redirect traffic to the server in the nearest data centre location. </a:t>
            </a:r>
          </a:p>
          <a:p>
            <a:pPr algn="just"/>
            <a:r>
              <a:rPr lang="en-GB" dirty="0"/>
              <a:t>This is achieved by announcing the same IP subnet from multiple locations within a network.</a:t>
            </a:r>
          </a:p>
          <a:p>
            <a:pPr algn="just"/>
            <a:r>
              <a:rPr lang="en-GB" dirty="0"/>
              <a:t>The routers then send the traffic to the preferred location based on their routing table.</a:t>
            </a:r>
          </a:p>
        </p:txBody>
      </p:sp>
    </p:spTree>
    <p:extLst>
      <p:ext uri="{BB962C8B-B14F-4D97-AF65-F5344CB8AC3E}">
        <p14:creationId xmlns:p14="http://schemas.microsoft.com/office/powerpoint/2010/main" val="238516302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0"/>
            <a:ext cx="8042276" cy="626071"/>
          </a:xfrm>
        </p:spPr>
        <p:txBody>
          <a:bodyPr/>
          <a:lstStyle/>
          <a:p>
            <a:r>
              <a:rPr lang="en-GB" dirty="0"/>
              <a:t>Server-based Load-balancing</a:t>
            </a:r>
          </a:p>
        </p:txBody>
      </p:sp>
      <p:sp>
        <p:nvSpPr>
          <p:cNvPr id="3" name="Content Placeholder 2"/>
          <p:cNvSpPr>
            <a:spLocks noGrp="1"/>
          </p:cNvSpPr>
          <p:nvPr>
            <p:ph idx="1"/>
          </p:nvPr>
        </p:nvSpPr>
        <p:spPr>
          <a:xfrm>
            <a:off x="549275" y="653903"/>
            <a:ext cx="8594725" cy="4927600"/>
          </a:xfrm>
        </p:spPr>
        <p:txBody>
          <a:bodyPr>
            <a:normAutofit fontScale="85000" lnSpcReduction="20000"/>
          </a:bodyPr>
          <a:lstStyle/>
          <a:p>
            <a:pPr algn="just">
              <a:lnSpc>
                <a:spcPct val="110000"/>
              </a:lnSpc>
            </a:pPr>
            <a:r>
              <a:rPr lang="en-GB" dirty="0"/>
              <a:t>The load-balancing function is performed by the server itself. </a:t>
            </a:r>
          </a:p>
          <a:p>
            <a:pPr algn="just">
              <a:lnSpc>
                <a:spcPct val="110000"/>
              </a:lnSpc>
            </a:pPr>
            <a:r>
              <a:rPr lang="en-GB" dirty="0"/>
              <a:t>This can be achieved using features such as load-balancing server clusters or special software that runs on the server and performs the load balancing of traffic between the servers.</a:t>
            </a:r>
          </a:p>
          <a:p>
            <a:pPr algn="just">
              <a:lnSpc>
                <a:spcPct val="110000"/>
              </a:lnSpc>
            </a:pPr>
            <a:r>
              <a:rPr lang="en-GB" dirty="0"/>
              <a:t>In a load-balanced cluster, two or more servers are combined to operate as one platform and are managed as a single entity. </a:t>
            </a:r>
          </a:p>
          <a:p>
            <a:pPr algn="just">
              <a:lnSpc>
                <a:spcPct val="110000"/>
              </a:lnSpc>
            </a:pPr>
            <a:r>
              <a:rPr lang="en-GB" dirty="0"/>
              <a:t>In a clustering solution, servers must be able to access common resources such as disk data. In this solution, clustering software is used to manage these servers, load balance the work, and automatically detect the failure of a server within the cluster. </a:t>
            </a:r>
          </a:p>
          <a:p>
            <a:pPr algn="just">
              <a:lnSpc>
                <a:spcPct val="110000"/>
              </a:lnSpc>
            </a:pPr>
            <a:r>
              <a:rPr lang="en-GB" dirty="0"/>
              <a:t>It provides seamless failover and recovery from the faults.</a:t>
            </a:r>
          </a:p>
          <a:p>
            <a:pPr algn="just"/>
            <a:r>
              <a:rPr lang="en-GB" dirty="0"/>
              <a:t>Examples of load-balanced clusters are Microsoft Windows Server clusters and Linux server clusters.</a:t>
            </a:r>
          </a:p>
        </p:txBody>
      </p:sp>
    </p:spTree>
    <p:extLst>
      <p:ext uri="{BB962C8B-B14F-4D97-AF65-F5344CB8AC3E}">
        <p14:creationId xmlns:p14="http://schemas.microsoft.com/office/powerpoint/2010/main" val="374454736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615438"/>
          </a:xfrm>
        </p:spPr>
        <p:txBody>
          <a:bodyPr/>
          <a:lstStyle/>
          <a:p>
            <a:r>
              <a:rPr lang="en-GB" dirty="0"/>
              <a:t>Cont..</a:t>
            </a:r>
          </a:p>
        </p:txBody>
      </p:sp>
      <p:sp>
        <p:nvSpPr>
          <p:cNvPr id="3" name="Content Placeholder 2"/>
          <p:cNvSpPr>
            <a:spLocks noGrp="1"/>
          </p:cNvSpPr>
          <p:nvPr>
            <p:ph idx="1"/>
          </p:nvPr>
        </p:nvSpPr>
        <p:spPr>
          <a:xfrm>
            <a:off x="644968" y="855922"/>
            <a:ext cx="8350176" cy="4343400"/>
          </a:xfrm>
        </p:spPr>
        <p:txBody>
          <a:bodyPr>
            <a:normAutofit fontScale="92500" lnSpcReduction="20000"/>
          </a:bodyPr>
          <a:lstStyle/>
          <a:p>
            <a:pPr algn="just"/>
            <a:r>
              <a:rPr lang="en-GB" dirty="0"/>
              <a:t>Server-based load balancing can also be done without clustering. </a:t>
            </a:r>
          </a:p>
          <a:p>
            <a:pPr algn="just"/>
            <a:r>
              <a:rPr lang="en-GB" dirty="0"/>
              <a:t>In this case each server runs a separate copy of the desired server applications, and the load is balanced using software that runs on each server. </a:t>
            </a:r>
          </a:p>
          <a:p>
            <a:pPr algn="just"/>
            <a:r>
              <a:rPr lang="en-GB" dirty="0"/>
              <a:t>This software receives the request from the client and either serves the request or sends it to another server among all the independent servers participating in the load balancing. </a:t>
            </a:r>
          </a:p>
          <a:p>
            <a:pPr algn="just"/>
            <a:r>
              <a:rPr lang="en-GB" dirty="0"/>
              <a:t>For example, Microsoft Network Load Balancing (NLB) is a load-balancing software for Internet server applications, and Microsoft Component Load Balancing (CLB) is used for application load balancing.</a:t>
            </a:r>
          </a:p>
        </p:txBody>
      </p:sp>
    </p:spTree>
    <p:extLst>
      <p:ext uri="{BB962C8B-B14F-4D97-AF65-F5344CB8AC3E}">
        <p14:creationId xmlns:p14="http://schemas.microsoft.com/office/powerpoint/2010/main" val="9121504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668601"/>
          </a:xfrm>
        </p:spPr>
        <p:txBody>
          <a:bodyPr/>
          <a:lstStyle/>
          <a:p>
            <a:r>
              <a:rPr lang="en-GB" dirty="0"/>
              <a:t>Network-based Load-balancing</a:t>
            </a:r>
          </a:p>
        </p:txBody>
      </p:sp>
      <p:sp>
        <p:nvSpPr>
          <p:cNvPr id="3" name="Content Placeholder 2"/>
          <p:cNvSpPr>
            <a:spLocks noGrp="1"/>
          </p:cNvSpPr>
          <p:nvPr>
            <p:ph idx="1"/>
          </p:nvPr>
        </p:nvSpPr>
        <p:spPr>
          <a:xfrm>
            <a:off x="623702" y="972880"/>
            <a:ext cx="8445869" cy="4343400"/>
          </a:xfrm>
        </p:spPr>
        <p:txBody>
          <a:bodyPr>
            <a:normAutofit fontScale="92500"/>
          </a:bodyPr>
          <a:lstStyle/>
          <a:p>
            <a:pPr algn="just"/>
            <a:r>
              <a:rPr lang="en-GB" dirty="0"/>
              <a:t>Server load balancing can also be achieved within the network. </a:t>
            </a:r>
          </a:p>
          <a:p>
            <a:pPr algn="just"/>
            <a:r>
              <a:rPr lang="en-GB" dirty="0"/>
              <a:t>In this solution servers can perform the application function while the network can take care of the load balancing. </a:t>
            </a:r>
          </a:p>
          <a:p>
            <a:pPr algn="just"/>
            <a:r>
              <a:rPr lang="en-GB" dirty="0"/>
              <a:t>This approach takes advantage of hardware acceleration within the network device; hence it improves the performance of the solution.</a:t>
            </a:r>
          </a:p>
          <a:p>
            <a:pPr algn="just"/>
            <a:r>
              <a:rPr lang="en-GB" dirty="0"/>
              <a:t>Network-based load-balancing services are deployed at the aggregation layer of the data centre. These load balancers could be a router with the IOS SLB feature or a specialized switch, such as Cisco Application Control Engine (ACE).</a:t>
            </a:r>
          </a:p>
        </p:txBody>
      </p:sp>
    </p:spTree>
    <p:extLst>
      <p:ext uri="{BB962C8B-B14F-4D97-AF65-F5344CB8AC3E}">
        <p14:creationId xmlns:p14="http://schemas.microsoft.com/office/powerpoint/2010/main" val="192807518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891884"/>
          </a:xfrm>
        </p:spPr>
        <p:txBody>
          <a:bodyPr/>
          <a:lstStyle/>
          <a:p>
            <a:r>
              <a:rPr lang="en-GB" dirty="0"/>
              <a:t>Acknowledgment</a:t>
            </a:r>
          </a:p>
        </p:txBody>
      </p:sp>
      <p:sp>
        <p:nvSpPr>
          <p:cNvPr id="3" name="Content Placeholder 2"/>
          <p:cNvSpPr>
            <a:spLocks noGrp="1"/>
          </p:cNvSpPr>
          <p:nvPr>
            <p:ph idx="1"/>
          </p:nvPr>
        </p:nvSpPr>
        <p:spPr>
          <a:xfrm>
            <a:off x="751294" y="1302489"/>
            <a:ext cx="8042276" cy="4343400"/>
          </a:xfrm>
        </p:spPr>
        <p:txBody>
          <a:bodyPr/>
          <a:lstStyle/>
          <a:p>
            <a:pPr marL="0" indent="0" algn="just">
              <a:buNone/>
            </a:pPr>
            <a:r>
              <a:rPr lang="en-GB" dirty="0"/>
              <a:t>All materials of this lecture are from: </a:t>
            </a:r>
          </a:p>
          <a:p>
            <a:pPr marL="0" indent="0" algn="just">
              <a:buNone/>
            </a:pPr>
            <a:r>
              <a:rPr lang="en-GB" dirty="0"/>
              <a:t>Data Centre DCICT 640-916 Official Certification guide, </a:t>
            </a:r>
            <a:r>
              <a:rPr lang="en-GB" dirty="0" err="1"/>
              <a:t>Navaid</a:t>
            </a:r>
            <a:r>
              <a:rPr lang="en-GB" dirty="0"/>
              <a:t> </a:t>
            </a:r>
            <a:r>
              <a:rPr lang="en-GB" dirty="0" err="1"/>
              <a:t>Shamsee</a:t>
            </a:r>
            <a:r>
              <a:rPr lang="en-GB" dirty="0"/>
              <a:t>, David </a:t>
            </a:r>
            <a:r>
              <a:rPr lang="en-GB" dirty="0" err="1"/>
              <a:t>Klebanov</a:t>
            </a:r>
            <a:r>
              <a:rPr lang="en-GB" dirty="0"/>
              <a:t>, </a:t>
            </a:r>
            <a:r>
              <a:rPr lang="en-GB" dirty="0" err="1"/>
              <a:t>Hesham</a:t>
            </a:r>
            <a:r>
              <a:rPr lang="en-GB" dirty="0"/>
              <a:t> Fayed, Ahmed </a:t>
            </a:r>
            <a:r>
              <a:rPr lang="en-GB" dirty="0" err="1"/>
              <a:t>Afrose</a:t>
            </a:r>
            <a:r>
              <a:rPr lang="en-GB" dirty="0"/>
              <a:t>, </a:t>
            </a:r>
            <a:r>
              <a:rPr lang="en-GB" dirty="0" err="1"/>
              <a:t>Ozden</a:t>
            </a:r>
            <a:r>
              <a:rPr lang="en-GB" dirty="0"/>
              <a:t> </a:t>
            </a:r>
            <a:r>
              <a:rPr lang="en-GB" dirty="0" err="1"/>
              <a:t>Karakok</a:t>
            </a:r>
            <a:r>
              <a:rPr lang="en-GB" dirty="0"/>
              <a:t>, published Cisco press (2015).</a:t>
            </a:r>
          </a:p>
          <a:p>
            <a:pPr marL="0" indent="0" algn="just">
              <a:buNone/>
            </a:pPr>
            <a:r>
              <a:rPr lang="en-GB" dirty="0"/>
              <a:t>and</a:t>
            </a:r>
          </a:p>
          <a:p>
            <a:pPr marL="0" indent="0" algn="just">
              <a:buNone/>
            </a:pPr>
            <a:r>
              <a:rPr lang="en-GB" dirty="0"/>
              <a:t>Data Centre Fundamentals by Mauricio </a:t>
            </a:r>
            <a:r>
              <a:rPr lang="en-GB" dirty="0" err="1"/>
              <a:t>Arregoces</a:t>
            </a:r>
            <a:r>
              <a:rPr lang="en-GB" dirty="0"/>
              <a:t> &amp; Maurizio </a:t>
            </a:r>
            <a:r>
              <a:rPr lang="en-GB" dirty="0" err="1"/>
              <a:t>Portolani</a:t>
            </a:r>
            <a:r>
              <a:rPr lang="en-GB" dirty="0"/>
              <a:t> published Cisco press (2004).</a:t>
            </a:r>
          </a:p>
          <a:p>
            <a:pPr marL="0" indent="0" algn="just">
              <a:buNone/>
            </a:pPr>
            <a:endParaRPr lang="en-GB" dirty="0"/>
          </a:p>
        </p:txBody>
      </p:sp>
    </p:spTree>
    <p:extLst>
      <p:ext uri="{BB962C8B-B14F-4D97-AF65-F5344CB8AC3E}">
        <p14:creationId xmlns:p14="http://schemas.microsoft.com/office/powerpoint/2010/main" val="1747539676"/>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Breeze">
  <a:themeElements>
    <a:clrScheme name="Breeze">
      <a:dk1>
        <a:sysClr val="windowText" lastClr="000000"/>
      </a:dk1>
      <a:lt1>
        <a:sysClr val="window" lastClr="FFFFFF"/>
      </a:lt1>
      <a:dk2>
        <a:srgbClr val="09213B"/>
      </a:dk2>
      <a:lt2>
        <a:srgbClr val="D5EDF4"/>
      </a:lt2>
      <a:accent1>
        <a:srgbClr val="2C7C9F"/>
      </a:accent1>
      <a:accent2>
        <a:srgbClr val="244A58"/>
      </a:accent2>
      <a:accent3>
        <a:srgbClr val="E2751D"/>
      </a:accent3>
      <a:accent4>
        <a:srgbClr val="FFB400"/>
      </a:accent4>
      <a:accent5>
        <a:srgbClr val="7EB606"/>
      </a:accent5>
      <a:accent6>
        <a:srgbClr val="C00000"/>
      </a:accent6>
      <a:hlink>
        <a:srgbClr val="7030A0"/>
      </a:hlink>
      <a:folHlink>
        <a:srgbClr val="00B0F0"/>
      </a:folHlink>
    </a:clrScheme>
    <a:fontScheme name="Breeze">
      <a:majorFont>
        <a:latin typeface="News Gothic MT"/>
        <a:ea typeface=""/>
        <a:cs typeface=""/>
        <a:font script="Jpan" typeface="ＭＳ Ｐゴシック"/>
        <a:font script="Hans" typeface="宋体"/>
        <a:font script="Hant" typeface="新細明體"/>
      </a:majorFont>
      <a:minorFont>
        <a:latin typeface="News Gothic MT"/>
        <a:ea typeface=""/>
        <a:cs typeface=""/>
        <a:font script="Jpan" typeface="ＭＳ Ｐゴシック"/>
        <a:font script="Hans" typeface="宋体"/>
        <a:font script="Hant" typeface="新細明體"/>
      </a:minorFont>
    </a:fontScheme>
    <a:fmtScheme name="Breeze">
      <a:fillStyleLst>
        <a:solidFill>
          <a:schemeClr val="phClr"/>
        </a:solidFill>
        <a:gradFill rotWithShape="1">
          <a:gsLst>
            <a:gs pos="31000">
              <a:schemeClr val="phClr">
                <a:tint val="100000"/>
                <a:shade val="100000"/>
                <a:satMod val="120000"/>
              </a:schemeClr>
            </a:gs>
            <a:gs pos="100000">
              <a:schemeClr val="phClr">
                <a:tint val="50000"/>
                <a:satMod val="150000"/>
              </a:schemeClr>
            </a:gs>
          </a:gsLst>
          <a:lin ang="5400000" scaled="1"/>
        </a:gradFill>
        <a:gradFill rotWithShape="1">
          <a:gsLst>
            <a:gs pos="0">
              <a:schemeClr val="phClr">
                <a:shade val="100000"/>
                <a:satMod val="120000"/>
              </a:schemeClr>
            </a:gs>
            <a:gs pos="69000">
              <a:schemeClr val="phClr">
                <a:tint val="80000"/>
                <a:shade val="100000"/>
                <a:satMod val="150000"/>
              </a:schemeClr>
            </a:gs>
            <a:gs pos="100000">
              <a:schemeClr val="phClr">
                <a:tint val="50000"/>
                <a:shade val="100000"/>
                <a:satMod val="150000"/>
              </a:schemeClr>
            </a:gs>
          </a:gsLst>
          <a:path path="circle">
            <a:fillToRect l="100000" t="100000" r="100000" b="100000"/>
          </a:path>
        </a:gradFill>
      </a:fillStyleLst>
      <a:lnStyleLst>
        <a:ln w="12700" cap="flat" cmpd="sng" algn="ctr">
          <a:solidFill>
            <a:schemeClr val="phClr">
              <a:shade val="95000"/>
              <a:satMod val="105000"/>
            </a:schemeClr>
          </a:solidFill>
          <a:prstDash val="solid"/>
        </a:ln>
        <a:ln w="25400" cap="flat" cmpd="dbl" algn="ctr">
          <a:solidFill>
            <a:schemeClr val="phClr"/>
          </a:solidFill>
          <a:prstDash val="solid"/>
        </a:ln>
        <a:ln w="31750" cap="flat" cmpd="dbl" algn="ctr">
          <a:solidFill>
            <a:schemeClr val="phClr"/>
          </a:solidFill>
          <a:prstDash val="solid"/>
        </a:ln>
      </a:lnStyleLst>
      <a:effectStyleLst>
        <a:effectStyle>
          <a:effectLst/>
        </a:effectStyle>
        <a:effectStyle>
          <a:effectLst>
            <a:outerShdw blurRad="63500" dist="25400" dir="5400000" sx="101000" sy="101000" rotWithShape="0">
              <a:srgbClr val="000000">
                <a:alpha val="40000"/>
              </a:srgbClr>
            </a:outerShdw>
          </a:effectLst>
        </a:effectStyle>
        <a:effectStyle>
          <a:effectLst>
            <a:innerShdw blurRad="127000" dist="25400" dir="13500000">
              <a:srgbClr val="C0C0C0">
                <a:alpha val="75000"/>
              </a:srgbClr>
            </a:innerShdw>
            <a:outerShdw blurRad="88900" dist="25400" dir="5400000" sx="102000" sy="102000" algn="ctr" rotWithShape="0">
              <a:srgbClr val="C0C0C0">
                <a:alpha val="40000"/>
              </a:srgbClr>
            </a:outerShdw>
          </a:effectLst>
          <a:scene3d>
            <a:camera prst="perspectiveLeft" fov="300000"/>
            <a:lightRig rig="soft" dir="l">
              <a:rot lat="0" lon="0" rev="4200000"/>
            </a:lightRig>
          </a:scene3d>
          <a:sp3d extrusionH="38100" prstMaterial="powder">
            <a:bevelT w="50800" h="88900" prst="convex"/>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blipFill rotWithShape="1">
          <a:blip xmlns:r="http://schemas.openxmlformats.org/officeDocument/2006/relationships" r:embed="rId1">
            <a:duotone>
              <a:schemeClr val="phClr">
                <a:shade val="40000"/>
                <a:satMod val="400000"/>
              </a:schemeClr>
              <a:schemeClr val="phClr">
                <a:tint val="10000"/>
                <a:satMod val="200000"/>
              </a:schemeClr>
            </a:duotone>
          </a:blip>
          <a:stretch/>
        </a:blipFill>
      </a:bgFillStyleLst>
    </a:fmtScheme>
  </a:themeElements>
  <a:objectDefaults>
    <a:spDef>
      <a:spPr/>
      <a:bodyPr rtlCol="0" anchor="ctr"/>
      <a:lstStyle>
        <a:defPPr algn="ctr">
          <a:defRPr/>
        </a:defP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docProps/app.xml><?xml version="1.0" encoding="utf-8"?>
<Properties xmlns="http://schemas.openxmlformats.org/officeDocument/2006/extended-properties" xmlns:vt="http://schemas.openxmlformats.org/officeDocument/2006/docPropsVTypes">
  <Template>Breeze.thmx</Template>
  <TotalTime>6147</TotalTime>
  <Words>1428</Words>
  <Application>Microsoft Office PowerPoint</Application>
  <PresentationFormat>On-screen Show (4:3)</PresentationFormat>
  <Paragraphs>84</Paragraphs>
  <Slides>17</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17</vt:i4>
      </vt:variant>
    </vt:vector>
  </HeadingPairs>
  <TitlesOfParts>
    <vt:vector size="24" baseType="lpstr">
      <vt:lpstr>ＭＳ Ｐゴシック</vt:lpstr>
      <vt:lpstr>Arial</vt:lpstr>
      <vt:lpstr>Calibri</vt:lpstr>
      <vt:lpstr>News Gothic MT</vt:lpstr>
      <vt:lpstr>Times New Roman</vt:lpstr>
      <vt:lpstr>Wingdings 2</vt:lpstr>
      <vt:lpstr>Breeze</vt:lpstr>
      <vt:lpstr>Server Load-Balancing</vt:lpstr>
      <vt:lpstr>Load Balancing</vt:lpstr>
      <vt:lpstr>Load Balancing Functions</vt:lpstr>
      <vt:lpstr>Vertical Scaling</vt:lpstr>
      <vt:lpstr>Horizontal Scaling</vt:lpstr>
      <vt:lpstr>Server Load-Balancing Concepts</vt:lpstr>
      <vt:lpstr>Server Load Balancing</vt:lpstr>
      <vt:lpstr>Server Load Balancing</vt:lpstr>
      <vt:lpstr>Cont…</vt:lpstr>
      <vt:lpstr>Benefits</vt:lpstr>
      <vt:lpstr>Methods</vt:lpstr>
      <vt:lpstr>DNS-based load balancing</vt:lpstr>
      <vt:lpstr>IP Anycast</vt:lpstr>
      <vt:lpstr>Server-based Load-balancing</vt:lpstr>
      <vt:lpstr>Cont..</vt:lpstr>
      <vt:lpstr>Network-based Load-balancing</vt:lpstr>
      <vt:lpstr>Acknowledgment</vt:lpstr>
    </vt:vector>
  </TitlesOfParts>
  <Company>Swansea Metropolitan University</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Kapilan Radhakrishnan</dc:creator>
  <cp:lastModifiedBy>Carlene Campbell</cp:lastModifiedBy>
  <cp:revision>388</cp:revision>
  <dcterms:created xsi:type="dcterms:W3CDTF">2011-10-03T10:20:59Z</dcterms:created>
  <dcterms:modified xsi:type="dcterms:W3CDTF">2018-10-07T19:44:59Z</dcterms:modified>
</cp:coreProperties>
</file>