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70" r:id="rId5"/>
    <p:sldId id="262" r:id="rId6"/>
    <p:sldId id="264" r:id="rId7"/>
    <p:sldId id="265" r:id="rId8"/>
    <p:sldId id="263" r:id="rId9"/>
    <p:sldId id="258" r:id="rId10"/>
    <p:sldId id="259" r:id="rId11"/>
    <p:sldId id="260" r:id="rId12"/>
    <p:sldId id="261" r:id="rId13"/>
    <p:sldId id="268" r:id="rId14"/>
    <p:sldId id="267" r:id="rId15"/>
    <p:sldId id="269"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06E628-0AC3-4957-97EC-4408D7A931EB}" v="2776" dt="2025-03-26T20:49:20.5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21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vonne Yorkshades" userId="b9c30e03e4e9442b" providerId="LiveId" clId="{5F06E628-0AC3-4957-97EC-4408D7A931EB}"/>
    <pc:docChg chg="undo redo custSel addSld delSld modSld sldOrd">
      <pc:chgData name="Yvonne Yorkshades" userId="b9c30e03e4e9442b" providerId="LiveId" clId="{5F06E628-0AC3-4957-97EC-4408D7A931EB}" dt="2025-03-26T20:49:26.204" v="7721" actId="962"/>
      <pc:docMkLst>
        <pc:docMk/>
      </pc:docMkLst>
      <pc:sldChg chg="addSp modSp mod setBg">
        <pc:chgData name="Yvonne Yorkshades" userId="b9c30e03e4e9442b" providerId="LiveId" clId="{5F06E628-0AC3-4957-97EC-4408D7A931EB}" dt="2025-03-25T08:26:25.999" v="2534" actId="26606"/>
        <pc:sldMkLst>
          <pc:docMk/>
          <pc:sldMk cId="952754324" sldId="256"/>
        </pc:sldMkLst>
        <pc:spChg chg="mod">
          <ac:chgData name="Yvonne Yorkshades" userId="b9c30e03e4e9442b" providerId="LiveId" clId="{5F06E628-0AC3-4957-97EC-4408D7A931EB}" dt="2025-03-25T08:26:25.999" v="2534" actId="26606"/>
          <ac:spMkLst>
            <pc:docMk/>
            <pc:sldMk cId="952754324" sldId="256"/>
            <ac:spMk id="2" creationId="{3FC2805C-0D24-AB9E-C303-F17A111D38D3}"/>
          </ac:spMkLst>
        </pc:spChg>
        <pc:spChg chg="mod">
          <ac:chgData name="Yvonne Yorkshades" userId="b9c30e03e4e9442b" providerId="LiveId" clId="{5F06E628-0AC3-4957-97EC-4408D7A931EB}" dt="2025-03-25T08:26:25.999" v="2534" actId="26606"/>
          <ac:spMkLst>
            <pc:docMk/>
            <pc:sldMk cId="952754324" sldId="256"/>
            <ac:spMk id="3" creationId="{C51C615A-00DD-8FAA-3E97-FFAB3FD13278}"/>
          </ac:spMkLst>
        </pc:spChg>
        <pc:spChg chg="add">
          <ac:chgData name="Yvonne Yorkshades" userId="b9c30e03e4e9442b" providerId="LiveId" clId="{5F06E628-0AC3-4957-97EC-4408D7A931EB}" dt="2025-03-25T08:26:25.999" v="2534" actId="26606"/>
          <ac:spMkLst>
            <pc:docMk/>
            <pc:sldMk cId="952754324" sldId="256"/>
            <ac:spMk id="8" creationId="{1ACA2EA0-FFD3-42EC-9406-B595015ED96E}"/>
          </ac:spMkLst>
        </pc:spChg>
        <pc:spChg chg="add">
          <ac:chgData name="Yvonne Yorkshades" userId="b9c30e03e4e9442b" providerId="LiveId" clId="{5F06E628-0AC3-4957-97EC-4408D7A931EB}" dt="2025-03-25T08:26:25.999" v="2534" actId="26606"/>
          <ac:spMkLst>
            <pc:docMk/>
            <pc:sldMk cId="952754324" sldId="256"/>
            <ac:spMk id="10" creationId="{D5288BCE-665C-472A-8C43-664BCFA31E43}"/>
          </ac:spMkLst>
        </pc:spChg>
        <pc:spChg chg="add">
          <ac:chgData name="Yvonne Yorkshades" userId="b9c30e03e4e9442b" providerId="LiveId" clId="{5F06E628-0AC3-4957-97EC-4408D7A931EB}" dt="2025-03-25T08:26:25.999" v="2534" actId="26606"/>
          <ac:spMkLst>
            <pc:docMk/>
            <pc:sldMk cId="952754324" sldId="256"/>
            <ac:spMk id="12" creationId="{46C57131-53A7-4C1A-BEA8-25F06A06AD29}"/>
          </ac:spMkLst>
        </pc:spChg>
      </pc:sldChg>
      <pc:sldChg chg="addSp delSp modSp mod">
        <pc:chgData name="Yvonne Yorkshades" userId="b9c30e03e4e9442b" providerId="LiveId" clId="{5F06E628-0AC3-4957-97EC-4408D7A931EB}" dt="2025-03-26T19:17:07.534" v="7330" actId="20577"/>
        <pc:sldMkLst>
          <pc:docMk/>
          <pc:sldMk cId="3316209226" sldId="257"/>
        </pc:sldMkLst>
        <pc:spChg chg="mod">
          <ac:chgData name="Yvonne Yorkshades" userId="b9c30e03e4e9442b" providerId="LiveId" clId="{5F06E628-0AC3-4957-97EC-4408D7A931EB}" dt="2025-03-10T11:21:02.565" v="1358" actId="790"/>
          <ac:spMkLst>
            <pc:docMk/>
            <pc:sldMk cId="3316209226" sldId="257"/>
            <ac:spMk id="2" creationId="{EB65C080-8B52-B7CF-7FBF-E9B9BBCDA260}"/>
          </ac:spMkLst>
        </pc:spChg>
        <pc:spChg chg="mod">
          <ac:chgData name="Yvonne Yorkshades" userId="b9c30e03e4e9442b" providerId="LiveId" clId="{5F06E628-0AC3-4957-97EC-4408D7A931EB}" dt="2025-03-26T19:17:07.534" v="7330" actId="20577"/>
          <ac:spMkLst>
            <pc:docMk/>
            <pc:sldMk cId="3316209226" sldId="257"/>
            <ac:spMk id="3" creationId="{0753E539-5E78-24EC-4908-5B73ED07D81B}"/>
          </ac:spMkLst>
        </pc:spChg>
        <pc:spChg chg="mod">
          <ac:chgData name="Yvonne Yorkshades" userId="b9c30e03e4e9442b" providerId="LiveId" clId="{5F06E628-0AC3-4957-97EC-4408D7A931EB}" dt="2025-03-25T08:25:57.504" v="2533" actId="26606"/>
          <ac:spMkLst>
            <pc:docMk/>
            <pc:sldMk cId="3316209226" sldId="257"/>
            <ac:spMk id="8" creationId="{1C8735E8-588A-D6AF-78A1-DFEEE0924CE8}"/>
          </ac:spMkLst>
        </pc:spChg>
        <pc:spChg chg="mod">
          <ac:chgData name="Yvonne Yorkshades" userId="b9c30e03e4e9442b" providerId="LiveId" clId="{5F06E628-0AC3-4957-97EC-4408D7A931EB}" dt="2025-03-25T08:25:57.504" v="2533" actId="26606"/>
          <ac:spMkLst>
            <pc:docMk/>
            <pc:sldMk cId="3316209226" sldId="257"/>
            <ac:spMk id="14" creationId="{8416E108-CBFF-1F7A-2C05-3BE2DC046EDC}"/>
          </ac:spMkLst>
        </pc:spChg>
        <pc:spChg chg="del mod">
          <ac:chgData name="Yvonne Yorkshades" userId="b9c30e03e4e9442b" providerId="LiveId" clId="{5F06E628-0AC3-4957-97EC-4408D7A931EB}" dt="2025-03-25T08:25:57.504" v="2533" actId="26606"/>
          <ac:spMkLst>
            <pc:docMk/>
            <pc:sldMk cId="3316209226" sldId="257"/>
            <ac:spMk id="22" creationId="{4C2AC11E-3162-4990-A36E-92B07ECF16C2}"/>
          </ac:spMkLst>
        </pc:spChg>
        <pc:spChg chg="del mod">
          <ac:chgData name="Yvonne Yorkshades" userId="b9c30e03e4e9442b" providerId="LiveId" clId="{5F06E628-0AC3-4957-97EC-4408D7A931EB}" dt="2025-03-25T08:25:57.504" v="2533" actId="26606"/>
          <ac:spMkLst>
            <pc:docMk/>
            <pc:sldMk cId="3316209226" sldId="257"/>
            <ac:spMk id="26" creationId="{2387511B-F6E1-4929-AC90-94FB8B6B0F41}"/>
          </ac:spMkLst>
        </pc:spChg>
        <pc:spChg chg="del mod">
          <ac:chgData name="Yvonne Yorkshades" userId="b9c30e03e4e9442b" providerId="LiveId" clId="{5F06E628-0AC3-4957-97EC-4408D7A931EB}" dt="2025-03-25T08:25:57.504" v="2533" actId="26606"/>
          <ac:spMkLst>
            <pc:docMk/>
            <pc:sldMk cId="3316209226" sldId="257"/>
            <ac:spMk id="34" creationId="{AA58F78C-27AB-465F-AA33-15E08AF267F9}"/>
          </ac:spMkLst>
        </pc:spChg>
        <pc:spChg chg="add">
          <ac:chgData name="Yvonne Yorkshades" userId="b9c30e03e4e9442b" providerId="LiveId" clId="{5F06E628-0AC3-4957-97EC-4408D7A931EB}" dt="2025-03-25T08:25:57.504" v="2533" actId="26606"/>
          <ac:spMkLst>
            <pc:docMk/>
            <pc:sldMk cId="3316209226" sldId="257"/>
            <ac:spMk id="39" creationId="{4C2AC11E-3162-4990-A36E-92B07ECF16C2}"/>
          </ac:spMkLst>
        </pc:spChg>
        <pc:spChg chg="add">
          <ac:chgData name="Yvonne Yorkshades" userId="b9c30e03e4e9442b" providerId="LiveId" clId="{5F06E628-0AC3-4957-97EC-4408D7A931EB}" dt="2025-03-25T08:25:57.504" v="2533" actId="26606"/>
          <ac:spMkLst>
            <pc:docMk/>
            <pc:sldMk cId="3316209226" sldId="257"/>
            <ac:spMk id="41" creationId="{9073D962-D3D2-4A72-8593-65C213CBFFC3}"/>
          </ac:spMkLst>
        </pc:spChg>
        <pc:spChg chg="add">
          <ac:chgData name="Yvonne Yorkshades" userId="b9c30e03e4e9442b" providerId="LiveId" clId="{5F06E628-0AC3-4957-97EC-4408D7A931EB}" dt="2025-03-25T08:25:57.504" v="2533" actId="26606"/>
          <ac:spMkLst>
            <pc:docMk/>
            <pc:sldMk cId="3316209226" sldId="257"/>
            <ac:spMk id="43" creationId="{2387511B-F6E1-4929-AC90-94FB8B6B0F41}"/>
          </ac:spMkLst>
        </pc:spChg>
        <pc:spChg chg="add">
          <ac:chgData name="Yvonne Yorkshades" userId="b9c30e03e4e9442b" providerId="LiveId" clId="{5F06E628-0AC3-4957-97EC-4408D7A931EB}" dt="2025-03-25T08:25:57.504" v="2533" actId="26606"/>
          <ac:spMkLst>
            <pc:docMk/>
            <pc:sldMk cId="3316209226" sldId="257"/>
            <ac:spMk id="45" creationId="{AA58F78C-27AB-465F-AA33-15E08AF267F9}"/>
          </ac:spMkLst>
        </pc:spChg>
      </pc:sldChg>
      <pc:sldChg chg="addSp delSp modSp mod">
        <pc:chgData name="Yvonne Yorkshades" userId="b9c30e03e4e9442b" providerId="LiveId" clId="{5F06E628-0AC3-4957-97EC-4408D7A931EB}" dt="2025-03-26T19:41:21.097" v="7673" actId="20577"/>
        <pc:sldMkLst>
          <pc:docMk/>
          <pc:sldMk cId="3595546570" sldId="258"/>
        </pc:sldMkLst>
        <pc:spChg chg="mod">
          <ac:chgData name="Yvonne Yorkshades" userId="b9c30e03e4e9442b" providerId="LiveId" clId="{5F06E628-0AC3-4957-97EC-4408D7A931EB}" dt="2025-03-25T18:05:42.040" v="6263" actId="115"/>
          <ac:spMkLst>
            <pc:docMk/>
            <pc:sldMk cId="3595546570" sldId="258"/>
            <ac:spMk id="2" creationId="{FD42BD15-C3A7-D620-2BDE-900BBB83B455}"/>
          </ac:spMkLst>
        </pc:spChg>
        <pc:spChg chg="mod">
          <ac:chgData name="Yvonne Yorkshades" userId="b9c30e03e4e9442b" providerId="LiveId" clId="{5F06E628-0AC3-4957-97EC-4408D7A931EB}" dt="2025-03-25T08:08:49.372" v="2529" actId="26606"/>
          <ac:spMkLst>
            <pc:docMk/>
            <pc:sldMk cId="3595546570" sldId="258"/>
            <ac:spMk id="8" creationId="{2A22CDB0-FC13-DF95-F9CF-6CAA930A7186}"/>
          </ac:spMkLst>
        </pc:spChg>
        <pc:spChg chg="mod">
          <ac:chgData name="Yvonne Yorkshades" userId="b9c30e03e4e9442b" providerId="LiveId" clId="{5F06E628-0AC3-4957-97EC-4408D7A931EB}" dt="2025-03-26T19:41:21.097" v="7673" actId="20577"/>
          <ac:spMkLst>
            <pc:docMk/>
            <pc:sldMk cId="3595546570" sldId="258"/>
            <ac:spMk id="22" creationId="{52632F1B-78D4-B868-C6FF-82A597372419}"/>
          </ac:spMkLst>
        </pc:spChg>
        <pc:spChg chg="del mod">
          <ac:chgData name="Yvonne Yorkshades" userId="b9c30e03e4e9442b" providerId="LiveId" clId="{5F06E628-0AC3-4957-97EC-4408D7A931EB}" dt="2025-03-25T08:08:49.372" v="2529" actId="26606"/>
          <ac:spMkLst>
            <pc:docMk/>
            <pc:sldMk cId="3595546570" sldId="258"/>
            <ac:spMk id="38" creationId="{B712E947-0734-45F9-9C4F-41114EC3A33E}"/>
          </ac:spMkLst>
        </pc:spChg>
        <pc:spChg chg="del mod">
          <ac:chgData name="Yvonne Yorkshades" userId="b9c30e03e4e9442b" providerId="LiveId" clId="{5F06E628-0AC3-4957-97EC-4408D7A931EB}" dt="2025-03-25T08:08:49.372" v="2529" actId="26606"/>
          <ac:spMkLst>
            <pc:docMk/>
            <pc:sldMk cId="3595546570" sldId="258"/>
            <ac:spMk id="40" creationId="{5A65989E-BBD5-44D7-AA86-7AFD5D46BBC0}"/>
          </ac:spMkLst>
        </pc:spChg>
        <pc:spChg chg="del mod">
          <ac:chgData name="Yvonne Yorkshades" userId="b9c30e03e4e9442b" providerId="LiveId" clId="{5F06E628-0AC3-4957-97EC-4408D7A931EB}" dt="2025-03-25T08:08:49.372" v="2529" actId="26606"/>
          <ac:spMkLst>
            <pc:docMk/>
            <pc:sldMk cId="3595546570" sldId="258"/>
            <ac:spMk id="42" creationId="{231A2881-D8D7-4A7D-ACA3-E9F849F853D8}"/>
          </ac:spMkLst>
        </pc:spChg>
        <pc:spChg chg="add">
          <ac:chgData name="Yvonne Yorkshades" userId="b9c30e03e4e9442b" providerId="LiveId" clId="{5F06E628-0AC3-4957-97EC-4408D7A931EB}" dt="2025-03-25T08:08:49.372" v="2529" actId="26606"/>
          <ac:spMkLst>
            <pc:docMk/>
            <pc:sldMk cId="3595546570" sldId="258"/>
            <ac:spMk id="47" creationId="{F4F2FC05-7D27-410F-BDA9-ADF4831368C7}"/>
          </ac:spMkLst>
        </pc:spChg>
        <pc:spChg chg="add">
          <ac:chgData name="Yvonne Yorkshades" userId="b9c30e03e4e9442b" providerId="LiveId" clId="{5F06E628-0AC3-4957-97EC-4408D7A931EB}" dt="2025-03-25T08:08:49.372" v="2529" actId="26606"/>
          <ac:spMkLst>
            <pc:docMk/>
            <pc:sldMk cId="3595546570" sldId="258"/>
            <ac:spMk id="49" creationId="{9080D120-BD54-46E1-BA37-82F5E8089E90}"/>
          </ac:spMkLst>
        </pc:spChg>
        <pc:spChg chg="add">
          <ac:chgData name="Yvonne Yorkshades" userId="b9c30e03e4e9442b" providerId="LiveId" clId="{5F06E628-0AC3-4957-97EC-4408D7A931EB}" dt="2025-03-25T08:08:49.372" v="2529" actId="26606"/>
          <ac:spMkLst>
            <pc:docMk/>
            <pc:sldMk cId="3595546570" sldId="258"/>
            <ac:spMk id="51" creationId="{81D83946-74FA-498A-AC80-9926F041B5C5}"/>
          </ac:spMkLst>
        </pc:spChg>
        <pc:spChg chg="add">
          <ac:chgData name="Yvonne Yorkshades" userId="b9c30e03e4e9442b" providerId="LiveId" clId="{5F06E628-0AC3-4957-97EC-4408D7A931EB}" dt="2025-03-25T08:08:49.372" v="2529" actId="26606"/>
          <ac:spMkLst>
            <pc:docMk/>
            <pc:sldMk cId="3595546570" sldId="258"/>
            <ac:spMk id="53" creationId="{5060D983-8B52-443A-8183-2A1DE05618B5}"/>
          </ac:spMkLst>
        </pc:spChg>
      </pc:sldChg>
      <pc:sldChg chg="addSp delSp modSp mod">
        <pc:chgData name="Yvonne Yorkshades" userId="b9c30e03e4e9442b" providerId="LiveId" clId="{5F06E628-0AC3-4957-97EC-4408D7A931EB}" dt="2025-03-26T19:42:23.969" v="7678" actId="20577"/>
        <pc:sldMkLst>
          <pc:docMk/>
          <pc:sldMk cId="3024825130" sldId="259"/>
        </pc:sldMkLst>
        <pc:spChg chg="mod">
          <ac:chgData name="Yvonne Yorkshades" userId="b9c30e03e4e9442b" providerId="LiveId" clId="{5F06E628-0AC3-4957-97EC-4408D7A931EB}" dt="2025-03-25T18:05:49.190" v="6264" actId="115"/>
          <ac:spMkLst>
            <pc:docMk/>
            <pc:sldMk cId="3024825130" sldId="259"/>
            <ac:spMk id="2" creationId="{4B4F9804-EC9A-3C25-3242-9C7DB755BB5A}"/>
          </ac:spMkLst>
        </pc:spChg>
        <pc:spChg chg="mod">
          <ac:chgData name="Yvonne Yorkshades" userId="b9c30e03e4e9442b" providerId="LiveId" clId="{5F06E628-0AC3-4957-97EC-4408D7A931EB}" dt="2025-03-26T19:42:23.969" v="7678" actId="20577"/>
          <ac:spMkLst>
            <pc:docMk/>
            <pc:sldMk cId="3024825130" sldId="259"/>
            <ac:spMk id="4" creationId="{368F840C-49B7-0E16-BFE7-88FF4F674D43}"/>
          </ac:spMkLst>
        </pc:spChg>
        <pc:spChg chg="mod">
          <ac:chgData name="Yvonne Yorkshades" userId="b9c30e03e4e9442b" providerId="LiveId" clId="{5F06E628-0AC3-4957-97EC-4408D7A931EB}" dt="2025-03-25T08:08:58.626" v="2530" actId="26606"/>
          <ac:spMkLst>
            <pc:docMk/>
            <pc:sldMk cId="3024825130" sldId="259"/>
            <ac:spMk id="7" creationId="{1849BC50-41B1-D69D-72DD-B3B3141A4045}"/>
          </ac:spMkLst>
        </pc:spChg>
        <pc:spChg chg="mod">
          <ac:chgData name="Yvonne Yorkshades" userId="b9c30e03e4e9442b" providerId="LiveId" clId="{5F06E628-0AC3-4957-97EC-4408D7A931EB}" dt="2025-03-25T08:08:58.626" v="2530" actId="26606"/>
          <ac:spMkLst>
            <pc:docMk/>
            <pc:sldMk cId="3024825130" sldId="259"/>
            <ac:spMk id="10" creationId="{317599C0-AB98-A9FF-54E6-2EF16C98BEE7}"/>
          </ac:spMkLst>
        </pc:spChg>
        <pc:spChg chg="del mod">
          <ac:chgData name="Yvonne Yorkshades" userId="b9c30e03e4e9442b" providerId="LiveId" clId="{5F06E628-0AC3-4957-97EC-4408D7A931EB}" dt="2025-03-25T08:08:58.626" v="2530" actId="26606"/>
          <ac:spMkLst>
            <pc:docMk/>
            <pc:sldMk cId="3024825130" sldId="259"/>
            <ac:spMk id="15" creationId="{B712E947-0734-45F9-9C4F-41114EC3A33E}"/>
          </ac:spMkLst>
        </pc:spChg>
        <pc:spChg chg="del mod">
          <ac:chgData name="Yvonne Yorkshades" userId="b9c30e03e4e9442b" providerId="LiveId" clId="{5F06E628-0AC3-4957-97EC-4408D7A931EB}" dt="2025-03-25T08:08:58.626" v="2530" actId="26606"/>
          <ac:spMkLst>
            <pc:docMk/>
            <pc:sldMk cId="3024825130" sldId="259"/>
            <ac:spMk id="17" creationId="{5A65989E-BBD5-44D7-AA86-7AFD5D46BBC0}"/>
          </ac:spMkLst>
        </pc:spChg>
        <pc:spChg chg="del mod">
          <ac:chgData name="Yvonne Yorkshades" userId="b9c30e03e4e9442b" providerId="LiveId" clId="{5F06E628-0AC3-4957-97EC-4408D7A931EB}" dt="2025-03-25T08:08:58.626" v="2530" actId="26606"/>
          <ac:spMkLst>
            <pc:docMk/>
            <pc:sldMk cId="3024825130" sldId="259"/>
            <ac:spMk id="19" creationId="{231A2881-D8D7-4A7D-ACA3-E9F849F853D8}"/>
          </ac:spMkLst>
        </pc:spChg>
        <pc:spChg chg="add">
          <ac:chgData name="Yvonne Yorkshades" userId="b9c30e03e4e9442b" providerId="LiveId" clId="{5F06E628-0AC3-4957-97EC-4408D7A931EB}" dt="2025-03-25T08:08:58.626" v="2530" actId="26606"/>
          <ac:spMkLst>
            <pc:docMk/>
            <pc:sldMk cId="3024825130" sldId="259"/>
            <ac:spMk id="24" creationId="{F4F2FC05-7D27-410F-BDA9-ADF4831368C7}"/>
          </ac:spMkLst>
        </pc:spChg>
        <pc:spChg chg="add">
          <ac:chgData name="Yvonne Yorkshades" userId="b9c30e03e4e9442b" providerId="LiveId" clId="{5F06E628-0AC3-4957-97EC-4408D7A931EB}" dt="2025-03-25T08:08:58.626" v="2530" actId="26606"/>
          <ac:spMkLst>
            <pc:docMk/>
            <pc:sldMk cId="3024825130" sldId="259"/>
            <ac:spMk id="26" creationId="{9080D120-BD54-46E1-BA37-82F5E8089E90}"/>
          </ac:spMkLst>
        </pc:spChg>
        <pc:spChg chg="add">
          <ac:chgData name="Yvonne Yorkshades" userId="b9c30e03e4e9442b" providerId="LiveId" clId="{5F06E628-0AC3-4957-97EC-4408D7A931EB}" dt="2025-03-25T08:08:58.626" v="2530" actId="26606"/>
          <ac:spMkLst>
            <pc:docMk/>
            <pc:sldMk cId="3024825130" sldId="259"/>
            <ac:spMk id="30" creationId="{5060D983-8B52-443A-8183-2A1DE05618B5}"/>
          </ac:spMkLst>
        </pc:spChg>
      </pc:sldChg>
      <pc:sldChg chg="addSp delSp modSp mod">
        <pc:chgData name="Yvonne Yorkshades" userId="b9c30e03e4e9442b" providerId="LiveId" clId="{5F06E628-0AC3-4957-97EC-4408D7A931EB}" dt="2025-03-26T19:42:33.601" v="7680" actId="20577"/>
        <pc:sldMkLst>
          <pc:docMk/>
          <pc:sldMk cId="1752066555" sldId="260"/>
        </pc:sldMkLst>
        <pc:spChg chg="mod">
          <ac:chgData name="Yvonne Yorkshades" userId="b9c30e03e4e9442b" providerId="LiveId" clId="{5F06E628-0AC3-4957-97EC-4408D7A931EB}" dt="2025-03-25T18:05:56.765" v="6265" actId="115"/>
          <ac:spMkLst>
            <pc:docMk/>
            <pc:sldMk cId="1752066555" sldId="260"/>
            <ac:spMk id="2" creationId="{E9F81229-504D-18EB-B53F-32837D289AE3}"/>
          </ac:spMkLst>
        </pc:spChg>
        <pc:spChg chg="mod">
          <ac:chgData name="Yvonne Yorkshades" userId="b9c30e03e4e9442b" providerId="LiveId" clId="{5F06E628-0AC3-4957-97EC-4408D7A931EB}" dt="2025-03-26T19:42:33.601" v="7680" actId="20577"/>
          <ac:spMkLst>
            <pc:docMk/>
            <pc:sldMk cId="1752066555" sldId="260"/>
            <ac:spMk id="4" creationId="{75B13A74-97FC-114B-F5F9-4C265CBBEBB0}"/>
          </ac:spMkLst>
        </pc:spChg>
        <pc:spChg chg="mod">
          <ac:chgData name="Yvonne Yorkshades" userId="b9c30e03e4e9442b" providerId="LiveId" clId="{5F06E628-0AC3-4957-97EC-4408D7A931EB}" dt="2025-03-25T08:09:09.161" v="2531" actId="26606"/>
          <ac:spMkLst>
            <pc:docMk/>
            <pc:sldMk cId="1752066555" sldId="260"/>
            <ac:spMk id="7" creationId="{E37B8BB0-3E60-B6FA-CB88-F25480903A33}"/>
          </ac:spMkLst>
        </pc:spChg>
        <pc:spChg chg="mod">
          <ac:chgData name="Yvonne Yorkshades" userId="b9c30e03e4e9442b" providerId="LiveId" clId="{5F06E628-0AC3-4957-97EC-4408D7A931EB}" dt="2025-03-25T08:09:09.161" v="2531" actId="26606"/>
          <ac:spMkLst>
            <pc:docMk/>
            <pc:sldMk cId="1752066555" sldId="260"/>
            <ac:spMk id="13" creationId="{448DA2DA-839A-893A-81E4-05AC38785369}"/>
          </ac:spMkLst>
        </pc:spChg>
        <pc:spChg chg="del mod">
          <ac:chgData name="Yvonne Yorkshades" userId="b9c30e03e4e9442b" providerId="LiveId" clId="{5F06E628-0AC3-4957-97EC-4408D7A931EB}" dt="2025-03-25T08:09:09.161" v="2531" actId="26606"/>
          <ac:spMkLst>
            <pc:docMk/>
            <pc:sldMk cId="1752066555" sldId="260"/>
            <ac:spMk id="20" creationId="{B712E947-0734-45F9-9C4F-41114EC3A33E}"/>
          </ac:spMkLst>
        </pc:spChg>
        <pc:spChg chg="del mod">
          <ac:chgData name="Yvonne Yorkshades" userId="b9c30e03e4e9442b" providerId="LiveId" clId="{5F06E628-0AC3-4957-97EC-4408D7A931EB}" dt="2025-03-25T08:09:09.161" v="2531" actId="26606"/>
          <ac:spMkLst>
            <pc:docMk/>
            <pc:sldMk cId="1752066555" sldId="260"/>
            <ac:spMk id="22" creationId="{5A65989E-BBD5-44D7-AA86-7AFD5D46BBC0}"/>
          </ac:spMkLst>
        </pc:spChg>
        <pc:spChg chg="add">
          <ac:chgData name="Yvonne Yorkshades" userId="b9c30e03e4e9442b" providerId="LiveId" clId="{5F06E628-0AC3-4957-97EC-4408D7A931EB}" dt="2025-03-25T08:09:09.161" v="2531" actId="26606"/>
          <ac:spMkLst>
            <pc:docMk/>
            <pc:sldMk cId="1752066555" sldId="260"/>
            <ac:spMk id="29" creationId="{F4F2FC05-7D27-410F-BDA9-ADF4831368C7}"/>
          </ac:spMkLst>
        </pc:spChg>
        <pc:spChg chg="add">
          <ac:chgData name="Yvonne Yorkshades" userId="b9c30e03e4e9442b" providerId="LiveId" clId="{5F06E628-0AC3-4957-97EC-4408D7A931EB}" dt="2025-03-25T08:09:09.161" v="2531" actId="26606"/>
          <ac:spMkLst>
            <pc:docMk/>
            <pc:sldMk cId="1752066555" sldId="260"/>
            <ac:spMk id="31" creationId="{9080D120-BD54-46E1-BA37-82F5E8089E90}"/>
          </ac:spMkLst>
        </pc:spChg>
        <pc:spChg chg="add">
          <ac:chgData name="Yvonne Yorkshades" userId="b9c30e03e4e9442b" providerId="LiveId" clId="{5F06E628-0AC3-4957-97EC-4408D7A931EB}" dt="2025-03-25T08:09:09.161" v="2531" actId="26606"/>
          <ac:spMkLst>
            <pc:docMk/>
            <pc:sldMk cId="1752066555" sldId="260"/>
            <ac:spMk id="33" creationId="{81D83946-74FA-498A-AC80-9926F041B5C5}"/>
          </ac:spMkLst>
        </pc:spChg>
        <pc:spChg chg="add">
          <ac:chgData name="Yvonne Yorkshades" userId="b9c30e03e4e9442b" providerId="LiveId" clId="{5F06E628-0AC3-4957-97EC-4408D7A931EB}" dt="2025-03-25T08:09:09.161" v="2531" actId="26606"/>
          <ac:spMkLst>
            <pc:docMk/>
            <pc:sldMk cId="1752066555" sldId="260"/>
            <ac:spMk id="35" creationId="{5060D983-8B52-443A-8183-2A1DE05618B5}"/>
          </ac:spMkLst>
        </pc:spChg>
      </pc:sldChg>
      <pc:sldChg chg="addSp delSp modSp mod">
        <pc:chgData name="Yvonne Yorkshades" userId="b9c30e03e4e9442b" providerId="LiveId" clId="{5F06E628-0AC3-4957-97EC-4408D7A931EB}" dt="2025-03-26T19:43:16.770" v="7682" actId="20577"/>
        <pc:sldMkLst>
          <pc:docMk/>
          <pc:sldMk cId="2943836234" sldId="261"/>
        </pc:sldMkLst>
        <pc:spChg chg="mod">
          <ac:chgData name="Yvonne Yorkshades" userId="b9c30e03e4e9442b" providerId="LiveId" clId="{5F06E628-0AC3-4957-97EC-4408D7A931EB}" dt="2025-03-25T18:06:12.819" v="6266" actId="115"/>
          <ac:spMkLst>
            <pc:docMk/>
            <pc:sldMk cId="2943836234" sldId="261"/>
            <ac:spMk id="2" creationId="{40C98D26-503E-D38A-C6F1-D68A7EB5DCD9}"/>
          </ac:spMkLst>
        </pc:spChg>
        <pc:spChg chg="mod">
          <ac:chgData name="Yvonne Yorkshades" userId="b9c30e03e4e9442b" providerId="LiveId" clId="{5F06E628-0AC3-4957-97EC-4408D7A931EB}" dt="2025-03-26T19:43:16.770" v="7682" actId="20577"/>
          <ac:spMkLst>
            <pc:docMk/>
            <pc:sldMk cId="2943836234" sldId="261"/>
            <ac:spMk id="4" creationId="{5268E732-29F0-8C8E-D039-E5A14EDD020B}"/>
          </ac:spMkLst>
        </pc:spChg>
        <pc:spChg chg="mod">
          <ac:chgData name="Yvonne Yorkshades" userId="b9c30e03e4e9442b" providerId="LiveId" clId="{5F06E628-0AC3-4957-97EC-4408D7A931EB}" dt="2025-03-10T11:21:02.565" v="1358" actId="790"/>
          <ac:spMkLst>
            <pc:docMk/>
            <pc:sldMk cId="2943836234" sldId="261"/>
            <ac:spMk id="7" creationId="{24A948F3-FDD6-4DD1-1B00-2BD8603F28FD}"/>
          </ac:spMkLst>
        </pc:spChg>
        <pc:spChg chg="mod">
          <ac:chgData name="Yvonne Yorkshades" userId="b9c30e03e4e9442b" providerId="LiveId" clId="{5F06E628-0AC3-4957-97EC-4408D7A931EB}" dt="2025-03-25T08:09:23.881" v="2532" actId="26606"/>
          <ac:spMkLst>
            <pc:docMk/>
            <pc:sldMk cId="2943836234" sldId="261"/>
            <ac:spMk id="10" creationId="{07F8AC16-8BE8-12DA-766D-1ACBDF7D42BE}"/>
          </ac:spMkLst>
        </pc:spChg>
        <pc:spChg chg="del mod">
          <ac:chgData name="Yvonne Yorkshades" userId="b9c30e03e4e9442b" providerId="LiveId" clId="{5F06E628-0AC3-4957-97EC-4408D7A931EB}" dt="2025-03-25T08:09:23.881" v="2532" actId="26606"/>
          <ac:spMkLst>
            <pc:docMk/>
            <pc:sldMk cId="2943836234" sldId="261"/>
            <ac:spMk id="15" creationId="{B712E947-0734-45F9-9C4F-41114EC3A33E}"/>
          </ac:spMkLst>
        </pc:spChg>
        <pc:spChg chg="del mod">
          <ac:chgData name="Yvonne Yorkshades" userId="b9c30e03e4e9442b" providerId="LiveId" clId="{5F06E628-0AC3-4957-97EC-4408D7A931EB}" dt="2025-03-25T08:09:23.881" v="2532" actId="26606"/>
          <ac:spMkLst>
            <pc:docMk/>
            <pc:sldMk cId="2943836234" sldId="261"/>
            <ac:spMk id="17" creationId="{5A65989E-BBD5-44D7-AA86-7AFD5D46BBC0}"/>
          </ac:spMkLst>
        </pc:spChg>
        <pc:spChg chg="del mod">
          <ac:chgData name="Yvonne Yorkshades" userId="b9c30e03e4e9442b" providerId="LiveId" clId="{5F06E628-0AC3-4957-97EC-4408D7A931EB}" dt="2025-03-25T08:09:23.881" v="2532" actId="26606"/>
          <ac:spMkLst>
            <pc:docMk/>
            <pc:sldMk cId="2943836234" sldId="261"/>
            <ac:spMk id="19" creationId="{231A2881-D8D7-4A7D-ACA3-E9F849F853D8}"/>
          </ac:spMkLst>
        </pc:spChg>
        <pc:spChg chg="add">
          <ac:chgData name="Yvonne Yorkshades" userId="b9c30e03e4e9442b" providerId="LiveId" clId="{5F06E628-0AC3-4957-97EC-4408D7A931EB}" dt="2025-03-25T08:09:23.881" v="2532" actId="26606"/>
          <ac:spMkLst>
            <pc:docMk/>
            <pc:sldMk cId="2943836234" sldId="261"/>
            <ac:spMk id="24" creationId="{F4F2FC05-7D27-410F-BDA9-ADF4831368C7}"/>
          </ac:spMkLst>
        </pc:spChg>
        <pc:spChg chg="add">
          <ac:chgData name="Yvonne Yorkshades" userId="b9c30e03e4e9442b" providerId="LiveId" clId="{5F06E628-0AC3-4957-97EC-4408D7A931EB}" dt="2025-03-25T08:09:23.881" v="2532" actId="26606"/>
          <ac:spMkLst>
            <pc:docMk/>
            <pc:sldMk cId="2943836234" sldId="261"/>
            <ac:spMk id="26" creationId="{9080D120-BD54-46E1-BA37-82F5E8089E90}"/>
          </ac:spMkLst>
        </pc:spChg>
        <pc:spChg chg="add">
          <ac:chgData name="Yvonne Yorkshades" userId="b9c30e03e4e9442b" providerId="LiveId" clId="{5F06E628-0AC3-4957-97EC-4408D7A931EB}" dt="2025-03-25T08:09:23.881" v="2532" actId="26606"/>
          <ac:spMkLst>
            <pc:docMk/>
            <pc:sldMk cId="2943836234" sldId="261"/>
            <ac:spMk id="28" creationId="{81D83946-74FA-498A-AC80-9926F041B5C5}"/>
          </ac:spMkLst>
        </pc:spChg>
        <pc:spChg chg="add">
          <ac:chgData name="Yvonne Yorkshades" userId="b9c30e03e4e9442b" providerId="LiveId" clId="{5F06E628-0AC3-4957-97EC-4408D7A931EB}" dt="2025-03-25T08:09:23.881" v="2532" actId="26606"/>
          <ac:spMkLst>
            <pc:docMk/>
            <pc:sldMk cId="2943836234" sldId="261"/>
            <ac:spMk id="30" creationId="{5060D983-8B52-443A-8183-2A1DE05618B5}"/>
          </ac:spMkLst>
        </pc:spChg>
      </pc:sldChg>
      <pc:sldChg chg="addSp delSp modSp new mod setBg">
        <pc:chgData name="Yvonne Yorkshades" userId="b9c30e03e4e9442b" providerId="LiveId" clId="{5F06E628-0AC3-4957-97EC-4408D7A931EB}" dt="2025-03-25T20:09:12.367" v="7199" actId="113"/>
        <pc:sldMkLst>
          <pc:docMk/>
          <pc:sldMk cId="4201092215" sldId="262"/>
        </pc:sldMkLst>
        <pc:spChg chg="mod">
          <ac:chgData name="Yvonne Yorkshades" userId="b9c30e03e4e9442b" providerId="LiveId" clId="{5F06E628-0AC3-4957-97EC-4408D7A931EB}" dt="2025-03-25T20:09:12.367" v="7199" actId="113"/>
          <ac:spMkLst>
            <pc:docMk/>
            <pc:sldMk cId="4201092215" sldId="262"/>
            <ac:spMk id="2" creationId="{A911B730-E684-16BB-A7AA-2EFABE191548}"/>
          </ac:spMkLst>
        </pc:spChg>
        <pc:spChg chg="add mod">
          <ac:chgData name="Yvonne Yorkshades" userId="b9c30e03e4e9442b" providerId="LiveId" clId="{5F06E628-0AC3-4957-97EC-4408D7A931EB}" dt="2025-03-25T14:12:51.099" v="3493" actId="14100"/>
          <ac:spMkLst>
            <pc:docMk/>
            <pc:sldMk cId="4201092215" sldId="262"/>
            <ac:spMk id="6" creationId="{B42E7052-F6BB-D241-844D-5083505FE8EF}"/>
          </ac:spMkLst>
        </pc:spChg>
        <pc:spChg chg="add del">
          <ac:chgData name="Yvonne Yorkshades" userId="b9c30e03e4e9442b" providerId="LiveId" clId="{5F06E628-0AC3-4957-97EC-4408D7A931EB}" dt="2025-03-25T08:07:07.255" v="2525" actId="26606"/>
          <ac:spMkLst>
            <pc:docMk/>
            <pc:sldMk cId="4201092215" sldId="262"/>
            <ac:spMk id="9" creationId="{BACC6370-2D7E-4714-9D71-7542949D7D5D}"/>
          </ac:spMkLst>
        </pc:spChg>
        <pc:spChg chg="add del">
          <ac:chgData name="Yvonne Yorkshades" userId="b9c30e03e4e9442b" providerId="LiveId" clId="{5F06E628-0AC3-4957-97EC-4408D7A931EB}" dt="2025-03-25T08:07:07.255" v="2525" actId="26606"/>
          <ac:spMkLst>
            <pc:docMk/>
            <pc:sldMk cId="4201092215" sldId="262"/>
            <ac:spMk id="11" creationId="{F68B3F68-107C-434F-AA38-110D5EA91B85}"/>
          </ac:spMkLst>
        </pc:spChg>
        <pc:spChg chg="add del">
          <ac:chgData name="Yvonne Yorkshades" userId="b9c30e03e4e9442b" providerId="LiveId" clId="{5F06E628-0AC3-4957-97EC-4408D7A931EB}" dt="2025-03-25T08:07:07.255" v="2525" actId="26606"/>
          <ac:spMkLst>
            <pc:docMk/>
            <pc:sldMk cId="4201092215" sldId="262"/>
            <ac:spMk id="13" creationId="{AAD0DBB9-1A4B-4391-81D4-CB19F9AB918A}"/>
          </ac:spMkLst>
        </pc:spChg>
        <pc:spChg chg="add del">
          <ac:chgData name="Yvonne Yorkshades" userId="b9c30e03e4e9442b" providerId="LiveId" clId="{5F06E628-0AC3-4957-97EC-4408D7A931EB}" dt="2025-03-25T08:07:07.255" v="2525" actId="26606"/>
          <ac:spMkLst>
            <pc:docMk/>
            <pc:sldMk cId="4201092215" sldId="262"/>
            <ac:spMk id="15" creationId="{063BBA22-50EA-4C4D-BE05-F1CE4E63AA56}"/>
          </ac:spMkLst>
        </pc:spChg>
        <pc:spChg chg="add">
          <ac:chgData name="Yvonne Yorkshades" userId="b9c30e03e4e9442b" providerId="LiveId" clId="{5F06E628-0AC3-4957-97EC-4408D7A931EB}" dt="2025-03-25T08:07:07.255" v="2525" actId="26606"/>
          <ac:spMkLst>
            <pc:docMk/>
            <pc:sldMk cId="4201092215" sldId="262"/>
            <ac:spMk id="20" creationId="{BACC6370-2D7E-4714-9D71-7542949D7D5D}"/>
          </ac:spMkLst>
        </pc:spChg>
        <pc:spChg chg="add">
          <ac:chgData name="Yvonne Yorkshades" userId="b9c30e03e4e9442b" providerId="LiveId" clId="{5F06E628-0AC3-4957-97EC-4408D7A931EB}" dt="2025-03-25T08:07:07.255" v="2525" actId="26606"/>
          <ac:spMkLst>
            <pc:docMk/>
            <pc:sldMk cId="4201092215" sldId="262"/>
            <ac:spMk id="22" creationId="{F68B3F68-107C-434F-AA38-110D5EA91B85}"/>
          </ac:spMkLst>
        </pc:spChg>
        <pc:spChg chg="add">
          <ac:chgData name="Yvonne Yorkshades" userId="b9c30e03e4e9442b" providerId="LiveId" clId="{5F06E628-0AC3-4957-97EC-4408D7A931EB}" dt="2025-03-25T08:07:07.255" v="2525" actId="26606"/>
          <ac:spMkLst>
            <pc:docMk/>
            <pc:sldMk cId="4201092215" sldId="262"/>
            <ac:spMk id="24" creationId="{AAD0DBB9-1A4B-4391-81D4-CB19F9AB918A}"/>
          </ac:spMkLst>
        </pc:spChg>
        <pc:spChg chg="add">
          <ac:chgData name="Yvonne Yorkshades" userId="b9c30e03e4e9442b" providerId="LiveId" clId="{5F06E628-0AC3-4957-97EC-4408D7A931EB}" dt="2025-03-25T08:07:07.255" v="2525" actId="26606"/>
          <ac:spMkLst>
            <pc:docMk/>
            <pc:sldMk cId="4201092215" sldId="262"/>
            <ac:spMk id="26" creationId="{063BBA22-50EA-4C4D-BE05-F1CE4E63AA56}"/>
          </ac:spMkLst>
        </pc:spChg>
        <pc:graphicFrameChg chg="add mod ord modGraphic">
          <ac:chgData name="Yvonne Yorkshades" userId="b9c30e03e4e9442b" providerId="LiveId" clId="{5F06E628-0AC3-4957-97EC-4408D7A931EB}" dt="2025-03-25T17:38:33.715" v="6040" actId="207"/>
          <ac:graphicFrameMkLst>
            <pc:docMk/>
            <pc:sldMk cId="4201092215" sldId="262"/>
            <ac:graphicFrameMk id="4" creationId="{9997E58B-5131-0B81-60AD-BC336BAC4A45}"/>
          </ac:graphicFrameMkLst>
        </pc:graphicFrameChg>
        <pc:cxnChg chg="add">
          <ac:chgData name="Yvonne Yorkshades" userId="b9c30e03e4e9442b" providerId="LiveId" clId="{5F06E628-0AC3-4957-97EC-4408D7A931EB}" dt="2025-03-25T14:12:18.568" v="3479" actId="11529"/>
          <ac:cxnSpMkLst>
            <pc:docMk/>
            <pc:sldMk cId="4201092215" sldId="262"/>
            <ac:cxnSpMk id="5" creationId="{FC5534AB-428F-4B4E-47E4-1CB665318D89}"/>
          </ac:cxnSpMkLst>
        </pc:cxnChg>
      </pc:sldChg>
      <pc:sldChg chg="addSp delSp modSp new mod setBg">
        <pc:chgData name="Yvonne Yorkshades" userId="b9c30e03e4e9442b" providerId="LiveId" clId="{5F06E628-0AC3-4957-97EC-4408D7A931EB}" dt="2025-03-26T19:41:13.418" v="7671" actId="20577"/>
        <pc:sldMkLst>
          <pc:docMk/>
          <pc:sldMk cId="4154004415" sldId="263"/>
        </pc:sldMkLst>
        <pc:spChg chg="mod">
          <ac:chgData name="Yvonne Yorkshades" userId="b9c30e03e4e9442b" providerId="LiveId" clId="{5F06E628-0AC3-4957-97EC-4408D7A931EB}" dt="2025-03-25T18:05:34.660" v="6262" actId="115"/>
          <ac:spMkLst>
            <pc:docMk/>
            <pc:sldMk cId="4154004415" sldId="263"/>
            <ac:spMk id="2" creationId="{7F825E09-0AD3-60AA-087F-79543F3F32C8}"/>
          </ac:spMkLst>
        </pc:spChg>
        <pc:spChg chg="add mod">
          <ac:chgData name="Yvonne Yorkshades" userId="b9c30e03e4e9442b" providerId="LiveId" clId="{5F06E628-0AC3-4957-97EC-4408D7A931EB}" dt="2025-03-26T19:41:13.418" v="7671" actId="20577"/>
          <ac:spMkLst>
            <pc:docMk/>
            <pc:sldMk cId="4154004415" sldId="263"/>
            <ac:spMk id="31" creationId="{FE259593-E588-3A55-2DA7-A99BB8536815}"/>
          </ac:spMkLst>
        </pc:spChg>
        <pc:spChg chg="add del mod">
          <ac:chgData name="Yvonne Yorkshades" userId="b9c30e03e4e9442b" providerId="LiveId" clId="{5F06E628-0AC3-4957-97EC-4408D7A931EB}" dt="2025-03-25T08:08:42.041" v="2528" actId="26606"/>
          <ac:spMkLst>
            <pc:docMk/>
            <pc:sldMk cId="4154004415" sldId="263"/>
            <ac:spMk id="36" creationId="{5EF17487-C386-4F99-B5EB-4FD3DF4236B2}"/>
          </ac:spMkLst>
        </pc:spChg>
        <pc:spChg chg="add del mod">
          <ac:chgData name="Yvonne Yorkshades" userId="b9c30e03e4e9442b" providerId="LiveId" clId="{5F06E628-0AC3-4957-97EC-4408D7A931EB}" dt="2025-03-25T08:08:42.041" v="2528" actId="26606"/>
          <ac:spMkLst>
            <pc:docMk/>
            <pc:sldMk cId="4154004415" sldId="263"/>
            <ac:spMk id="38" creationId="{A0DE92DF-4769-4DE9-93FD-EE31271850CA}"/>
          </ac:spMkLst>
        </pc:spChg>
        <pc:spChg chg="add">
          <ac:chgData name="Yvonne Yorkshades" userId="b9c30e03e4e9442b" providerId="LiveId" clId="{5F06E628-0AC3-4957-97EC-4408D7A931EB}" dt="2025-03-25T08:08:42.041" v="2528" actId="26606"/>
          <ac:spMkLst>
            <pc:docMk/>
            <pc:sldMk cId="4154004415" sldId="263"/>
            <ac:spMk id="43" creationId="{F4F2FC05-7D27-410F-BDA9-ADF4831368C7}"/>
          </ac:spMkLst>
        </pc:spChg>
        <pc:spChg chg="add">
          <ac:chgData name="Yvonne Yorkshades" userId="b9c30e03e4e9442b" providerId="LiveId" clId="{5F06E628-0AC3-4957-97EC-4408D7A931EB}" dt="2025-03-25T08:08:42.041" v="2528" actId="26606"/>
          <ac:spMkLst>
            <pc:docMk/>
            <pc:sldMk cId="4154004415" sldId="263"/>
            <ac:spMk id="45" creationId="{9080D120-BD54-46E1-BA37-82F5E8089E90}"/>
          </ac:spMkLst>
        </pc:spChg>
        <pc:spChg chg="add">
          <ac:chgData name="Yvonne Yorkshades" userId="b9c30e03e4e9442b" providerId="LiveId" clId="{5F06E628-0AC3-4957-97EC-4408D7A931EB}" dt="2025-03-25T08:08:42.041" v="2528" actId="26606"/>
          <ac:spMkLst>
            <pc:docMk/>
            <pc:sldMk cId="4154004415" sldId="263"/>
            <ac:spMk id="47" creationId="{81D83946-74FA-498A-AC80-9926F041B5C5}"/>
          </ac:spMkLst>
        </pc:spChg>
        <pc:spChg chg="add">
          <ac:chgData name="Yvonne Yorkshades" userId="b9c30e03e4e9442b" providerId="LiveId" clId="{5F06E628-0AC3-4957-97EC-4408D7A931EB}" dt="2025-03-25T08:08:42.041" v="2528" actId="26606"/>
          <ac:spMkLst>
            <pc:docMk/>
            <pc:sldMk cId="4154004415" sldId="263"/>
            <ac:spMk id="49" creationId="{5060D983-8B52-443A-8183-2A1DE05618B5}"/>
          </ac:spMkLst>
        </pc:spChg>
        <pc:picChg chg="add mod ord">
          <ac:chgData name="Yvonne Yorkshades" userId="b9c30e03e4e9442b" providerId="LiveId" clId="{5F06E628-0AC3-4957-97EC-4408D7A931EB}" dt="2025-03-25T08:08:42.041" v="2528" actId="26606"/>
          <ac:picMkLst>
            <pc:docMk/>
            <pc:sldMk cId="4154004415" sldId="263"/>
            <ac:picMk id="4" creationId="{9B805500-4314-DD27-E985-92E8BDCA3755}"/>
          </ac:picMkLst>
        </pc:picChg>
        <pc:picChg chg="add mod">
          <ac:chgData name="Yvonne Yorkshades" userId="b9c30e03e4e9442b" providerId="LiveId" clId="{5F06E628-0AC3-4957-97EC-4408D7A931EB}" dt="2025-03-25T08:08:42.041" v="2528" actId="26606"/>
          <ac:picMkLst>
            <pc:docMk/>
            <pc:sldMk cId="4154004415" sldId="263"/>
            <ac:picMk id="5" creationId="{ACCE5DF5-6D61-8963-2DB1-4546D8682DA1}"/>
          </ac:picMkLst>
        </pc:picChg>
      </pc:sldChg>
      <pc:sldChg chg="addSp delSp modSp new add del mod setBg">
        <pc:chgData name="Yvonne Yorkshades" userId="b9c30e03e4e9442b" providerId="LiveId" clId="{5F06E628-0AC3-4957-97EC-4408D7A931EB}" dt="2025-03-26T07:04:13.690" v="7274" actId="20577"/>
        <pc:sldMkLst>
          <pc:docMk/>
          <pc:sldMk cId="3663472762" sldId="264"/>
        </pc:sldMkLst>
        <pc:spChg chg="mod">
          <ac:chgData name="Yvonne Yorkshades" userId="b9c30e03e4e9442b" providerId="LiveId" clId="{5F06E628-0AC3-4957-97EC-4408D7A931EB}" dt="2025-03-25T20:09:28.830" v="7202" actId="115"/>
          <ac:spMkLst>
            <pc:docMk/>
            <pc:sldMk cId="3663472762" sldId="264"/>
            <ac:spMk id="2" creationId="{432A4752-52A8-D7FD-CF6E-5BE5C7DE23A9}"/>
          </ac:spMkLst>
        </pc:spChg>
        <pc:spChg chg="add">
          <ac:chgData name="Yvonne Yorkshades" userId="b9c30e03e4e9442b" providerId="LiveId" clId="{5F06E628-0AC3-4957-97EC-4408D7A931EB}" dt="2025-03-25T08:08:01.896" v="2526" actId="26606"/>
          <ac:spMkLst>
            <pc:docMk/>
            <pc:sldMk cId="3663472762" sldId="264"/>
            <ac:spMk id="9" creationId="{BACC6370-2D7E-4714-9D71-7542949D7D5D}"/>
          </ac:spMkLst>
        </pc:spChg>
        <pc:spChg chg="add">
          <ac:chgData name="Yvonne Yorkshades" userId="b9c30e03e4e9442b" providerId="LiveId" clId="{5F06E628-0AC3-4957-97EC-4408D7A931EB}" dt="2025-03-25T08:08:01.896" v="2526" actId="26606"/>
          <ac:spMkLst>
            <pc:docMk/>
            <pc:sldMk cId="3663472762" sldId="264"/>
            <ac:spMk id="11" creationId="{F68B3F68-107C-434F-AA38-110D5EA91B85}"/>
          </ac:spMkLst>
        </pc:spChg>
        <pc:spChg chg="add del">
          <ac:chgData name="Yvonne Yorkshades" userId="b9c30e03e4e9442b" providerId="LiveId" clId="{5F06E628-0AC3-4957-97EC-4408D7A931EB}" dt="2025-03-25T14:10:21.610" v="3462"/>
          <ac:spMkLst>
            <pc:docMk/>
            <pc:sldMk cId="3663472762" sldId="264"/>
            <ac:spMk id="12" creationId="{8DF0721A-2CDC-DB6B-6FD4-B6A40AD92E06}"/>
          </ac:spMkLst>
        </pc:spChg>
        <pc:spChg chg="add">
          <ac:chgData name="Yvonne Yorkshades" userId="b9c30e03e4e9442b" providerId="LiveId" clId="{5F06E628-0AC3-4957-97EC-4408D7A931EB}" dt="2025-03-25T08:08:01.896" v="2526" actId="26606"/>
          <ac:spMkLst>
            <pc:docMk/>
            <pc:sldMk cId="3663472762" sldId="264"/>
            <ac:spMk id="13" creationId="{AAD0DBB9-1A4B-4391-81D4-CB19F9AB918A}"/>
          </ac:spMkLst>
        </pc:spChg>
        <pc:spChg chg="add mod">
          <ac:chgData name="Yvonne Yorkshades" userId="b9c30e03e4e9442b" providerId="LiveId" clId="{5F06E628-0AC3-4957-97EC-4408D7A931EB}" dt="2025-03-25T14:10:42.372" v="3465" actId="14100"/>
          <ac:spMkLst>
            <pc:docMk/>
            <pc:sldMk cId="3663472762" sldId="264"/>
            <ac:spMk id="14" creationId="{802E6AD7-A41D-A4EC-8A79-FC7F6C252FE1}"/>
          </ac:spMkLst>
        </pc:spChg>
        <pc:spChg chg="add">
          <ac:chgData name="Yvonne Yorkshades" userId="b9c30e03e4e9442b" providerId="LiveId" clId="{5F06E628-0AC3-4957-97EC-4408D7A931EB}" dt="2025-03-25T08:08:01.896" v="2526" actId="26606"/>
          <ac:spMkLst>
            <pc:docMk/>
            <pc:sldMk cId="3663472762" sldId="264"/>
            <ac:spMk id="15" creationId="{063BBA22-50EA-4C4D-BE05-F1CE4E63AA56}"/>
          </ac:spMkLst>
        </pc:spChg>
        <pc:spChg chg="add mod">
          <ac:chgData name="Yvonne Yorkshades" userId="b9c30e03e4e9442b" providerId="LiveId" clId="{5F06E628-0AC3-4957-97EC-4408D7A931EB}" dt="2025-03-25T14:11:33.707" v="3478" actId="207"/>
          <ac:spMkLst>
            <pc:docMk/>
            <pc:sldMk cId="3663472762" sldId="264"/>
            <ac:spMk id="16" creationId="{8A17A834-F9CE-266B-9B51-07FC3DF81A41}"/>
          </ac:spMkLst>
        </pc:spChg>
        <pc:spChg chg="add mod">
          <ac:chgData name="Yvonne Yorkshades" userId="b9c30e03e4e9442b" providerId="LiveId" clId="{5F06E628-0AC3-4957-97EC-4408D7A931EB}" dt="2025-03-25T16:32:58.153" v="5988" actId="207"/>
          <ac:spMkLst>
            <pc:docMk/>
            <pc:sldMk cId="3663472762" sldId="264"/>
            <ac:spMk id="21" creationId="{269AB3A6-641E-E277-1300-7449202E3F94}"/>
          </ac:spMkLst>
        </pc:spChg>
        <pc:graphicFrameChg chg="add mod ord modGraphic">
          <ac:chgData name="Yvonne Yorkshades" userId="b9c30e03e4e9442b" providerId="LiveId" clId="{5F06E628-0AC3-4957-97EC-4408D7A931EB}" dt="2025-03-26T07:04:13.690" v="7274" actId="20577"/>
          <ac:graphicFrameMkLst>
            <pc:docMk/>
            <pc:sldMk cId="3663472762" sldId="264"/>
            <ac:graphicFrameMk id="4" creationId="{290C3514-8624-67F3-2660-71BE4987D193}"/>
          </ac:graphicFrameMkLst>
        </pc:graphicFrameChg>
        <pc:cxnChg chg="add">
          <ac:chgData name="Yvonne Yorkshades" userId="b9c30e03e4e9442b" providerId="LiveId" clId="{5F06E628-0AC3-4957-97EC-4408D7A931EB}" dt="2025-03-25T14:09:10.219" v="3445" actId="11529"/>
          <ac:cxnSpMkLst>
            <pc:docMk/>
            <pc:sldMk cId="3663472762" sldId="264"/>
            <ac:cxnSpMk id="5" creationId="{5BF26CA6-B9B1-FA4E-C8D5-F1B820258BAD}"/>
          </ac:cxnSpMkLst>
        </pc:cxnChg>
        <pc:cxnChg chg="add del">
          <ac:chgData name="Yvonne Yorkshades" userId="b9c30e03e4e9442b" providerId="LiveId" clId="{5F06E628-0AC3-4957-97EC-4408D7A931EB}" dt="2025-03-25T14:09:32.155" v="3447" actId="478"/>
          <ac:cxnSpMkLst>
            <pc:docMk/>
            <pc:sldMk cId="3663472762" sldId="264"/>
            <ac:cxnSpMk id="7" creationId="{C88D00B1-5EC3-5444-1873-A9B1212E505A}"/>
          </ac:cxnSpMkLst>
        </pc:cxnChg>
        <pc:cxnChg chg="add">
          <ac:chgData name="Yvonne Yorkshades" userId="b9c30e03e4e9442b" providerId="LiveId" clId="{5F06E628-0AC3-4957-97EC-4408D7A931EB}" dt="2025-03-25T14:09:44.908" v="3448" actId="11529"/>
          <ac:cxnSpMkLst>
            <pc:docMk/>
            <pc:sldMk cId="3663472762" sldId="264"/>
            <ac:cxnSpMk id="10" creationId="{46A2DCD2-6C3F-07B0-44E9-3921ACFBDF47}"/>
          </ac:cxnSpMkLst>
        </pc:cxnChg>
        <pc:cxnChg chg="add del">
          <ac:chgData name="Yvonne Yorkshades" userId="b9c30e03e4e9442b" providerId="LiveId" clId="{5F06E628-0AC3-4957-97EC-4408D7A931EB}" dt="2025-03-25T16:31:02.302" v="5970" actId="478"/>
          <ac:cxnSpMkLst>
            <pc:docMk/>
            <pc:sldMk cId="3663472762" sldId="264"/>
            <ac:cxnSpMk id="18" creationId="{3D39F737-986D-80A3-FBA5-77E6A135E8D0}"/>
          </ac:cxnSpMkLst>
        </pc:cxnChg>
        <pc:cxnChg chg="add">
          <ac:chgData name="Yvonne Yorkshades" userId="b9c30e03e4e9442b" providerId="LiveId" clId="{5F06E628-0AC3-4957-97EC-4408D7A931EB}" dt="2025-03-25T16:31:13.931" v="5971" actId="11529"/>
          <ac:cxnSpMkLst>
            <pc:docMk/>
            <pc:sldMk cId="3663472762" sldId="264"/>
            <ac:cxnSpMk id="20" creationId="{734B2A09-AA7F-D1FE-6E42-7316D8C433E2}"/>
          </ac:cxnSpMkLst>
        </pc:cxnChg>
      </pc:sldChg>
      <pc:sldChg chg="addSp modSp new del mod">
        <pc:chgData name="Yvonne Yorkshades" userId="b9c30e03e4e9442b" providerId="LiveId" clId="{5F06E628-0AC3-4957-97EC-4408D7A931EB}" dt="2025-03-10T10:53:24.368" v="974" actId="47"/>
        <pc:sldMkLst>
          <pc:docMk/>
          <pc:sldMk cId="469271853" sldId="265"/>
        </pc:sldMkLst>
      </pc:sldChg>
      <pc:sldChg chg="new del">
        <pc:chgData name="Yvonne Yorkshades" userId="b9c30e03e4e9442b" providerId="LiveId" clId="{5F06E628-0AC3-4957-97EC-4408D7A931EB}" dt="2025-03-09T09:04:47.241" v="177" actId="47"/>
        <pc:sldMkLst>
          <pc:docMk/>
          <pc:sldMk cId="2371784392" sldId="265"/>
        </pc:sldMkLst>
      </pc:sldChg>
      <pc:sldChg chg="addSp delSp modSp new mod setBg">
        <pc:chgData name="Yvonne Yorkshades" userId="b9c30e03e4e9442b" providerId="LiveId" clId="{5F06E628-0AC3-4957-97EC-4408D7A931EB}" dt="2025-03-26T19:40:09.253" v="7665" actId="20577"/>
        <pc:sldMkLst>
          <pc:docMk/>
          <pc:sldMk cId="2706712899" sldId="265"/>
        </pc:sldMkLst>
        <pc:spChg chg="mod">
          <ac:chgData name="Yvonne Yorkshades" userId="b9c30e03e4e9442b" providerId="LiveId" clId="{5F06E628-0AC3-4957-97EC-4408D7A931EB}" dt="2025-03-25T20:09:54.377" v="7205" actId="115"/>
          <ac:spMkLst>
            <pc:docMk/>
            <pc:sldMk cId="2706712899" sldId="265"/>
            <ac:spMk id="2" creationId="{10A22683-3C32-BF07-4112-507EB08FD836}"/>
          </ac:spMkLst>
        </pc:spChg>
        <pc:spChg chg="add mod">
          <ac:chgData name="Yvonne Yorkshades" userId="b9c30e03e4e9442b" providerId="LiveId" clId="{5F06E628-0AC3-4957-97EC-4408D7A931EB}" dt="2025-03-25T14:17:37.253" v="3534" actId="207"/>
          <ac:spMkLst>
            <pc:docMk/>
            <pc:sldMk cId="2706712899" sldId="265"/>
            <ac:spMk id="8" creationId="{275B1C0C-85E5-87C3-8CB8-1610D0B5F1B9}"/>
          </ac:spMkLst>
        </pc:spChg>
        <pc:spChg chg="add mod">
          <ac:chgData name="Yvonne Yorkshades" userId="b9c30e03e4e9442b" providerId="LiveId" clId="{5F06E628-0AC3-4957-97EC-4408D7A931EB}" dt="2025-03-25T13:26:22.353" v="2787" actId="790"/>
          <ac:spMkLst>
            <pc:docMk/>
            <pc:sldMk cId="2706712899" sldId="265"/>
            <ac:spMk id="9" creationId="{BACC6370-2D7E-4714-9D71-7542949D7D5D}"/>
          </ac:spMkLst>
        </pc:spChg>
        <pc:spChg chg="add mod">
          <ac:chgData name="Yvonne Yorkshades" userId="b9c30e03e4e9442b" providerId="LiveId" clId="{5F06E628-0AC3-4957-97EC-4408D7A931EB}" dt="2025-03-25T13:26:22.353" v="2787" actId="790"/>
          <ac:spMkLst>
            <pc:docMk/>
            <pc:sldMk cId="2706712899" sldId="265"/>
            <ac:spMk id="11" creationId="{F68B3F68-107C-434F-AA38-110D5EA91B85}"/>
          </ac:spMkLst>
        </pc:spChg>
        <pc:spChg chg="add mod">
          <ac:chgData name="Yvonne Yorkshades" userId="b9c30e03e4e9442b" providerId="LiveId" clId="{5F06E628-0AC3-4957-97EC-4408D7A931EB}" dt="2025-03-25T13:26:22.353" v="2787" actId="790"/>
          <ac:spMkLst>
            <pc:docMk/>
            <pc:sldMk cId="2706712899" sldId="265"/>
            <ac:spMk id="13" creationId="{AAD0DBB9-1A4B-4391-81D4-CB19F9AB918A}"/>
          </ac:spMkLst>
        </pc:spChg>
        <pc:spChg chg="add mod">
          <ac:chgData name="Yvonne Yorkshades" userId="b9c30e03e4e9442b" providerId="LiveId" clId="{5F06E628-0AC3-4957-97EC-4408D7A931EB}" dt="2025-03-25T13:26:22.353" v="2787" actId="790"/>
          <ac:spMkLst>
            <pc:docMk/>
            <pc:sldMk cId="2706712899" sldId="265"/>
            <ac:spMk id="15" creationId="{063BBA22-50EA-4C4D-BE05-F1CE4E63AA56}"/>
          </ac:spMkLst>
        </pc:spChg>
        <pc:graphicFrameChg chg="add mod ord modGraphic">
          <ac:chgData name="Yvonne Yorkshades" userId="b9c30e03e4e9442b" providerId="LiveId" clId="{5F06E628-0AC3-4957-97EC-4408D7A931EB}" dt="2025-03-26T19:40:09.253" v="7665" actId="20577"/>
          <ac:graphicFrameMkLst>
            <pc:docMk/>
            <pc:sldMk cId="2706712899" sldId="265"/>
            <ac:graphicFrameMk id="4" creationId="{5740BE4B-1B71-5A4A-A8DB-DAD9D9A48BB0}"/>
          </ac:graphicFrameMkLst>
        </pc:graphicFrameChg>
        <pc:cxnChg chg="add del">
          <ac:chgData name="Yvonne Yorkshades" userId="b9c30e03e4e9442b" providerId="LiveId" clId="{5F06E628-0AC3-4957-97EC-4408D7A931EB}" dt="2025-03-25T14:15:18.760" v="3498" actId="478"/>
          <ac:cxnSpMkLst>
            <pc:docMk/>
            <pc:sldMk cId="2706712899" sldId="265"/>
            <ac:cxnSpMk id="5" creationId="{A68932CF-5E78-FA37-DE09-E11E4B3229A9}"/>
          </ac:cxnSpMkLst>
        </pc:cxnChg>
        <pc:cxnChg chg="add">
          <ac:chgData name="Yvonne Yorkshades" userId="b9c30e03e4e9442b" providerId="LiveId" clId="{5F06E628-0AC3-4957-97EC-4408D7A931EB}" dt="2025-03-25T14:15:29.477" v="3499" actId="11529"/>
          <ac:cxnSpMkLst>
            <pc:docMk/>
            <pc:sldMk cId="2706712899" sldId="265"/>
            <ac:cxnSpMk id="7" creationId="{3FAD2B81-829D-6789-5AF7-4750950E38D9}"/>
          </ac:cxnSpMkLst>
        </pc:cxnChg>
      </pc:sldChg>
      <pc:sldChg chg="addSp modSp new del mod">
        <pc:chgData name="Yvonne Yorkshades" userId="b9c30e03e4e9442b" providerId="LiveId" clId="{5F06E628-0AC3-4957-97EC-4408D7A931EB}" dt="2025-03-10T11:13:27.096" v="1147" actId="47"/>
        <pc:sldMkLst>
          <pc:docMk/>
          <pc:sldMk cId="3952316991" sldId="265"/>
        </pc:sldMkLst>
      </pc:sldChg>
      <pc:sldChg chg="addSp delSp modSp new mod">
        <pc:chgData name="Yvonne Yorkshades" userId="b9c30e03e4e9442b" providerId="LiveId" clId="{5F06E628-0AC3-4957-97EC-4408D7A931EB}" dt="2025-03-26T19:38:51.397" v="7663" actId="20577"/>
        <pc:sldMkLst>
          <pc:docMk/>
          <pc:sldMk cId="3585831611" sldId="266"/>
        </pc:sldMkLst>
        <pc:spChg chg="add mod">
          <ac:chgData name="Yvonne Yorkshades" userId="b9c30e03e4e9442b" providerId="LiveId" clId="{5F06E628-0AC3-4957-97EC-4408D7A931EB}" dt="2025-03-26T19:13:00.666" v="7318" actId="20577"/>
          <ac:spMkLst>
            <pc:docMk/>
            <pc:sldMk cId="3585831611" sldId="266"/>
            <ac:spMk id="4" creationId="{14DB3673-AD5E-65BE-00C7-996EEB84015C}"/>
          </ac:spMkLst>
        </pc:spChg>
        <pc:graphicFrameChg chg="add mod modGraphic">
          <ac:chgData name="Yvonne Yorkshades" userId="b9c30e03e4e9442b" providerId="LiveId" clId="{5F06E628-0AC3-4957-97EC-4408D7A931EB}" dt="2025-03-26T19:38:51.397" v="7663" actId="20577"/>
          <ac:graphicFrameMkLst>
            <pc:docMk/>
            <pc:sldMk cId="3585831611" sldId="266"/>
            <ac:graphicFrameMk id="5" creationId="{50C9AF4E-E2DA-EAB0-8425-A579CA5DF6E4}"/>
          </ac:graphicFrameMkLst>
        </pc:graphicFrameChg>
        <pc:graphicFrameChg chg="add mod modGraphic">
          <ac:chgData name="Yvonne Yorkshades" userId="b9c30e03e4e9442b" providerId="LiveId" clId="{5F06E628-0AC3-4957-97EC-4408D7A931EB}" dt="2025-03-26T07:01:30.255" v="7209" actId="790"/>
          <ac:graphicFrameMkLst>
            <pc:docMk/>
            <pc:sldMk cId="3585831611" sldId="266"/>
            <ac:graphicFrameMk id="6" creationId="{9001ADA3-C802-BBCD-BBD3-5CEBCB84DA77}"/>
          </ac:graphicFrameMkLst>
        </pc:graphicFrameChg>
        <pc:graphicFrameChg chg="add mod modGraphic">
          <ac:chgData name="Yvonne Yorkshades" userId="b9c30e03e4e9442b" providerId="LiveId" clId="{5F06E628-0AC3-4957-97EC-4408D7A931EB}" dt="2025-03-26T07:03:39.746" v="7250" actId="20577"/>
          <ac:graphicFrameMkLst>
            <pc:docMk/>
            <pc:sldMk cId="3585831611" sldId="266"/>
            <ac:graphicFrameMk id="7" creationId="{FBFD8DC7-EC3E-E303-5CB6-81DF8EE0A61E}"/>
          </ac:graphicFrameMkLst>
        </pc:graphicFrameChg>
      </pc:sldChg>
      <pc:sldChg chg="addSp delSp modSp new mod">
        <pc:chgData name="Yvonne Yorkshades" userId="b9c30e03e4e9442b" providerId="LiveId" clId="{5F06E628-0AC3-4957-97EC-4408D7A931EB}" dt="2025-03-25T16:22:08.470" v="5964" actId="20577"/>
        <pc:sldMkLst>
          <pc:docMk/>
          <pc:sldMk cId="3700891589" sldId="267"/>
        </pc:sldMkLst>
        <pc:spChg chg="del">
          <ac:chgData name="Yvonne Yorkshades" userId="b9c30e03e4e9442b" providerId="LiveId" clId="{5F06E628-0AC3-4957-97EC-4408D7A931EB}" dt="2025-03-25T14:32:42.132" v="3568" actId="478"/>
          <ac:spMkLst>
            <pc:docMk/>
            <pc:sldMk cId="3700891589" sldId="267"/>
            <ac:spMk id="2" creationId="{30AFB383-8DA7-ADBB-91FE-800CFC5EAEBA}"/>
          </ac:spMkLst>
        </pc:spChg>
        <pc:spChg chg="del">
          <ac:chgData name="Yvonne Yorkshades" userId="b9c30e03e4e9442b" providerId="LiveId" clId="{5F06E628-0AC3-4957-97EC-4408D7A931EB}" dt="2025-03-25T14:32:56.624" v="3570" actId="478"/>
          <ac:spMkLst>
            <pc:docMk/>
            <pc:sldMk cId="3700891589" sldId="267"/>
            <ac:spMk id="3" creationId="{AB8B2238-3501-A65E-C1FF-E5B6A00175D5}"/>
          </ac:spMkLst>
        </pc:spChg>
        <pc:spChg chg="del">
          <ac:chgData name="Yvonne Yorkshades" userId="b9c30e03e4e9442b" providerId="LiveId" clId="{5F06E628-0AC3-4957-97EC-4408D7A931EB}" dt="2025-03-25T14:32:50.725" v="3569" actId="478"/>
          <ac:spMkLst>
            <pc:docMk/>
            <pc:sldMk cId="3700891589" sldId="267"/>
            <ac:spMk id="4" creationId="{15A33143-B588-F3FC-E210-27AE1241C9C8}"/>
          </ac:spMkLst>
        </pc:spChg>
        <pc:graphicFrameChg chg="add mod modGraphic">
          <ac:chgData name="Yvonne Yorkshades" userId="b9c30e03e4e9442b" providerId="LiveId" clId="{5F06E628-0AC3-4957-97EC-4408D7A931EB}" dt="2025-03-25T16:22:08.470" v="5964" actId="20577"/>
          <ac:graphicFrameMkLst>
            <pc:docMk/>
            <pc:sldMk cId="3700891589" sldId="267"/>
            <ac:graphicFrameMk id="5" creationId="{531797A6-D958-2D48-8527-2000A2B3E333}"/>
          </ac:graphicFrameMkLst>
        </pc:graphicFrameChg>
      </pc:sldChg>
      <pc:sldChg chg="addSp delSp modSp new mod">
        <pc:chgData name="Yvonne Yorkshades" userId="b9c30e03e4e9442b" providerId="LiveId" clId="{5F06E628-0AC3-4957-97EC-4408D7A931EB}" dt="2025-03-25T18:51:04.652" v="6863" actId="790"/>
        <pc:sldMkLst>
          <pc:docMk/>
          <pc:sldMk cId="1548557891" sldId="268"/>
        </pc:sldMkLst>
        <pc:spChg chg="del">
          <ac:chgData name="Yvonne Yorkshades" userId="b9c30e03e4e9442b" providerId="LiveId" clId="{5F06E628-0AC3-4957-97EC-4408D7A931EB}" dt="2025-03-25T15:32:06.429" v="4656" actId="478"/>
          <ac:spMkLst>
            <pc:docMk/>
            <pc:sldMk cId="1548557891" sldId="268"/>
            <ac:spMk id="2" creationId="{6E871027-3D1D-A0BC-1A9D-DF0DD9DB8644}"/>
          </ac:spMkLst>
        </pc:spChg>
        <pc:spChg chg="mod">
          <ac:chgData name="Yvonne Yorkshades" userId="b9c30e03e4e9442b" providerId="LiveId" clId="{5F06E628-0AC3-4957-97EC-4408D7A931EB}" dt="2025-03-25T18:51:04.652" v="6863" actId="790"/>
          <ac:spMkLst>
            <pc:docMk/>
            <pc:sldMk cId="1548557891" sldId="268"/>
            <ac:spMk id="3" creationId="{543FBFFA-8E13-EE6A-E7E5-921066E942B8}"/>
          </ac:spMkLst>
        </pc:spChg>
        <pc:spChg chg="del">
          <ac:chgData name="Yvonne Yorkshades" userId="b9c30e03e4e9442b" providerId="LiveId" clId="{5F06E628-0AC3-4957-97EC-4408D7A931EB}" dt="2025-03-25T15:32:09.451" v="4657" actId="478"/>
          <ac:spMkLst>
            <pc:docMk/>
            <pc:sldMk cId="1548557891" sldId="268"/>
            <ac:spMk id="4" creationId="{600E5C3A-B25D-A648-BA97-3258B7F1A2CC}"/>
          </ac:spMkLst>
        </pc:spChg>
        <pc:spChg chg="add mod">
          <ac:chgData name="Yvonne Yorkshades" userId="b9c30e03e4e9442b" providerId="LiveId" clId="{5F06E628-0AC3-4957-97EC-4408D7A931EB}" dt="2025-03-25T18:51:04.652" v="6863" actId="790"/>
          <ac:spMkLst>
            <pc:docMk/>
            <pc:sldMk cId="1548557891" sldId="268"/>
            <ac:spMk id="6" creationId="{C38365D3-D6D9-794F-B1CA-DE94BCA3015E}"/>
          </ac:spMkLst>
        </pc:spChg>
        <pc:grpChg chg="add mod">
          <ac:chgData name="Yvonne Yorkshades" userId="b9c30e03e4e9442b" providerId="LiveId" clId="{5F06E628-0AC3-4957-97EC-4408D7A931EB}" dt="2025-03-25T15:31:56.982" v="4655"/>
          <ac:grpSpMkLst>
            <pc:docMk/>
            <pc:sldMk cId="1548557891" sldId="268"/>
            <ac:grpSpMk id="5" creationId="{DC2D0407-8EFB-8A40-9D05-11D39D8E640E}"/>
          </ac:grpSpMkLst>
        </pc:grpChg>
        <pc:picChg chg="add mod">
          <ac:chgData name="Yvonne Yorkshades" userId="b9c30e03e4e9442b" providerId="LiveId" clId="{5F06E628-0AC3-4957-97EC-4408D7A931EB}" dt="2025-03-25T15:32:34.814" v="4662" actId="1076"/>
          <ac:picMkLst>
            <pc:docMk/>
            <pc:sldMk cId="1548557891" sldId="268"/>
            <ac:picMk id="7" creationId="{0476BC2E-4935-934D-B932-31F1A631ECE5}"/>
          </ac:picMkLst>
        </pc:picChg>
      </pc:sldChg>
      <pc:sldChg chg="new del">
        <pc:chgData name="Yvonne Yorkshades" userId="b9c30e03e4e9442b" providerId="LiveId" clId="{5F06E628-0AC3-4957-97EC-4408D7A931EB}" dt="2025-03-25T15:28:06.722" v="4639" actId="47"/>
        <pc:sldMkLst>
          <pc:docMk/>
          <pc:sldMk cId="2585260842" sldId="268"/>
        </pc:sldMkLst>
      </pc:sldChg>
      <pc:sldChg chg="addSp delSp modSp new mod ord">
        <pc:chgData name="Yvonne Yorkshades" userId="b9c30e03e4e9442b" providerId="LiveId" clId="{5F06E628-0AC3-4957-97EC-4408D7A931EB}" dt="2025-03-26T20:49:26.204" v="7721" actId="962"/>
        <pc:sldMkLst>
          <pc:docMk/>
          <pc:sldMk cId="2236656202" sldId="269"/>
        </pc:sldMkLst>
        <pc:spChg chg="del">
          <ac:chgData name="Yvonne Yorkshades" userId="b9c30e03e4e9442b" providerId="LiveId" clId="{5F06E628-0AC3-4957-97EC-4408D7A931EB}" dt="2025-03-25T15:41:37.209" v="4835" actId="478"/>
          <ac:spMkLst>
            <pc:docMk/>
            <pc:sldMk cId="2236656202" sldId="269"/>
            <ac:spMk id="2" creationId="{6BC54F3C-51D7-9FDC-FEC1-CCBCC05C3895}"/>
          </ac:spMkLst>
        </pc:spChg>
        <pc:spChg chg="del">
          <ac:chgData name="Yvonne Yorkshades" userId="b9c30e03e4e9442b" providerId="LiveId" clId="{5F06E628-0AC3-4957-97EC-4408D7A931EB}" dt="2025-03-25T15:41:29.384" v="4833" actId="478"/>
          <ac:spMkLst>
            <pc:docMk/>
            <pc:sldMk cId="2236656202" sldId="269"/>
            <ac:spMk id="3" creationId="{A39594C4-A18F-9EA8-D4BB-E18E30DE373A}"/>
          </ac:spMkLst>
        </pc:spChg>
        <pc:spChg chg="del">
          <ac:chgData name="Yvonne Yorkshades" userId="b9c30e03e4e9442b" providerId="LiveId" clId="{5F06E628-0AC3-4957-97EC-4408D7A931EB}" dt="2025-03-25T15:41:34.033" v="4834" actId="478"/>
          <ac:spMkLst>
            <pc:docMk/>
            <pc:sldMk cId="2236656202" sldId="269"/>
            <ac:spMk id="4" creationId="{7A132AFF-6B18-879B-D8F8-37ACDEFA1620}"/>
          </ac:spMkLst>
        </pc:spChg>
        <pc:graphicFrameChg chg="add mod modGraphic">
          <ac:chgData name="Yvonne Yorkshades" userId="b9c30e03e4e9442b" providerId="LiveId" clId="{5F06E628-0AC3-4957-97EC-4408D7A931EB}" dt="2025-03-26T20:46:26.058" v="7706" actId="478"/>
          <ac:graphicFrameMkLst>
            <pc:docMk/>
            <pc:sldMk cId="2236656202" sldId="269"/>
            <ac:graphicFrameMk id="5" creationId="{FBCC8C22-C677-2426-7CE7-A9C6C1EFE376}"/>
          </ac:graphicFrameMkLst>
        </pc:graphicFrameChg>
        <pc:picChg chg="add del mod">
          <ac:chgData name="Yvonne Yorkshades" userId="b9c30e03e4e9442b" providerId="LiveId" clId="{5F06E628-0AC3-4957-97EC-4408D7A931EB}" dt="2025-03-26T20:47:56.042" v="7715" actId="478"/>
          <ac:picMkLst>
            <pc:docMk/>
            <pc:sldMk cId="2236656202" sldId="269"/>
            <ac:picMk id="3" creationId="{53399277-898F-1AF5-3166-764FE172CDDC}"/>
          </ac:picMkLst>
        </pc:picChg>
        <pc:picChg chg="add mod">
          <ac:chgData name="Yvonne Yorkshades" userId="b9c30e03e4e9442b" providerId="LiveId" clId="{5F06E628-0AC3-4957-97EC-4408D7A931EB}" dt="2025-03-26T20:49:26.204" v="7721" actId="962"/>
          <ac:picMkLst>
            <pc:docMk/>
            <pc:sldMk cId="2236656202" sldId="269"/>
            <ac:picMk id="6" creationId="{38A10BE4-2E59-7A35-78BB-8292D0D59893}"/>
          </ac:picMkLst>
        </pc:picChg>
        <pc:picChg chg="add mod">
          <ac:chgData name="Yvonne Yorkshades" userId="b9c30e03e4e9442b" providerId="LiveId" clId="{5F06E628-0AC3-4957-97EC-4408D7A931EB}" dt="2025-03-25T16:12:54.920" v="5946" actId="1440"/>
          <ac:picMkLst>
            <pc:docMk/>
            <pc:sldMk cId="2236656202" sldId="269"/>
            <ac:picMk id="7" creationId="{9B248CBB-622E-7721-4465-7E6FA20BF736}"/>
          </ac:picMkLst>
        </pc:picChg>
      </pc:sldChg>
      <pc:sldChg chg="addSp delSp modSp new mod">
        <pc:chgData name="Yvonne Yorkshades" userId="b9c30e03e4e9442b" providerId="LiveId" clId="{5F06E628-0AC3-4957-97EC-4408D7A931EB}" dt="2025-03-26T07:05:11.107" v="7310" actId="20577"/>
        <pc:sldMkLst>
          <pc:docMk/>
          <pc:sldMk cId="760065773" sldId="270"/>
        </pc:sldMkLst>
        <pc:spChg chg="mod">
          <ac:chgData name="Yvonne Yorkshades" userId="b9c30e03e4e9442b" providerId="LiveId" clId="{5F06E628-0AC3-4957-97EC-4408D7A931EB}" dt="2025-03-25T19:14:24.368" v="7195" actId="790"/>
          <ac:spMkLst>
            <pc:docMk/>
            <pc:sldMk cId="760065773" sldId="270"/>
            <ac:spMk id="2" creationId="{D9E08225-56C5-30CC-FDAF-4E7F2F1199D6}"/>
          </ac:spMkLst>
        </pc:spChg>
        <pc:spChg chg="del">
          <ac:chgData name="Yvonne Yorkshades" userId="b9c30e03e4e9442b" providerId="LiveId" clId="{5F06E628-0AC3-4957-97EC-4408D7A931EB}" dt="2025-03-25T17:35:57.670" v="6005" actId="3680"/>
          <ac:spMkLst>
            <pc:docMk/>
            <pc:sldMk cId="760065773" sldId="270"/>
            <ac:spMk id="3" creationId="{912D2AB4-A7E0-86AE-3B48-2627E0AA7648}"/>
          </ac:spMkLst>
        </pc:spChg>
        <pc:graphicFrameChg chg="add mod ord modGraphic">
          <ac:chgData name="Yvonne Yorkshades" userId="b9c30e03e4e9442b" providerId="LiveId" clId="{5F06E628-0AC3-4957-97EC-4408D7A931EB}" dt="2025-03-26T07:05:11.107" v="7310" actId="20577"/>
          <ac:graphicFrameMkLst>
            <pc:docMk/>
            <pc:sldMk cId="760065773" sldId="270"/>
            <ac:graphicFrameMk id="4" creationId="{4F8BD65C-8E32-BB9C-1ECC-837FA36CC4EE}"/>
          </ac:graphicFrameMkLst>
        </pc:graphicFrameChg>
      </pc:sldChg>
      <pc:sldChg chg="addSp delSp modSp new mod setBg">
        <pc:chgData name="Yvonne Yorkshades" userId="b9c30e03e4e9442b" providerId="LiveId" clId="{5F06E628-0AC3-4957-97EC-4408D7A931EB}" dt="2025-03-26T19:24:49.168" v="7340" actId="790"/>
        <pc:sldMkLst>
          <pc:docMk/>
          <pc:sldMk cId="3825783244" sldId="271"/>
        </pc:sldMkLst>
        <pc:spChg chg="mod">
          <ac:chgData name="Yvonne Yorkshades" userId="b9c30e03e4e9442b" providerId="LiveId" clId="{5F06E628-0AC3-4957-97EC-4408D7A931EB}" dt="2025-03-26T19:24:49.168" v="7340" actId="790"/>
          <ac:spMkLst>
            <pc:docMk/>
            <pc:sldMk cId="3825783244" sldId="271"/>
            <ac:spMk id="2" creationId="{97174C5E-349E-3890-0474-76A3A6673FE8}"/>
          </ac:spMkLst>
        </pc:spChg>
        <pc:spChg chg="add del">
          <ac:chgData name="Yvonne Yorkshades" userId="b9c30e03e4e9442b" providerId="LiveId" clId="{5F06E628-0AC3-4957-97EC-4408D7A931EB}" dt="2025-03-25T19:09:18.843" v="7145" actId="26606"/>
          <ac:spMkLst>
            <pc:docMk/>
            <pc:sldMk cId="3825783244" sldId="271"/>
            <ac:spMk id="3" creationId="{772C5E33-F999-0591-D34F-D28939459E23}"/>
          </ac:spMkLst>
        </pc:spChg>
        <pc:spChg chg="mod">
          <ac:chgData name="Yvonne Yorkshades" userId="b9c30e03e4e9442b" providerId="LiveId" clId="{5F06E628-0AC3-4957-97EC-4408D7A931EB}" dt="2025-03-26T19:24:49.168" v="7340" actId="790"/>
          <ac:spMkLst>
            <pc:docMk/>
            <pc:sldMk cId="3825783244" sldId="271"/>
            <ac:spMk id="4" creationId="{C1402EC1-A84E-A85A-8E92-590A9632970E}"/>
          </ac:spMkLst>
        </pc:spChg>
        <pc:spChg chg="add mod ord">
          <ac:chgData name="Yvonne Yorkshades" userId="b9c30e03e4e9442b" providerId="LiveId" clId="{5F06E628-0AC3-4957-97EC-4408D7A931EB}" dt="2025-03-26T19:24:49.168" v="7340" actId="790"/>
          <ac:spMkLst>
            <pc:docMk/>
            <pc:sldMk cId="3825783244" sldId="271"/>
            <ac:spMk id="6" creationId="{7CD5860B-6617-9F7F-8D70-63F40A832AAC}"/>
          </ac:spMkLst>
        </pc:spChg>
        <pc:spChg chg="add mod">
          <ac:chgData name="Yvonne Yorkshades" userId="b9c30e03e4e9442b" providerId="LiveId" clId="{5F06E628-0AC3-4957-97EC-4408D7A931EB}" dt="2025-03-26T19:24:49.168" v="7340" actId="790"/>
          <ac:spMkLst>
            <pc:docMk/>
            <pc:sldMk cId="3825783244" sldId="271"/>
            <ac:spMk id="8" creationId="{7D771D8C-B10E-C438-E689-FDD35AA216B4}"/>
          </ac:spMkLst>
        </pc:spChg>
        <pc:spChg chg="add del">
          <ac:chgData name="Yvonne Yorkshades" userId="b9c30e03e4e9442b" providerId="LiveId" clId="{5F06E628-0AC3-4957-97EC-4408D7A931EB}" dt="2025-03-25T19:09:18.836" v="7144" actId="26606"/>
          <ac:spMkLst>
            <pc:docMk/>
            <pc:sldMk cId="3825783244" sldId="271"/>
            <ac:spMk id="13" creationId="{352BEC0E-22F8-46D0-9632-375DB541B06C}"/>
          </ac:spMkLst>
        </pc:spChg>
        <pc:spChg chg="add del">
          <ac:chgData name="Yvonne Yorkshades" userId="b9c30e03e4e9442b" providerId="LiveId" clId="{5F06E628-0AC3-4957-97EC-4408D7A931EB}" dt="2025-03-25T19:09:18.836" v="7144" actId="26606"/>
          <ac:spMkLst>
            <pc:docMk/>
            <pc:sldMk cId="3825783244" sldId="271"/>
            <ac:spMk id="15" creationId="{3FCFB1DE-0B7E-48CC-BA90-B2AB0889F9D6}"/>
          </ac:spMkLst>
        </pc:spChg>
        <pc:spChg chg="add del">
          <ac:chgData name="Yvonne Yorkshades" userId="b9c30e03e4e9442b" providerId="LiveId" clId="{5F06E628-0AC3-4957-97EC-4408D7A931EB}" dt="2025-03-25T19:09:46.644" v="7148" actId="26606"/>
          <ac:spMkLst>
            <pc:docMk/>
            <pc:sldMk cId="3825783244" sldId="271"/>
            <ac:spMk id="17" creationId="{5EF17487-C386-4F99-B5EB-4FD3DF4236B2}"/>
          </ac:spMkLst>
        </pc:spChg>
        <pc:spChg chg="add del">
          <ac:chgData name="Yvonne Yorkshades" userId="b9c30e03e4e9442b" providerId="LiveId" clId="{5F06E628-0AC3-4957-97EC-4408D7A931EB}" dt="2025-03-25T19:09:46.644" v="7148" actId="26606"/>
          <ac:spMkLst>
            <pc:docMk/>
            <pc:sldMk cId="3825783244" sldId="271"/>
            <ac:spMk id="18" creationId="{A0DE92DF-4769-4DE9-93FD-EE31271850CA}"/>
          </ac:spMkLst>
        </pc:spChg>
        <pc:spChg chg="add del">
          <ac:chgData name="Yvonne Yorkshades" userId="b9c30e03e4e9442b" providerId="LiveId" clId="{5F06E628-0AC3-4957-97EC-4408D7A931EB}" dt="2025-03-25T19:09:46.635" v="7147" actId="26606"/>
          <ac:spMkLst>
            <pc:docMk/>
            <pc:sldMk cId="3825783244" sldId="271"/>
            <ac:spMk id="23" creationId="{49B9E8A9-352D-4DCB-9485-C777000D4979}"/>
          </ac:spMkLst>
        </pc:spChg>
        <pc:spChg chg="add del">
          <ac:chgData name="Yvonne Yorkshades" userId="b9c30e03e4e9442b" providerId="LiveId" clId="{5F06E628-0AC3-4957-97EC-4408D7A931EB}" dt="2025-03-25T19:09:46.635" v="7147" actId="26606"/>
          <ac:spMkLst>
            <pc:docMk/>
            <pc:sldMk cId="3825783244" sldId="271"/>
            <ac:spMk id="25" creationId="{C2A9B0E5-C2C1-4B85-99A9-117A659D5FE0}"/>
          </ac:spMkLst>
        </pc:spChg>
        <pc:spChg chg="add del">
          <ac:chgData name="Yvonne Yorkshades" userId="b9c30e03e4e9442b" providerId="LiveId" clId="{5F06E628-0AC3-4957-97EC-4408D7A931EB}" dt="2025-03-25T19:09:46.635" v="7147" actId="26606"/>
          <ac:spMkLst>
            <pc:docMk/>
            <pc:sldMk cId="3825783244" sldId="271"/>
            <ac:spMk id="27" creationId="{3A8AEACA-9535-4BE8-A91B-8BE82BA54751}"/>
          </ac:spMkLst>
        </pc:spChg>
        <pc:spChg chg="add mod">
          <ac:chgData name="Yvonne Yorkshades" userId="b9c30e03e4e9442b" providerId="LiveId" clId="{5F06E628-0AC3-4957-97EC-4408D7A931EB}" dt="2025-03-26T19:24:49.168" v="7340" actId="790"/>
          <ac:spMkLst>
            <pc:docMk/>
            <pc:sldMk cId="3825783244" sldId="271"/>
            <ac:spMk id="29" creationId="{5060D983-8B52-443A-8183-2A1DE05618B5}"/>
          </ac:spMkLst>
        </pc:spChg>
        <pc:spChg chg="add mod">
          <ac:chgData name="Yvonne Yorkshades" userId="b9c30e03e4e9442b" providerId="LiveId" clId="{5F06E628-0AC3-4957-97EC-4408D7A931EB}" dt="2025-03-26T19:24:49.168" v="7340" actId="790"/>
          <ac:spMkLst>
            <pc:docMk/>
            <pc:sldMk cId="3825783244" sldId="271"/>
            <ac:spMk id="30" creationId="{B23FE733-F95B-4DF6-AFC5-BEEB3577C494}"/>
          </ac:spMkLst>
        </pc:spChg>
        <pc:spChg chg="add mod">
          <ac:chgData name="Yvonne Yorkshades" userId="b9c30e03e4e9442b" providerId="LiveId" clId="{5F06E628-0AC3-4957-97EC-4408D7A931EB}" dt="2025-03-26T19:24:49.168" v="7340" actId="790"/>
          <ac:spMkLst>
            <pc:docMk/>
            <pc:sldMk cId="3825783244" sldId="271"/>
            <ac:spMk id="31" creationId="{9080D120-BD54-46E1-BA37-82F5E8089E90}"/>
          </ac:spMkLst>
        </pc:spChg>
        <pc:spChg chg="add mod">
          <ac:chgData name="Yvonne Yorkshades" userId="b9c30e03e4e9442b" providerId="LiveId" clId="{5F06E628-0AC3-4957-97EC-4408D7A931EB}" dt="2025-03-26T19:24:49.168" v="7340" actId="790"/>
          <ac:spMkLst>
            <pc:docMk/>
            <pc:sldMk cId="3825783244" sldId="271"/>
            <ac:spMk id="32" creationId="{81D83946-74FA-498A-AC80-9926F041B5C5}"/>
          </ac:spMkLst>
        </pc:spChg>
        <pc:picChg chg="add mod ord">
          <ac:chgData name="Yvonne Yorkshades" userId="b9c30e03e4e9442b" providerId="LiveId" clId="{5F06E628-0AC3-4957-97EC-4408D7A931EB}" dt="2025-03-25T19:09:46.635" v="7147" actId="26606"/>
          <ac:picMkLst>
            <pc:docMk/>
            <pc:sldMk cId="3825783244" sldId="271"/>
            <ac:picMk id="5" creationId="{A3B996A7-1FAC-729D-3C93-C4A34D8298B5}"/>
          </ac:picMkLst>
        </pc:picChg>
        <pc:picChg chg="add mod ord">
          <ac:chgData name="Yvonne Yorkshades" userId="b9c30e03e4e9442b" providerId="LiveId" clId="{5F06E628-0AC3-4957-97EC-4408D7A931EB}" dt="2025-03-25T19:09:18.843" v="7145" actId="26606"/>
          <ac:picMkLst>
            <pc:docMk/>
            <pc:sldMk cId="3825783244" sldId="271"/>
            <ac:picMk id="7" creationId="{69B0B3EA-86F3-A2CB-A679-C09E4B32B66F}"/>
          </ac:picMkLst>
        </pc:picChg>
      </pc:sldChg>
      <pc:sldChg chg="addSp modSp new mod">
        <pc:chgData name="Yvonne Yorkshades" userId="b9c30e03e4e9442b" providerId="LiveId" clId="{5F06E628-0AC3-4957-97EC-4408D7A931EB}" dt="2025-03-26T20:39:33.834" v="7702" actId="20577"/>
        <pc:sldMkLst>
          <pc:docMk/>
          <pc:sldMk cId="3017719195" sldId="272"/>
        </pc:sldMkLst>
        <pc:spChg chg="mod">
          <ac:chgData name="Yvonne Yorkshades" userId="b9c30e03e4e9442b" providerId="LiveId" clId="{5F06E628-0AC3-4957-97EC-4408D7A931EB}" dt="2025-03-26T19:32:14.667" v="7655" actId="790"/>
          <ac:spMkLst>
            <pc:docMk/>
            <pc:sldMk cId="3017719195" sldId="272"/>
            <ac:spMk id="2" creationId="{F3642F9C-EF16-2A3F-5809-BF0AAC7ADDA5}"/>
          </ac:spMkLst>
        </pc:spChg>
        <pc:spChg chg="mod">
          <ac:chgData name="Yvonne Yorkshades" userId="b9c30e03e4e9442b" providerId="LiveId" clId="{5F06E628-0AC3-4957-97EC-4408D7A931EB}" dt="2025-03-26T19:44:59.690" v="7688" actId="20577"/>
          <ac:spMkLst>
            <pc:docMk/>
            <pc:sldMk cId="3017719195" sldId="272"/>
            <ac:spMk id="3" creationId="{E884D634-DC21-39F9-836A-3B851D1FEAF4}"/>
          </ac:spMkLst>
        </pc:spChg>
        <pc:spChg chg="mod">
          <ac:chgData name="Yvonne Yorkshades" userId="b9c30e03e4e9442b" providerId="LiveId" clId="{5F06E628-0AC3-4957-97EC-4408D7A931EB}" dt="2025-03-26T20:39:33.834" v="7702" actId="20577"/>
          <ac:spMkLst>
            <pc:docMk/>
            <pc:sldMk cId="3017719195" sldId="272"/>
            <ac:spMk id="4" creationId="{BBB6230C-4578-F396-85F1-14CE5E7CAC67}"/>
          </ac:spMkLst>
        </pc:spChg>
        <pc:picChg chg="add mod">
          <ac:chgData name="Yvonne Yorkshades" userId="b9c30e03e4e9442b" providerId="LiveId" clId="{5F06E628-0AC3-4957-97EC-4408D7A931EB}" dt="2025-03-26T19:31:57.370" v="7654" actId="1076"/>
          <ac:picMkLst>
            <pc:docMk/>
            <pc:sldMk cId="3017719195" sldId="272"/>
            <ac:picMk id="6" creationId="{2A4D46C9-1179-3CED-8AD2-FD0FE7F59708}"/>
          </ac:picMkLst>
        </pc:picChg>
        <pc:picChg chg="add mod">
          <ac:chgData name="Yvonne Yorkshades" userId="b9c30e03e4e9442b" providerId="LiveId" clId="{5F06E628-0AC3-4957-97EC-4408D7A931EB}" dt="2025-03-26T19:31:54.819" v="7653" actId="14100"/>
          <ac:picMkLst>
            <pc:docMk/>
            <pc:sldMk cId="3017719195" sldId="272"/>
            <ac:picMk id="8" creationId="{53DE70C5-C0BA-F15D-CA3D-A6A0097065E4}"/>
          </ac:picMkLst>
        </pc:picChg>
      </pc:sldChg>
      <pc:sldChg chg="new del">
        <pc:chgData name="Yvonne Yorkshades" userId="b9c30e03e4e9442b" providerId="LiveId" clId="{5F06E628-0AC3-4957-97EC-4408D7A931EB}" dt="2025-03-26T19:45:59.456" v="7692" actId="47"/>
        <pc:sldMkLst>
          <pc:docMk/>
          <pc:sldMk cId="608077872" sldId="273"/>
        </pc:sldMkLst>
      </pc:sldChg>
      <pc:sldChg chg="new del">
        <pc:chgData name="Yvonne Yorkshades" userId="b9c30e03e4e9442b" providerId="LiveId" clId="{5F06E628-0AC3-4957-97EC-4408D7A931EB}" dt="2025-03-26T19:45:50.420" v="7690" actId="47"/>
        <pc:sldMkLst>
          <pc:docMk/>
          <pc:sldMk cId="1342613835"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colorful4" csCatId="colorful" phldr="1"/>
      <dgm:spPr/>
    </dgm:pt>
    <dgm:pt modelId="{6CAEAE39-197F-8C49-BD7E-24F6D026E3DE}">
      <dgm:prSet/>
      <dgm:spPr>
        <a:solidFill>
          <a:schemeClr val="accent4">
            <a:lumMod val="20000"/>
            <a:lumOff val="80000"/>
          </a:schemeClr>
        </a:solidFill>
      </dgm:spPr>
      <dgm:t>
        <a:bodyPr/>
        <a:lstStyle/>
        <a:p>
          <a:r>
            <a:rPr lang="cy-GB" noProof="0" dirty="0"/>
            <a:t>Dyma </a:t>
          </a:r>
          <a:r>
            <a:rPr lang="cy-GB" noProof="0" dirty="0" err="1"/>
            <a:t>Morag</a:t>
          </a:r>
          <a:r>
            <a:rPr lang="cy-GB" noProof="0" dirty="0"/>
            <a:t> .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a:t>
          </a:r>
        </a:p>
      </dgm:t>
    </dgm:pt>
    <dgm:pt modelId="{509178AC-3B1B-CF40-8461-BD0DCBF2C3DA}" type="sibTrans" cxnId="{FDA8E99C-0418-624B-9FA7-7DD1F2DC02B9}">
      <dgm:prSet/>
      <dgm:spPr/>
      <dgm:t>
        <a:bodyPr/>
        <a:lstStyle/>
        <a:p>
          <a:endParaRPr lang="cy-GB" noProof="0" dirty="0"/>
        </a:p>
      </dgm:t>
    </dgm:pt>
    <dgm:pt modelId="{B7399456-EF45-DE41-9F6A-83B3321C4379}" type="parTrans" cxnId="{FDA8E99C-0418-624B-9FA7-7DD1F2DC02B9}">
      <dgm:prSet/>
      <dgm:spPr/>
      <dgm:t>
        <a:bodyPr/>
        <a:lstStyle/>
        <a:p>
          <a:endParaRPr lang="cy-GB" noProof="0" dirty="0"/>
        </a:p>
      </dgm:t>
    </dgm:pt>
    <dgm:pt modelId="{50C2950A-C3A9-F44D-8B0F-95198E1B250C}">
      <dgm:prSet/>
      <dgm:spPr>
        <a:solidFill>
          <a:schemeClr val="accent1">
            <a:lumMod val="20000"/>
            <a:lumOff val="80000"/>
          </a:schemeClr>
        </a:solidFill>
      </dgm:spPr>
      <dgm:t>
        <a:bodyPr/>
        <a:lstStyle/>
        <a:p>
          <a:r>
            <a:rPr lang="cy-GB" noProof="0" dirty="0"/>
            <a:t>Dyma </a:t>
          </a:r>
          <a:r>
            <a:rPr lang="cy-GB" noProof="0" dirty="0" err="1"/>
            <a:t>Morag</a:t>
          </a:r>
          <a:r>
            <a:rPr lang="cy-GB" noProof="0" dirty="0"/>
            <a:t> . Dyma Megan. Mae </a:t>
          </a:r>
          <a:r>
            <a:rPr lang="cy-GB" noProof="0" dirty="0" err="1"/>
            <a:t>Morag</a:t>
          </a:r>
          <a:r>
            <a:rPr lang="cy-GB" noProof="0" dirty="0"/>
            <a:t> yn byw yn Yr Alban. Mae Megan yn byw yn Cymru.</a:t>
          </a:r>
        </a:p>
      </dgm:t>
    </dgm:pt>
    <dgm:pt modelId="{6C19D865-DCB6-D047-8F52-B3C0F8921D6A}" type="sibTrans" cxnId="{D4A18EDC-882B-9F4F-818A-C27E3AF98967}">
      <dgm:prSet/>
      <dgm:spPr/>
      <dgm:t>
        <a:bodyPr/>
        <a:lstStyle/>
        <a:p>
          <a:endParaRPr lang="cy-GB" noProof="0" dirty="0"/>
        </a:p>
      </dgm:t>
    </dgm:pt>
    <dgm:pt modelId="{118B565F-E294-1443-81C2-74013AD00D4A}" type="parTrans" cxnId="{D4A18EDC-882B-9F4F-818A-C27E3AF98967}">
      <dgm:prSet/>
      <dgm:spPr/>
      <dgm:t>
        <a:bodyPr/>
        <a:lstStyle/>
        <a:p>
          <a:endParaRPr lang="cy-GB" noProof="0" dirty="0"/>
        </a:p>
      </dgm:t>
    </dgm:pt>
    <dgm:pt modelId="{85400D43-B215-C143-B4AF-FC6D7D36AAF2}">
      <dgm:prSet phldrT="[Text]" custT="1"/>
      <dgm:spPr>
        <a:solidFill>
          <a:schemeClr val="tx2">
            <a:lumMod val="10000"/>
            <a:lumOff val="90000"/>
          </a:schemeClr>
        </a:solidFill>
      </dgm:spPr>
      <dgm:t>
        <a:bodyPr/>
        <a:lstStyle/>
        <a:p>
          <a:r>
            <a:rPr lang="cy-GB" sz="1100" noProof="0" dirty="0"/>
            <a:t> </a:t>
          </a:r>
        </a:p>
        <a:p>
          <a:r>
            <a:rPr lang="cy-GB" sz="900" noProof="0" dirty="0"/>
            <a:t>Dyma </a:t>
          </a:r>
          <a:r>
            <a:rPr lang="cy-GB" sz="900" noProof="0" dirty="0" err="1"/>
            <a:t>Morag</a:t>
          </a:r>
          <a:r>
            <a:rPr lang="cy-GB" sz="900" noProof="0" dirty="0"/>
            <a:t>.</a:t>
          </a:r>
        </a:p>
        <a:p>
          <a:r>
            <a:rPr lang="cy-GB" sz="900" noProof="0" dirty="0"/>
            <a:t>Dyma Megan</a:t>
          </a:r>
          <a:r>
            <a:rPr lang="cy-GB" sz="1100" noProof="0" dirty="0"/>
            <a:t>.</a:t>
          </a:r>
        </a:p>
      </dgm:t>
    </dgm:pt>
    <dgm:pt modelId="{9262D5C8-FBFD-E94E-BE52-1442B1F67620}" type="sibTrans" cxnId="{EB932076-DC83-A44C-B733-EB0781BA1736}">
      <dgm:prSet/>
      <dgm:spPr/>
      <dgm:t>
        <a:bodyPr/>
        <a:lstStyle/>
        <a:p>
          <a:endParaRPr lang="cy-GB" noProof="0" dirty="0"/>
        </a:p>
      </dgm:t>
    </dgm:pt>
    <dgm:pt modelId="{8D317564-43CF-3B40-88A7-B0A8B4B4CB71}" type="parTrans" cxnId="{EB932076-DC83-A44C-B733-EB0781BA1736}">
      <dgm:prSet/>
      <dgm:spPr/>
      <dgm:t>
        <a:bodyPr/>
        <a:lstStyle/>
        <a:p>
          <a:endParaRPr lang="cy-GB" noProof="0" dirty="0"/>
        </a:p>
      </dgm:t>
    </dgm:pt>
    <dgm:pt modelId="{E6C5DB2D-B0D2-4237-8993-2BFD6FD441BC}">
      <dgm:prSet/>
      <dgm:spPr>
        <a:solidFill>
          <a:schemeClr val="tx2">
            <a:lumMod val="25000"/>
            <a:lumOff val="75000"/>
          </a:schemeClr>
        </a:solidFill>
      </dgm:spPr>
      <dgm:t>
        <a:bodyPr/>
        <a:lstStyle/>
        <a:p>
          <a:r>
            <a:rPr lang="cy-GB" noProof="0" dirty="0"/>
            <a:t>Dyma </a:t>
          </a:r>
          <a:r>
            <a:rPr lang="cy-GB" noProof="0" dirty="0" err="1"/>
            <a:t>Morag</a:t>
          </a:r>
          <a:r>
            <a:rPr lang="cy-GB" noProof="0" dirty="0"/>
            <a:t> .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  ond mae’n well gyda Megan faner Cymru achos mae’n fwyaf lliwgar. </a:t>
          </a:r>
        </a:p>
      </dgm:t>
    </dgm:pt>
    <dgm:pt modelId="{DA1A9EEF-96F3-4210-A8FE-1DEC77263E51}" type="parTrans" cxnId="{5F944D7C-1772-4A92-9C17-65EAF0F46241}">
      <dgm:prSet/>
      <dgm:spPr/>
      <dgm:t>
        <a:bodyPr/>
        <a:lstStyle/>
        <a:p>
          <a:endParaRPr lang="en-GB"/>
        </a:p>
      </dgm:t>
    </dgm:pt>
    <dgm:pt modelId="{B55F3DA1-DA7A-4176-85E2-0C6AC2779B29}" type="sibTrans" cxnId="{5F944D7C-1772-4A92-9C17-65EAF0F46241}">
      <dgm:prSet/>
      <dgm:spPr/>
      <dgm:t>
        <a:bodyPr/>
        <a:lstStyle/>
        <a:p>
          <a:endParaRPr lang="en-GB"/>
        </a:p>
      </dgm:t>
    </dgm:pt>
    <dgm:pt modelId="{60D9609D-CB00-4B20-AE0D-FCD6962A61FB}">
      <dgm:prSet/>
      <dgm:spPr>
        <a:solidFill>
          <a:schemeClr val="accent1">
            <a:lumMod val="40000"/>
            <a:lumOff val="60000"/>
          </a:schemeClr>
        </a:solidFill>
      </dgm:spPr>
      <dgm:t>
        <a:bodyPr/>
        <a:lstStyle/>
        <a:p>
          <a:r>
            <a:rPr lang="cy-GB" noProof="0" dirty="0"/>
            <a:t>Dyma </a:t>
          </a:r>
          <a:r>
            <a:rPr lang="cy-GB" noProof="0" dirty="0" err="1"/>
            <a:t>Morag</a:t>
          </a:r>
          <a:r>
            <a:rPr lang="cy-GB" noProof="0" dirty="0"/>
            <a:t>.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 ond mae’n well gyda Megan faner Cymru achos mae’n fwyaf lliwgar. Mae Megan yn meddwl bod pice ar y maen yn well na chyffug Yr Alban achos mae’n fwy blasus.</a:t>
          </a:r>
        </a:p>
      </dgm:t>
    </dgm:pt>
    <dgm:pt modelId="{8780C77F-EE16-4D1F-BD02-81E00D648727}" type="parTrans" cxnId="{2F820843-73B2-44E8-A45E-E5975D1C04C5}">
      <dgm:prSet/>
      <dgm:spPr/>
      <dgm:t>
        <a:bodyPr/>
        <a:lstStyle/>
        <a:p>
          <a:endParaRPr lang="en-GB"/>
        </a:p>
      </dgm:t>
    </dgm:pt>
    <dgm:pt modelId="{22CE4D8B-4096-4A71-9FFC-2E20BDC2E0C8}" type="sibTrans" cxnId="{2F820843-73B2-44E8-A45E-E5975D1C04C5}">
      <dgm:prSet/>
      <dgm:spPr/>
      <dgm:t>
        <a:bodyPr/>
        <a:lstStyle/>
        <a:p>
          <a:endParaRPr lang="en-GB"/>
        </a:p>
      </dgm:t>
    </dgm:pt>
    <dgm:pt modelId="{C4096232-4AFF-4062-BB4D-43281069BCF1}">
      <dgm:prSet/>
      <dgm:spPr>
        <a:solidFill>
          <a:schemeClr val="accent4">
            <a:lumMod val="40000"/>
            <a:lumOff val="60000"/>
          </a:schemeClr>
        </a:solidFill>
      </dgm:spPr>
      <dgm:t>
        <a:bodyPr/>
        <a:lstStyle/>
        <a:p>
          <a:r>
            <a:rPr lang="cy-GB" noProof="0" dirty="0"/>
            <a:t>Dyma </a:t>
          </a:r>
          <a:r>
            <a:rPr lang="cy-GB" noProof="0" dirty="0" err="1"/>
            <a:t>Morag</a:t>
          </a:r>
          <a:r>
            <a:rPr lang="cy-GB" noProof="0" dirty="0"/>
            <a:t>.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  ond mae’n well gyda Megan faner Cymru achos mae’n fwyaf lliwgar. Mae Megan yn meddwl bod pice ar y maen yn well na chyffug Yr Alban achos mae’n fwy blasus. Mae </a:t>
          </a:r>
          <a:r>
            <a:rPr lang="cy-GB" noProof="0" dirty="0" err="1"/>
            <a:t>Morag</a:t>
          </a:r>
          <a:r>
            <a:rPr lang="cy-GB" noProof="0" dirty="0"/>
            <a:t> yn meddwl bod cyffug yr Alban yn fwyaf blasus.</a:t>
          </a:r>
        </a:p>
      </dgm:t>
    </dgm:pt>
    <dgm:pt modelId="{726B838E-D589-4511-B41B-BCD97BDF3A47}" type="parTrans" cxnId="{4BD4F5A0-99ED-4276-AFF9-297098A53E75}">
      <dgm:prSet/>
      <dgm:spPr/>
      <dgm:t>
        <a:bodyPr/>
        <a:lstStyle/>
        <a:p>
          <a:endParaRPr lang="en-GB"/>
        </a:p>
      </dgm:t>
    </dgm:pt>
    <dgm:pt modelId="{A6720957-5FB4-4DD9-8F32-2087FCB9CC1C}" type="sibTrans" cxnId="{4BD4F5A0-99ED-4276-AFF9-297098A53E75}">
      <dgm:prSet/>
      <dgm:spPr/>
      <dgm:t>
        <a:bodyPr/>
        <a:lstStyle/>
        <a:p>
          <a:endParaRPr lang="en-GB"/>
        </a:p>
      </dgm:t>
    </dgm:pt>
    <dgm:pt modelId="{3ECD9231-1C54-4CC3-9E91-34A9529E097C}">
      <dgm:prSet/>
      <dgm:spPr>
        <a:solidFill>
          <a:schemeClr val="tx2">
            <a:lumMod val="50000"/>
            <a:lumOff val="50000"/>
          </a:schemeClr>
        </a:solidFill>
      </dgm:spPr>
      <dgm:t>
        <a:bodyPr/>
        <a:lstStyle/>
        <a:p>
          <a:r>
            <a:rPr lang="cy-GB" noProof="0" dirty="0"/>
            <a:t>Dyma </a:t>
          </a:r>
          <a:r>
            <a:rPr lang="cy-GB" noProof="0" dirty="0" err="1"/>
            <a:t>Morag</a:t>
          </a:r>
          <a:r>
            <a:rPr lang="cy-GB" noProof="0" dirty="0"/>
            <a:t>.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  ond mae’n well gyda Megan faner Cymru achos mae’n fwyaf lliwgar. Mae Megan yn meddwl bod pice ar y maen yn well na chyffug Yr Alban achos mae’n fwy blasus. Mae </a:t>
          </a:r>
          <a:r>
            <a:rPr lang="cy-GB" noProof="0" dirty="0" err="1"/>
            <a:t>Morag</a:t>
          </a:r>
          <a:r>
            <a:rPr lang="cy-GB" noProof="0" dirty="0"/>
            <a:t> yn meddwl bod cyffug yr Alban yn fwyaf blasus. Mae well gyda Megan gennin </a:t>
          </a:r>
          <a:r>
            <a:rPr lang="cy-GB" noProof="0" dirty="0" err="1"/>
            <a:t>pedr</a:t>
          </a:r>
          <a:r>
            <a:rPr lang="cy-GB" noProof="0" dirty="0"/>
            <a:t> achos mae’n pert.</a:t>
          </a:r>
        </a:p>
      </dgm:t>
    </dgm:pt>
    <dgm:pt modelId="{3C0F0C13-7AC5-42E2-A5A9-2D8B66C32D87}" type="parTrans" cxnId="{A18EA2A1-8DFB-451F-80CF-B0491DB40173}">
      <dgm:prSet/>
      <dgm:spPr/>
      <dgm:t>
        <a:bodyPr/>
        <a:lstStyle/>
        <a:p>
          <a:endParaRPr lang="en-GB"/>
        </a:p>
      </dgm:t>
    </dgm:pt>
    <dgm:pt modelId="{C883669C-223C-45C7-9858-03E593F42423}" type="sibTrans" cxnId="{A18EA2A1-8DFB-451F-80CF-B0491DB40173}">
      <dgm:prSet/>
      <dgm:spPr/>
      <dgm:t>
        <a:bodyPr/>
        <a:lstStyle/>
        <a:p>
          <a:endParaRPr lang="en-GB"/>
        </a:p>
      </dgm:t>
    </dgm:pt>
    <dgm:pt modelId="{D601F5AA-095B-4E59-81C2-5D85EC887AF3}">
      <dgm:prSet/>
      <dgm:spPr>
        <a:solidFill>
          <a:schemeClr val="accent1">
            <a:lumMod val="60000"/>
            <a:lumOff val="40000"/>
          </a:schemeClr>
        </a:solidFill>
      </dgm:spPr>
      <dgm:t>
        <a:bodyPr/>
        <a:lstStyle/>
        <a:p>
          <a:r>
            <a:rPr lang="cy-GB" noProof="0" dirty="0"/>
            <a:t>Dyma </a:t>
          </a:r>
          <a:r>
            <a:rPr lang="cy-GB" noProof="0" dirty="0" err="1"/>
            <a:t>Morag</a:t>
          </a:r>
          <a:r>
            <a:rPr lang="cy-GB" noProof="0" dirty="0"/>
            <a:t>.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  ond mae’n well gyda Megan faner Cymru achos mae’n fwyaf lliwgar. Mae Megan yn meddwl bod pice ar y maen yn well na chyffug Yr Alban achos mae’n fwy blasus. Mae </a:t>
          </a:r>
          <a:r>
            <a:rPr lang="cy-GB" noProof="0" dirty="0" err="1"/>
            <a:t>Morag</a:t>
          </a:r>
          <a:r>
            <a:rPr lang="cy-GB" noProof="0" dirty="0"/>
            <a:t> yn meddwl bod cyffug yr Alban yn fwyaf blasus. Mae well gyda Megan gennin </a:t>
          </a:r>
          <a:r>
            <a:rPr lang="cy-GB" noProof="0" dirty="0" err="1"/>
            <a:t>pedr</a:t>
          </a:r>
          <a:r>
            <a:rPr lang="cy-GB" noProof="0" dirty="0"/>
            <a:t> achos mae’n pert. Hoff blodau </a:t>
          </a:r>
          <a:r>
            <a:rPr lang="cy-GB" noProof="0" dirty="0" err="1"/>
            <a:t>Morag</a:t>
          </a:r>
          <a:r>
            <a:rPr lang="cy-GB" noProof="0" dirty="0"/>
            <a:t> ydy’r ysgall achos mae’n </a:t>
          </a:r>
          <a:r>
            <a:rPr lang="cy-GB" noProof="0" dirty="0" err="1"/>
            <a:t>pertaf</a:t>
          </a:r>
          <a:r>
            <a:rPr lang="cy-GB" noProof="0" dirty="0"/>
            <a:t>. Mae </a:t>
          </a:r>
          <a:r>
            <a:rPr lang="cy-GB" noProof="0" dirty="0" err="1"/>
            <a:t>Morag</a:t>
          </a:r>
          <a:r>
            <a:rPr lang="cy-GB" noProof="0" dirty="0"/>
            <a:t> ac Megan yn meddwl bod bara </a:t>
          </a:r>
          <a:r>
            <a:rPr lang="cy-GB" noProof="0" dirty="0" err="1"/>
            <a:t>lava</a:t>
          </a:r>
          <a:r>
            <a:rPr lang="cy-GB" noProof="0" dirty="0"/>
            <a:t> yn waethaf! Ych a fi!</a:t>
          </a:r>
        </a:p>
      </dgm:t>
    </dgm:pt>
    <dgm:pt modelId="{4790A947-A544-4C41-B819-67CA9B4DE560}" type="parTrans" cxnId="{B7528A47-38DD-4089-81E4-8F697752A568}">
      <dgm:prSet/>
      <dgm:spPr/>
      <dgm:t>
        <a:bodyPr/>
        <a:lstStyle/>
        <a:p>
          <a:endParaRPr lang="en-GB"/>
        </a:p>
      </dgm:t>
    </dgm:pt>
    <dgm:pt modelId="{F710AA63-DB43-4CFE-BBCD-860E551A440A}" type="sibTrans" cxnId="{B7528A47-38DD-4089-81E4-8F697752A568}">
      <dgm:prSet/>
      <dgm:spPr/>
      <dgm:t>
        <a:bodyPr/>
        <a:lstStyle/>
        <a:p>
          <a:endParaRPr lang="en-GB"/>
        </a:p>
      </dgm:t>
    </dgm:pt>
    <dgm:pt modelId="{ED48ABC5-1236-4233-B17E-FC299C1CC633}">
      <dgm:prSet/>
      <dgm:spPr>
        <a:solidFill>
          <a:schemeClr val="accent4">
            <a:lumMod val="60000"/>
            <a:lumOff val="40000"/>
          </a:schemeClr>
        </a:solidFill>
      </dgm:spPr>
      <dgm:t>
        <a:bodyPr/>
        <a:lstStyle/>
        <a:p>
          <a:r>
            <a:rPr lang="cy-GB" noProof="0" dirty="0"/>
            <a:t>Dyma </a:t>
          </a:r>
          <a:r>
            <a:rPr lang="cy-GB" noProof="0" dirty="0" err="1"/>
            <a:t>Morag</a:t>
          </a:r>
          <a:r>
            <a:rPr lang="cy-GB" noProof="0" dirty="0"/>
            <a:t>. Dyma Megan. Mae </a:t>
          </a:r>
          <a:r>
            <a:rPr lang="cy-GB" noProof="0" dirty="0" err="1"/>
            <a:t>Morag</a:t>
          </a:r>
          <a:r>
            <a:rPr lang="cy-GB" noProof="0" dirty="0"/>
            <a:t> yn byw yn Yr Alban. Mae Megan yn byw yn Cymru. Hoff baner </a:t>
          </a:r>
          <a:r>
            <a:rPr lang="cy-GB" noProof="0" dirty="0" err="1"/>
            <a:t>Morag</a:t>
          </a:r>
          <a:r>
            <a:rPr lang="cy-GB" noProof="0" dirty="0"/>
            <a:t> ydy’r baner Yr Alban achos mae’n  Lliwgar  ond mae’n well gyda Megan faner Cymru achos mae’n fwyaf lliwgar. Mae Megan yn meddwl bod pice ar y maen yn well na chyffug Yr Alban achos mae’n fwy blasus. Mae </a:t>
          </a:r>
          <a:r>
            <a:rPr lang="cy-GB" noProof="0" dirty="0" err="1"/>
            <a:t>Morag</a:t>
          </a:r>
          <a:r>
            <a:rPr lang="cy-GB" noProof="0" dirty="0"/>
            <a:t> yn meddwl bod cyffug yr Alban yn fwyaf blasus. Mae well gyda Megan gennin </a:t>
          </a:r>
          <a:r>
            <a:rPr lang="cy-GB" noProof="0" dirty="0" err="1"/>
            <a:t>pedr</a:t>
          </a:r>
          <a:r>
            <a:rPr lang="cy-GB" noProof="0" dirty="0"/>
            <a:t> achos mae’n pert. Hoff blodau </a:t>
          </a:r>
          <a:r>
            <a:rPr lang="cy-GB" noProof="0" dirty="0" err="1"/>
            <a:t>Morag</a:t>
          </a:r>
          <a:r>
            <a:rPr lang="cy-GB" noProof="0" dirty="0"/>
            <a:t> ydy’r ysgall achos mae’n </a:t>
          </a:r>
          <a:r>
            <a:rPr lang="cy-GB" noProof="0" dirty="0" err="1"/>
            <a:t>pertaf</a:t>
          </a:r>
          <a:r>
            <a:rPr lang="cy-GB" noProof="0" dirty="0"/>
            <a:t>. Mae </a:t>
          </a:r>
          <a:r>
            <a:rPr lang="cy-GB" noProof="0" dirty="0" err="1"/>
            <a:t>Morag</a:t>
          </a:r>
          <a:r>
            <a:rPr lang="cy-GB" noProof="0" dirty="0"/>
            <a:t> ac Megan yn meddwl bod bara </a:t>
          </a:r>
          <a:r>
            <a:rPr lang="cy-GB" noProof="0" dirty="0" err="1"/>
            <a:t>lava</a:t>
          </a:r>
          <a:r>
            <a:rPr lang="cy-GB" noProof="0" dirty="0"/>
            <a:t> yn waethaf! Ych a fi! </a:t>
          </a:r>
          <a:r>
            <a:rPr kumimoji="0" lang="cy-GB" b="0" i="0" u="none" strike="noStrike" cap="none" spc="0" normalizeH="0" baseline="0" noProof="0" dirty="0">
              <a:ln>
                <a:noFill/>
              </a:ln>
              <a:solidFill>
                <a:sysClr val="windowText" lastClr="000000"/>
              </a:solidFill>
              <a:effectLst/>
              <a:uLnTx/>
              <a:uFillTx/>
            </a:rPr>
            <a:t>Mae </a:t>
          </a:r>
          <a:r>
            <a:rPr kumimoji="0" lang="cy-GB" b="0" i="0" u="none" strike="noStrike" cap="none" spc="0" normalizeH="0" baseline="0" noProof="0" dirty="0" err="1">
              <a:ln>
                <a:noFill/>
              </a:ln>
              <a:solidFill>
                <a:sysClr val="windowText" lastClr="000000"/>
              </a:solidFill>
              <a:effectLst/>
              <a:uLnTx/>
              <a:uFillTx/>
            </a:rPr>
            <a:t>Morag</a:t>
          </a:r>
          <a:r>
            <a:rPr kumimoji="0" lang="cy-GB" b="0" i="0" u="none" strike="noStrike" cap="none" spc="0" normalizeH="0" baseline="0" noProof="0" dirty="0">
              <a:ln>
                <a:noFill/>
              </a:ln>
              <a:solidFill>
                <a:sysClr val="windowText" lastClr="000000"/>
              </a:solidFill>
              <a:effectLst/>
              <a:uLnTx/>
              <a:uFillTx/>
            </a:rPr>
            <a:t> a Megan yn meddwl bod y Gwisg genedlaethol o’r Alban ac o Gymru yn wych a maen nhw’n lliwgar. </a:t>
          </a:r>
          <a:endParaRPr lang="cy-GB" noProof="0" dirty="0"/>
        </a:p>
      </dgm:t>
    </dgm:pt>
    <dgm:pt modelId="{45856826-3F0D-4B39-A5A3-7DDA449671C1}" type="parTrans" cxnId="{BC1B928E-AD60-4784-B727-00EA6CFA7A08}">
      <dgm:prSet/>
      <dgm:spPr/>
      <dgm:t>
        <a:bodyPr/>
        <a:lstStyle/>
        <a:p>
          <a:endParaRPr lang="en-GB"/>
        </a:p>
      </dgm:t>
    </dgm:pt>
    <dgm:pt modelId="{225BB9C3-43F5-4246-9BAD-1AC436B7B2FC}" type="sibTrans" cxnId="{BC1B928E-AD60-4784-B727-00EA6CFA7A08}">
      <dgm:prSet/>
      <dgm:spPr/>
      <dgm:t>
        <a:bodyPr/>
        <a:lstStyle/>
        <a:p>
          <a:endParaRPr lang="en-GB"/>
        </a:p>
      </dgm:t>
    </dgm:pt>
    <dgm:pt modelId="{CFC99609-BCD1-F246-B772-229B5F093CF8}" type="pres">
      <dgm:prSet presAssocID="{6C5EBA96-789F-ED44-B7F5-8C36D63EEB81}" presName="Name0" presStyleCnt="0">
        <dgm:presLayoutVars>
          <dgm:dir/>
          <dgm:animLvl val="lvl"/>
          <dgm:resizeHandles val="exact"/>
        </dgm:presLayoutVars>
      </dgm:prSet>
      <dgm:spPr/>
    </dgm:pt>
    <dgm:pt modelId="{A498D1B2-BA18-CA45-8AA5-FDB46B1E1060}" type="pres">
      <dgm:prSet presAssocID="{85400D43-B215-C143-B4AF-FC6D7D36AAF2}" presName="Name8" presStyleCnt="0"/>
      <dgm:spPr/>
    </dgm:pt>
    <dgm:pt modelId="{15B5A93A-36F0-4940-8D88-8C8ECD3578BC}" type="pres">
      <dgm:prSet presAssocID="{85400D43-B215-C143-B4AF-FC6D7D36AAF2}" presName="level" presStyleLbl="node1" presStyleIdx="0" presStyleCnt="9">
        <dgm:presLayoutVars>
          <dgm:chMax val="1"/>
          <dgm:bulletEnabled val="1"/>
        </dgm:presLayoutVars>
      </dgm:prSet>
      <dgm:spPr/>
    </dgm:pt>
    <dgm:pt modelId="{7C0A26E6-8C3D-4747-A841-CB613E954E1A}" type="pres">
      <dgm:prSet presAssocID="{85400D43-B215-C143-B4AF-FC6D7D36AAF2}" presName="levelTx" presStyleLbl="revTx" presStyleIdx="0" presStyleCnt="0">
        <dgm:presLayoutVars>
          <dgm:chMax val="1"/>
          <dgm:bulletEnabled val="1"/>
        </dgm:presLayoutVars>
      </dgm:prSet>
      <dgm:spPr/>
    </dgm:pt>
    <dgm:pt modelId="{5435ECDD-AA3C-304B-8CF8-76AE24F20F2C}" type="pres">
      <dgm:prSet presAssocID="{50C2950A-C3A9-F44D-8B0F-95198E1B250C}" presName="Name8" presStyleCnt="0"/>
      <dgm:spPr/>
    </dgm:pt>
    <dgm:pt modelId="{A46DD88E-E190-874E-A785-C057872A5559}" type="pres">
      <dgm:prSet presAssocID="{50C2950A-C3A9-F44D-8B0F-95198E1B250C}" presName="level" presStyleLbl="node1" presStyleIdx="1" presStyleCnt="9">
        <dgm:presLayoutVars>
          <dgm:chMax val="1"/>
          <dgm:bulletEnabled val="1"/>
        </dgm:presLayoutVars>
      </dgm:prSet>
      <dgm:spPr/>
    </dgm:pt>
    <dgm:pt modelId="{6C9B7809-924F-4644-9AA3-07378E8C3A04}" type="pres">
      <dgm:prSet presAssocID="{50C2950A-C3A9-F44D-8B0F-95198E1B250C}" presName="levelTx" presStyleLbl="revTx" presStyleIdx="0" presStyleCnt="0">
        <dgm:presLayoutVars>
          <dgm:chMax val="1"/>
          <dgm:bulletEnabled val="1"/>
        </dgm:presLayoutVars>
      </dgm:prSet>
      <dgm:spPr/>
    </dgm:pt>
    <dgm:pt modelId="{F87E0573-2872-3442-90C2-774250A1A30C}" type="pres">
      <dgm:prSet presAssocID="{6CAEAE39-197F-8C49-BD7E-24F6D026E3DE}" presName="Name8" presStyleCnt="0"/>
      <dgm:spPr/>
    </dgm:pt>
    <dgm:pt modelId="{4AB51E76-E7CF-D440-A0F5-FF93221F3C96}" type="pres">
      <dgm:prSet presAssocID="{6CAEAE39-197F-8C49-BD7E-24F6D026E3DE}" presName="level" presStyleLbl="node1" presStyleIdx="2" presStyleCnt="9">
        <dgm:presLayoutVars>
          <dgm:chMax val="1"/>
          <dgm:bulletEnabled val="1"/>
        </dgm:presLayoutVars>
      </dgm:prSet>
      <dgm:spPr/>
    </dgm:pt>
    <dgm:pt modelId="{1C621ECD-2206-664A-B2F9-FE8BA56B2C1A}" type="pres">
      <dgm:prSet presAssocID="{6CAEAE39-197F-8C49-BD7E-24F6D026E3DE}" presName="levelTx" presStyleLbl="revTx" presStyleIdx="0" presStyleCnt="0">
        <dgm:presLayoutVars>
          <dgm:chMax val="1"/>
          <dgm:bulletEnabled val="1"/>
        </dgm:presLayoutVars>
      </dgm:prSet>
      <dgm:spPr/>
    </dgm:pt>
    <dgm:pt modelId="{905A43BA-3261-4366-AA1F-5D3471458939}" type="pres">
      <dgm:prSet presAssocID="{E6C5DB2D-B0D2-4237-8993-2BFD6FD441BC}" presName="Name8" presStyleCnt="0"/>
      <dgm:spPr/>
    </dgm:pt>
    <dgm:pt modelId="{0123BA52-CDCC-4C8D-B17D-0EA0F09282AA}" type="pres">
      <dgm:prSet presAssocID="{E6C5DB2D-B0D2-4237-8993-2BFD6FD441BC}" presName="level" presStyleLbl="node1" presStyleIdx="3" presStyleCnt="9">
        <dgm:presLayoutVars>
          <dgm:chMax val="1"/>
          <dgm:bulletEnabled val="1"/>
        </dgm:presLayoutVars>
      </dgm:prSet>
      <dgm:spPr/>
    </dgm:pt>
    <dgm:pt modelId="{21590B6B-C8F5-4998-B950-F303D27536B4}" type="pres">
      <dgm:prSet presAssocID="{E6C5DB2D-B0D2-4237-8993-2BFD6FD441BC}" presName="levelTx" presStyleLbl="revTx" presStyleIdx="0" presStyleCnt="0">
        <dgm:presLayoutVars>
          <dgm:chMax val="1"/>
          <dgm:bulletEnabled val="1"/>
        </dgm:presLayoutVars>
      </dgm:prSet>
      <dgm:spPr/>
    </dgm:pt>
    <dgm:pt modelId="{644EA055-D900-4824-AB36-9AF475A0D026}" type="pres">
      <dgm:prSet presAssocID="{60D9609D-CB00-4B20-AE0D-FCD6962A61FB}" presName="Name8" presStyleCnt="0"/>
      <dgm:spPr/>
    </dgm:pt>
    <dgm:pt modelId="{948436AA-DE3E-46EC-AA68-10318805C41D}" type="pres">
      <dgm:prSet presAssocID="{60D9609D-CB00-4B20-AE0D-FCD6962A61FB}" presName="level" presStyleLbl="node1" presStyleIdx="4" presStyleCnt="9">
        <dgm:presLayoutVars>
          <dgm:chMax val="1"/>
          <dgm:bulletEnabled val="1"/>
        </dgm:presLayoutVars>
      </dgm:prSet>
      <dgm:spPr/>
    </dgm:pt>
    <dgm:pt modelId="{286E36B0-F96F-4F13-85D6-D1020DD8BE96}" type="pres">
      <dgm:prSet presAssocID="{60D9609D-CB00-4B20-AE0D-FCD6962A61FB}" presName="levelTx" presStyleLbl="revTx" presStyleIdx="0" presStyleCnt="0">
        <dgm:presLayoutVars>
          <dgm:chMax val="1"/>
          <dgm:bulletEnabled val="1"/>
        </dgm:presLayoutVars>
      </dgm:prSet>
      <dgm:spPr/>
    </dgm:pt>
    <dgm:pt modelId="{D933A1FE-D3A8-48BA-9A6C-BC9CB8CBFEA8}" type="pres">
      <dgm:prSet presAssocID="{C4096232-4AFF-4062-BB4D-43281069BCF1}" presName="Name8" presStyleCnt="0"/>
      <dgm:spPr/>
    </dgm:pt>
    <dgm:pt modelId="{246044D0-BF8B-46D7-A2F6-060185E892B3}" type="pres">
      <dgm:prSet presAssocID="{C4096232-4AFF-4062-BB4D-43281069BCF1}" presName="level" presStyleLbl="node1" presStyleIdx="5" presStyleCnt="9">
        <dgm:presLayoutVars>
          <dgm:chMax val="1"/>
          <dgm:bulletEnabled val="1"/>
        </dgm:presLayoutVars>
      </dgm:prSet>
      <dgm:spPr/>
    </dgm:pt>
    <dgm:pt modelId="{B68E94F8-B174-47D2-AB71-7BA2FB39C81B}" type="pres">
      <dgm:prSet presAssocID="{C4096232-4AFF-4062-BB4D-43281069BCF1}" presName="levelTx" presStyleLbl="revTx" presStyleIdx="0" presStyleCnt="0">
        <dgm:presLayoutVars>
          <dgm:chMax val="1"/>
          <dgm:bulletEnabled val="1"/>
        </dgm:presLayoutVars>
      </dgm:prSet>
      <dgm:spPr/>
    </dgm:pt>
    <dgm:pt modelId="{68392837-F21B-4A97-A269-D2F899AFC7AA}" type="pres">
      <dgm:prSet presAssocID="{3ECD9231-1C54-4CC3-9E91-34A9529E097C}" presName="Name8" presStyleCnt="0"/>
      <dgm:spPr/>
    </dgm:pt>
    <dgm:pt modelId="{2B5583C6-B41A-400D-97F6-2C77C18E58CC}" type="pres">
      <dgm:prSet presAssocID="{3ECD9231-1C54-4CC3-9E91-34A9529E097C}" presName="level" presStyleLbl="node1" presStyleIdx="6" presStyleCnt="9">
        <dgm:presLayoutVars>
          <dgm:chMax val="1"/>
          <dgm:bulletEnabled val="1"/>
        </dgm:presLayoutVars>
      </dgm:prSet>
      <dgm:spPr/>
    </dgm:pt>
    <dgm:pt modelId="{98FF904F-F388-4BB6-9D68-9B2310D0DEF0}" type="pres">
      <dgm:prSet presAssocID="{3ECD9231-1C54-4CC3-9E91-34A9529E097C}" presName="levelTx" presStyleLbl="revTx" presStyleIdx="0" presStyleCnt="0">
        <dgm:presLayoutVars>
          <dgm:chMax val="1"/>
          <dgm:bulletEnabled val="1"/>
        </dgm:presLayoutVars>
      </dgm:prSet>
      <dgm:spPr/>
    </dgm:pt>
    <dgm:pt modelId="{35905E6C-50C7-4D05-B045-80A9DB9E2972}" type="pres">
      <dgm:prSet presAssocID="{D601F5AA-095B-4E59-81C2-5D85EC887AF3}" presName="Name8" presStyleCnt="0"/>
      <dgm:spPr/>
    </dgm:pt>
    <dgm:pt modelId="{3F7EA86F-860E-4F3C-9108-B154FB6D8FBC}" type="pres">
      <dgm:prSet presAssocID="{D601F5AA-095B-4E59-81C2-5D85EC887AF3}" presName="level" presStyleLbl="node1" presStyleIdx="7" presStyleCnt="9">
        <dgm:presLayoutVars>
          <dgm:chMax val="1"/>
          <dgm:bulletEnabled val="1"/>
        </dgm:presLayoutVars>
      </dgm:prSet>
      <dgm:spPr/>
    </dgm:pt>
    <dgm:pt modelId="{54D638FB-7524-4C71-B01C-31AEC0FEF0B4}" type="pres">
      <dgm:prSet presAssocID="{D601F5AA-095B-4E59-81C2-5D85EC887AF3}" presName="levelTx" presStyleLbl="revTx" presStyleIdx="0" presStyleCnt="0">
        <dgm:presLayoutVars>
          <dgm:chMax val="1"/>
          <dgm:bulletEnabled val="1"/>
        </dgm:presLayoutVars>
      </dgm:prSet>
      <dgm:spPr/>
    </dgm:pt>
    <dgm:pt modelId="{FF085218-CDEF-427B-8E8D-071F7CB659ED}" type="pres">
      <dgm:prSet presAssocID="{ED48ABC5-1236-4233-B17E-FC299C1CC633}" presName="Name8" presStyleCnt="0"/>
      <dgm:spPr/>
    </dgm:pt>
    <dgm:pt modelId="{027DFB99-46AA-42D1-8AD2-AF80BD073255}" type="pres">
      <dgm:prSet presAssocID="{ED48ABC5-1236-4233-B17E-FC299C1CC633}" presName="level" presStyleLbl="node1" presStyleIdx="8" presStyleCnt="9">
        <dgm:presLayoutVars>
          <dgm:chMax val="1"/>
          <dgm:bulletEnabled val="1"/>
        </dgm:presLayoutVars>
      </dgm:prSet>
      <dgm:spPr/>
    </dgm:pt>
    <dgm:pt modelId="{A5625A91-6F28-436D-9CCB-7CFDB7D0214B}" type="pres">
      <dgm:prSet presAssocID="{ED48ABC5-1236-4233-B17E-FC299C1CC633}" presName="levelTx" presStyleLbl="revTx" presStyleIdx="0" presStyleCnt="0">
        <dgm:presLayoutVars>
          <dgm:chMax val="1"/>
          <dgm:bulletEnabled val="1"/>
        </dgm:presLayoutVars>
      </dgm:prSet>
      <dgm:spPr/>
    </dgm:pt>
  </dgm:ptLst>
  <dgm:cxnLst>
    <dgm:cxn modelId="{8F107309-45B5-224F-BDA1-243C4D920B03}" type="presOf" srcId="{6CAEAE39-197F-8C49-BD7E-24F6D026E3DE}" destId="{4AB51E76-E7CF-D440-A0F5-FF93221F3C96}" srcOrd="0" destOrd="0" presId="urn:microsoft.com/office/officeart/2005/8/layout/pyramid1"/>
    <dgm:cxn modelId="{E701E50C-7D6D-40F6-965D-DB8110990F3F}" type="presOf" srcId="{3ECD9231-1C54-4CC3-9E91-34A9529E097C}" destId="{2B5583C6-B41A-400D-97F6-2C77C18E58CC}" srcOrd="0" destOrd="0" presId="urn:microsoft.com/office/officeart/2005/8/layout/pyramid1"/>
    <dgm:cxn modelId="{40C0D313-CE7D-4667-9BA6-690C8CC384D6}" type="presOf" srcId="{D601F5AA-095B-4E59-81C2-5D85EC887AF3}" destId="{54D638FB-7524-4C71-B01C-31AEC0FEF0B4}"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5158DC26-237B-4A8C-B16F-D157BC3B7B2E}" type="presOf" srcId="{E6C5DB2D-B0D2-4237-8993-2BFD6FD441BC}" destId="{21590B6B-C8F5-4998-B950-F303D27536B4}" srcOrd="1" destOrd="0" presId="urn:microsoft.com/office/officeart/2005/8/layout/pyramid1"/>
    <dgm:cxn modelId="{2F820843-73B2-44E8-A45E-E5975D1C04C5}" srcId="{6C5EBA96-789F-ED44-B7F5-8C36D63EEB81}" destId="{60D9609D-CB00-4B20-AE0D-FCD6962A61FB}" srcOrd="4" destOrd="0" parTransId="{8780C77F-EE16-4D1F-BD02-81E00D648727}" sibTransId="{22CE4D8B-4096-4A71-9FFC-2E20BDC2E0C8}"/>
    <dgm:cxn modelId="{B7528A47-38DD-4089-81E4-8F697752A568}" srcId="{6C5EBA96-789F-ED44-B7F5-8C36D63EEB81}" destId="{D601F5AA-095B-4E59-81C2-5D85EC887AF3}" srcOrd="7" destOrd="0" parTransId="{4790A947-A544-4C41-B819-67CA9B4DE560}" sibTransId="{F710AA63-DB43-4CFE-BBCD-860E551A440A}"/>
    <dgm:cxn modelId="{42E4A569-EDEA-40DF-97DF-0854F65D4F43}" type="presOf" srcId="{C4096232-4AFF-4062-BB4D-43281069BCF1}" destId="{B68E94F8-B174-47D2-AB71-7BA2FB39C81B}" srcOrd="1" destOrd="0" presId="urn:microsoft.com/office/officeart/2005/8/layout/pyramid1"/>
    <dgm:cxn modelId="{B8967172-A2D5-44D9-94DB-933DD219B1DF}" type="presOf" srcId="{C4096232-4AFF-4062-BB4D-43281069BCF1}" destId="{246044D0-BF8B-46D7-A2F6-060185E892B3}" srcOrd="0" destOrd="0" presId="urn:microsoft.com/office/officeart/2005/8/layout/pyramid1"/>
    <dgm:cxn modelId="{EB932076-DC83-A44C-B733-EB0781BA1736}" srcId="{6C5EBA96-789F-ED44-B7F5-8C36D63EEB81}" destId="{85400D43-B215-C143-B4AF-FC6D7D36AAF2}" srcOrd="0" destOrd="0" parTransId="{8D317564-43CF-3B40-88A7-B0A8B4B4CB71}" sibTransId="{9262D5C8-FBFD-E94E-BE52-1442B1F67620}"/>
    <dgm:cxn modelId="{847EFD7A-162E-4DEC-A705-E51E1A2BC6EA}" type="presOf" srcId="{60D9609D-CB00-4B20-AE0D-FCD6962A61FB}" destId="{286E36B0-F96F-4F13-85D6-D1020DD8BE96}" srcOrd="1" destOrd="0" presId="urn:microsoft.com/office/officeart/2005/8/layout/pyramid1"/>
    <dgm:cxn modelId="{5F944D7C-1772-4A92-9C17-65EAF0F46241}" srcId="{6C5EBA96-789F-ED44-B7F5-8C36D63EEB81}" destId="{E6C5DB2D-B0D2-4237-8993-2BFD6FD441BC}" srcOrd="3" destOrd="0" parTransId="{DA1A9EEF-96F3-4210-A8FE-1DEC77263E51}" sibTransId="{B55F3DA1-DA7A-4176-85E2-0C6AC2779B29}"/>
    <dgm:cxn modelId="{BF0C2B83-32AA-5D4E-8C3D-4EA9A0B5277B}" type="presOf" srcId="{85400D43-B215-C143-B4AF-FC6D7D36AAF2}" destId="{15B5A93A-36F0-4940-8D88-8C8ECD3578BC}" srcOrd="0" destOrd="0" presId="urn:microsoft.com/office/officeart/2005/8/layout/pyramid1"/>
    <dgm:cxn modelId="{BC1B928E-AD60-4784-B727-00EA6CFA7A08}" srcId="{6C5EBA96-789F-ED44-B7F5-8C36D63EEB81}" destId="{ED48ABC5-1236-4233-B17E-FC299C1CC633}" srcOrd="8" destOrd="0" parTransId="{45856826-3F0D-4B39-A5A3-7DDA449671C1}" sibTransId="{225BB9C3-43F5-4246-9BAD-1AC436B7B2FC}"/>
    <dgm:cxn modelId="{FDA8E99C-0418-624B-9FA7-7DD1F2DC02B9}" srcId="{6C5EBA96-789F-ED44-B7F5-8C36D63EEB81}" destId="{6CAEAE39-197F-8C49-BD7E-24F6D026E3DE}" srcOrd="2" destOrd="0" parTransId="{B7399456-EF45-DE41-9F6A-83B3321C4379}" sibTransId="{509178AC-3B1B-CF40-8461-BD0DCBF2C3DA}"/>
    <dgm:cxn modelId="{4BD4F5A0-99ED-4276-AFF9-297098A53E75}" srcId="{6C5EBA96-789F-ED44-B7F5-8C36D63EEB81}" destId="{C4096232-4AFF-4062-BB4D-43281069BCF1}" srcOrd="5" destOrd="0" parTransId="{726B838E-D589-4511-B41B-BCD97BDF3A47}" sibTransId="{A6720957-5FB4-4DD9-8F32-2087FCB9CC1C}"/>
    <dgm:cxn modelId="{A18EA2A1-8DFB-451F-80CF-B0491DB40173}" srcId="{6C5EBA96-789F-ED44-B7F5-8C36D63EEB81}" destId="{3ECD9231-1C54-4CC3-9E91-34A9529E097C}" srcOrd="6" destOrd="0" parTransId="{3C0F0C13-7AC5-42E2-A5A9-2D8B66C32D87}" sibTransId="{C883669C-223C-45C7-9858-03E593F42423}"/>
    <dgm:cxn modelId="{B38D52AE-44EC-EE40-90EE-14D5BB783F9D}" type="presOf" srcId="{50C2950A-C3A9-F44D-8B0F-95198E1B250C}" destId="{6C9B7809-924F-4644-9AA3-07378E8C3A04}" srcOrd="1" destOrd="0" presId="urn:microsoft.com/office/officeart/2005/8/layout/pyramid1"/>
    <dgm:cxn modelId="{CB01E8B0-7671-4A8E-A2B4-B11E6984330E}" type="presOf" srcId="{60D9609D-CB00-4B20-AE0D-FCD6962A61FB}" destId="{948436AA-DE3E-46EC-AA68-10318805C41D}" srcOrd="0" destOrd="0" presId="urn:microsoft.com/office/officeart/2005/8/layout/pyramid1"/>
    <dgm:cxn modelId="{B6EEDEB2-D6F7-4A00-8B25-7D8EE3E83276}" type="presOf" srcId="{ED48ABC5-1236-4233-B17E-FC299C1CC633}" destId="{027DFB99-46AA-42D1-8AD2-AF80BD073255}" srcOrd="0" destOrd="0" presId="urn:microsoft.com/office/officeart/2005/8/layout/pyramid1"/>
    <dgm:cxn modelId="{D2BE51C4-0DBF-4A5B-90DD-CE98C5A7CEB6}" type="presOf" srcId="{D601F5AA-095B-4E59-81C2-5D85EC887AF3}" destId="{3F7EA86F-860E-4F3C-9108-B154FB6D8FBC}" srcOrd="0" destOrd="0" presId="urn:microsoft.com/office/officeart/2005/8/layout/pyramid1"/>
    <dgm:cxn modelId="{15DAC4D2-78A0-064F-9A82-2898459295C1}" type="presOf" srcId="{85400D43-B215-C143-B4AF-FC6D7D36AAF2}" destId="{7C0A26E6-8C3D-4747-A841-CB613E954E1A}" srcOrd="1" destOrd="0" presId="urn:microsoft.com/office/officeart/2005/8/layout/pyramid1"/>
    <dgm:cxn modelId="{381E3AD4-0C7E-8944-B997-3E38C97A8B1F}" type="presOf" srcId="{50C2950A-C3A9-F44D-8B0F-95198E1B250C}" destId="{A46DD88E-E190-874E-A785-C057872A5559}" srcOrd="0" destOrd="0" presId="urn:microsoft.com/office/officeart/2005/8/layout/pyramid1"/>
    <dgm:cxn modelId="{80FAAED8-81FA-4169-8D5F-B4EF0DC390FF}" type="presOf" srcId="{E6C5DB2D-B0D2-4237-8993-2BFD6FD441BC}" destId="{0123BA52-CDCC-4C8D-B17D-0EA0F09282AA}" srcOrd="0" destOrd="0" presId="urn:microsoft.com/office/officeart/2005/8/layout/pyramid1"/>
    <dgm:cxn modelId="{D4A18EDC-882B-9F4F-818A-C27E3AF98967}" srcId="{6C5EBA96-789F-ED44-B7F5-8C36D63EEB81}" destId="{50C2950A-C3A9-F44D-8B0F-95198E1B250C}" srcOrd="1" destOrd="0" parTransId="{118B565F-E294-1443-81C2-74013AD00D4A}" sibTransId="{6C19D865-DCB6-D047-8F52-B3C0F8921D6A}"/>
    <dgm:cxn modelId="{A63ACFE6-A087-D149-86FE-815D084EF503}" type="presOf" srcId="{6CAEAE39-197F-8C49-BD7E-24F6D026E3DE}" destId="{1C621ECD-2206-664A-B2F9-FE8BA56B2C1A}" srcOrd="1" destOrd="0" presId="urn:microsoft.com/office/officeart/2005/8/layout/pyramid1"/>
    <dgm:cxn modelId="{29EB7EEA-BA1F-46E3-A5C6-B778D7055748}" type="presOf" srcId="{3ECD9231-1C54-4CC3-9E91-34A9529E097C}" destId="{98FF904F-F388-4BB6-9D68-9B2310D0DEF0}" srcOrd="1" destOrd="0" presId="urn:microsoft.com/office/officeart/2005/8/layout/pyramid1"/>
    <dgm:cxn modelId="{615BC8ED-8348-46BA-8894-EA97439C8CCC}" type="presOf" srcId="{ED48ABC5-1236-4233-B17E-FC299C1CC633}" destId="{A5625A91-6F28-436D-9CCB-7CFDB7D0214B}" srcOrd="1" destOrd="0" presId="urn:microsoft.com/office/officeart/2005/8/layout/pyramid1"/>
    <dgm:cxn modelId="{334FECEC-D2D1-7743-9283-15C4BA38BFE3}" type="presParOf" srcId="{CFC99609-BCD1-F246-B772-229B5F093CF8}" destId="{A498D1B2-BA18-CA45-8AA5-FDB46B1E1060}" srcOrd="0" destOrd="0" presId="urn:microsoft.com/office/officeart/2005/8/layout/pyramid1"/>
    <dgm:cxn modelId="{80D6F5A2-E62D-C54B-A260-56339B1C41BF}" type="presParOf" srcId="{A498D1B2-BA18-CA45-8AA5-FDB46B1E1060}" destId="{15B5A93A-36F0-4940-8D88-8C8ECD3578BC}" srcOrd="0" destOrd="0" presId="urn:microsoft.com/office/officeart/2005/8/layout/pyramid1"/>
    <dgm:cxn modelId="{1727498F-E125-2740-841B-0F7EF73922D7}" type="presParOf" srcId="{A498D1B2-BA18-CA45-8AA5-FDB46B1E1060}" destId="{7C0A26E6-8C3D-4747-A841-CB613E954E1A}" srcOrd="1" destOrd="0" presId="urn:microsoft.com/office/officeart/2005/8/layout/pyramid1"/>
    <dgm:cxn modelId="{41CB31B2-7022-A84F-9B76-43E78386636B}" type="presParOf" srcId="{CFC99609-BCD1-F246-B772-229B5F093CF8}" destId="{5435ECDD-AA3C-304B-8CF8-76AE24F20F2C}" srcOrd="1" destOrd="0" presId="urn:microsoft.com/office/officeart/2005/8/layout/pyramid1"/>
    <dgm:cxn modelId="{9AFFE6EA-EC7C-1A4B-8411-7044675EED18}" type="presParOf" srcId="{5435ECDD-AA3C-304B-8CF8-76AE24F20F2C}" destId="{A46DD88E-E190-874E-A785-C057872A5559}" srcOrd="0" destOrd="0" presId="urn:microsoft.com/office/officeart/2005/8/layout/pyramid1"/>
    <dgm:cxn modelId="{E7075CAE-F647-484E-98C7-1106DE11A3D6}" type="presParOf" srcId="{5435ECDD-AA3C-304B-8CF8-76AE24F20F2C}" destId="{6C9B7809-924F-4644-9AA3-07378E8C3A04}" srcOrd="1" destOrd="0" presId="urn:microsoft.com/office/officeart/2005/8/layout/pyramid1"/>
    <dgm:cxn modelId="{2D6C1E44-E78A-FE42-B8C3-6518F2BF213D}" type="presParOf" srcId="{CFC99609-BCD1-F246-B772-229B5F093CF8}" destId="{F87E0573-2872-3442-90C2-774250A1A30C}" srcOrd="2" destOrd="0" presId="urn:microsoft.com/office/officeart/2005/8/layout/pyramid1"/>
    <dgm:cxn modelId="{A1689F53-C891-E248-9361-4B639186D6CB}" type="presParOf" srcId="{F87E0573-2872-3442-90C2-774250A1A30C}" destId="{4AB51E76-E7CF-D440-A0F5-FF93221F3C96}" srcOrd="0" destOrd="0" presId="urn:microsoft.com/office/officeart/2005/8/layout/pyramid1"/>
    <dgm:cxn modelId="{02D70F0F-1175-7E4B-9553-17F728844045}" type="presParOf" srcId="{F87E0573-2872-3442-90C2-774250A1A30C}" destId="{1C621ECD-2206-664A-B2F9-FE8BA56B2C1A}" srcOrd="1" destOrd="0" presId="urn:microsoft.com/office/officeart/2005/8/layout/pyramid1"/>
    <dgm:cxn modelId="{431D8799-3558-4CB6-AC13-61FA0A797F5D}" type="presParOf" srcId="{CFC99609-BCD1-F246-B772-229B5F093CF8}" destId="{905A43BA-3261-4366-AA1F-5D3471458939}" srcOrd="3" destOrd="0" presId="urn:microsoft.com/office/officeart/2005/8/layout/pyramid1"/>
    <dgm:cxn modelId="{55D387CA-5E0B-4095-B467-F76017B0A3E2}" type="presParOf" srcId="{905A43BA-3261-4366-AA1F-5D3471458939}" destId="{0123BA52-CDCC-4C8D-B17D-0EA0F09282AA}" srcOrd="0" destOrd="0" presId="urn:microsoft.com/office/officeart/2005/8/layout/pyramid1"/>
    <dgm:cxn modelId="{9CF33FB6-7E36-45CD-A3E7-F6DCCDA50ABD}" type="presParOf" srcId="{905A43BA-3261-4366-AA1F-5D3471458939}" destId="{21590B6B-C8F5-4998-B950-F303D27536B4}" srcOrd="1" destOrd="0" presId="urn:microsoft.com/office/officeart/2005/8/layout/pyramid1"/>
    <dgm:cxn modelId="{34670126-1A72-4179-A690-39709E684964}" type="presParOf" srcId="{CFC99609-BCD1-F246-B772-229B5F093CF8}" destId="{644EA055-D900-4824-AB36-9AF475A0D026}" srcOrd="4" destOrd="0" presId="urn:microsoft.com/office/officeart/2005/8/layout/pyramid1"/>
    <dgm:cxn modelId="{B5146448-7890-47DE-8FFC-98FD293C18B2}" type="presParOf" srcId="{644EA055-D900-4824-AB36-9AF475A0D026}" destId="{948436AA-DE3E-46EC-AA68-10318805C41D}" srcOrd="0" destOrd="0" presId="urn:microsoft.com/office/officeart/2005/8/layout/pyramid1"/>
    <dgm:cxn modelId="{93306F17-60A7-4649-A9AF-137BD7C2A59A}" type="presParOf" srcId="{644EA055-D900-4824-AB36-9AF475A0D026}" destId="{286E36B0-F96F-4F13-85D6-D1020DD8BE96}" srcOrd="1" destOrd="0" presId="urn:microsoft.com/office/officeart/2005/8/layout/pyramid1"/>
    <dgm:cxn modelId="{1A7BAB2E-36D2-404B-B5DB-8DB38B1A7003}" type="presParOf" srcId="{CFC99609-BCD1-F246-B772-229B5F093CF8}" destId="{D933A1FE-D3A8-48BA-9A6C-BC9CB8CBFEA8}" srcOrd="5" destOrd="0" presId="urn:microsoft.com/office/officeart/2005/8/layout/pyramid1"/>
    <dgm:cxn modelId="{E0A75FF1-FA4E-4C82-98C6-7AA22C8C7611}" type="presParOf" srcId="{D933A1FE-D3A8-48BA-9A6C-BC9CB8CBFEA8}" destId="{246044D0-BF8B-46D7-A2F6-060185E892B3}" srcOrd="0" destOrd="0" presId="urn:microsoft.com/office/officeart/2005/8/layout/pyramid1"/>
    <dgm:cxn modelId="{CD4E34B9-6A58-4FCF-9C05-315144C86BFD}" type="presParOf" srcId="{D933A1FE-D3A8-48BA-9A6C-BC9CB8CBFEA8}" destId="{B68E94F8-B174-47D2-AB71-7BA2FB39C81B}" srcOrd="1" destOrd="0" presId="urn:microsoft.com/office/officeart/2005/8/layout/pyramid1"/>
    <dgm:cxn modelId="{9AD6957C-5038-480F-96E7-C7AA71CCEB69}" type="presParOf" srcId="{CFC99609-BCD1-F246-B772-229B5F093CF8}" destId="{68392837-F21B-4A97-A269-D2F899AFC7AA}" srcOrd="6" destOrd="0" presId="urn:microsoft.com/office/officeart/2005/8/layout/pyramid1"/>
    <dgm:cxn modelId="{3903C51D-1606-4E4C-8EE4-AB6D18204AE4}" type="presParOf" srcId="{68392837-F21B-4A97-A269-D2F899AFC7AA}" destId="{2B5583C6-B41A-400D-97F6-2C77C18E58CC}" srcOrd="0" destOrd="0" presId="urn:microsoft.com/office/officeart/2005/8/layout/pyramid1"/>
    <dgm:cxn modelId="{36562E24-0539-489A-A4D1-91439052B78C}" type="presParOf" srcId="{68392837-F21B-4A97-A269-D2F899AFC7AA}" destId="{98FF904F-F388-4BB6-9D68-9B2310D0DEF0}" srcOrd="1" destOrd="0" presId="urn:microsoft.com/office/officeart/2005/8/layout/pyramid1"/>
    <dgm:cxn modelId="{D3AEB3E6-30B2-42AF-B005-4E1D776BBCF0}" type="presParOf" srcId="{CFC99609-BCD1-F246-B772-229B5F093CF8}" destId="{35905E6C-50C7-4D05-B045-80A9DB9E2972}" srcOrd="7" destOrd="0" presId="urn:microsoft.com/office/officeart/2005/8/layout/pyramid1"/>
    <dgm:cxn modelId="{E4D67232-45B4-49F5-A2FF-EC8007FA5B44}" type="presParOf" srcId="{35905E6C-50C7-4D05-B045-80A9DB9E2972}" destId="{3F7EA86F-860E-4F3C-9108-B154FB6D8FBC}" srcOrd="0" destOrd="0" presId="urn:microsoft.com/office/officeart/2005/8/layout/pyramid1"/>
    <dgm:cxn modelId="{62F7E14D-4058-460D-AA23-F5C656947F38}" type="presParOf" srcId="{35905E6C-50C7-4D05-B045-80A9DB9E2972}" destId="{54D638FB-7524-4C71-B01C-31AEC0FEF0B4}" srcOrd="1" destOrd="0" presId="urn:microsoft.com/office/officeart/2005/8/layout/pyramid1"/>
    <dgm:cxn modelId="{5047C45E-C4D2-4A90-8A72-B7D2EAFD8A4E}" type="presParOf" srcId="{CFC99609-BCD1-F246-B772-229B5F093CF8}" destId="{FF085218-CDEF-427B-8E8D-071F7CB659ED}" srcOrd="8" destOrd="0" presId="urn:microsoft.com/office/officeart/2005/8/layout/pyramid1"/>
    <dgm:cxn modelId="{9B77F07D-B501-435C-9A73-0125F11BC98C}" type="presParOf" srcId="{FF085218-CDEF-427B-8E8D-071F7CB659ED}" destId="{027DFB99-46AA-42D1-8AD2-AF80BD073255}" srcOrd="0" destOrd="0" presId="urn:microsoft.com/office/officeart/2005/8/layout/pyramid1"/>
    <dgm:cxn modelId="{3B9009B4-853D-4D7A-9A9F-E936583F464F}" type="presParOf" srcId="{FF085218-CDEF-427B-8E8D-071F7CB659ED}" destId="{A5625A91-6F28-436D-9CCB-7CFDB7D0214B}"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colorful4" csCatId="colorful" phldr="1"/>
      <dgm:spPr/>
      <dgm:t>
        <a:bodyPr/>
        <a:lstStyle/>
        <a:p>
          <a:endParaRPr lang="en-GB"/>
        </a:p>
      </dgm:t>
    </dgm:pt>
    <dgm:pt modelId="{6CAEAE39-197F-8C49-BD7E-24F6D026E3DE}">
      <dgm:prSet/>
      <dgm:spPr>
        <a:solidFill>
          <a:schemeClr val="accent4">
            <a:lumMod val="20000"/>
            <a:lumOff val="80000"/>
          </a:schemeClr>
        </a:solidFill>
      </dgm:spPr>
      <dgm:t>
        <a:bodyPr/>
        <a:lstStyle/>
        <a:p>
          <a:r>
            <a:rPr lang="en-GB" noProof="0" dirty="0"/>
            <a:t>This is Morag. This is Megan. Morag lives in Scotland. Megan lives in Wales. Morag’s  favourite flag is the Scottish flag because it is colourful.</a:t>
          </a:r>
        </a:p>
      </dgm:t>
    </dgm:pt>
    <dgm:pt modelId="{509178AC-3B1B-CF40-8461-BD0DCBF2C3DA}" type="sibTrans" cxnId="{FDA8E99C-0418-624B-9FA7-7DD1F2DC02B9}">
      <dgm:prSet/>
      <dgm:spPr/>
      <dgm:t>
        <a:bodyPr/>
        <a:lstStyle/>
        <a:p>
          <a:endParaRPr lang="cy-GB" noProof="0" dirty="0"/>
        </a:p>
      </dgm:t>
    </dgm:pt>
    <dgm:pt modelId="{B7399456-EF45-DE41-9F6A-83B3321C4379}" type="parTrans" cxnId="{FDA8E99C-0418-624B-9FA7-7DD1F2DC02B9}">
      <dgm:prSet/>
      <dgm:spPr/>
      <dgm:t>
        <a:bodyPr/>
        <a:lstStyle/>
        <a:p>
          <a:endParaRPr lang="cy-GB" noProof="0" dirty="0"/>
        </a:p>
      </dgm:t>
    </dgm:pt>
    <dgm:pt modelId="{50C2950A-C3A9-F44D-8B0F-95198E1B250C}">
      <dgm:prSet/>
      <dgm:spPr>
        <a:solidFill>
          <a:schemeClr val="accent1">
            <a:lumMod val="20000"/>
            <a:lumOff val="80000"/>
          </a:schemeClr>
        </a:solidFill>
      </dgm:spPr>
      <dgm:t>
        <a:bodyPr/>
        <a:lstStyle/>
        <a:p>
          <a:r>
            <a:rPr lang="en-GB" noProof="0" dirty="0"/>
            <a:t>This is Morag. This is Megan. Morag lives in Scotland. Megan lives in Wales.</a:t>
          </a:r>
        </a:p>
      </dgm:t>
    </dgm:pt>
    <dgm:pt modelId="{6C19D865-DCB6-D047-8F52-B3C0F8921D6A}" type="sibTrans" cxnId="{D4A18EDC-882B-9F4F-818A-C27E3AF98967}">
      <dgm:prSet/>
      <dgm:spPr/>
      <dgm:t>
        <a:bodyPr/>
        <a:lstStyle/>
        <a:p>
          <a:endParaRPr lang="cy-GB" noProof="0" dirty="0"/>
        </a:p>
      </dgm:t>
    </dgm:pt>
    <dgm:pt modelId="{118B565F-E294-1443-81C2-74013AD00D4A}" type="parTrans" cxnId="{D4A18EDC-882B-9F4F-818A-C27E3AF98967}">
      <dgm:prSet/>
      <dgm:spPr/>
      <dgm:t>
        <a:bodyPr/>
        <a:lstStyle/>
        <a:p>
          <a:endParaRPr lang="cy-GB" noProof="0" dirty="0"/>
        </a:p>
      </dgm:t>
    </dgm:pt>
    <dgm:pt modelId="{85400D43-B215-C143-B4AF-FC6D7D36AAF2}">
      <dgm:prSet phldrT="[Text]" custT="1"/>
      <dgm:spPr>
        <a:solidFill>
          <a:schemeClr val="tx2">
            <a:lumMod val="10000"/>
            <a:lumOff val="90000"/>
          </a:schemeClr>
        </a:solidFill>
      </dgm:spPr>
      <dgm:t>
        <a:bodyPr/>
        <a:lstStyle/>
        <a:p>
          <a:r>
            <a:rPr lang="en-GB" sz="1100" noProof="0" dirty="0"/>
            <a:t> </a:t>
          </a:r>
        </a:p>
        <a:p>
          <a:r>
            <a:rPr lang="en-GB" sz="900" noProof="0" dirty="0"/>
            <a:t>This is Morag.</a:t>
          </a:r>
        </a:p>
        <a:p>
          <a:r>
            <a:rPr lang="en-GB" sz="900" noProof="0" dirty="0"/>
            <a:t>This is Megan</a:t>
          </a:r>
        </a:p>
      </dgm:t>
    </dgm:pt>
    <dgm:pt modelId="{9262D5C8-FBFD-E94E-BE52-1442B1F67620}" type="sibTrans" cxnId="{EB932076-DC83-A44C-B733-EB0781BA1736}">
      <dgm:prSet/>
      <dgm:spPr/>
      <dgm:t>
        <a:bodyPr/>
        <a:lstStyle/>
        <a:p>
          <a:endParaRPr lang="cy-GB" noProof="0" dirty="0"/>
        </a:p>
      </dgm:t>
    </dgm:pt>
    <dgm:pt modelId="{8D317564-43CF-3B40-88A7-B0A8B4B4CB71}" type="parTrans" cxnId="{EB932076-DC83-A44C-B733-EB0781BA1736}">
      <dgm:prSet/>
      <dgm:spPr/>
      <dgm:t>
        <a:bodyPr/>
        <a:lstStyle/>
        <a:p>
          <a:endParaRPr lang="cy-GB" noProof="0" dirty="0"/>
        </a:p>
      </dgm:t>
    </dgm:pt>
    <dgm:pt modelId="{E6C5DB2D-B0D2-4237-8993-2BFD6FD441BC}">
      <dgm:prSet/>
      <dgm:spPr>
        <a:solidFill>
          <a:schemeClr val="tx2">
            <a:lumMod val="25000"/>
            <a:lumOff val="75000"/>
          </a:schemeClr>
        </a:solidFill>
      </dgm:spPr>
      <dgm:t>
        <a:bodyPr/>
        <a:lstStyle/>
        <a:p>
          <a:r>
            <a:rPr lang="en-GB" noProof="0" dirty="0"/>
            <a:t>This is Morag . This is Megan. Morag lives in Scotland. Megan lives in Wales.  Morag’s favourite flag is the Scottish flag because it is colourful, but Megan prefers the Welsh flag  because it is most colourful.</a:t>
          </a:r>
        </a:p>
      </dgm:t>
    </dgm:pt>
    <dgm:pt modelId="{DA1A9EEF-96F3-4210-A8FE-1DEC77263E51}" type="parTrans" cxnId="{5F944D7C-1772-4A92-9C17-65EAF0F46241}">
      <dgm:prSet/>
      <dgm:spPr/>
      <dgm:t>
        <a:bodyPr/>
        <a:lstStyle/>
        <a:p>
          <a:endParaRPr lang="en-GB"/>
        </a:p>
      </dgm:t>
    </dgm:pt>
    <dgm:pt modelId="{B55F3DA1-DA7A-4176-85E2-0C6AC2779B29}" type="sibTrans" cxnId="{5F944D7C-1772-4A92-9C17-65EAF0F46241}">
      <dgm:prSet/>
      <dgm:spPr/>
      <dgm:t>
        <a:bodyPr/>
        <a:lstStyle/>
        <a:p>
          <a:endParaRPr lang="en-GB"/>
        </a:p>
      </dgm:t>
    </dgm:pt>
    <dgm:pt modelId="{60D9609D-CB00-4B20-AE0D-FCD6962A61FB}">
      <dgm:prSet/>
      <dgm:spPr>
        <a:solidFill>
          <a:schemeClr val="accent1">
            <a:lumMod val="40000"/>
            <a:lumOff val="60000"/>
          </a:schemeClr>
        </a:solidFill>
      </dgm:spPr>
      <dgm:t>
        <a:bodyPr/>
        <a:lstStyle/>
        <a:p>
          <a:r>
            <a:rPr lang="en-GB"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a:t>
          </a:r>
        </a:p>
      </dgm:t>
    </dgm:pt>
    <dgm:pt modelId="{8780C77F-EE16-4D1F-BD02-81E00D648727}" type="parTrans" cxnId="{2F820843-73B2-44E8-A45E-E5975D1C04C5}">
      <dgm:prSet/>
      <dgm:spPr/>
      <dgm:t>
        <a:bodyPr/>
        <a:lstStyle/>
        <a:p>
          <a:endParaRPr lang="en-GB"/>
        </a:p>
      </dgm:t>
    </dgm:pt>
    <dgm:pt modelId="{22CE4D8B-4096-4A71-9FFC-2E20BDC2E0C8}" type="sibTrans" cxnId="{2F820843-73B2-44E8-A45E-E5975D1C04C5}">
      <dgm:prSet/>
      <dgm:spPr/>
      <dgm:t>
        <a:bodyPr/>
        <a:lstStyle/>
        <a:p>
          <a:endParaRPr lang="en-GB"/>
        </a:p>
      </dgm:t>
    </dgm:pt>
    <dgm:pt modelId="{C4096232-4AFF-4062-BB4D-43281069BCF1}">
      <dgm:prSet/>
      <dgm:spPr>
        <a:solidFill>
          <a:schemeClr val="accent4">
            <a:lumMod val="40000"/>
            <a:lumOff val="60000"/>
          </a:schemeClr>
        </a:solidFill>
      </dgm:spPr>
      <dgm:t>
        <a:bodyPr/>
        <a:lstStyle/>
        <a:p>
          <a:r>
            <a:rPr lang="en-GB" noProof="0" dirty="0"/>
            <a:t> 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a:t>
          </a:r>
        </a:p>
      </dgm:t>
    </dgm:pt>
    <dgm:pt modelId="{726B838E-D589-4511-B41B-BCD97BDF3A47}" type="parTrans" cxnId="{4BD4F5A0-99ED-4276-AFF9-297098A53E75}">
      <dgm:prSet/>
      <dgm:spPr/>
      <dgm:t>
        <a:bodyPr/>
        <a:lstStyle/>
        <a:p>
          <a:endParaRPr lang="en-GB"/>
        </a:p>
      </dgm:t>
    </dgm:pt>
    <dgm:pt modelId="{A6720957-5FB4-4DD9-8F32-2087FCB9CC1C}" type="sibTrans" cxnId="{4BD4F5A0-99ED-4276-AFF9-297098A53E75}">
      <dgm:prSet/>
      <dgm:spPr/>
      <dgm:t>
        <a:bodyPr/>
        <a:lstStyle/>
        <a:p>
          <a:endParaRPr lang="en-GB"/>
        </a:p>
      </dgm:t>
    </dgm:pt>
    <dgm:pt modelId="{3ECD9231-1C54-4CC3-9E91-34A9529E097C}">
      <dgm:prSet/>
      <dgm:spPr>
        <a:solidFill>
          <a:schemeClr val="tx2">
            <a:lumMod val="50000"/>
            <a:lumOff val="50000"/>
          </a:schemeClr>
        </a:solidFill>
      </dgm:spPr>
      <dgm:t>
        <a:bodyPr/>
        <a:lstStyle/>
        <a:p>
          <a:r>
            <a:rPr lang="en-GB"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 Megan prefers daffodils because they are pretty. </a:t>
          </a:r>
        </a:p>
      </dgm:t>
    </dgm:pt>
    <dgm:pt modelId="{3C0F0C13-7AC5-42E2-A5A9-2D8B66C32D87}" type="parTrans" cxnId="{A18EA2A1-8DFB-451F-80CF-B0491DB40173}">
      <dgm:prSet/>
      <dgm:spPr/>
      <dgm:t>
        <a:bodyPr/>
        <a:lstStyle/>
        <a:p>
          <a:endParaRPr lang="en-GB"/>
        </a:p>
      </dgm:t>
    </dgm:pt>
    <dgm:pt modelId="{C883669C-223C-45C7-9858-03E593F42423}" type="sibTrans" cxnId="{A18EA2A1-8DFB-451F-80CF-B0491DB40173}">
      <dgm:prSet/>
      <dgm:spPr/>
      <dgm:t>
        <a:bodyPr/>
        <a:lstStyle/>
        <a:p>
          <a:endParaRPr lang="en-GB"/>
        </a:p>
      </dgm:t>
    </dgm:pt>
    <dgm:pt modelId="{D601F5AA-095B-4E59-81C2-5D85EC887AF3}">
      <dgm:prSet/>
      <dgm:spPr>
        <a:solidFill>
          <a:schemeClr val="accent1">
            <a:lumMod val="60000"/>
            <a:lumOff val="40000"/>
          </a:schemeClr>
        </a:solidFill>
      </dgm:spPr>
      <dgm:t>
        <a:bodyPr/>
        <a:lstStyle/>
        <a:p>
          <a:r>
            <a:rPr lang="en-GB"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 Megan prefers daffodils because they are pretty. Morag’s favourite flower is the thistle because it is prettier. Morag and Megan think that Lava bread is the worst. </a:t>
          </a:r>
          <a:r>
            <a:rPr lang="en-GB" noProof="0" dirty="0" err="1"/>
            <a:t>Ych</a:t>
          </a:r>
          <a:r>
            <a:rPr lang="en-GB" noProof="0" dirty="0"/>
            <a:t> a fi! </a:t>
          </a:r>
        </a:p>
      </dgm:t>
    </dgm:pt>
    <dgm:pt modelId="{4790A947-A544-4C41-B819-67CA9B4DE560}" type="parTrans" cxnId="{B7528A47-38DD-4089-81E4-8F697752A568}">
      <dgm:prSet/>
      <dgm:spPr/>
      <dgm:t>
        <a:bodyPr/>
        <a:lstStyle/>
        <a:p>
          <a:endParaRPr lang="en-GB"/>
        </a:p>
      </dgm:t>
    </dgm:pt>
    <dgm:pt modelId="{F710AA63-DB43-4CFE-BBCD-860E551A440A}" type="sibTrans" cxnId="{B7528A47-38DD-4089-81E4-8F697752A568}">
      <dgm:prSet/>
      <dgm:spPr/>
      <dgm:t>
        <a:bodyPr/>
        <a:lstStyle/>
        <a:p>
          <a:endParaRPr lang="en-GB"/>
        </a:p>
      </dgm:t>
    </dgm:pt>
    <dgm:pt modelId="{ED48ABC5-1236-4233-B17E-FC299C1CC633}">
      <dgm:prSet/>
      <dgm:spPr>
        <a:solidFill>
          <a:schemeClr val="accent4">
            <a:lumMod val="60000"/>
            <a:lumOff val="40000"/>
          </a:schemeClr>
        </a:solidFill>
      </dgm:spPr>
      <dgm:t>
        <a:bodyPr/>
        <a:lstStyle/>
        <a:p>
          <a:r>
            <a:rPr lang="en-GB"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 Megan prefers daffodils because they are pretty. Morag’s favourite flower is the thistle because it is prettier. Morag and Megan think that Lava bread is the worst. </a:t>
          </a:r>
          <a:r>
            <a:rPr lang="en-GB" noProof="0" dirty="0" err="1"/>
            <a:t>Ych</a:t>
          </a:r>
          <a:r>
            <a:rPr lang="en-GB" noProof="0" dirty="0"/>
            <a:t> a fi!  Morag and Megan think that the National costumes of Scotland and Wales are great </a:t>
          </a:r>
          <a:r>
            <a:rPr kumimoji="0" lang="en-GB" b="0" i="0" u="none" strike="noStrike" cap="none" spc="0" normalizeH="0" baseline="0" noProof="0" dirty="0">
              <a:ln>
                <a:noFill/>
              </a:ln>
              <a:solidFill>
                <a:sysClr val="windowText" lastClr="000000"/>
              </a:solidFill>
              <a:effectLst/>
              <a:uLnTx/>
              <a:uFillTx/>
            </a:rPr>
            <a:t>because they are colourful.  </a:t>
          </a:r>
          <a:endParaRPr lang="en-GB" noProof="0" dirty="0"/>
        </a:p>
      </dgm:t>
    </dgm:pt>
    <dgm:pt modelId="{45856826-3F0D-4B39-A5A3-7DDA449671C1}" type="parTrans" cxnId="{BC1B928E-AD60-4784-B727-00EA6CFA7A08}">
      <dgm:prSet/>
      <dgm:spPr/>
      <dgm:t>
        <a:bodyPr/>
        <a:lstStyle/>
        <a:p>
          <a:endParaRPr lang="en-GB"/>
        </a:p>
      </dgm:t>
    </dgm:pt>
    <dgm:pt modelId="{225BB9C3-43F5-4246-9BAD-1AC436B7B2FC}" type="sibTrans" cxnId="{BC1B928E-AD60-4784-B727-00EA6CFA7A08}">
      <dgm:prSet/>
      <dgm:spPr/>
      <dgm:t>
        <a:bodyPr/>
        <a:lstStyle/>
        <a:p>
          <a:endParaRPr lang="en-GB"/>
        </a:p>
      </dgm:t>
    </dgm:pt>
    <dgm:pt modelId="{CFC99609-BCD1-F246-B772-229B5F093CF8}" type="pres">
      <dgm:prSet presAssocID="{6C5EBA96-789F-ED44-B7F5-8C36D63EEB81}" presName="Name0" presStyleCnt="0">
        <dgm:presLayoutVars>
          <dgm:dir/>
          <dgm:animLvl val="lvl"/>
          <dgm:resizeHandles val="exact"/>
        </dgm:presLayoutVars>
      </dgm:prSet>
      <dgm:spPr/>
    </dgm:pt>
    <dgm:pt modelId="{A498D1B2-BA18-CA45-8AA5-FDB46B1E1060}" type="pres">
      <dgm:prSet presAssocID="{85400D43-B215-C143-B4AF-FC6D7D36AAF2}" presName="Name8" presStyleCnt="0"/>
      <dgm:spPr/>
    </dgm:pt>
    <dgm:pt modelId="{15B5A93A-36F0-4940-8D88-8C8ECD3578BC}" type="pres">
      <dgm:prSet presAssocID="{85400D43-B215-C143-B4AF-FC6D7D36AAF2}" presName="level" presStyleLbl="node1" presStyleIdx="0" presStyleCnt="9">
        <dgm:presLayoutVars>
          <dgm:chMax val="1"/>
          <dgm:bulletEnabled val="1"/>
        </dgm:presLayoutVars>
      </dgm:prSet>
      <dgm:spPr/>
    </dgm:pt>
    <dgm:pt modelId="{7C0A26E6-8C3D-4747-A841-CB613E954E1A}" type="pres">
      <dgm:prSet presAssocID="{85400D43-B215-C143-B4AF-FC6D7D36AAF2}" presName="levelTx" presStyleLbl="revTx" presStyleIdx="0" presStyleCnt="0">
        <dgm:presLayoutVars>
          <dgm:chMax val="1"/>
          <dgm:bulletEnabled val="1"/>
        </dgm:presLayoutVars>
      </dgm:prSet>
      <dgm:spPr/>
    </dgm:pt>
    <dgm:pt modelId="{5435ECDD-AA3C-304B-8CF8-76AE24F20F2C}" type="pres">
      <dgm:prSet presAssocID="{50C2950A-C3A9-F44D-8B0F-95198E1B250C}" presName="Name8" presStyleCnt="0"/>
      <dgm:spPr/>
    </dgm:pt>
    <dgm:pt modelId="{A46DD88E-E190-874E-A785-C057872A5559}" type="pres">
      <dgm:prSet presAssocID="{50C2950A-C3A9-F44D-8B0F-95198E1B250C}" presName="level" presStyleLbl="node1" presStyleIdx="1" presStyleCnt="9">
        <dgm:presLayoutVars>
          <dgm:chMax val="1"/>
          <dgm:bulletEnabled val="1"/>
        </dgm:presLayoutVars>
      </dgm:prSet>
      <dgm:spPr/>
    </dgm:pt>
    <dgm:pt modelId="{6C9B7809-924F-4644-9AA3-07378E8C3A04}" type="pres">
      <dgm:prSet presAssocID="{50C2950A-C3A9-F44D-8B0F-95198E1B250C}" presName="levelTx" presStyleLbl="revTx" presStyleIdx="0" presStyleCnt="0">
        <dgm:presLayoutVars>
          <dgm:chMax val="1"/>
          <dgm:bulletEnabled val="1"/>
        </dgm:presLayoutVars>
      </dgm:prSet>
      <dgm:spPr/>
    </dgm:pt>
    <dgm:pt modelId="{F87E0573-2872-3442-90C2-774250A1A30C}" type="pres">
      <dgm:prSet presAssocID="{6CAEAE39-197F-8C49-BD7E-24F6D026E3DE}" presName="Name8" presStyleCnt="0"/>
      <dgm:spPr/>
    </dgm:pt>
    <dgm:pt modelId="{4AB51E76-E7CF-D440-A0F5-FF93221F3C96}" type="pres">
      <dgm:prSet presAssocID="{6CAEAE39-197F-8C49-BD7E-24F6D026E3DE}" presName="level" presStyleLbl="node1" presStyleIdx="2" presStyleCnt="9" custLinFactNeighborY="-1395">
        <dgm:presLayoutVars>
          <dgm:chMax val="1"/>
          <dgm:bulletEnabled val="1"/>
        </dgm:presLayoutVars>
      </dgm:prSet>
      <dgm:spPr/>
    </dgm:pt>
    <dgm:pt modelId="{1C621ECD-2206-664A-B2F9-FE8BA56B2C1A}" type="pres">
      <dgm:prSet presAssocID="{6CAEAE39-197F-8C49-BD7E-24F6D026E3DE}" presName="levelTx" presStyleLbl="revTx" presStyleIdx="0" presStyleCnt="0">
        <dgm:presLayoutVars>
          <dgm:chMax val="1"/>
          <dgm:bulletEnabled val="1"/>
        </dgm:presLayoutVars>
      </dgm:prSet>
      <dgm:spPr/>
    </dgm:pt>
    <dgm:pt modelId="{905A43BA-3261-4366-AA1F-5D3471458939}" type="pres">
      <dgm:prSet presAssocID="{E6C5DB2D-B0D2-4237-8993-2BFD6FD441BC}" presName="Name8" presStyleCnt="0"/>
      <dgm:spPr/>
    </dgm:pt>
    <dgm:pt modelId="{0123BA52-CDCC-4C8D-B17D-0EA0F09282AA}" type="pres">
      <dgm:prSet presAssocID="{E6C5DB2D-B0D2-4237-8993-2BFD6FD441BC}" presName="level" presStyleLbl="node1" presStyleIdx="3" presStyleCnt="9">
        <dgm:presLayoutVars>
          <dgm:chMax val="1"/>
          <dgm:bulletEnabled val="1"/>
        </dgm:presLayoutVars>
      </dgm:prSet>
      <dgm:spPr/>
    </dgm:pt>
    <dgm:pt modelId="{21590B6B-C8F5-4998-B950-F303D27536B4}" type="pres">
      <dgm:prSet presAssocID="{E6C5DB2D-B0D2-4237-8993-2BFD6FD441BC}" presName="levelTx" presStyleLbl="revTx" presStyleIdx="0" presStyleCnt="0">
        <dgm:presLayoutVars>
          <dgm:chMax val="1"/>
          <dgm:bulletEnabled val="1"/>
        </dgm:presLayoutVars>
      </dgm:prSet>
      <dgm:spPr/>
    </dgm:pt>
    <dgm:pt modelId="{644EA055-D900-4824-AB36-9AF475A0D026}" type="pres">
      <dgm:prSet presAssocID="{60D9609D-CB00-4B20-AE0D-FCD6962A61FB}" presName="Name8" presStyleCnt="0"/>
      <dgm:spPr/>
    </dgm:pt>
    <dgm:pt modelId="{948436AA-DE3E-46EC-AA68-10318805C41D}" type="pres">
      <dgm:prSet presAssocID="{60D9609D-CB00-4B20-AE0D-FCD6962A61FB}" presName="level" presStyleLbl="node1" presStyleIdx="4" presStyleCnt="9">
        <dgm:presLayoutVars>
          <dgm:chMax val="1"/>
          <dgm:bulletEnabled val="1"/>
        </dgm:presLayoutVars>
      </dgm:prSet>
      <dgm:spPr/>
    </dgm:pt>
    <dgm:pt modelId="{286E36B0-F96F-4F13-85D6-D1020DD8BE96}" type="pres">
      <dgm:prSet presAssocID="{60D9609D-CB00-4B20-AE0D-FCD6962A61FB}" presName="levelTx" presStyleLbl="revTx" presStyleIdx="0" presStyleCnt="0">
        <dgm:presLayoutVars>
          <dgm:chMax val="1"/>
          <dgm:bulletEnabled val="1"/>
        </dgm:presLayoutVars>
      </dgm:prSet>
      <dgm:spPr/>
    </dgm:pt>
    <dgm:pt modelId="{D933A1FE-D3A8-48BA-9A6C-BC9CB8CBFEA8}" type="pres">
      <dgm:prSet presAssocID="{C4096232-4AFF-4062-BB4D-43281069BCF1}" presName="Name8" presStyleCnt="0"/>
      <dgm:spPr/>
    </dgm:pt>
    <dgm:pt modelId="{246044D0-BF8B-46D7-A2F6-060185E892B3}" type="pres">
      <dgm:prSet presAssocID="{C4096232-4AFF-4062-BB4D-43281069BCF1}" presName="level" presStyleLbl="node1" presStyleIdx="5" presStyleCnt="9">
        <dgm:presLayoutVars>
          <dgm:chMax val="1"/>
          <dgm:bulletEnabled val="1"/>
        </dgm:presLayoutVars>
      </dgm:prSet>
      <dgm:spPr/>
    </dgm:pt>
    <dgm:pt modelId="{B68E94F8-B174-47D2-AB71-7BA2FB39C81B}" type="pres">
      <dgm:prSet presAssocID="{C4096232-4AFF-4062-BB4D-43281069BCF1}" presName="levelTx" presStyleLbl="revTx" presStyleIdx="0" presStyleCnt="0">
        <dgm:presLayoutVars>
          <dgm:chMax val="1"/>
          <dgm:bulletEnabled val="1"/>
        </dgm:presLayoutVars>
      </dgm:prSet>
      <dgm:spPr/>
    </dgm:pt>
    <dgm:pt modelId="{68392837-F21B-4A97-A269-D2F899AFC7AA}" type="pres">
      <dgm:prSet presAssocID="{3ECD9231-1C54-4CC3-9E91-34A9529E097C}" presName="Name8" presStyleCnt="0"/>
      <dgm:spPr/>
    </dgm:pt>
    <dgm:pt modelId="{2B5583C6-B41A-400D-97F6-2C77C18E58CC}" type="pres">
      <dgm:prSet presAssocID="{3ECD9231-1C54-4CC3-9E91-34A9529E097C}" presName="level" presStyleLbl="node1" presStyleIdx="6" presStyleCnt="9">
        <dgm:presLayoutVars>
          <dgm:chMax val="1"/>
          <dgm:bulletEnabled val="1"/>
        </dgm:presLayoutVars>
      </dgm:prSet>
      <dgm:spPr/>
    </dgm:pt>
    <dgm:pt modelId="{98FF904F-F388-4BB6-9D68-9B2310D0DEF0}" type="pres">
      <dgm:prSet presAssocID="{3ECD9231-1C54-4CC3-9E91-34A9529E097C}" presName="levelTx" presStyleLbl="revTx" presStyleIdx="0" presStyleCnt="0">
        <dgm:presLayoutVars>
          <dgm:chMax val="1"/>
          <dgm:bulletEnabled val="1"/>
        </dgm:presLayoutVars>
      </dgm:prSet>
      <dgm:spPr/>
    </dgm:pt>
    <dgm:pt modelId="{35905E6C-50C7-4D05-B045-80A9DB9E2972}" type="pres">
      <dgm:prSet presAssocID="{D601F5AA-095B-4E59-81C2-5D85EC887AF3}" presName="Name8" presStyleCnt="0"/>
      <dgm:spPr/>
    </dgm:pt>
    <dgm:pt modelId="{3F7EA86F-860E-4F3C-9108-B154FB6D8FBC}" type="pres">
      <dgm:prSet presAssocID="{D601F5AA-095B-4E59-81C2-5D85EC887AF3}" presName="level" presStyleLbl="node1" presStyleIdx="7" presStyleCnt="9">
        <dgm:presLayoutVars>
          <dgm:chMax val="1"/>
          <dgm:bulletEnabled val="1"/>
        </dgm:presLayoutVars>
      </dgm:prSet>
      <dgm:spPr/>
    </dgm:pt>
    <dgm:pt modelId="{54D638FB-7524-4C71-B01C-31AEC0FEF0B4}" type="pres">
      <dgm:prSet presAssocID="{D601F5AA-095B-4E59-81C2-5D85EC887AF3}" presName="levelTx" presStyleLbl="revTx" presStyleIdx="0" presStyleCnt="0">
        <dgm:presLayoutVars>
          <dgm:chMax val="1"/>
          <dgm:bulletEnabled val="1"/>
        </dgm:presLayoutVars>
      </dgm:prSet>
      <dgm:spPr/>
    </dgm:pt>
    <dgm:pt modelId="{FF085218-CDEF-427B-8E8D-071F7CB659ED}" type="pres">
      <dgm:prSet presAssocID="{ED48ABC5-1236-4233-B17E-FC299C1CC633}" presName="Name8" presStyleCnt="0"/>
      <dgm:spPr/>
    </dgm:pt>
    <dgm:pt modelId="{027DFB99-46AA-42D1-8AD2-AF80BD073255}" type="pres">
      <dgm:prSet presAssocID="{ED48ABC5-1236-4233-B17E-FC299C1CC633}" presName="level" presStyleLbl="node1" presStyleIdx="8" presStyleCnt="9" custLinFactNeighborY="-1395">
        <dgm:presLayoutVars>
          <dgm:chMax val="1"/>
          <dgm:bulletEnabled val="1"/>
        </dgm:presLayoutVars>
      </dgm:prSet>
      <dgm:spPr/>
    </dgm:pt>
    <dgm:pt modelId="{A5625A91-6F28-436D-9CCB-7CFDB7D0214B}" type="pres">
      <dgm:prSet presAssocID="{ED48ABC5-1236-4233-B17E-FC299C1CC633}" presName="levelTx" presStyleLbl="revTx" presStyleIdx="0" presStyleCnt="0">
        <dgm:presLayoutVars>
          <dgm:chMax val="1"/>
          <dgm:bulletEnabled val="1"/>
        </dgm:presLayoutVars>
      </dgm:prSet>
      <dgm:spPr/>
    </dgm:pt>
  </dgm:ptLst>
  <dgm:cxnLst>
    <dgm:cxn modelId="{8F107309-45B5-224F-BDA1-243C4D920B03}" type="presOf" srcId="{6CAEAE39-197F-8C49-BD7E-24F6D026E3DE}" destId="{4AB51E76-E7CF-D440-A0F5-FF93221F3C96}" srcOrd="0" destOrd="0" presId="urn:microsoft.com/office/officeart/2005/8/layout/pyramid1"/>
    <dgm:cxn modelId="{E701E50C-7D6D-40F6-965D-DB8110990F3F}" type="presOf" srcId="{3ECD9231-1C54-4CC3-9E91-34A9529E097C}" destId="{2B5583C6-B41A-400D-97F6-2C77C18E58CC}" srcOrd="0" destOrd="0" presId="urn:microsoft.com/office/officeart/2005/8/layout/pyramid1"/>
    <dgm:cxn modelId="{40C0D313-CE7D-4667-9BA6-690C8CC384D6}" type="presOf" srcId="{D601F5AA-095B-4E59-81C2-5D85EC887AF3}" destId="{54D638FB-7524-4C71-B01C-31AEC0FEF0B4}"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5158DC26-237B-4A8C-B16F-D157BC3B7B2E}" type="presOf" srcId="{E6C5DB2D-B0D2-4237-8993-2BFD6FD441BC}" destId="{21590B6B-C8F5-4998-B950-F303D27536B4}" srcOrd="1" destOrd="0" presId="urn:microsoft.com/office/officeart/2005/8/layout/pyramid1"/>
    <dgm:cxn modelId="{2F820843-73B2-44E8-A45E-E5975D1C04C5}" srcId="{6C5EBA96-789F-ED44-B7F5-8C36D63EEB81}" destId="{60D9609D-CB00-4B20-AE0D-FCD6962A61FB}" srcOrd="4" destOrd="0" parTransId="{8780C77F-EE16-4D1F-BD02-81E00D648727}" sibTransId="{22CE4D8B-4096-4A71-9FFC-2E20BDC2E0C8}"/>
    <dgm:cxn modelId="{B7528A47-38DD-4089-81E4-8F697752A568}" srcId="{6C5EBA96-789F-ED44-B7F5-8C36D63EEB81}" destId="{D601F5AA-095B-4E59-81C2-5D85EC887AF3}" srcOrd="7" destOrd="0" parTransId="{4790A947-A544-4C41-B819-67CA9B4DE560}" sibTransId="{F710AA63-DB43-4CFE-BBCD-860E551A440A}"/>
    <dgm:cxn modelId="{42E4A569-EDEA-40DF-97DF-0854F65D4F43}" type="presOf" srcId="{C4096232-4AFF-4062-BB4D-43281069BCF1}" destId="{B68E94F8-B174-47D2-AB71-7BA2FB39C81B}" srcOrd="1" destOrd="0" presId="urn:microsoft.com/office/officeart/2005/8/layout/pyramid1"/>
    <dgm:cxn modelId="{B8967172-A2D5-44D9-94DB-933DD219B1DF}" type="presOf" srcId="{C4096232-4AFF-4062-BB4D-43281069BCF1}" destId="{246044D0-BF8B-46D7-A2F6-060185E892B3}" srcOrd="0" destOrd="0" presId="urn:microsoft.com/office/officeart/2005/8/layout/pyramid1"/>
    <dgm:cxn modelId="{EB932076-DC83-A44C-B733-EB0781BA1736}" srcId="{6C5EBA96-789F-ED44-B7F5-8C36D63EEB81}" destId="{85400D43-B215-C143-B4AF-FC6D7D36AAF2}" srcOrd="0" destOrd="0" parTransId="{8D317564-43CF-3B40-88A7-B0A8B4B4CB71}" sibTransId="{9262D5C8-FBFD-E94E-BE52-1442B1F67620}"/>
    <dgm:cxn modelId="{847EFD7A-162E-4DEC-A705-E51E1A2BC6EA}" type="presOf" srcId="{60D9609D-CB00-4B20-AE0D-FCD6962A61FB}" destId="{286E36B0-F96F-4F13-85D6-D1020DD8BE96}" srcOrd="1" destOrd="0" presId="urn:microsoft.com/office/officeart/2005/8/layout/pyramid1"/>
    <dgm:cxn modelId="{5F944D7C-1772-4A92-9C17-65EAF0F46241}" srcId="{6C5EBA96-789F-ED44-B7F5-8C36D63EEB81}" destId="{E6C5DB2D-B0D2-4237-8993-2BFD6FD441BC}" srcOrd="3" destOrd="0" parTransId="{DA1A9EEF-96F3-4210-A8FE-1DEC77263E51}" sibTransId="{B55F3DA1-DA7A-4176-85E2-0C6AC2779B29}"/>
    <dgm:cxn modelId="{BF0C2B83-32AA-5D4E-8C3D-4EA9A0B5277B}" type="presOf" srcId="{85400D43-B215-C143-B4AF-FC6D7D36AAF2}" destId="{15B5A93A-36F0-4940-8D88-8C8ECD3578BC}" srcOrd="0" destOrd="0" presId="urn:microsoft.com/office/officeart/2005/8/layout/pyramid1"/>
    <dgm:cxn modelId="{BC1B928E-AD60-4784-B727-00EA6CFA7A08}" srcId="{6C5EBA96-789F-ED44-B7F5-8C36D63EEB81}" destId="{ED48ABC5-1236-4233-B17E-FC299C1CC633}" srcOrd="8" destOrd="0" parTransId="{45856826-3F0D-4B39-A5A3-7DDA449671C1}" sibTransId="{225BB9C3-43F5-4246-9BAD-1AC436B7B2FC}"/>
    <dgm:cxn modelId="{FDA8E99C-0418-624B-9FA7-7DD1F2DC02B9}" srcId="{6C5EBA96-789F-ED44-B7F5-8C36D63EEB81}" destId="{6CAEAE39-197F-8C49-BD7E-24F6D026E3DE}" srcOrd="2" destOrd="0" parTransId="{B7399456-EF45-DE41-9F6A-83B3321C4379}" sibTransId="{509178AC-3B1B-CF40-8461-BD0DCBF2C3DA}"/>
    <dgm:cxn modelId="{4BD4F5A0-99ED-4276-AFF9-297098A53E75}" srcId="{6C5EBA96-789F-ED44-B7F5-8C36D63EEB81}" destId="{C4096232-4AFF-4062-BB4D-43281069BCF1}" srcOrd="5" destOrd="0" parTransId="{726B838E-D589-4511-B41B-BCD97BDF3A47}" sibTransId="{A6720957-5FB4-4DD9-8F32-2087FCB9CC1C}"/>
    <dgm:cxn modelId="{A18EA2A1-8DFB-451F-80CF-B0491DB40173}" srcId="{6C5EBA96-789F-ED44-B7F5-8C36D63EEB81}" destId="{3ECD9231-1C54-4CC3-9E91-34A9529E097C}" srcOrd="6" destOrd="0" parTransId="{3C0F0C13-7AC5-42E2-A5A9-2D8B66C32D87}" sibTransId="{C883669C-223C-45C7-9858-03E593F42423}"/>
    <dgm:cxn modelId="{B38D52AE-44EC-EE40-90EE-14D5BB783F9D}" type="presOf" srcId="{50C2950A-C3A9-F44D-8B0F-95198E1B250C}" destId="{6C9B7809-924F-4644-9AA3-07378E8C3A04}" srcOrd="1" destOrd="0" presId="urn:microsoft.com/office/officeart/2005/8/layout/pyramid1"/>
    <dgm:cxn modelId="{CB01E8B0-7671-4A8E-A2B4-B11E6984330E}" type="presOf" srcId="{60D9609D-CB00-4B20-AE0D-FCD6962A61FB}" destId="{948436AA-DE3E-46EC-AA68-10318805C41D}" srcOrd="0" destOrd="0" presId="urn:microsoft.com/office/officeart/2005/8/layout/pyramid1"/>
    <dgm:cxn modelId="{B6EEDEB2-D6F7-4A00-8B25-7D8EE3E83276}" type="presOf" srcId="{ED48ABC5-1236-4233-B17E-FC299C1CC633}" destId="{027DFB99-46AA-42D1-8AD2-AF80BD073255}" srcOrd="0" destOrd="0" presId="urn:microsoft.com/office/officeart/2005/8/layout/pyramid1"/>
    <dgm:cxn modelId="{D2BE51C4-0DBF-4A5B-90DD-CE98C5A7CEB6}" type="presOf" srcId="{D601F5AA-095B-4E59-81C2-5D85EC887AF3}" destId="{3F7EA86F-860E-4F3C-9108-B154FB6D8FBC}" srcOrd="0" destOrd="0" presId="urn:microsoft.com/office/officeart/2005/8/layout/pyramid1"/>
    <dgm:cxn modelId="{15DAC4D2-78A0-064F-9A82-2898459295C1}" type="presOf" srcId="{85400D43-B215-C143-B4AF-FC6D7D36AAF2}" destId="{7C0A26E6-8C3D-4747-A841-CB613E954E1A}" srcOrd="1" destOrd="0" presId="urn:microsoft.com/office/officeart/2005/8/layout/pyramid1"/>
    <dgm:cxn modelId="{381E3AD4-0C7E-8944-B997-3E38C97A8B1F}" type="presOf" srcId="{50C2950A-C3A9-F44D-8B0F-95198E1B250C}" destId="{A46DD88E-E190-874E-A785-C057872A5559}" srcOrd="0" destOrd="0" presId="urn:microsoft.com/office/officeart/2005/8/layout/pyramid1"/>
    <dgm:cxn modelId="{80FAAED8-81FA-4169-8D5F-B4EF0DC390FF}" type="presOf" srcId="{E6C5DB2D-B0D2-4237-8993-2BFD6FD441BC}" destId="{0123BA52-CDCC-4C8D-B17D-0EA0F09282AA}" srcOrd="0" destOrd="0" presId="urn:microsoft.com/office/officeart/2005/8/layout/pyramid1"/>
    <dgm:cxn modelId="{D4A18EDC-882B-9F4F-818A-C27E3AF98967}" srcId="{6C5EBA96-789F-ED44-B7F5-8C36D63EEB81}" destId="{50C2950A-C3A9-F44D-8B0F-95198E1B250C}" srcOrd="1" destOrd="0" parTransId="{118B565F-E294-1443-81C2-74013AD00D4A}" sibTransId="{6C19D865-DCB6-D047-8F52-B3C0F8921D6A}"/>
    <dgm:cxn modelId="{A63ACFE6-A087-D149-86FE-815D084EF503}" type="presOf" srcId="{6CAEAE39-197F-8C49-BD7E-24F6D026E3DE}" destId="{1C621ECD-2206-664A-B2F9-FE8BA56B2C1A}" srcOrd="1" destOrd="0" presId="urn:microsoft.com/office/officeart/2005/8/layout/pyramid1"/>
    <dgm:cxn modelId="{29EB7EEA-BA1F-46E3-A5C6-B778D7055748}" type="presOf" srcId="{3ECD9231-1C54-4CC3-9E91-34A9529E097C}" destId="{98FF904F-F388-4BB6-9D68-9B2310D0DEF0}" srcOrd="1" destOrd="0" presId="urn:microsoft.com/office/officeart/2005/8/layout/pyramid1"/>
    <dgm:cxn modelId="{615BC8ED-8348-46BA-8894-EA97439C8CCC}" type="presOf" srcId="{ED48ABC5-1236-4233-B17E-FC299C1CC633}" destId="{A5625A91-6F28-436D-9CCB-7CFDB7D0214B}" srcOrd="1" destOrd="0" presId="urn:microsoft.com/office/officeart/2005/8/layout/pyramid1"/>
    <dgm:cxn modelId="{334FECEC-D2D1-7743-9283-15C4BA38BFE3}" type="presParOf" srcId="{CFC99609-BCD1-F246-B772-229B5F093CF8}" destId="{A498D1B2-BA18-CA45-8AA5-FDB46B1E1060}" srcOrd="0" destOrd="0" presId="urn:microsoft.com/office/officeart/2005/8/layout/pyramid1"/>
    <dgm:cxn modelId="{80D6F5A2-E62D-C54B-A260-56339B1C41BF}" type="presParOf" srcId="{A498D1B2-BA18-CA45-8AA5-FDB46B1E1060}" destId="{15B5A93A-36F0-4940-8D88-8C8ECD3578BC}" srcOrd="0" destOrd="0" presId="urn:microsoft.com/office/officeart/2005/8/layout/pyramid1"/>
    <dgm:cxn modelId="{1727498F-E125-2740-841B-0F7EF73922D7}" type="presParOf" srcId="{A498D1B2-BA18-CA45-8AA5-FDB46B1E1060}" destId="{7C0A26E6-8C3D-4747-A841-CB613E954E1A}" srcOrd="1" destOrd="0" presId="urn:microsoft.com/office/officeart/2005/8/layout/pyramid1"/>
    <dgm:cxn modelId="{41CB31B2-7022-A84F-9B76-43E78386636B}" type="presParOf" srcId="{CFC99609-BCD1-F246-B772-229B5F093CF8}" destId="{5435ECDD-AA3C-304B-8CF8-76AE24F20F2C}" srcOrd="1" destOrd="0" presId="urn:microsoft.com/office/officeart/2005/8/layout/pyramid1"/>
    <dgm:cxn modelId="{9AFFE6EA-EC7C-1A4B-8411-7044675EED18}" type="presParOf" srcId="{5435ECDD-AA3C-304B-8CF8-76AE24F20F2C}" destId="{A46DD88E-E190-874E-A785-C057872A5559}" srcOrd="0" destOrd="0" presId="urn:microsoft.com/office/officeart/2005/8/layout/pyramid1"/>
    <dgm:cxn modelId="{E7075CAE-F647-484E-98C7-1106DE11A3D6}" type="presParOf" srcId="{5435ECDD-AA3C-304B-8CF8-76AE24F20F2C}" destId="{6C9B7809-924F-4644-9AA3-07378E8C3A04}" srcOrd="1" destOrd="0" presId="urn:microsoft.com/office/officeart/2005/8/layout/pyramid1"/>
    <dgm:cxn modelId="{2D6C1E44-E78A-FE42-B8C3-6518F2BF213D}" type="presParOf" srcId="{CFC99609-BCD1-F246-B772-229B5F093CF8}" destId="{F87E0573-2872-3442-90C2-774250A1A30C}" srcOrd="2" destOrd="0" presId="urn:microsoft.com/office/officeart/2005/8/layout/pyramid1"/>
    <dgm:cxn modelId="{A1689F53-C891-E248-9361-4B639186D6CB}" type="presParOf" srcId="{F87E0573-2872-3442-90C2-774250A1A30C}" destId="{4AB51E76-E7CF-D440-A0F5-FF93221F3C96}" srcOrd="0" destOrd="0" presId="urn:microsoft.com/office/officeart/2005/8/layout/pyramid1"/>
    <dgm:cxn modelId="{02D70F0F-1175-7E4B-9553-17F728844045}" type="presParOf" srcId="{F87E0573-2872-3442-90C2-774250A1A30C}" destId="{1C621ECD-2206-664A-B2F9-FE8BA56B2C1A}" srcOrd="1" destOrd="0" presId="urn:microsoft.com/office/officeart/2005/8/layout/pyramid1"/>
    <dgm:cxn modelId="{431D8799-3558-4CB6-AC13-61FA0A797F5D}" type="presParOf" srcId="{CFC99609-BCD1-F246-B772-229B5F093CF8}" destId="{905A43BA-3261-4366-AA1F-5D3471458939}" srcOrd="3" destOrd="0" presId="urn:microsoft.com/office/officeart/2005/8/layout/pyramid1"/>
    <dgm:cxn modelId="{55D387CA-5E0B-4095-B467-F76017B0A3E2}" type="presParOf" srcId="{905A43BA-3261-4366-AA1F-5D3471458939}" destId="{0123BA52-CDCC-4C8D-B17D-0EA0F09282AA}" srcOrd="0" destOrd="0" presId="urn:microsoft.com/office/officeart/2005/8/layout/pyramid1"/>
    <dgm:cxn modelId="{9CF33FB6-7E36-45CD-A3E7-F6DCCDA50ABD}" type="presParOf" srcId="{905A43BA-3261-4366-AA1F-5D3471458939}" destId="{21590B6B-C8F5-4998-B950-F303D27536B4}" srcOrd="1" destOrd="0" presId="urn:microsoft.com/office/officeart/2005/8/layout/pyramid1"/>
    <dgm:cxn modelId="{34670126-1A72-4179-A690-39709E684964}" type="presParOf" srcId="{CFC99609-BCD1-F246-B772-229B5F093CF8}" destId="{644EA055-D900-4824-AB36-9AF475A0D026}" srcOrd="4" destOrd="0" presId="urn:microsoft.com/office/officeart/2005/8/layout/pyramid1"/>
    <dgm:cxn modelId="{B5146448-7890-47DE-8FFC-98FD293C18B2}" type="presParOf" srcId="{644EA055-D900-4824-AB36-9AF475A0D026}" destId="{948436AA-DE3E-46EC-AA68-10318805C41D}" srcOrd="0" destOrd="0" presId="urn:microsoft.com/office/officeart/2005/8/layout/pyramid1"/>
    <dgm:cxn modelId="{93306F17-60A7-4649-A9AF-137BD7C2A59A}" type="presParOf" srcId="{644EA055-D900-4824-AB36-9AF475A0D026}" destId="{286E36B0-F96F-4F13-85D6-D1020DD8BE96}" srcOrd="1" destOrd="0" presId="urn:microsoft.com/office/officeart/2005/8/layout/pyramid1"/>
    <dgm:cxn modelId="{1A7BAB2E-36D2-404B-B5DB-8DB38B1A7003}" type="presParOf" srcId="{CFC99609-BCD1-F246-B772-229B5F093CF8}" destId="{D933A1FE-D3A8-48BA-9A6C-BC9CB8CBFEA8}" srcOrd="5" destOrd="0" presId="urn:microsoft.com/office/officeart/2005/8/layout/pyramid1"/>
    <dgm:cxn modelId="{E0A75FF1-FA4E-4C82-98C6-7AA22C8C7611}" type="presParOf" srcId="{D933A1FE-D3A8-48BA-9A6C-BC9CB8CBFEA8}" destId="{246044D0-BF8B-46D7-A2F6-060185E892B3}" srcOrd="0" destOrd="0" presId="urn:microsoft.com/office/officeart/2005/8/layout/pyramid1"/>
    <dgm:cxn modelId="{CD4E34B9-6A58-4FCF-9C05-315144C86BFD}" type="presParOf" srcId="{D933A1FE-D3A8-48BA-9A6C-BC9CB8CBFEA8}" destId="{B68E94F8-B174-47D2-AB71-7BA2FB39C81B}" srcOrd="1" destOrd="0" presId="urn:microsoft.com/office/officeart/2005/8/layout/pyramid1"/>
    <dgm:cxn modelId="{9AD6957C-5038-480F-96E7-C7AA71CCEB69}" type="presParOf" srcId="{CFC99609-BCD1-F246-B772-229B5F093CF8}" destId="{68392837-F21B-4A97-A269-D2F899AFC7AA}" srcOrd="6" destOrd="0" presId="urn:microsoft.com/office/officeart/2005/8/layout/pyramid1"/>
    <dgm:cxn modelId="{3903C51D-1606-4E4C-8EE4-AB6D18204AE4}" type="presParOf" srcId="{68392837-F21B-4A97-A269-D2F899AFC7AA}" destId="{2B5583C6-B41A-400D-97F6-2C77C18E58CC}" srcOrd="0" destOrd="0" presId="urn:microsoft.com/office/officeart/2005/8/layout/pyramid1"/>
    <dgm:cxn modelId="{36562E24-0539-489A-A4D1-91439052B78C}" type="presParOf" srcId="{68392837-F21B-4A97-A269-D2F899AFC7AA}" destId="{98FF904F-F388-4BB6-9D68-9B2310D0DEF0}" srcOrd="1" destOrd="0" presId="urn:microsoft.com/office/officeart/2005/8/layout/pyramid1"/>
    <dgm:cxn modelId="{D3AEB3E6-30B2-42AF-B005-4E1D776BBCF0}" type="presParOf" srcId="{CFC99609-BCD1-F246-B772-229B5F093CF8}" destId="{35905E6C-50C7-4D05-B045-80A9DB9E2972}" srcOrd="7" destOrd="0" presId="urn:microsoft.com/office/officeart/2005/8/layout/pyramid1"/>
    <dgm:cxn modelId="{E4D67232-45B4-49F5-A2FF-EC8007FA5B44}" type="presParOf" srcId="{35905E6C-50C7-4D05-B045-80A9DB9E2972}" destId="{3F7EA86F-860E-4F3C-9108-B154FB6D8FBC}" srcOrd="0" destOrd="0" presId="urn:microsoft.com/office/officeart/2005/8/layout/pyramid1"/>
    <dgm:cxn modelId="{62F7E14D-4058-460D-AA23-F5C656947F38}" type="presParOf" srcId="{35905E6C-50C7-4D05-B045-80A9DB9E2972}" destId="{54D638FB-7524-4C71-B01C-31AEC0FEF0B4}" srcOrd="1" destOrd="0" presId="urn:microsoft.com/office/officeart/2005/8/layout/pyramid1"/>
    <dgm:cxn modelId="{5047C45E-C4D2-4A90-8A72-B7D2EAFD8A4E}" type="presParOf" srcId="{CFC99609-BCD1-F246-B772-229B5F093CF8}" destId="{FF085218-CDEF-427B-8E8D-071F7CB659ED}" srcOrd="8" destOrd="0" presId="urn:microsoft.com/office/officeart/2005/8/layout/pyramid1"/>
    <dgm:cxn modelId="{9B77F07D-B501-435C-9A73-0125F11BC98C}" type="presParOf" srcId="{FF085218-CDEF-427B-8E8D-071F7CB659ED}" destId="{027DFB99-46AA-42D1-8AD2-AF80BD073255}" srcOrd="0" destOrd="0" presId="urn:microsoft.com/office/officeart/2005/8/layout/pyramid1"/>
    <dgm:cxn modelId="{3B9009B4-853D-4D7A-9A9F-E936583F464F}" type="presParOf" srcId="{FF085218-CDEF-427B-8E8D-071F7CB659ED}" destId="{A5625A91-6F28-436D-9CCB-7CFDB7D0214B}"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5A93A-36F0-4940-8D88-8C8ECD3578BC}">
      <dsp:nvSpPr>
        <dsp:cNvPr id="0" name=""/>
        <dsp:cNvSpPr/>
      </dsp:nvSpPr>
      <dsp:spPr>
        <a:xfrm>
          <a:off x="5109028" y="0"/>
          <a:ext cx="1277257" cy="704991"/>
        </a:xfrm>
        <a:prstGeom prst="trapezoid">
          <a:avLst>
            <a:gd name="adj" fmla="val 90587"/>
          </a:avLst>
        </a:prstGeom>
        <a:solidFill>
          <a:schemeClr val="tx2">
            <a:lumMod val="10000"/>
            <a:lumOff val="9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t> </a:t>
          </a:r>
        </a:p>
        <a:p>
          <a:pPr marL="0" lvl="0" indent="0" algn="ctr" defTabSz="4889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a:t>
          </a:r>
        </a:p>
        <a:p>
          <a:pPr marL="0" lvl="0" indent="0" algn="ctr" defTabSz="488950">
            <a:lnSpc>
              <a:spcPct val="90000"/>
            </a:lnSpc>
            <a:spcBef>
              <a:spcPct val="0"/>
            </a:spcBef>
            <a:spcAft>
              <a:spcPct val="35000"/>
            </a:spcAft>
            <a:buNone/>
          </a:pPr>
          <a:r>
            <a:rPr lang="cy-GB" sz="900" kern="1200" noProof="0" dirty="0"/>
            <a:t>Dyma Megan</a:t>
          </a:r>
          <a:r>
            <a:rPr lang="cy-GB" sz="1100" kern="1200" noProof="0" dirty="0"/>
            <a:t>.</a:t>
          </a:r>
        </a:p>
      </dsp:txBody>
      <dsp:txXfrm>
        <a:off x="5109028" y="0"/>
        <a:ext cx="1277257" cy="704991"/>
      </dsp:txXfrm>
    </dsp:sp>
    <dsp:sp modelId="{A46DD88E-E190-874E-A785-C057872A5559}">
      <dsp:nvSpPr>
        <dsp:cNvPr id="0" name=""/>
        <dsp:cNvSpPr/>
      </dsp:nvSpPr>
      <dsp:spPr>
        <a:xfrm>
          <a:off x="4470399" y="704991"/>
          <a:ext cx="2554514" cy="704991"/>
        </a:xfrm>
        <a:prstGeom prst="trapezoid">
          <a:avLst>
            <a:gd name="adj" fmla="val 90587"/>
          </a:avLst>
        </a:prstGeom>
        <a:solidFill>
          <a:schemeClr val="accent1">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 Dyma Megan. Mae </a:t>
          </a:r>
          <a:r>
            <a:rPr lang="cy-GB" sz="900" kern="1200" noProof="0" dirty="0" err="1"/>
            <a:t>Morag</a:t>
          </a:r>
          <a:r>
            <a:rPr lang="cy-GB" sz="900" kern="1200" noProof="0" dirty="0"/>
            <a:t> yn byw yn Yr Alban. Mae Megan yn byw yn Cymru.</a:t>
          </a:r>
        </a:p>
      </dsp:txBody>
      <dsp:txXfrm>
        <a:off x="4917439" y="704991"/>
        <a:ext cx="1660434" cy="704991"/>
      </dsp:txXfrm>
    </dsp:sp>
    <dsp:sp modelId="{4AB51E76-E7CF-D440-A0F5-FF93221F3C96}">
      <dsp:nvSpPr>
        <dsp:cNvPr id="0" name=""/>
        <dsp:cNvSpPr/>
      </dsp:nvSpPr>
      <dsp:spPr>
        <a:xfrm>
          <a:off x="3831771" y="1409982"/>
          <a:ext cx="3831771" cy="704991"/>
        </a:xfrm>
        <a:prstGeom prst="trapezoid">
          <a:avLst>
            <a:gd name="adj" fmla="val 90587"/>
          </a:avLst>
        </a:prstGeom>
        <a:solidFill>
          <a:schemeClr val="accent4">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a:t>
          </a:r>
        </a:p>
      </dsp:txBody>
      <dsp:txXfrm>
        <a:off x="4502331" y="1409982"/>
        <a:ext cx="2490651" cy="704991"/>
      </dsp:txXfrm>
    </dsp:sp>
    <dsp:sp modelId="{0123BA52-CDCC-4C8D-B17D-0EA0F09282AA}">
      <dsp:nvSpPr>
        <dsp:cNvPr id="0" name=""/>
        <dsp:cNvSpPr/>
      </dsp:nvSpPr>
      <dsp:spPr>
        <a:xfrm>
          <a:off x="3193142" y="2114973"/>
          <a:ext cx="5109028" cy="704991"/>
        </a:xfrm>
        <a:prstGeom prst="trapezoid">
          <a:avLst>
            <a:gd name="adj" fmla="val 90587"/>
          </a:avLst>
        </a:prstGeom>
        <a:solidFill>
          <a:schemeClr val="tx2">
            <a:lumMod val="25000"/>
            <a:lumOff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  ond mae’n well gyda Megan faner Cymru achos mae’n fwyaf lliwgar. </a:t>
          </a:r>
        </a:p>
      </dsp:txBody>
      <dsp:txXfrm>
        <a:off x="4087222" y="2114973"/>
        <a:ext cx="3320868" cy="704991"/>
      </dsp:txXfrm>
    </dsp:sp>
    <dsp:sp modelId="{948436AA-DE3E-46EC-AA68-10318805C41D}">
      <dsp:nvSpPr>
        <dsp:cNvPr id="0" name=""/>
        <dsp:cNvSpPr/>
      </dsp:nvSpPr>
      <dsp:spPr>
        <a:xfrm>
          <a:off x="2554514" y="2819964"/>
          <a:ext cx="6386285" cy="704991"/>
        </a:xfrm>
        <a:prstGeom prst="trapezoid">
          <a:avLst>
            <a:gd name="adj" fmla="val 90587"/>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 ond mae’n well gyda Megan faner Cymru achos mae’n fwyaf lliwgar. Mae Megan yn meddwl bod pice ar y maen yn well na chyffug Yr Alban achos mae’n fwy blasus.</a:t>
          </a:r>
        </a:p>
      </dsp:txBody>
      <dsp:txXfrm>
        <a:off x="3672114" y="2819964"/>
        <a:ext cx="4151085" cy="704991"/>
      </dsp:txXfrm>
    </dsp:sp>
    <dsp:sp modelId="{246044D0-BF8B-46D7-A2F6-060185E892B3}">
      <dsp:nvSpPr>
        <dsp:cNvPr id="0" name=""/>
        <dsp:cNvSpPr/>
      </dsp:nvSpPr>
      <dsp:spPr>
        <a:xfrm>
          <a:off x="1915885" y="3524955"/>
          <a:ext cx="7663542" cy="704991"/>
        </a:xfrm>
        <a:prstGeom prst="trapezoid">
          <a:avLst>
            <a:gd name="adj" fmla="val 90587"/>
          </a:avLst>
        </a:prstGeom>
        <a:solidFill>
          <a:schemeClr val="accent4">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  ond mae’n well gyda Megan faner Cymru achos mae’n fwyaf lliwgar. Mae Megan yn meddwl bod pice ar y maen yn well na chyffug Yr Alban achos mae’n fwy blasus. Mae </a:t>
          </a:r>
          <a:r>
            <a:rPr lang="cy-GB" sz="900" kern="1200" noProof="0" dirty="0" err="1"/>
            <a:t>Morag</a:t>
          </a:r>
          <a:r>
            <a:rPr lang="cy-GB" sz="900" kern="1200" noProof="0" dirty="0"/>
            <a:t> yn meddwl bod cyffug yr Alban yn fwyaf blasus.</a:t>
          </a:r>
        </a:p>
      </dsp:txBody>
      <dsp:txXfrm>
        <a:off x="3257005" y="3524955"/>
        <a:ext cx="4981302" cy="704991"/>
      </dsp:txXfrm>
    </dsp:sp>
    <dsp:sp modelId="{2B5583C6-B41A-400D-97F6-2C77C18E58CC}">
      <dsp:nvSpPr>
        <dsp:cNvPr id="0" name=""/>
        <dsp:cNvSpPr/>
      </dsp:nvSpPr>
      <dsp:spPr>
        <a:xfrm>
          <a:off x="1277257" y="4229946"/>
          <a:ext cx="8940799" cy="704991"/>
        </a:xfrm>
        <a:prstGeom prst="trapezoid">
          <a:avLst>
            <a:gd name="adj" fmla="val 90587"/>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  ond mae’n well gyda Megan faner Cymru achos mae’n fwyaf lliwgar. Mae Megan yn meddwl bod pice ar y maen yn well na chyffug Yr Alban achos mae’n fwy blasus. Mae </a:t>
          </a:r>
          <a:r>
            <a:rPr lang="cy-GB" sz="900" kern="1200" noProof="0" dirty="0" err="1"/>
            <a:t>Morag</a:t>
          </a:r>
          <a:r>
            <a:rPr lang="cy-GB" sz="900" kern="1200" noProof="0" dirty="0"/>
            <a:t> yn meddwl bod cyffug yr Alban yn fwyaf blasus. Mae well gyda Megan gennin </a:t>
          </a:r>
          <a:r>
            <a:rPr lang="cy-GB" sz="900" kern="1200" noProof="0" dirty="0" err="1"/>
            <a:t>pedr</a:t>
          </a:r>
          <a:r>
            <a:rPr lang="cy-GB" sz="900" kern="1200" noProof="0" dirty="0"/>
            <a:t> achos mae’n pert.</a:t>
          </a:r>
        </a:p>
      </dsp:txBody>
      <dsp:txXfrm>
        <a:off x="2841897" y="4229946"/>
        <a:ext cx="5811519" cy="704991"/>
      </dsp:txXfrm>
    </dsp:sp>
    <dsp:sp modelId="{3F7EA86F-860E-4F3C-9108-B154FB6D8FBC}">
      <dsp:nvSpPr>
        <dsp:cNvPr id="0" name=""/>
        <dsp:cNvSpPr/>
      </dsp:nvSpPr>
      <dsp:spPr>
        <a:xfrm>
          <a:off x="638628" y="4934937"/>
          <a:ext cx="10218056" cy="704991"/>
        </a:xfrm>
        <a:prstGeom prst="trapezoid">
          <a:avLst>
            <a:gd name="adj" fmla="val 90587"/>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  ond mae’n well gyda Megan faner Cymru achos mae’n fwyaf lliwgar. Mae Megan yn meddwl bod pice ar y maen yn well na chyffug Yr Alban achos mae’n fwy blasus. Mae </a:t>
          </a:r>
          <a:r>
            <a:rPr lang="cy-GB" sz="900" kern="1200" noProof="0" dirty="0" err="1"/>
            <a:t>Morag</a:t>
          </a:r>
          <a:r>
            <a:rPr lang="cy-GB" sz="900" kern="1200" noProof="0" dirty="0"/>
            <a:t> yn meddwl bod cyffug yr Alban yn fwyaf blasus. Mae well gyda Megan gennin </a:t>
          </a:r>
          <a:r>
            <a:rPr lang="cy-GB" sz="900" kern="1200" noProof="0" dirty="0" err="1"/>
            <a:t>pedr</a:t>
          </a:r>
          <a:r>
            <a:rPr lang="cy-GB" sz="900" kern="1200" noProof="0" dirty="0"/>
            <a:t> achos mae’n pert. Hoff blodau </a:t>
          </a:r>
          <a:r>
            <a:rPr lang="cy-GB" sz="900" kern="1200" noProof="0" dirty="0" err="1"/>
            <a:t>Morag</a:t>
          </a:r>
          <a:r>
            <a:rPr lang="cy-GB" sz="900" kern="1200" noProof="0" dirty="0"/>
            <a:t> ydy’r ysgall achos mae’n </a:t>
          </a:r>
          <a:r>
            <a:rPr lang="cy-GB" sz="900" kern="1200" noProof="0" dirty="0" err="1"/>
            <a:t>pertaf</a:t>
          </a:r>
          <a:r>
            <a:rPr lang="cy-GB" sz="900" kern="1200" noProof="0" dirty="0"/>
            <a:t>. Mae </a:t>
          </a:r>
          <a:r>
            <a:rPr lang="cy-GB" sz="900" kern="1200" noProof="0" dirty="0" err="1"/>
            <a:t>Morag</a:t>
          </a:r>
          <a:r>
            <a:rPr lang="cy-GB" sz="900" kern="1200" noProof="0" dirty="0"/>
            <a:t> ac Megan yn meddwl bod bara </a:t>
          </a:r>
          <a:r>
            <a:rPr lang="cy-GB" sz="900" kern="1200" noProof="0" dirty="0" err="1"/>
            <a:t>lava</a:t>
          </a:r>
          <a:r>
            <a:rPr lang="cy-GB" sz="900" kern="1200" noProof="0" dirty="0"/>
            <a:t> yn waethaf! Ych a fi!</a:t>
          </a:r>
        </a:p>
      </dsp:txBody>
      <dsp:txXfrm>
        <a:off x="2426788" y="4934937"/>
        <a:ext cx="6641736" cy="704991"/>
      </dsp:txXfrm>
    </dsp:sp>
    <dsp:sp modelId="{027DFB99-46AA-42D1-8AD2-AF80BD073255}">
      <dsp:nvSpPr>
        <dsp:cNvPr id="0" name=""/>
        <dsp:cNvSpPr/>
      </dsp:nvSpPr>
      <dsp:spPr>
        <a:xfrm>
          <a:off x="0" y="5639928"/>
          <a:ext cx="11495314" cy="704991"/>
        </a:xfrm>
        <a:prstGeom prst="trapezoid">
          <a:avLst>
            <a:gd name="adj" fmla="val 90587"/>
          </a:avLst>
        </a:prstGeom>
        <a:solidFill>
          <a:schemeClr val="accent4">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cy-GB" sz="900" kern="1200" noProof="0" dirty="0"/>
            <a:t>Dyma </a:t>
          </a:r>
          <a:r>
            <a:rPr lang="cy-GB" sz="900" kern="1200" noProof="0" dirty="0" err="1"/>
            <a:t>Morag</a:t>
          </a:r>
          <a:r>
            <a:rPr lang="cy-GB" sz="900" kern="1200" noProof="0" dirty="0"/>
            <a:t>. Dyma Megan. Mae </a:t>
          </a:r>
          <a:r>
            <a:rPr lang="cy-GB" sz="900" kern="1200" noProof="0" dirty="0" err="1"/>
            <a:t>Morag</a:t>
          </a:r>
          <a:r>
            <a:rPr lang="cy-GB" sz="900" kern="1200" noProof="0" dirty="0"/>
            <a:t> yn byw yn Yr Alban. Mae Megan yn byw yn Cymru. Hoff baner </a:t>
          </a:r>
          <a:r>
            <a:rPr lang="cy-GB" sz="900" kern="1200" noProof="0" dirty="0" err="1"/>
            <a:t>Morag</a:t>
          </a:r>
          <a:r>
            <a:rPr lang="cy-GB" sz="900" kern="1200" noProof="0" dirty="0"/>
            <a:t> ydy’r baner Yr Alban achos mae’n  Lliwgar  ond mae’n well gyda Megan faner Cymru achos mae’n fwyaf lliwgar. Mae Megan yn meddwl bod pice ar y maen yn well na chyffug Yr Alban achos mae’n fwy blasus. Mae </a:t>
          </a:r>
          <a:r>
            <a:rPr lang="cy-GB" sz="900" kern="1200" noProof="0" dirty="0" err="1"/>
            <a:t>Morag</a:t>
          </a:r>
          <a:r>
            <a:rPr lang="cy-GB" sz="900" kern="1200" noProof="0" dirty="0"/>
            <a:t> yn meddwl bod cyffug yr Alban yn fwyaf blasus. Mae well gyda Megan gennin </a:t>
          </a:r>
          <a:r>
            <a:rPr lang="cy-GB" sz="900" kern="1200" noProof="0" dirty="0" err="1"/>
            <a:t>pedr</a:t>
          </a:r>
          <a:r>
            <a:rPr lang="cy-GB" sz="900" kern="1200" noProof="0" dirty="0"/>
            <a:t> achos mae’n pert. Hoff blodau </a:t>
          </a:r>
          <a:r>
            <a:rPr lang="cy-GB" sz="900" kern="1200" noProof="0" dirty="0" err="1"/>
            <a:t>Morag</a:t>
          </a:r>
          <a:r>
            <a:rPr lang="cy-GB" sz="900" kern="1200" noProof="0" dirty="0"/>
            <a:t> ydy’r ysgall achos mae’n </a:t>
          </a:r>
          <a:r>
            <a:rPr lang="cy-GB" sz="900" kern="1200" noProof="0" dirty="0" err="1"/>
            <a:t>pertaf</a:t>
          </a:r>
          <a:r>
            <a:rPr lang="cy-GB" sz="900" kern="1200" noProof="0" dirty="0"/>
            <a:t>. Mae </a:t>
          </a:r>
          <a:r>
            <a:rPr lang="cy-GB" sz="900" kern="1200" noProof="0" dirty="0" err="1"/>
            <a:t>Morag</a:t>
          </a:r>
          <a:r>
            <a:rPr lang="cy-GB" sz="900" kern="1200" noProof="0" dirty="0"/>
            <a:t> ac Megan yn meddwl bod bara </a:t>
          </a:r>
          <a:r>
            <a:rPr lang="cy-GB" sz="900" kern="1200" noProof="0" dirty="0" err="1"/>
            <a:t>lava</a:t>
          </a:r>
          <a:r>
            <a:rPr lang="cy-GB" sz="900" kern="1200" noProof="0" dirty="0"/>
            <a:t> yn waethaf! Ych a fi! </a:t>
          </a:r>
          <a:r>
            <a:rPr kumimoji="0" lang="cy-GB" sz="900" b="0" i="0" u="none" strike="noStrike" kern="1200" cap="none" spc="0" normalizeH="0" baseline="0" noProof="0" dirty="0">
              <a:ln>
                <a:noFill/>
              </a:ln>
              <a:solidFill>
                <a:sysClr val="windowText" lastClr="000000"/>
              </a:solidFill>
              <a:effectLst/>
              <a:uLnTx/>
              <a:uFillTx/>
            </a:rPr>
            <a:t>Mae </a:t>
          </a:r>
          <a:r>
            <a:rPr kumimoji="0" lang="cy-GB" sz="900" b="0" i="0" u="none" strike="noStrike" kern="1200" cap="none" spc="0" normalizeH="0" baseline="0" noProof="0" dirty="0" err="1">
              <a:ln>
                <a:noFill/>
              </a:ln>
              <a:solidFill>
                <a:sysClr val="windowText" lastClr="000000"/>
              </a:solidFill>
              <a:effectLst/>
              <a:uLnTx/>
              <a:uFillTx/>
            </a:rPr>
            <a:t>Morag</a:t>
          </a:r>
          <a:r>
            <a:rPr kumimoji="0" lang="cy-GB" sz="900" b="0" i="0" u="none" strike="noStrike" kern="1200" cap="none" spc="0" normalizeH="0" baseline="0" noProof="0" dirty="0">
              <a:ln>
                <a:noFill/>
              </a:ln>
              <a:solidFill>
                <a:sysClr val="windowText" lastClr="000000"/>
              </a:solidFill>
              <a:effectLst/>
              <a:uLnTx/>
              <a:uFillTx/>
            </a:rPr>
            <a:t> a Megan yn meddwl bod y Gwisg genedlaethol o’r Alban ac o Gymru yn wych a maen nhw’n lliwgar. </a:t>
          </a:r>
          <a:endParaRPr lang="cy-GB" sz="900" kern="1200" noProof="0" dirty="0"/>
        </a:p>
      </dsp:txBody>
      <dsp:txXfrm>
        <a:off x="2011679" y="5639928"/>
        <a:ext cx="7471954" cy="704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5A93A-36F0-4940-8D88-8C8ECD3578BC}">
      <dsp:nvSpPr>
        <dsp:cNvPr id="0" name=""/>
        <dsp:cNvSpPr/>
      </dsp:nvSpPr>
      <dsp:spPr>
        <a:xfrm>
          <a:off x="5109028" y="0"/>
          <a:ext cx="1277257" cy="704991"/>
        </a:xfrm>
        <a:prstGeom prst="trapezoid">
          <a:avLst>
            <a:gd name="adj" fmla="val 90587"/>
          </a:avLst>
        </a:prstGeom>
        <a:solidFill>
          <a:schemeClr val="tx2">
            <a:lumMod val="10000"/>
            <a:lumOff val="9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dirty="0"/>
            <a:t> </a:t>
          </a:r>
        </a:p>
        <a:p>
          <a:pPr marL="0" lvl="0" indent="0" algn="ctr" defTabSz="488950">
            <a:lnSpc>
              <a:spcPct val="90000"/>
            </a:lnSpc>
            <a:spcBef>
              <a:spcPct val="0"/>
            </a:spcBef>
            <a:spcAft>
              <a:spcPct val="35000"/>
            </a:spcAft>
            <a:buNone/>
          </a:pPr>
          <a:r>
            <a:rPr lang="en-GB" sz="900" kern="1200" noProof="0" dirty="0"/>
            <a:t>This is Morag.</a:t>
          </a:r>
        </a:p>
        <a:p>
          <a:pPr marL="0" lvl="0" indent="0" algn="ctr" defTabSz="488950">
            <a:lnSpc>
              <a:spcPct val="90000"/>
            </a:lnSpc>
            <a:spcBef>
              <a:spcPct val="0"/>
            </a:spcBef>
            <a:spcAft>
              <a:spcPct val="35000"/>
            </a:spcAft>
            <a:buNone/>
          </a:pPr>
          <a:r>
            <a:rPr lang="en-GB" sz="900" kern="1200" noProof="0" dirty="0"/>
            <a:t>This is Megan</a:t>
          </a:r>
        </a:p>
      </dsp:txBody>
      <dsp:txXfrm>
        <a:off x="5109028" y="0"/>
        <a:ext cx="1277257" cy="704991"/>
      </dsp:txXfrm>
    </dsp:sp>
    <dsp:sp modelId="{A46DD88E-E190-874E-A785-C057872A5559}">
      <dsp:nvSpPr>
        <dsp:cNvPr id="0" name=""/>
        <dsp:cNvSpPr/>
      </dsp:nvSpPr>
      <dsp:spPr>
        <a:xfrm>
          <a:off x="4470399" y="704991"/>
          <a:ext cx="2554514" cy="704991"/>
        </a:xfrm>
        <a:prstGeom prst="trapezoid">
          <a:avLst>
            <a:gd name="adj" fmla="val 90587"/>
          </a:avLst>
        </a:prstGeom>
        <a:solidFill>
          <a:schemeClr val="accent1">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This is Megan. Morag lives in Scotland. Megan lives in Wales.</a:t>
          </a:r>
        </a:p>
      </dsp:txBody>
      <dsp:txXfrm>
        <a:off x="4917439" y="704991"/>
        <a:ext cx="1660434" cy="704991"/>
      </dsp:txXfrm>
    </dsp:sp>
    <dsp:sp modelId="{4AB51E76-E7CF-D440-A0F5-FF93221F3C96}">
      <dsp:nvSpPr>
        <dsp:cNvPr id="0" name=""/>
        <dsp:cNvSpPr/>
      </dsp:nvSpPr>
      <dsp:spPr>
        <a:xfrm>
          <a:off x="3831771" y="1400147"/>
          <a:ext cx="3831771" cy="704991"/>
        </a:xfrm>
        <a:prstGeom prst="trapezoid">
          <a:avLst>
            <a:gd name="adj" fmla="val 90587"/>
          </a:avLst>
        </a:prstGeom>
        <a:solidFill>
          <a:schemeClr val="accent4">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This is Megan. Morag lives in Scotland. Megan lives in Wales. Morag’s  favourite flag is the Scottish flag because it is colourful.</a:t>
          </a:r>
        </a:p>
      </dsp:txBody>
      <dsp:txXfrm>
        <a:off x="4502331" y="1400147"/>
        <a:ext cx="2490651" cy="704991"/>
      </dsp:txXfrm>
    </dsp:sp>
    <dsp:sp modelId="{0123BA52-CDCC-4C8D-B17D-0EA0F09282AA}">
      <dsp:nvSpPr>
        <dsp:cNvPr id="0" name=""/>
        <dsp:cNvSpPr/>
      </dsp:nvSpPr>
      <dsp:spPr>
        <a:xfrm>
          <a:off x="3193142" y="2114973"/>
          <a:ext cx="5109028" cy="704991"/>
        </a:xfrm>
        <a:prstGeom prst="trapezoid">
          <a:avLst>
            <a:gd name="adj" fmla="val 90587"/>
          </a:avLst>
        </a:prstGeom>
        <a:solidFill>
          <a:schemeClr val="tx2">
            <a:lumMod val="25000"/>
            <a:lumOff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 This is Megan. Morag lives in Scotland. Megan lives in Wales.  Morag’s favourite flag is the Scottish flag because it is colourful, but Megan prefers the Welsh flag  because it is most colourful.</a:t>
          </a:r>
        </a:p>
      </dsp:txBody>
      <dsp:txXfrm>
        <a:off x="4087222" y="2114973"/>
        <a:ext cx="3320868" cy="704991"/>
      </dsp:txXfrm>
    </dsp:sp>
    <dsp:sp modelId="{948436AA-DE3E-46EC-AA68-10318805C41D}">
      <dsp:nvSpPr>
        <dsp:cNvPr id="0" name=""/>
        <dsp:cNvSpPr/>
      </dsp:nvSpPr>
      <dsp:spPr>
        <a:xfrm>
          <a:off x="2554514" y="2819964"/>
          <a:ext cx="6386285" cy="704991"/>
        </a:xfrm>
        <a:prstGeom prst="trapezoid">
          <a:avLst>
            <a:gd name="adj" fmla="val 90587"/>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a:t>
          </a:r>
        </a:p>
      </dsp:txBody>
      <dsp:txXfrm>
        <a:off x="3672114" y="2819964"/>
        <a:ext cx="4151085" cy="704991"/>
      </dsp:txXfrm>
    </dsp:sp>
    <dsp:sp modelId="{246044D0-BF8B-46D7-A2F6-060185E892B3}">
      <dsp:nvSpPr>
        <dsp:cNvPr id="0" name=""/>
        <dsp:cNvSpPr/>
      </dsp:nvSpPr>
      <dsp:spPr>
        <a:xfrm>
          <a:off x="1915885" y="3524955"/>
          <a:ext cx="7663542" cy="704991"/>
        </a:xfrm>
        <a:prstGeom prst="trapezoid">
          <a:avLst>
            <a:gd name="adj" fmla="val 90587"/>
          </a:avLst>
        </a:prstGeom>
        <a:solidFill>
          <a:schemeClr val="accent4">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 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a:t>
          </a:r>
        </a:p>
      </dsp:txBody>
      <dsp:txXfrm>
        <a:off x="3257005" y="3524955"/>
        <a:ext cx="4981302" cy="704991"/>
      </dsp:txXfrm>
    </dsp:sp>
    <dsp:sp modelId="{2B5583C6-B41A-400D-97F6-2C77C18E58CC}">
      <dsp:nvSpPr>
        <dsp:cNvPr id="0" name=""/>
        <dsp:cNvSpPr/>
      </dsp:nvSpPr>
      <dsp:spPr>
        <a:xfrm>
          <a:off x="1277257" y="4229946"/>
          <a:ext cx="8940799" cy="704991"/>
        </a:xfrm>
        <a:prstGeom prst="trapezoid">
          <a:avLst>
            <a:gd name="adj" fmla="val 90587"/>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 Megan prefers daffodils because they are pretty. </a:t>
          </a:r>
        </a:p>
      </dsp:txBody>
      <dsp:txXfrm>
        <a:off x="2841897" y="4229946"/>
        <a:ext cx="5811519" cy="704991"/>
      </dsp:txXfrm>
    </dsp:sp>
    <dsp:sp modelId="{3F7EA86F-860E-4F3C-9108-B154FB6D8FBC}">
      <dsp:nvSpPr>
        <dsp:cNvPr id="0" name=""/>
        <dsp:cNvSpPr/>
      </dsp:nvSpPr>
      <dsp:spPr>
        <a:xfrm>
          <a:off x="638628" y="4934937"/>
          <a:ext cx="10218056" cy="704991"/>
        </a:xfrm>
        <a:prstGeom prst="trapezoid">
          <a:avLst>
            <a:gd name="adj" fmla="val 90587"/>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 Megan prefers daffodils because they are pretty. Morag’s favourite flower is the thistle because it is prettier. Morag and Megan think that Lava bread is the worst. </a:t>
          </a:r>
          <a:r>
            <a:rPr lang="en-GB" sz="900" kern="1200" noProof="0" dirty="0" err="1"/>
            <a:t>Ych</a:t>
          </a:r>
          <a:r>
            <a:rPr lang="en-GB" sz="900" kern="1200" noProof="0" dirty="0"/>
            <a:t> a fi! </a:t>
          </a:r>
        </a:p>
      </dsp:txBody>
      <dsp:txXfrm>
        <a:off x="2426788" y="4934937"/>
        <a:ext cx="6641736" cy="704991"/>
      </dsp:txXfrm>
    </dsp:sp>
    <dsp:sp modelId="{027DFB99-46AA-42D1-8AD2-AF80BD073255}">
      <dsp:nvSpPr>
        <dsp:cNvPr id="0" name=""/>
        <dsp:cNvSpPr/>
      </dsp:nvSpPr>
      <dsp:spPr>
        <a:xfrm>
          <a:off x="0" y="5630094"/>
          <a:ext cx="11495314" cy="704991"/>
        </a:xfrm>
        <a:prstGeom prst="trapezoid">
          <a:avLst>
            <a:gd name="adj" fmla="val 90587"/>
          </a:avLst>
        </a:prstGeom>
        <a:solidFill>
          <a:schemeClr val="accent4">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noProof="0" dirty="0"/>
            <a:t>This is Morag . This is Megan. Morag lives in Scotland. Megan lives in Wales.  Morag’s favourite flag is the Scottish flag  because it is colourful,  but Megan prefers the Welsh flag because it is most colourful. Megan thinks Welsh cakes are better than Scottish fudge because they are more delicious. Megan thinks that Scottish fudge is the most delicious. Megan prefers daffodils because they are pretty. Morag’s favourite flower is the thistle because it is prettier. Morag and Megan think that Lava bread is the worst. </a:t>
          </a:r>
          <a:r>
            <a:rPr lang="en-GB" sz="900" kern="1200" noProof="0" dirty="0" err="1"/>
            <a:t>Ych</a:t>
          </a:r>
          <a:r>
            <a:rPr lang="en-GB" sz="900" kern="1200" noProof="0" dirty="0"/>
            <a:t> a fi!  Morag and Megan think that the National costumes of Scotland and Wales are great </a:t>
          </a:r>
          <a:r>
            <a:rPr kumimoji="0" lang="en-GB" sz="900" b="0" i="0" u="none" strike="noStrike" kern="1200" cap="none" spc="0" normalizeH="0" baseline="0" noProof="0" dirty="0">
              <a:ln>
                <a:noFill/>
              </a:ln>
              <a:solidFill>
                <a:sysClr val="windowText" lastClr="000000"/>
              </a:solidFill>
              <a:effectLst/>
              <a:uLnTx/>
              <a:uFillTx/>
            </a:rPr>
            <a:t>because they are colourful.  </a:t>
          </a:r>
          <a:endParaRPr lang="en-GB" sz="900" kern="1200" noProof="0" dirty="0"/>
        </a:p>
      </dsp:txBody>
      <dsp:txXfrm>
        <a:off x="2011679" y="5630094"/>
        <a:ext cx="7471954" cy="70499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3BAEC-B5D2-7004-E4C9-3360F3F9E9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DEB27B-3535-C1C0-7E98-B1ED44FA31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E36CA4-46A3-38B3-ECD5-DD3E3814F02D}"/>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5" name="Footer Placeholder 4">
            <a:extLst>
              <a:ext uri="{FF2B5EF4-FFF2-40B4-BE49-F238E27FC236}">
                <a16:creationId xmlns:a16="http://schemas.microsoft.com/office/drawing/2014/main" id="{6747D2C5-532A-E304-5289-C775E5625A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13001-16AB-2FD9-B7DB-6FD48CFB8049}"/>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209229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9E0B-169C-F044-26EC-AF74FB60F9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C8F21E-3765-8E6F-F6A2-670B84DBC8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043CD-0CF3-4EF7-97C1-A8D7FE77F91B}"/>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5" name="Footer Placeholder 4">
            <a:extLst>
              <a:ext uri="{FF2B5EF4-FFF2-40B4-BE49-F238E27FC236}">
                <a16:creationId xmlns:a16="http://schemas.microsoft.com/office/drawing/2014/main" id="{E64E1C96-F453-FFA9-CC25-F81190F9C7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74A7FE-11A6-3D4F-DFF7-556C5528F765}"/>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118212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31F68-6BE7-FF44-3EC7-BA5581A168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BA3A96-8655-DCDF-5B12-B137738523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947E52-0A98-5117-93A8-354CD794AEDE}"/>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5" name="Footer Placeholder 4">
            <a:extLst>
              <a:ext uri="{FF2B5EF4-FFF2-40B4-BE49-F238E27FC236}">
                <a16:creationId xmlns:a16="http://schemas.microsoft.com/office/drawing/2014/main" id="{5B12FC3F-5084-5D7A-39F0-9D3EF17B89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5CD0A-8507-4DFE-499F-ABCDE6908E12}"/>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1574701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25C6-252B-7D31-98B1-9F81F3F5F9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AB80B4-D351-7682-2779-F7E9E4A1F8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2D3899-FF69-4CE1-0AC6-B140D538BC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C74F60-7148-0CF9-C65B-B83B9F3C8C54}"/>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6" name="Footer Placeholder 5">
            <a:extLst>
              <a:ext uri="{FF2B5EF4-FFF2-40B4-BE49-F238E27FC236}">
                <a16:creationId xmlns:a16="http://schemas.microsoft.com/office/drawing/2014/main" id="{78435C07-7E2D-CCD3-607E-C3D40F14D1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3953AC-D1B5-61BD-2083-7FB60542E17B}"/>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4236552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7C8E4-71D3-F68E-1299-423E846B58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EE8AC-45AA-2E4D-3BEC-B57786C8B6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2BC6A4-3D05-070F-873D-A4C1FB6002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1FCBA5-F4FF-EB9C-4275-89A2C5FB1C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EDDBCF-73BE-71EF-1974-E43904D241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E0609C-29E3-8DEA-3144-75648057C0F3}"/>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8" name="Footer Placeholder 7">
            <a:extLst>
              <a:ext uri="{FF2B5EF4-FFF2-40B4-BE49-F238E27FC236}">
                <a16:creationId xmlns:a16="http://schemas.microsoft.com/office/drawing/2014/main" id="{5291F7AE-9726-D660-B6AB-124288B032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2D93EA-E1B3-4209-B652-6766E0C46425}"/>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3757967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5C07D-0ADF-9BCC-7401-1FB043642C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47ACBC-20D1-E7CD-C2A0-AD3BC699307E}"/>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4" name="Footer Placeholder 3">
            <a:extLst>
              <a:ext uri="{FF2B5EF4-FFF2-40B4-BE49-F238E27FC236}">
                <a16:creationId xmlns:a16="http://schemas.microsoft.com/office/drawing/2014/main" id="{6D60B6E2-F24F-78E8-56E4-19361F5B7E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3DD1EC-81F5-7E40-2BD5-1E55AD0A728B}"/>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2865613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F1AB39-9C8B-5959-8BA3-22FD972717F9}"/>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3" name="Footer Placeholder 2">
            <a:extLst>
              <a:ext uri="{FF2B5EF4-FFF2-40B4-BE49-F238E27FC236}">
                <a16:creationId xmlns:a16="http://schemas.microsoft.com/office/drawing/2014/main" id="{17157338-B625-A6A7-EC7F-AB64015A43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21967F-3194-C817-6261-5A0C5BB2AAEC}"/>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320505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B5F9-94FF-F0C2-EE46-E41E6BEEA5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157FCA-01AB-F09F-74CC-24EE5F9C42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B7D56E-5EBE-895C-D8CE-7D3404776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B4FA5-154D-1228-E227-B59A5C46A5A3}"/>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6" name="Footer Placeholder 5">
            <a:extLst>
              <a:ext uri="{FF2B5EF4-FFF2-40B4-BE49-F238E27FC236}">
                <a16:creationId xmlns:a16="http://schemas.microsoft.com/office/drawing/2014/main" id="{38BC1F13-A549-73B3-AA7E-478166B3DB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F42D9-A067-5E8B-CAE1-8FF4A7AA8A41}"/>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541161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5A72A-6D34-B3BC-FB05-F7549CDAAA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2DA632-73C6-9C96-DFAB-E91DE3E0BE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B55B59-1056-212F-C05D-B440ADA62F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B0DB1-953C-2C81-F0BB-777E69FDF06E}"/>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6" name="Footer Placeholder 5">
            <a:extLst>
              <a:ext uri="{FF2B5EF4-FFF2-40B4-BE49-F238E27FC236}">
                <a16:creationId xmlns:a16="http://schemas.microsoft.com/office/drawing/2014/main" id="{B4A4D70B-FB2F-2C89-2616-A28CB8DF7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40B72C-47E4-33B8-571D-B0BEF9644775}"/>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1121227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2D57-0A61-93B3-FD8C-3330BD736B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A79022-CD41-77FA-17A8-295A2AC3D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F8324F-3AFF-2F84-0183-0491192E8C01}"/>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5" name="Footer Placeholder 4">
            <a:extLst>
              <a:ext uri="{FF2B5EF4-FFF2-40B4-BE49-F238E27FC236}">
                <a16:creationId xmlns:a16="http://schemas.microsoft.com/office/drawing/2014/main" id="{977F528E-6D8D-BC82-44F4-4A51D0CCB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6049D-BB16-0FA3-65E6-230903DF04D8}"/>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2134141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2565CD-5705-78E9-37D3-A486ED2476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7A60C7-7A69-6679-63DE-AE89874183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CB1700-6C2E-F8B0-4BDD-E76B3A8FC5BA}"/>
              </a:ext>
            </a:extLst>
          </p:cNvPr>
          <p:cNvSpPr>
            <a:spLocks noGrp="1"/>
          </p:cNvSpPr>
          <p:nvPr>
            <p:ph type="dt" sz="half" idx="10"/>
          </p:nvPr>
        </p:nvSpPr>
        <p:spPr/>
        <p:txBody>
          <a:bodyPr/>
          <a:lstStyle/>
          <a:p>
            <a:fld id="{ABE863AF-4F91-4CA6-B89A-2E68ADFEF214}" type="datetimeFigureOut">
              <a:rPr lang="en-GB" smtClean="0"/>
              <a:t>26/03/2025</a:t>
            </a:fld>
            <a:endParaRPr lang="en-GB"/>
          </a:p>
        </p:txBody>
      </p:sp>
      <p:sp>
        <p:nvSpPr>
          <p:cNvPr id="5" name="Footer Placeholder 4">
            <a:extLst>
              <a:ext uri="{FF2B5EF4-FFF2-40B4-BE49-F238E27FC236}">
                <a16:creationId xmlns:a16="http://schemas.microsoft.com/office/drawing/2014/main" id="{80AAB598-A417-9B16-E903-26B2A04289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CD021-51DA-991B-FDA3-4F0A155EE529}"/>
              </a:ext>
            </a:extLst>
          </p:cNvPr>
          <p:cNvSpPr>
            <a:spLocks noGrp="1"/>
          </p:cNvSpPr>
          <p:nvPr>
            <p:ph type="sldNum" sz="quarter" idx="12"/>
          </p:nvPr>
        </p:nvSpPr>
        <p:spPr/>
        <p:txBody>
          <a:bodyPr/>
          <a:lstStyle/>
          <a:p>
            <a:fld id="{43CB0590-EB1C-4A28-B6D6-AF9FF730E27D}" type="slidenum">
              <a:rPr lang="en-GB" smtClean="0"/>
              <a:t>‹#›</a:t>
            </a:fld>
            <a:endParaRPr lang="en-GB"/>
          </a:p>
        </p:txBody>
      </p:sp>
    </p:spTree>
    <p:extLst>
      <p:ext uri="{BB962C8B-B14F-4D97-AF65-F5344CB8AC3E}">
        <p14:creationId xmlns:p14="http://schemas.microsoft.com/office/powerpoint/2010/main" val="3671172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C73D5E-3EBA-E44D-C835-96D0762743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D0121A-E045-FD29-74D2-BCB91E9FFA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E5184C-AD41-FCEC-4D3B-E8D7521B5A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E863AF-4F91-4CA6-B89A-2E68ADFEF214}" type="datetimeFigureOut">
              <a:rPr lang="en-GB" smtClean="0"/>
              <a:t>26/03/2025</a:t>
            </a:fld>
            <a:endParaRPr lang="en-GB"/>
          </a:p>
        </p:txBody>
      </p:sp>
      <p:sp>
        <p:nvSpPr>
          <p:cNvPr id="5" name="Footer Placeholder 4">
            <a:extLst>
              <a:ext uri="{FF2B5EF4-FFF2-40B4-BE49-F238E27FC236}">
                <a16:creationId xmlns:a16="http://schemas.microsoft.com/office/drawing/2014/main" id="{4E403E04-1B50-9C47-BC96-FEB31DA55E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6AA8DF-6C2F-6A72-8C57-8C3913A230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CB0590-EB1C-4A28-B6D6-AF9FF730E27D}" type="slidenum">
              <a:rPr lang="en-GB" smtClean="0"/>
              <a:t>‹#›</a:t>
            </a:fld>
            <a:endParaRPr lang="en-GB"/>
          </a:p>
        </p:txBody>
      </p:sp>
    </p:spTree>
    <p:extLst>
      <p:ext uri="{BB962C8B-B14F-4D97-AF65-F5344CB8AC3E}">
        <p14:creationId xmlns:p14="http://schemas.microsoft.com/office/powerpoint/2010/main" val="26854874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pixabay.com/fr/vectors/drapeau-ecosse-%C3%A9cossais-bleu-blanc-38939/" TargetMode="External"/><Relationship Id="rId7" Type="http://schemas.openxmlformats.org/officeDocument/2006/relationships/hyperlink" Target="https://simple.wikipedia.org/wiki/Flag_of_Scotland"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publicdomainpictures.net/en/view-image.php?image=104525&amp;picture=welsh-flag"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2.jpg"/><Relationship Id="rId9" Type="http://schemas.openxmlformats.org/officeDocument/2006/relationships/hyperlink" Target="https://en.wikipedia.org/wiki/Flag_of_Wale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ublicdomainpictures.net/en/view-image.php?image=104525&amp;picture=welsh-flag" TargetMode="External"/><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s://pixabay.com/fr/vectors/drapeau-ecosse-%C3%A9cossais-bleu-blanc-38939/"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beautifulcataya/3804996777"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www.pixnio.com/flora-plants/flowers/daffodils-flowers-pictures/daffodils-bloom" TargetMode="Externa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nine2ninetysix/24484810827" TargetMode="External"/><Relationship Id="rId7" Type="http://schemas.openxmlformats.org/officeDocument/2006/relationships/hyperlink" Target="https://creativecommons.org/licenses/by-nc/3.0/" TargetMode="External"/><Relationship Id="rId2" Type="http://schemas.openxmlformats.org/officeDocument/2006/relationships/image" Target="../media/image7.jpg"/><Relationship Id="rId1" Type="http://schemas.openxmlformats.org/officeDocument/2006/relationships/slideLayout" Target="../slideLayouts/slideLayout9.xml"/><Relationship Id="rId6" Type="http://schemas.openxmlformats.org/officeDocument/2006/relationships/hyperlink" Target="https://creativecommons.org/licenses/by/3.0/" TargetMode="External"/><Relationship Id="rId5" Type="http://schemas.openxmlformats.org/officeDocument/2006/relationships/hyperlink" Target="https://www.flickr.com/photos/28576278@N03/3316090246" TargetMode="Externa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3" Type="http://schemas.openxmlformats.org/officeDocument/2006/relationships/hyperlink" Target="https://www.cookipedia.co.uk/recipes_wiki/Welsh_Laverbread" TargetMode="External"/><Relationship Id="rId2" Type="http://schemas.openxmlformats.org/officeDocument/2006/relationships/image" Target="../media/image9.jpg"/><Relationship Id="rId1" Type="http://schemas.openxmlformats.org/officeDocument/2006/relationships/slideLayout" Target="../slideLayouts/slideLayout9.xml"/><Relationship Id="rId6" Type="http://schemas.openxmlformats.org/officeDocument/2006/relationships/hyperlink" Target="https://creativecommons.org/licenses/by/3.0/" TargetMode="External"/><Relationship Id="rId5" Type="http://schemas.openxmlformats.org/officeDocument/2006/relationships/hyperlink" Target="https://www.flickr.com/photos/theedinburghblog/355703158/" TargetMode="Externa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hyperlink" Target="http://www.flickr.com/photos/iwona_kellie/429979823/"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1.jpg"/><Relationship Id="rId1" Type="http://schemas.openxmlformats.org/officeDocument/2006/relationships/slideLayout" Target="../slideLayouts/slideLayout9.xml"/><Relationship Id="rId6" Type="http://schemas.openxmlformats.org/officeDocument/2006/relationships/hyperlink" Target="https://creativecommons.org/licenses/by-nc-nd/3.0/" TargetMode="External"/><Relationship Id="rId5" Type="http://schemas.openxmlformats.org/officeDocument/2006/relationships/hyperlink" Target="https://www.antiquesandteacups.info/2016/02/tuesday-cuppa-tea-saint-davids-day-for.html" TargetMode="External"/><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Layout" Target="../diagrams/layout2.xml"/><Relationship Id="rId7" Type="http://schemas.openxmlformats.org/officeDocument/2006/relationships/image" Target="../media/image14.jpg"/><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Flag_of_Wales" TargetMode="External"/><Relationship Id="rId2" Type="http://schemas.openxmlformats.org/officeDocument/2006/relationships/image" Target="../media/image4.png"/><Relationship Id="rId1" Type="http://schemas.openxmlformats.org/officeDocument/2006/relationships/slideLayout" Target="../slideLayouts/slideLayout9.xml"/><Relationship Id="rId6" Type="http://schemas.openxmlformats.org/officeDocument/2006/relationships/hyperlink" Target="https://creativecommons.org/licenses/by-sa/3.0/" TargetMode="External"/><Relationship Id="rId5" Type="http://schemas.openxmlformats.org/officeDocument/2006/relationships/hyperlink" Target="https://simple.wikipedia.org/wiki/Flag_of_Scotland" TargetMode="Externa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9.xml"/><Relationship Id="rId5" Type="http://schemas.openxmlformats.org/officeDocument/2006/relationships/image" Target="../media/image19.sv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FC2805C-0D24-AB9E-C303-F17A111D38D3}"/>
              </a:ext>
            </a:extLst>
          </p:cNvPr>
          <p:cNvSpPr>
            <a:spLocks noGrp="1"/>
          </p:cNvSpPr>
          <p:nvPr>
            <p:ph type="ctrTitle"/>
          </p:nvPr>
        </p:nvSpPr>
        <p:spPr>
          <a:xfrm>
            <a:off x="1804988" y="1442172"/>
            <a:ext cx="8582025" cy="2177328"/>
          </a:xfrm>
        </p:spPr>
        <p:txBody>
          <a:bodyPr anchor="ctr">
            <a:normAutofit/>
          </a:bodyPr>
          <a:lstStyle/>
          <a:p>
            <a:r>
              <a:rPr lang="cy-GB" sz="6600" noProof="0"/>
              <a:t>Meicro Ddysgu 2</a:t>
            </a:r>
          </a:p>
        </p:txBody>
      </p:sp>
      <p:sp>
        <p:nvSpPr>
          <p:cNvPr id="12" name="Rectangle: Rounded Corners 11">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51C615A-00DD-8FAA-3E97-FFAB3FD13278}"/>
              </a:ext>
            </a:extLst>
          </p:cNvPr>
          <p:cNvSpPr>
            <a:spLocks noGrp="1"/>
          </p:cNvSpPr>
          <p:nvPr>
            <p:ph type="subTitle" idx="1"/>
          </p:nvPr>
        </p:nvSpPr>
        <p:spPr>
          <a:xfrm>
            <a:off x="2566988" y="3962400"/>
            <a:ext cx="7058025" cy="581025"/>
          </a:xfrm>
        </p:spPr>
        <p:txBody>
          <a:bodyPr anchor="ctr">
            <a:normAutofit/>
          </a:bodyPr>
          <a:lstStyle/>
          <a:p>
            <a:r>
              <a:rPr lang="cy-GB" sz="2800" noProof="0">
                <a:solidFill>
                  <a:srgbClr val="FFFFFF"/>
                </a:solidFill>
              </a:rPr>
              <a:t>Yvonne Yorkshades </a:t>
            </a:r>
          </a:p>
        </p:txBody>
      </p:sp>
    </p:spTree>
    <p:extLst>
      <p:ext uri="{BB962C8B-B14F-4D97-AF65-F5344CB8AC3E}">
        <p14:creationId xmlns:p14="http://schemas.microsoft.com/office/powerpoint/2010/main" val="952754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DB3673-AD5E-65BE-00C7-996EEB84015C}"/>
              </a:ext>
            </a:extLst>
          </p:cNvPr>
          <p:cNvSpPr txBox="1"/>
          <p:nvPr/>
        </p:nvSpPr>
        <p:spPr>
          <a:xfrm>
            <a:off x="400477" y="314632"/>
            <a:ext cx="5695523" cy="1231106"/>
          </a:xfrm>
          <a:prstGeom prst="rect">
            <a:avLst/>
          </a:prstGeom>
          <a:noFill/>
        </p:spPr>
        <p:txBody>
          <a:bodyPr wrap="square" lIns="91440" tIns="45720" rIns="91440" bIns="45720" rtlCol="0" anchor="t">
            <a:spAutoFit/>
          </a:bodyPr>
          <a:lstStyle/>
          <a:p>
            <a:r>
              <a:rPr lang="cy-GB" sz="1400" b="1" noProof="0" dirty="0"/>
              <a:t>Enw</a:t>
            </a:r>
            <a:r>
              <a:rPr lang="cy-GB" sz="1400" noProof="0" dirty="0"/>
              <a:t>: Yvonne Yorkshades	 </a:t>
            </a:r>
          </a:p>
          <a:p>
            <a:r>
              <a:rPr lang="cy-GB" sz="1400" b="1" noProof="0" dirty="0"/>
              <a:t>Teitl y wers</a:t>
            </a:r>
            <a:r>
              <a:rPr lang="cy-GB" sz="1400" noProof="0" dirty="0"/>
              <a:t>: Cymharu dwy wlad</a:t>
            </a:r>
          </a:p>
          <a:p>
            <a:r>
              <a:rPr lang="cy-GB" sz="1400" b="1" noProof="0" dirty="0"/>
              <a:t>Nod y wers</a:t>
            </a:r>
            <a:r>
              <a:rPr lang="cy-GB" sz="1400" noProof="0" dirty="0"/>
              <a:t>: Byddwn ni’n cymharu  pethau o’r Alban gyda phethau o Gymru a mynegi eich barn. </a:t>
            </a:r>
          </a:p>
          <a:p>
            <a:r>
              <a:rPr lang="cy-GB" sz="1400" b="1" noProof="0" dirty="0"/>
              <a:t>Blwyddyn: </a:t>
            </a:r>
            <a:r>
              <a:rPr lang="cy-GB" sz="1400" noProof="0" dirty="0"/>
              <a:t>6</a:t>
            </a:r>
            <a:r>
              <a:rPr lang="cy-GB" noProof="0" dirty="0"/>
              <a:t>	 </a:t>
            </a:r>
          </a:p>
        </p:txBody>
      </p:sp>
      <p:graphicFrame>
        <p:nvGraphicFramePr>
          <p:cNvPr id="5" name="Table 4">
            <a:extLst>
              <a:ext uri="{FF2B5EF4-FFF2-40B4-BE49-F238E27FC236}">
                <a16:creationId xmlns:a16="http://schemas.microsoft.com/office/drawing/2014/main" id="{50C9AF4E-E2DA-EAB0-8425-A579CA5DF6E4}"/>
              </a:ext>
            </a:extLst>
          </p:cNvPr>
          <p:cNvGraphicFramePr>
            <a:graphicFrameLocks noGrp="1"/>
          </p:cNvGraphicFramePr>
          <p:nvPr>
            <p:extLst>
              <p:ext uri="{D42A27DB-BD31-4B8C-83A1-F6EECF244321}">
                <p14:modId xmlns:p14="http://schemas.microsoft.com/office/powerpoint/2010/main" val="350522523"/>
              </p:ext>
            </p:extLst>
          </p:nvPr>
        </p:nvGraphicFramePr>
        <p:xfrm>
          <a:off x="400477" y="1705979"/>
          <a:ext cx="5695523" cy="4278730"/>
        </p:xfrm>
        <a:graphic>
          <a:graphicData uri="http://schemas.openxmlformats.org/drawingml/2006/table">
            <a:tbl>
              <a:tblPr firstRow="1" bandRow="1">
                <a:tableStyleId>{5940675A-B579-460E-94D1-54222C63F5DA}</a:tableStyleId>
              </a:tblPr>
              <a:tblGrid>
                <a:gridCol w="5695523">
                  <a:extLst>
                    <a:ext uri="{9D8B030D-6E8A-4147-A177-3AD203B41FA5}">
                      <a16:colId xmlns:a16="http://schemas.microsoft.com/office/drawing/2014/main" val="1312087885"/>
                    </a:ext>
                  </a:extLst>
                </a:gridCol>
              </a:tblGrid>
              <a:tr h="7719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t>Ffocws Iaith / Patrymau:</a:t>
                      </a:r>
                    </a:p>
                    <a:p>
                      <a:r>
                        <a:rPr lang="cy-GB" sz="1400" noProof="0" dirty="0"/>
                        <a:t>Beth ydy dy hoff….. di?</a:t>
                      </a:r>
                    </a:p>
                    <a:p>
                      <a:r>
                        <a:rPr lang="cy-GB" sz="1400" noProof="0" dirty="0"/>
                        <a:t>Beth ydy dy farn di o…..?</a:t>
                      </a:r>
                    </a:p>
                    <a:p>
                      <a:r>
                        <a:rPr lang="cy-GB" sz="1400" noProof="0" dirty="0"/>
                        <a:t>Beth sy’n well gyda ti? </a:t>
                      </a:r>
                    </a:p>
                    <a:p>
                      <a:r>
                        <a:rPr lang="cy-GB" sz="1400" b="1" u="sng" noProof="0" dirty="0"/>
                        <a:t>Pam? </a:t>
                      </a:r>
                    </a:p>
                    <a:p>
                      <a:r>
                        <a:rPr lang="cy-GB" sz="1400" noProof="0" dirty="0"/>
                        <a:t>Fy hoff faner ydy ……. achos…….</a:t>
                      </a:r>
                      <a:endParaRPr lang="cy-GB" sz="1400" b="1" u="sng" noProof="0" dirty="0"/>
                    </a:p>
                    <a:p>
                      <a:r>
                        <a:rPr lang="cy-GB" sz="1400" noProof="0" dirty="0"/>
                        <a:t>Rydw i’n meddwl bod y faner Cymru yn ………na y faner Yr Alban achos …….</a:t>
                      </a:r>
                    </a:p>
                    <a:p>
                      <a:r>
                        <a:rPr lang="cy-GB" sz="1400" noProof="0" dirty="0"/>
                        <a:t>Mae’n well gyda fi……… achos……..</a:t>
                      </a:r>
                    </a:p>
                  </a:txBody>
                  <a:tcPr/>
                </a:tc>
                <a:extLst>
                  <a:ext uri="{0D108BD9-81ED-4DB2-BD59-A6C34878D82A}">
                    <a16:rowId xmlns:a16="http://schemas.microsoft.com/office/drawing/2014/main" val="3563350463"/>
                  </a:ext>
                </a:extLst>
              </a:tr>
              <a:tr h="22060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t>Gwybodaeth flaenorol: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t>Mae’r disgyblion wedi bod yn dysgu’r patrymau.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noProof="0" dirty="0"/>
                        <a:t>Byddwn ni’n defnyddio’r patrymau bod rydyn ni wedi bod yn eu dysgu i siarad â’n gilydd ac ateb cwestiynau. </a:t>
                      </a:r>
                      <a:endParaRPr lang="cy-GB" b="0" noProof="0" dirty="0"/>
                    </a:p>
                    <a:p>
                      <a:r>
                        <a:rPr lang="cy-GB" noProof="0" dirty="0"/>
                        <a:t> </a:t>
                      </a:r>
                      <a:endParaRPr lang="cy-GB" b="1" noProof="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cy-GB" b="1" noProof="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cy-GB" b="1" noProof="0" dirty="0"/>
                    </a:p>
                  </a:txBody>
                  <a:tcPr/>
                </a:tc>
                <a:extLst>
                  <a:ext uri="{0D108BD9-81ED-4DB2-BD59-A6C34878D82A}">
                    <a16:rowId xmlns:a16="http://schemas.microsoft.com/office/drawing/2014/main" val="406199136"/>
                  </a:ext>
                </a:extLst>
              </a:tr>
            </a:tbl>
          </a:graphicData>
        </a:graphic>
      </p:graphicFrame>
      <p:graphicFrame>
        <p:nvGraphicFramePr>
          <p:cNvPr id="6" name="Table 5">
            <a:extLst>
              <a:ext uri="{FF2B5EF4-FFF2-40B4-BE49-F238E27FC236}">
                <a16:creationId xmlns:a16="http://schemas.microsoft.com/office/drawing/2014/main" id="{9001ADA3-C802-BBCD-BBD3-5CEBCB84DA77}"/>
              </a:ext>
            </a:extLst>
          </p:cNvPr>
          <p:cNvGraphicFramePr>
            <a:graphicFrameLocks noGrp="1"/>
          </p:cNvGraphicFramePr>
          <p:nvPr>
            <p:extLst>
              <p:ext uri="{D42A27DB-BD31-4B8C-83A1-F6EECF244321}">
                <p14:modId xmlns:p14="http://schemas.microsoft.com/office/powerpoint/2010/main" val="2621441781"/>
              </p:ext>
            </p:extLst>
          </p:nvPr>
        </p:nvGraphicFramePr>
        <p:xfrm>
          <a:off x="6851177" y="242939"/>
          <a:ext cx="5131274" cy="1241272"/>
        </p:xfrm>
        <a:graphic>
          <a:graphicData uri="http://schemas.openxmlformats.org/drawingml/2006/table">
            <a:tbl>
              <a:tblPr firstRow="1" bandRow="1">
                <a:tableStyleId>{5940675A-B579-460E-94D1-54222C63F5DA}</a:tableStyleId>
              </a:tblPr>
              <a:tblGrid>
                <a:gridCol w="5131274">
                  <a:extLst>
                    <a:ext uri="{9D8B030D-6E8A-4147-A177-3AD203B41FA5}">
                      <a16:colId xmlns:a16="http://schemas.microsoft.com/office/drawing/2014/main" val="1348703176"/>
                    </a:ext>
                  </a:extLst>
                </a:gridCol>
              </a:tblGrid>
              <a:tr h="12412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t>Targedau Iaith Personol:</a:t>
                      </a:r>
                    </a:p>
                    <a:p>
                      <a:r>
                        <a:rPr lang="cy-GB" b="0" noProof="0" dirty="0"/>
                        <a:t>I siarad yn hyderus.</a:t>
                      </a:r>
                    </a:p>
                    <a:p>
                      <a:r>
                        <a:rPr lang="cy-GB" b="0" noProof="0" dirty="0"/>
                        <a:t>I ryngweithio gyda disgyblion.</a:t>
                      </a:r>
                    </a:p>
                  </a:txBody>
                  <a:tcPr/>
                </a:tc>
                <a:extLst>
                  <a:ext uri="{0D108BD9-81ED-4DB2-BD59-A6C34878D82A}">
                    <a16:rowId xmlns:a16="http://schemas.microsoft.com/office/drawing/2014/main" val="1886062471"/>
                  </a:ext>
                </a:extLst>
              </a:tr>
            </a:tbl>
          </a:graphicData>
        </a:graphic>
      </p:graphicFrame>
      <p:graphicFrame>
        <p:nvGraphicFramePr>
          <p:cNvPr id="7" name="Table 6">
            <a:extLst>
              <a:ext uri="{FF2B5EF4-FFF2-40B4-BE49-F238E27FC236}">
                <a16:creationId xmlns:a16="http://schemas.microsoft.com/office/drawing/2014/main" id="{FBFD8DC7-EC3E-E303-5CB6-81DF8EE0A61E}"/>
              </a:ext>
            </a:extLst>
          </p:cNvPr>
          <p:cNvGraphicFramePr>
            <a:graphicFrameLocks noGrp="1"/>
          </p:cNvGraphicFramePr>
          <p:nvPr>
            <p:extLst>
              <p:ext uri="{D42A27DB-BD31-4B8C-83A1-F6EECF244321}">
                <p14:modId xmlns:p14="http://schemas.microsoft.com/office/powerpoint/2010/main" val="613907223"/>
              </p:ext>
            </p:extLst>
          </p:nvPr>
        </p:nvGraphicFramePr>
        <p:xfrm>
          <a:off x="6851177" y="1705979"/>
          <a:ext cx="5131274" cy="4632960"/>
        </p:xfrm>
        <a:graphic>
          <a:graphicData uri="http://schemas.openxmlformats.org/drawingml/2006/table">
            <a:tbl>
              <a:tblPr firstRow="1" bandRow="1">
                <a:tableStyleId>{5940675A-B579-460E-94D1-54222C63F5DA}</a:tableStyleId>
              </a:tblPr>
              <a:tblGrid>
                <a:gridCol w="5131274">
                  <a:extLst>
                    <a:ext uri="{9D8B030D-6E8A-4147-A177-3AD203B41FA5}">
                      <a16:colId xmlns:a16="http://schemas.microsoft.com/office/drawing/2014/main" val="3548676605"/>
                    </a:ext>
                  </a:extLst>
                </a:gridCol>
              </a:tblGrid>
              <a:tr h="2336194">
                <a:tc>
                  <a:txBody>
                    <a:bodyPr/>
                    <a:lstStyle/>
                    <a:p>
                      <a:r>
                        <a:rPr lang="cy-GB" b="1" noProof="0" dirty="0"/>
                        <a:t>Gweithgareddau:</a:t>
                      </a:r>
                    </a:p>
                    <a:p>
                      <a:r>
                        <a:rPr lang="cy-GB" noProof="0" dirty="0"/>
                        <a:t>Drilio: Chwap.</a:t>
                      </a:r>
                    </a:p>
                    <a:p>
                      <a:endParaRPr lang="cy-GB" noProof="0" dirty="0"/>
                    </a:p>
                    <a:p>
                      <a:r>
                        <a:rPr lang="cy-GB" noProof="0" dirty="0" err="1"/>
                        <a:t>Gwaithgaredd</a:t>
                      </a:r>
                      <a:r>
                        <a:rPr lang="cy-GB" noProof="0" dirty="0"/>
                        <a:t> 1:</a:t>
                      </a:r>
                    </a:p>
                    <a:p>
                      <a:r>
                        <a:rPr lang="cy-GB" noProof="0" dirty="0" err="1"/>
                        <a:t>Cyfiethiad</a:t>
                      </a:r>
                      <a:r>
                        <a:rPr lang="cy-GB" noProof="0" dirty="0"/>
                        <a:t> pyramid.</a:t>
                      </a:r>
                    </a:p>
                    <a:p>
                      <a:endParaRPr lang="cy-GB" noProof="0" dirty="0"/>
                    </a:p>
                    <a:p>
                      <a:r>
                        <a:rPr lang="cy-GB" noProof="0" dirty="0" err="1"/>
                        <a:t>Gwaithgaredd</a:t>
                      </a:r>
                      <a:r>
                        <a:rPr lang="cy-GB" noProof="0" dirty="0"/>
                        <a:t> 2 :</a:t>
                      </a:r>
                    </a:p>
                    <a:p>
                      <a:r>
                        <a:rPr lang="cy-GB" noProof="0" dirty="0"/>
                        <a:t>Siarad a thrafod gyda ffrindiau.</a:t>
                      </a:r>
                    </a:p>
                    <a:p>
                      <a:endParaRPr lang="cy-GB" noProof="0" dirty="0"/>
                    </a:p>
                  </a:txBody>
                  <a:tcPr/>
                </a:tc>
                <a:extLst>
                  <a:ext uri="{0D108BD9-81ED-4DB2-BD59-A6C34878D82A}">
                    <a16:rowId xmlns:a16="http://schemas.microsoft.com/office/drawing/2014/main" val="810708258"/>
                  </a:ext>
                </a:extLst>
              </a:tr>
              <a:tr h="1962288">
                <a:tc>
                  <a:txBody>
                    <a:bodyPr/>
                    <a:lstStyle/>
                    <a:p>
                      <a:r>
                        <a:rPr lang="cy-GB" b="1" noProof="0" dirty="0"/>
                        <a:t>Geirfa:</a:t>
                      </a:r>
                    </a:p>
                    <a:p>
                      <a:r>
                        <a:rPr lang="cy-GB" sz="1600" b="0" noProof="0" dirty="0"/>
                        <a:t>Melys, lliwgar, prydferth, sbeislyd, da, pert, blasus, di-flas, chwerw</a:t>
                      </a:r>
                    </a:p>
                    <a:p>
                      <a:r>
                        <a:rPr lang="cy-GB" sz="1600" b="0" noProof="0" dirty="0"/>
                        <a:t>Melysach, mwy lliwgar, mwy prydferth, mwy sbeislyd, gwell, mwy pert,  mwy blasus, llai di-flas, llai chwerw.</a:t>
                      </a:r>
                    </a:p>
                    <a:p>
                      <a:r>
                        <a:rPr lang="cy-GB" sz="1600" b="0" noProof="0" dirty="0"/>
                        <a:t>Melysaf, mwyaf lliwgar, mwyaf prydferth, mwyaf sbeislyd, gorau, mwyaf pert, mwyaf blasus, lleiaf di-flas, lleiaf chwerw.</a:t>
                      </a:r>
                    </a:p>
                  </a:txBody>
                  <a:tcPr/>
                </a:tc>
                <a:extLst>
                  <a:ext uri="{0D108BD9-81ED-4DB2-BD59-A6C34878D82A}">
                    <a16:rowId xmlns:a16="http://schemas.microsoft.com/office/drawing/2014/main" val="3081165051"/>
                  </a:ext>
                </a:extLst>
              </a:tr>
            </a:tbl>
          </a:graphicData>
        </a:graphic>
      </p:graphicFrame>
    </p:spTree>
    <p:extLst>
      <p:ext uri="{BB962C8B-B14F-4D97-AF65-F5344CB8AC3E}">
        <p14:creationId xmlns:p14="http://schemas.microsoft.com/office/powerpoint/2010/main" val="3585831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C2AC11E-3162-4990-A36E-92B07ECF1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4" y="633619"/>
            <a:ext cx="4520912"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65C080-8B52-B7CF-7FBF-E9B9BBCDA260}"/>
              </a:ext>
            </a:extLst>
          </p:cNvPr>
          <p:cNvSpPr>
            <a:spLocks noGrp="1"/>
          </p:cNvSpPr>
          <p:nvPr>
            <p:ph type="title"/>
          </p:nvPr>
        </p:nvSpPr>
        <p:spPr>
          <a:xfrm>
            <a:off x="838200" y="978408"/>
            <a:ext cx="3721608" cy="1106424"/>
          </a:xfrm>
        </p:spPr>
        <p:txBody>
          <a:bodyPr>
            <a:normAutofit/>
          </a:bodyPr>
          <a:lstStyle/>
          <a:p>
            <a:r>
              <a:rPr lang="cy-GB" sz="2800" noProof="0" dirty="0"/>
              <a:t>Nod y wers heddiw:</a:t>
            </a:r>
          </a:p>
        </p:txBody>
      </p:sp>
      <p:sp>
        <p:nvSpPr>
          <p:cNvPr id="43" name="Rectangle 42">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3683187"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753E539-5E78-24EC-4908-5B73ED07D81B}"/>
              </a:ext>
            </a:extLst>
          </p:cNvPr>
          <p:cNvSpPr>
            <a:spLocks noGrp="1"/>
          </p:cNvSpPr>
          <p:nvPr>
            <p:ph idx="1"/>
          </p:nvPr>
        </p:nvSpPr>
        <p:spPr>
          <a:xfrm>
            <a:off x="838200" y="2368296"/>
            <a:ext cx="3721608" cy="3502152"/>
          </a:xfrm>
        </p:spPr>
        <p:txBody>
          <a:bodyPr>
            <a:normAutofit/>
          </a:bodyPr>
          <a:lstStyle/>
          <a:p>
            <a:r>
              <a:rPr lang="cy-GB" sz="1700" noProof="0" dirty="0"/>
              <a:t>Adolygu ansoddeiriau.</a:t>
            </a:r>
          </a:p>
          <a:p>
            <a:r>
              <a:rPr lang="cy-GB" sz="1700" noProof="0" dirty="0"/>
              <a:t>Ymarfer y brawddegau.</a:t>
            </a:r>
          </a:p>
          <a:p>
            <a:r>
              <a:rPr lang="cy-GB" sz="1700" noProof="0" dirty="0"/>
              <a:t>Ymarfer gwahanol ffyrdd o fynegi eich barn.</a:t>
            </a:r>
          </a:p>
          <a:p>
            <a:r>
              <a:rPr lang="cy-GB" sz="1700" noProof="0" dirty="0"/>
              <a:t>Chwarae gêm i ymarfer </a:t>
            </a:r>
          </a:p>
          <a:p>
            <a:r>
              <a:rPr lang="cy-GB" sz="1700" noProof="0" dirty="0"/>
              <a:t>Cymharu  pethau o’r Alban gyda phethau o </a:t>
            </a:r>
            <a:r>
              <a:rPr lang="cy-GB" sz="1700" dirty="0"/>
              <a:t>G</a:t>
            </a:r>
            <a:r>
              <a:rPr lang="cy-GB" sz="1700" noProof="0" dirty="0" err="1"/>
              <a:t>ymru</a:t>
            </a:r>
            <a:r>
              <a:rPr lang="cy-GB" sz="1700" noProof="0" dirty="0"/>
              <a:t> a  mynegi eich barn.</a:t>
            </a:r>
          </a:p>
          <a:p>
            <a:pPr marL="0" indent="0">
              <a:buNone/>
            </a:pPr>
            <a:endParaRPr lang="cy-GB" sz="1700" noProof="0" dirty="0"/>
          </a:p>
        </p:txBody>
      </p:sp>
      <p:pic>
        <p:nvPicPr>
          <p:cNvPr id="10" name="Picture 9" descr="A blue and white flag&#10;&#10;AI-generated content may be incorrect.">
            <a:extLst>
              <a:ext uri="{FF2B5EF4-FFF2-40B4-BE49-F238E27FC236}">
                <a16:creationId xmlns:a16="http://schemas.microsoft.com/office/drawing/2014/main" id="{32BF2F46-04D6-0E0C-B472-DFC55F987C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33267" y="934250"/>
            <a:ext cx="3248351" cy="2087065"/>
          </a:xfrm>
          <a:prstGeom prst="rect">
            <a:avLst/>
          </a:prstGeom>
        </p:spPr>
      </p:pic>
      <p:pic>
        <p:nvPicPr>
          <p:cNvPr id="5" name="Picture 4" descr="A red dragon with wings&#10;&#10;AI-generated content may be incorrect.">
            <a:extLst>
              <a:ext uri="{FF2B5EF4-FFF2-40B4-BE49-F238E27FC236}">
                <a16:creationId xmlns:a16="http://schemas.microsoft.com/office/drawing/2014/main" id="{F2729D3D-B973-7A0C-D160-5F46786F6CD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589914" y="1003279"/>
            <a:ext cx="3248352" cy="1949011"/>
          </a:xfrm>
          <a:prstGeom prst="rect">
            <a:avLst/>
          </a:prstGeom>
        </p:spPr>
      </p:pic>
      <p:pic>
        <p:nvPicPr>
          <p:cNvPr id="7" name="Picture 6" descr="A red lion with a yellow border&#10;&#10;AI-generated content may be incorrect.">
            <a:extLst>
              <a:ext uri="{FF2B5EF4-FFF2-40B4-BE49-F238E27FC236}">
                <a16:creationId xmlns:a16="http://schemas.microsoft.com/office/drawing/2014/main" id="{71B6A661-847E-A400-624D-F186C56B8EF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33268" y="3697051"/>
            <a:ext cx="3248352" cy="2170489"/>
          </a:xfrm>
          <a:prstGeom prst="rect">
            <a:avLst/>
          </a:prstGeom>
        </p:spPr>
      </p:pic>
      <p:pic>
        <p:nvPicPr>
          <p:cNvPr id="12" name="Picture 11" descr="A yellow cross on a black background&#10;&#10;AI-generated content may be incorrect.">
            <a:extLst>
              <a:ext uri="{FF2B5EF4-FFF2-40B4-BE49-F238E27FC236}">
                <a16:creationId xmlns:a16="http://schemas.microsoft.com/office/drawing/2014/main" id="{17F3C5C0-26A8-3246-65A5-5B0B34252A9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589914" y="3806326"/>
            <a:ext cx="3248352" cy="1949011"/>
          </a:xfrm>
          <a:prstGeom prst="rect">
            <a:avLst/>
          </a:prstGeom>
        </p:spPr>
      </p:pic>
      <p:sp>
        <p:nvSpPr>
          <p:cNvPr id="8" name="TextBox 7">
            <a:extLst>
              <a:ext uri="{FF2B5EF4-FFF2-40B4-BE49-F238E27FC236}">
                <a16:creationId xmlns:a16="http://schemas.microsoft.com/office/drawing/2014/main" id="{1C8735E8-588A-D6AF-78A1-DFEEE0924CE8}"/>
              </a:ext>
            </a:extLst>
          </p:cNvPr>
          <p:cNvSpPr txBox="1"/>
          <p:nvPr/>
        </p:nvSpPr>
        <p:spPr>
          <a:xfrm>
            <a:off x="6049544" y="5667485"/>
            <a:ext cx="2432076"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7" tooltip="https://simple.wikipedia.org/wiki/Flag_of_Scotland">
                  <a:extLst>
                    <a:ext uri="{A12FA001-AC4F-418D-AE19-62706E023703}">
                      <ahyp:hlinkClr xmlns:ahyp="http://schemas.microsoft.com/office/drawing/2018/hyperlinkcolor" val="tx"/>
                    </a:ext>
                  </a:extLst>
                </a:hlinkClick>
              </a:rPr>
              <a:t>This</a:t>
            </a:r>
            <a:r>
              <a:rPr lang="cy-GB" sz="700" noProof="0" dirty="0">
                <a:solidFill>
                  <a:srgbClr val="FFFFFF"/>
                </a:solidFill>
                <a:hlinkClick r:id="rId7" tooltip="https://simple.wikipedia.org/wiki/Flag_of_Scotland">
                  <a:extLst>
                    <a:ext uri="{A12FA001-AC4F-418D-AE19-62706E023703}">
                      <ahyp:hlinkClr xmlns:ahyp="http://schemas.microsoft.com/office/drawing/2018/hyperlinkcolor" val="tx"/>
                    </a:ext>
                  </a:extLst>
                </a:hlinkClick>
              </a:rPr>
              <a:t> </a:t>
            </a:r>
            <a:r>
              <a:rPr lang="cy-GB" sz="700" noProof="0">
                <a:solidFill>
                  <a:srgbClr val="FFFFFF"/>
                </a:solidFill>
                <a:hlinkClick r:id="rId7" tooltip="https://simple.wikipedia.org/wiki/Flag_of_Scotland">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cy-GB" sz="700" noProof="0" dirty="0">
              <a:solidFill>
                <a:srgbClr val="FFFFFF"/>
              </a:solidFill>
            </a:endParaRPr>
          </a:p>
        </p:txBody>
      </p:sp>
      <p:sp>
        <p:nvSpPr>
          <p:cNvPr id="14" name="TextBox 13">
            <a:extLst>
              <a:ext uri="{FF2B5EF4-FFF2-40B4-BE49-F238E27FC236}">
                <a16:creationId xmlns:a16="http://schemas.microsoft.com/office/drawing/2014/main" id="{8416E108-CBFF-1F7A-2C05-3BE2DC046EDC}"/>
              </a:ext>
            </a:extLst>
          </p:cNvPr>
          <p:cNvSpPr txBox="1"/>
          <p:nvPr/>
        </p:nvSpPr>
        <p:spPr>
          <a:xfrm>
            <a:off x="9406190" y="5555282"/>
            <a:ext cx="2432076"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9" tooltip="https://en.wikipedia.org/wiki/Flag_of_Wales">
                  <a:extLst>
                    <a:ext uri="{A12FA001-AC4F-418D-AE19-62706E023703}">
                      <ahyp:hlinkClr xmlns:ahyp="http://schemas.microsoft.com/office/drawing/2018/hyperlinkcolor" val="tx"/>
                    </a:ext>
                  </a:extLst>
                </a:hlinkClick>
              </a:rPr>
              <a:t>This</a:t>
            </a:r>
            <a:r>
              <a:rPr lang="cy-GB" sz="700" noProof="0" dirty="0">
                <a:solidFill>
                  <a:srgbClr val="FFFFFF"/>
                </a:solidFill>
                <a:hlinkClick r:id="rId9" tooltip="https://en.wikipedia.org/wiki/Flag_of_Wales">
                  <a:extLst>
                    <a:ext uri="{A12FA001-AC4F-418D-AE19-62706E023703}">
                      <ahyp:hlinkClr xmlns:ahyp="http://schemas.microsoft.com/office/drawing/2018/hyperlinkcolor" val="tx"/>
                    </a:ext>
                  </a:extLst>
                </a:hlinkClick>
              </a:rPr>
              <a:t> </a:t>
            </a:r>
            <a:r>
              <a:rPr lang="cy-GB" sz="700" noProof="0">
                <a:solidFill>
                  <a:srgbClr val="FFFFFF"/>
                </a:solidFill>
                <a:hlinkClick r:id="rId9" tooltip="https://en.wikipedia.org/wiki/Flag_of_Wales">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cy-GB" sz="700" noProof="0" dirty="0">
              <a:solidFill>
                <a:srgbClr val="FFFFFF"/>
              </a:solidFill>
            </a:endParaRPr>
          </a:p>
        </p:txBody>
      </p:sp>
    </p:spTree>
    <p:extLst>
      <p:ext uri="{BB962C8B-B14F-4D97-AF65-F5344CB8AC3E}">
        <p14:creationId xmlns:p14="http://schemas.microsoft.com/office/powerpoint/2010/main" val="3316209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8225-56C5-30CC-FDAF-4E7F2F1199D6}"/>
              </a:ext>
            </a:extLst>
          </p:cNvPr>
          <p:cNvSpPr>
            <a:spLocks noGrp="1"/>
          </p:cNvSpPr>
          <p:nvPr>
            <p:ph type="title"/>
          </p:nvPr>
        </p:nvSpPr>
        <p:spPr>
          <a:xfrm>
            <a:off x="838199" y="365126"/>
            <a:ext cx="10645875" cy="972062"/>
          </a:xfrm>
        </p:spPr>
        <p:txBody>
          <a:bodyPr/>
          <a:lstStyle/>
          <a:p>
            <a:pPr algn="ctr"/>
            <a:r>
              <a:rPr lang="cy-GB" noProof="0" dirty="0"/>
              <a:t>Chwap</a:t>
            </a:r>
          </a:p>
        </p:txBody>
      </p:sp>
      <p:graphicFrame>
        <p:nvGraphicFramePr>
          <p:cNvPr id="4" name="Content Placeholder 3">
            <a:extLst>
              <a:ext uri="{FF2B5EF4-FFF2-40B4-BE49-F238E27FC236}">
                <a16:creationId xmlns:a16="http://schemas.microsoft.com/office/drawing/2014/main" id="{4F8BD65C-8E32-BB9C-1ECC-837FA36CC4EE}"/>
              </a:ext>
            </a:extLst>
          </p:cNvPr>
          <p:cNvGraphicFramePr>
            <a:graphicFrameLocks noGrp="1"/>
          </p:cNvGraphicFramePr>
          <p:nvPr>
            <p:ph idx="1"/>
            <p:extLst>
              <p:ext uri="{D42A27DB-BD31-4B8C-83A1-F6EECF244321}">
                <p14:modId xmlns:p14="http://schemas.microsoft.com/office/powerpoint/2010/main" val="2756735456"/>
              </p:ext>
            </p:extLst>
          </p:nvPr>
        </p:nvGraphicFramePr>
        <p:xfrm>
          <a:off x="838199" y="1337188"/>
          <a:ext cx="10645876" cy="4896464"/>
        </p:xfrm>
        <a:graphic>
          <a:graphicData uri="http://schemas.openxmlformats.org/drawingml/2006/table">
            <a:tbl>
              <a:tblPr firstRow="1" bandRow="1">
                <a:tableStyleId>{5940675A-B579-460E-94D1-54222C63F5DA}</a:tableStyleId>
              </a:tblPr>
              <a:tblGrid>
                <a:gridCol w="2661469">
                  <a:extLst>
                    <a:ext uri="{9D8B030D-6E8A-4147-A177-3AD203B41FA5}">
                      <a16:colId xmlns:a16="http://schemas.microsoft.com/office/drawing/2014/main" val="2637478204"/>
                    </a:ext>
                  </a:extLst>
                </a:gridCol>
                <a:gridCol w="2661469">
                  <a:extLst>
                    <a:ext uri="{9D8B030D-6E8A-4147-A177-3AD203B41FA5}">
                      <a16:colId xmlns:a16="http://schemas.microsoft.com/office/drawing/2014/main" val="1493056693"/>
                    </a:ext>
                  </a:extLst>
                </a:gridCol>
                <a:gridCol w="2661469">
                  <a:extLst>
                    <a:ext uri="{9D8B030D-6E8A-4147-A177-3AD203B41FA5}">
                      <a16:colId xmlns:a16="http://schemas.microsoft.com/office/drawing/2014/main" val="634655317"/>
                    </a:ext>
                  </a:extLst>
                </a:gridCol>
                <a:gridCol w="2661469">
                  <a:extLst>
                    <a:ext uri="{9D8B030D-6E8A-4147-A177-3AD203B41FA5}">
                      <a16:colId xmlns:a16="http://schemas.microsoft.com/office/drawing/2014/main" val="3785866200"/>
                    </a:ext>
                  </a:extLst>
                </a:gridCol>
              </a:tblGrid>
              <a:tr h="1224116">
                <a:tc>
                  <a:txBody>
                    <a:bodyPr/>
                    <a:lstStyle/>
                    <a:p>
                      <a:pPr algn="ctr"/>
                      <a:endParaRPr lang="cy-GB" noProof="0" dirty="0"/>
                    </a:p>
                    <a:p>
                      <a:pPr algn="ctr"/>
                      <a:r>
                        <a:rPr lang="cy-GB" sz="2800" noProof="0" dirty="0"/>
                        <a:t>melys</a:t>
                      </a:r>
                    </a:p>
                  </a:txBody>
                  <a:tcPr/>
                </a:tc>
                <a:tc>
                  <a:txBody>
                    <a:bodyPr/>
                    <a:lstStyle/>
                    <a:p>
                      <a:pPr algn="ctr"/>
                      <a:endParaRPr lang="cy-GB" sz="2800" noProof="0" dirty="0"/>
                    </a:p>
                    <a:p>
                      <a:pPr algn="ctr"/>
                      <a:r>
                        <a:rPr lang="cy-GB" sz="2800" noProof="0" dirty="0"/>
                        <a:t>da</a:t>
                      </a:r>
                    </a:p>
                  </a:txBody>
                  <a:tcPr/>
                </a:tc>
                <a:tc>
                  <a:txBody>
                    <a:bodyPr/>
                    <a:lstStyle/>
                    <a:p>
                      <a:pPr algn="ctr"/>
                      <a:endParaRPr lang="cy-GB" sz="2800" noProof="0" dirty="0"/>
                    </a:p>
                    <a:p>
                      <a:pPr algn="ctr"/>
                      <a:r>
                        <a:rPr lang="cy-GB" sz="2800" noProof="0" dirty="0"/>
                        <a:t>blasus</a:t>
                      </a:r>
                    </a:p>
                    <a:p>
                      <a:pPr algn="ctr"/>
                      <a:endParaRPr lang="cy-GB" noProof="0" dirty="0"/>
                    </a:p>
                  </a:txBody>
                  <a:tcPr/>
                </a:tc>
                <a:tc>
                  <a:txBody>
                    <a:bodyPr/>
                    <a:lstStyle/>
                    <a:p>
                      <a:pPr algn="ctr"/>
                      <a:endParaRPr lang="cy-GB" noProof="0" dirty="0"/>
                    </a:p>
                    <a:p>
                      <a:pPr algn="ctr"/>
                      <a:r>
                        <a:rPr lang="cy-GB" sz="2800" noProof="0" dirty="0"/>
                        <a:t>mwy lliwgar</a:t>
                      </a:r>
                    </a:p>
                  </a:txBody>
                  <a:tcPr/>
                </a:tc>
                <a:extLst>
                  <a:ext uri="{0D108BD9-81ED-4DB2-BD59-A6C34878D82A}">
                    <a16:rowId xmlns:a16="http://schemas.microsoft.com/office/drawing/2014/main" val="695258447"/>
                  </a:ext>
                </a:extLst>
              </a:tr>
              <a:tr h="1224116">
                <a:tc>
                  <a:txBody>
                    <a:bodyPr/>
                    <a:lstStyle/>
                    <a:p>
                      <a:pPr algn="ctr"/>
                      <a:endParaRPr lang="cy-GB" sz="2800" noProof="0" dirty="0"/>
                    </a:p>
                    <a:p>
                      <a:pPr algn="ctr"/>
                      <a:r>
                        <a:rPr lang="cy-GB" sz="2800" noProof="0" dirty="0"/>
                        <a:t>lleiaf chwerw</a:t>
                      </a:r>
                    </a:p>
                  </a:txBody>
                  <a:tcPr/>
                </a:tc>
                <a:tc>
                  <a:txBody>
                    <a:bodyPr/>
                    <a:lstStyle/>
                    <a:p>
                      <a:pPr algn="ctr"/>
                      <a:endParaRPr lang="cy-GB" sz="1800" b="0" noProof="0" dirty="0"/>
                    </a:p>
                    <a:p>
                      <a:pPr algn="ctr"/>
                      <a:r>
                        <a:rPr lang="cy-GB" sz="2800" b="0" noProof="0" dirty="0"/>
                        <a:t>lliwgar</a:t>
                      </a:r>
                    </a:p>
                  </a:txBody>
                  <a:tcPr/>
                </a:tc>
                <a:tc>
                  <a:txBody>
                    <a:bodyPr/>
                    <a:lstStyle/>
                    <a:p>
                      <a:pPr algn="ctr"/>
                      <a:endParaRPr lang="cy-GB" sz="2400" noProof="0" dirty="0"/>
                    </a:p>
                    <a:p>
                      <a:pPr algn="ctr"/>
                      <a:r>
                        <a:rPr lang="cy-GB" sz="2800" noProof="0"/>
                        <a:t>mwy pert</a:t>
                      </a:r>
                      <a:endParaRPr lang="cy-GB" sz="2800" noProof="0" dirty="0"/>
                    </a:p>
                  </a:txBody>
                  <a:tcPr/>
                </a:tc>
                <a:tc>
                  <a:txBody>
                    <a:bodyPr/>
                    <a:lstStyle/>
                    <a:p>
                      <a:pPr algn="ctr"/>
                      <a:endParaRPr lang="cy-GB" sz="2800" noProof="0" dirty="0"/>
                    </a:p>
                    <a:p>
                      <a:pPr algn="ctr"/>
                      <a:r>
                        <a:rPr lang="cy-GB" sz="2800" noProof="0" dirty="0"/>
                        <a:t>mwyaf sbeislyd</a:t>
                      </a:r>
                    </a:p>
                  </a:txBody>
                  <a:tcPr/>
                </a:tc>
                <a:extLst>
                  <a:ext uri="{0D108BD9-81ED-4DB2-BD59-A6C34878D82A}">
                    <a16:rowId xmlns:a16="http://schemas.microsoft.com/office/drawing/2014/main" val="2886792096"/>
                  </a:ext>
                </a:extLst>
              </a:tr>
              <a:tr h="1224116">
                <a:tc>
                  <a:txBody>
                    <a:bodyPr/>
                    <a:lstStyle/>
                    <a:p>
                      <a:pPr algn="ctr"/>
                      <a:endParaRPr lang="cy-GB" sz="1800" noProof="0" dirty="0"/>
                    </a:p>
                    <a:p>
                      <a:pPr algn="ctr"/>
                      <a:r>
                        <a:rPr lang="cy-GB" sz="2800" noProof="0" dirty="0"/>
                        <a:t>sbeislyd</a:t>
                      </a:r>
                    </a:p>
                  </a:txBody>
                  <a:tcPr/>
                </a:tc>
                <a:tc>
                  <a:txBody>
                    <a:bodyPr/>
                    <a:lstStyle/>
                    <a:p>
                      <a:pPr algn="ctr"/>
                      <a:endParaRPr lang="cy-GB" sz="2800" noProof="0" dirty="0"/>
                    </a:p>
                    <a:p>
                      <a:pPr algn="ctr"/>
                      <a:r>
                        <a:rPr lang="cy-GB" sz="2800" noProof="0" dirty="0"/>
                        <a:t>well</a:t>
                      </a:r>
                    </a:p>
                  </a:txBody>
                  <a:tcPr/>
                </a:tc>
                <a:tc>
                  <a:txBody>
                    <a:bodyPr/>
                    <a:lstStyle/>
                    <a:p>
                      <a:pPr algn="ctr"/>
                      <a:endParaRPr lang="cy-GB" sz="2800" noProof="0" dirty="0"/>
                    </a:p>
                    <a:p>
                      <a:pPr algn="ctr"/>
                      <a:r>
                        <a:rPr lang="cy-GB" sz="2800" noProof="0" dirty="0"/>
                        <a:t>chwerw</a:t>
                      </a:r>
                    </a:p>
                  </a:txBody>
                  <a:tcPr/>
                </a:tc>
                <a:tc>
                  <a:txBody>
                    <a:bodyPr/>
                    <a:lstStyle/>
                    <a:p>
                      <a:pPr algn="ctr"/>
                      <a:endParaRPr lang="cy-GB" sz="2800" noProof="0" dirty="0"/>
                    </a:p>
                    <a:p>
                      <a:pPr algn="ctr"/>
                      <a:r>
                        <a:rPr lang="cy-GB" sz="2800" noProof="0" dirty="0"/>
                        <a:t>gorau</a:t>
                      </a:r>
                    </a:p>
                  </a:txBody>
                  <a:tcPr/>
                </a:tc>
                <a:extLst>
                  <a:ext uri="{0D108BD9-81ED-4DB2-BD59-A6C34878D82A}">
                    <a16:rowId xmlns:a16="http://schemas.microsoft.com/office/drawing/2014/main" val="3781192344"/>
                  </a:ext>
                </a:extLst>
              </a:tr>
              <a:tr h="1224116">
                <a:tc>
                  <a:txBody>
                    <a:bodyPr/>
                    <a:lstStyle/>
                    <a:p>
                      <a:pPr algn="ctr"/>
                      <a:endParaRPr lang="cy-GB" sz="2800" noProof="0" dirty="0"/>
                    </a:p>
                    <a:p>
                      <a:pPr algn="ctr"/>
                      <a:r>
                        <a:rPr lang="cy-GB" sz="2800" noProof="0" dirty="0"/>
                        <a:t>pert</a:t>
                      </a:r>
                    </a:p>
                  </a:txBody>
                  <a:tcPr/>
                </a:tc>
                <a:tc>
                  <a:txBody>
                    <a:bodyPr/>
                    <a:lstStyle/>
                    <a:p>
                      <a:pPr algn="ctr"/>
                      <a:endParaRPr lang="cy-GB" sz="2800" noProof="0" dirty="0"/>
                    </a:p>
                    <a:p>
                      <a:pPr algn="ctr"/>
                      <a:r>
                        <a:rPr lang="cy-GB" sz="2800" noProof="0" dirty="0"/>
                        <a:t>mwyaf blasus</a:t>
                      </a:r>
                    </a:p>
                  </a:txBody>
                  <a:tcPr/>
                </a:tc>
                <a:tc>
                  <a:txBody>
                    <a:bodyPr/>
                    <a:lstStyle/>
                    <a:p>
                      <a:pPr algn="ctr"/>
                      <a:endParaRPr lang="cy-GB" sz="2800" noProof="0" dirty="0"/>
                    </a:p>
                    <a:p>
                      <a:pPr algn="ctr"/>
                      <a:r>
                        <a:rPr lang="cy-GB" sz="2800" noProof="0" dirty="0"/>
                        <a:t>gwaethaf</a:t>
                      </a:r>
                    </a:p>
                  </a:txBody>
                  <a:tcPr/>
                </a:tc>
                <a:tc>
                  <a:txBody>
                    <a:bodyPr/>
                    <a:lstStyle/>
                    <a:p>
                      <a:pPr algn="ctr"/>
                      <a:endParaRPr lang="cy-GB" noProof="0" dirty="0"/>
                    </a:p>
                    <a:p>
                      <a:pPr algn="ctr"/>
                      <a:r>
                        <a:rPr lang="cy-GB" sz="2800" noProof="0" dirty="0"/>
                        <a:t>melysaf</a:t>
                      </a:r>
                    </a:p>
                  </a:txBody>
                  <a:tcPr/>
                </a:tc>
                <a:extLst>
                  <a:ext uri="{0D108BD9-81ED-4DB2-BD59-A6C34878D82A}">
                    <a16:rowId xmlns:a16="http://schemas.microsoft.com/office/drawing/2014/main" val="872509260"/>
                  </a:ext>
                </a:extLst>
              </a:tr>
            </a:tbl>
          </a:graphicData>
        </a:graphic>
      </p:graphicFrame>
    </p:spTree>
    <p:extLst>
      <p:ext uri="{BB962C8B-B14F-4D97-AF65-F5344CB8AC3E}">
        <p14:creationId xmlns:p14="http://schemas.microsoft.com/office/powerpoint/2010/main" val="760065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11B730-E684-16BB-A7AA-2EFABE191548}"/>
              </a:ext>
            </a:extLst>
          </p:cNvPr>
          <p:cNvSpPr>
            <a:spLocks noGrp="1"/>
          </p:cNvSpPr>
          <p:nvPr>
            <p:ph type="title"/>
          </p:nvPr>
        </p:nvSpPr>
        <p:spPr>
          <a:xfrm>
            <a:off x="1371597" y="348865"/>
            <a:ext cx="10044023" cy="877729"/>
          </a:xfrm>
        </p:spPr>
        <p:txBody>
          <a:bodyPr anchor="ctr">
            <a:normAutofit/>
          </a:bodyPr>
          <a:lstStyle/>
          <a:p>
            <a:pPr algn="ctr"/>
            <a:r>
              <a:rPr lang="cy-GB" sz="4000" u="sng" noProof="0" dirty="0">
                <a:solidFill>
                  <a:srgbClr val="FFFFFF"/>
                </a:solidFill>
              </a:rPr>
              <a:t>Mat iaith- disgrifio</a:t>
            </a:r>
          </a:p>
        </p:txBody>
      </p:sp>
      <p:graphicFrame>
        <p:nvGraphicFramePr>
          <p:cNvPr id="4" name="Content Placeholder 3">
            <a:extLst>
              <a:ext uri="{FF2B5EF4-FFF2-40B4-BE49-F238E27FC236}">
                <a16:creationId xmlns:a16="http://schemas.microsoft.com/office/drawing/2014/main" id="{9997E58B-5131-0B81-60AD-BC336BAC4A45}"/>
              </a:ext>
            </a:extLst>
          </p:cNvPr>
          <p:cNvGraphicFramePr>
            <a:graphicFrameLocks noGrp="1"/>
          </p:cNvGraphicFramePr>
          <p:nvPr>
            <p:ph idx="1"/>
            <p:extLst>
              <p:ext uri="{D42A27DB-BD31-4B8C-83A1-F6EECF244321}">
                <p14:modId xmlns:p14="http://schemas.microsoft.com/office/powerpoint/2010/main" val="729838541"/>
              </p:ext>
            </p:extLst>
          </p:nvPr>
        </p:nvGraphicFramePr>
        <p:xfrm>
          <a:off x="1398964" y="2112579"/>
          <a:ext cx="9418015" cy="4192812"/>
        </p:xfrm>
        <a:graphic>
          <a:graphicData uri="http://schemas.openxmlformats.org/drawingml/2006/table">
            <a:tbl>
              <a:tblPr firstRow="1" bandRow="1">
                <a:tableStyleId>{5C22544A-7EE6-4342-B048-85BDC9FD1C3A}</a:tableStyleId>
              </a:tblPr>
              <a:tblGrid>
                <a:gridCol w="2269588">
                  <a:extLst>
                    <a:ext uri="{9D8B030D-6E8A-4147-A177-3AD203B41FA5}">
                      <a16:colId xmlns:a16="http://schemas.microsoft.com/office/drawing/2014/main" val="2775482110"/>
                    </a:ext>
                  </a:extLst>
                </a:gridCol>
                <a:gridCol w="2293616">
                  <a:extLst>
                    <a:ext uri="{9D8B030D-6E8A-4147-A177-3AD203B41FA5}">
                      <a16:colId xmlns:a16="http://schemas.microsoft.com/office/drawing/2014/main" val="247030376"/>
                    </a:ext>
                  </a:extLst>
                </a:gridCol>
                <a:gridCol w="1524534">
                  <a:extLst>
                    <a:ext uri="{9D8B030D-6E8A-4147-A177-3AD203B41FA5}">
                      <a16:colId xmlns:a16="http://schemas.microsoft.com/office/drawing/2014/main" val="155151941"/>
                    </a:ext>
                  </a:extLst>
                </a:gridCol>
                <a:gridCol w="2231269">
                  <a:extLst>
                    <a:ext uri="{9D8B030D-6E8A-4147-A177-3AD203B41FA5}">
                      <a16:colId xmlns:a16="http://schemas.microsoft.com/office/drawing/2014/main" val="1839180157"/>
                    </a:ext>
                  </a:extLst>
                </a:gridCol>
                <a:gridCol w="549504">
                  <a:extLst>
                    <a:ext uri="{9D8B030D-6E8A-4147-A177-3AD203B41FA5}">
                      <a16:colId xmlns:a16="http://schemas.microsoft.com/office/drawing/2014/main" val="40490554"/>
                    </a:ext>
                  </a:extLst>
                </a:gridCol>
                <a:gridCol w="549504">
                  <a:extLst>
                    <a:ext uri="{9D8B030D-6E8A-4147-A177-3AD203B41FA5}">
                      <a16:colId xmlns:a16="http://schemas.microsoft.com/office/drawing/2014/main" val="2486534794"/>
                    </a:ext>
                  </a:extLst>
                </a:gridCol>
              </a:tblGrid>
              <a:tr h="349401">
                <a:tc gridSpan="6">
                  <a:txBody>
                    <a:bodyPr/>
                    <a:lstStyle/>
                    <a:p>
                      <a:pPr algn="ctr"/>
                      <a:r>
                        <a:rPr lang="cy-GB" sz="1600" noProof="0"/>
                        <a:t>Mat Iaith</a:t>
                      </a:r>
                    </a:p>
                  </a:txBody>
                  <a:tcPr marL="77108" marR="77108" marT="38555" marB="38555"/>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687207093"/>
                  </a:ext>
                </a:extLst>
              </a:tr>
              <a:tr h="349401">
                <a:tc gridSpan="3">
                  <a:txBody>
                    <a:bodyPr/>
                    <a:lstStyle/>
                    <a:p>
                      <a:r>
                        <a:rPr lang="cy-GB" sz="1600" noProof="0"/>
                        <a:t>Beth ydy dy hoff....... di?</a:t>
                      </a:r>
                    </a:p>
                  </a:txBody>
                  <a:tcPr marL="77108" marR="77108" marT="38555" marB="38555"/>
                </a:tc>
                <a:tc hMerge="1">
                  <a:txBody>
                    <a:bodyPr/>
                    <a:lstStyle/>
                    <a:p>
                      <a:endParaRPr lang="en-GB" dirty="0"/>
                    </a:p>
                  </a:txBody>
                  <a:tcPr/>
                </a:tc>
                <a:tc hMerge="1">
                  <a:txBody>
                    <a:bodyPr/>
                    <a:lstStyle/>
                    <a:p>
                      <a:endParaRPr lang="en-GB" dirty="0"/>
                    </a:p>
                  </a:txBody>
                  <a:tcPr/>
                </a:tc>
                <a:tc gridSpan="3">
                  <a:txBody>
                    <a:bodyPr/>
                    <a:lstStyle/>
                    <a:p>
                      <a:pPr>
                        <a:lnSpc>
                          <a:spcPct val="115000"/>
                        </a:lnSpc>
                        <a:spcAft>
                          <a:spcPts val="800"/>
                        </a:spcAft>
                      </a:pPr>
                      <a:r>
                        <a:rPr lang="cy-GB" sz="1400" kern="100" noProof="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Ansoddeiriau i ddisgrifio</a:t>
                      </a:r>
                    </a:p>
                  </a:txBody>
                  <a:tcPr marL="57831" marR="57831" marT="0" marB="0"/>
                </a:tc>
                <a:tc hMerge="1">
                  <a:txBody>
                    <a:bodyPr/>
                    <a:lstStyle/>
                    <a:p>
                      <a:endParaRPr/>
                    </a:p>
                  </a:txBody>
                  <a:tcPr marL="68580" marR="68580" marT="0" marB="0"/>
                </a:tc>
                <a:tc hMerge="1">
                  <a:txBody>
                    <a:bodyPr/>
                    <a:lstStyle/>
                    <a:p>
                      <a:endParaRPr dirty="0"/>
                    </a:p>
                  </a:txBody>
                  <a:tcPr marL="68580" marR="68580" marT="0" marB="0"/>
                </a:tc>
                <a:extLst>
                  <a:ext uri="{0D108BD9-81ED-4DB2-BD59-A6C34878D82A}">
                    <a16:rowId xmlns:a16="http://schemas.microsoft.com/office/drawing/2014/main" val="235079967"/>
                  </a:ext>
                </a:extLst>
              </a:tr>
              <a:tr h="349401">
                <a:tc gridSpan="2">
                  <a:txBody>
                    <a:bodyPr/>
                    <a:lstStyle/>
                    <a:p>
                      <a:r>
                        <a:rPr lang="cy-GB" sz="1600" noProof="0" dirty="0"/>
                        <a:t>Fy hoff... i ydy ...... achos mae’n .....</a:t>
                      </a:r>
                    </a:p>
                  </a:txBody>
                  <a:tcPr marL="77108" marR="77108" marT="38555" marB="38555"/>
                </a:tc>
                <a:tc hMerge="1">
                  <a:txBody>
                    <a:bodyPr/>
                    <a:lstStyle/>
                    <a:p>
                      <a:endParaRPr lang="en-GB" dirty="0"/>
                    </a:p>
                  </a:txBody>
                  <a:tcPr/>
                </a:tc>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3852323417"/>
                  </a:ext>
                </a:extLst>
              </a:tr>
              <a:tr h="349401">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r>
                        <a:rPr lang="cy-GB" sz="1600" noProof="0">
                          <a:solidFill>
                            <a:srgbClr val="FF0000"/>
                          </a:solidFill>
                        </a:rPr>
                        <a:t>f</a:t>
                      </a:r>
                      <a:r>
                        <a:rPr lang="cy-GB" sz="1600" noProof="0"/>
                        <a:t>elys</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3099866284"/>
                  </a:ext>
                </a:extLst>
              </a:tr>
              <a:tr h="349401">
                <a:tc>
                  <a:txBody>
                    <a:bodyPr/>
                    <a:lstStyle/>
                    <a:p>
                      <a:r>
                        <a:rPr lang="cy-GB" sz="1600" noProof="0"/>
                        <a:t>baner </a:t>
                      </a:r>
                    </a:p>
                  </a:txBody>
                  <a:tcPr marL="77108" marR="77108" marT="38555" marB="38555"/>
                </a:tc>
                <a:tc>
                  <a:txBody>
                    <a:bodyPr/>
                    <a:lstStyle/>
                    <a:p>
                      <a:r>
                        <a:rPr lang="cy-GB" sz="1600" noProof="0"/>
                        <a:t>baner o</a:t>
                      </a:r>
                    </a:p>
                  </a:txBody>
                  <a:tcPr marL="77108" marR="77108" marT="38555" marB="38555"/>
                </a:tc>
                <a:tc>
                  <a:txBody>
                    <a:bodyPr/>
                    <a:lstStyle/>
                    <a:p>
                      <a:r>
                        <a:rPr lang="cy-GB" sz="1600" noProof="0"/>
                        <a:t>‘r Alban</a:t>
                      </a:r>
                    </a:p>
                  </a:txBody>
                  <a:tcPr marL="77108" marR="77108" marT="38555" marB="38555"/>
                </a:tc>
                <a:tc>
                  <a:txBody>
                    <a:bodyPr/>
                    <a:lstStyle/>
                    <a:p>
                      <a:r>
                        <a:rPr lang="cy-GB" sz="1600" noProof="0" dirty="0">
                          <a:solidFill>
                            <a:schemeClr val="tx1"/>
                          </a:solidFill>
                        </a:rPr>
                        <a:t>lliwgar</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1774125715"/>
                  </a:ext>
                </a:extLst>
              </a:tr>
              <a:tr h="349401">
                <a:tc>
                  <a:txBody>
                    <a:bodyPr/>
                    <a:lstStyle/>
                    <a:p>
                      <a:r>
                        <a:rPr lang="cy-GB" sz="1600" noProof="0"/>
                        <a:t>blodau</a:t>
                      </a:r>
                    </a:p>
                  </a:txBody>
                  <a:tcPr marL="77108" marR="77108" marT="38555" marB="38555"/>
                </a:tc>
                <a:tc>
                  <a:txBody>
                    <a:bodyPr/>
                    <a:lstStyle/>
                    <a:p>
                      <a:r>
                        <a:rPr lang="cy-GB" sz="1600" noProof="0"/>
                        <a:t>blodau o</a:t>
                      </a:r>
                    </a:p>
                  </a:txBody>
                  <a:tcPr marL="77108" marR="77108" marT="38555" marB="38555"/>
                </a:tc>
                <a:tc>
                  <a:txBody>
                    <a:bodyPr/>
                    <a:lstStyle/>
                    <a:p>
                      <a:r>
                        <a:rPr lang="cy-GB" sz="1600" noProof="0" dirty="0">
                          <a:solidFill>
                            <a:srgbClr val="FF0000"/>
                          </a:solidFill>
                        </a:rPr>
                        <a:t>G</a:t>
                      </a:r>
                      <a:r>
                        <a:rPr lang="cy-GB" sz="1600" noProof="0" dirty="0"/>
                        <a:t>ymru</a:t>
                      </a:r>
                    </a:p>
                  </a:txBody>
                  <a:tcPr marL="77108" marR="77108" marT="38555" marB="38555"/>
                </a:tc>
                <a:tc>
                  <a:txBody>
                    <a:bodyPr/>
                    <a:lstStyle/>
                    <a:p>
                      <a:r>
                        <a:rPr lang="cy-GB" sz="1600" noProof="0" dirty="0">
                          <a:solidFill>
                            <a:srgbClr val="FF0000"/>
                          </a:solidFill>
                        </a:rPr>
                        <a:t>b</a:t>
                      </a:r>
                      <a:r>
                        <a:rPr lang="cy-GB" sz="1600" noProof="0" dirty="0"/>
                        <a:t>rydferth</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23054131"/>
                  </a:ext>
                </a:extLst>
              </a:tr>
              <a:tr h="349401">
                <a:tc>
                  <a:txBody>
                    <a:bodyPr/>
                    <a:lstStyle/>
                    <a:p>
                      <a:r>
                        <a:rPr lang="cy-GB" sz="1600" noProof="0"/>
                        <a:t>losin</a:t>
                      </a:r>
                    </a:p>
                  </a:txBody>
                  <a:tcPr marL="77108" marR="77108" marT="38555" marB="38555"/>
                </a:tc>
                <a:tc>
                  <a:txBody>
                    <a:bodyPr/>
                    <a:lstStyle/>
                    <a:p>
                      <a:r>
                        <a:rPr lang="cy-GB" sz="1600" noProof="0"/>
                        <a:t>losin o</a:t>
                      </a:r>
                    </a:p>
                  </a:txBody>
                  <a:tcPr marL="77108" marR="77108" marT="38555" marB="38555"/>
                </a:tc>
                <a:tc>
                  <a:txBody>
                    <a:bodyPr/>
                    <a:lstStyle/>
                    <a:p>
                      <a:endParaRPr lang="cy-GB" sz="1600" noProof="0"/>
                    </a:p>
                  </a:txBody>
                  <a:tcPr marL="77108" marR="77108" marT="38555" marB="38555"/>
                </a:tc>
                <a:tc>
                  <a:txBody>
                    <a:bodyPr/>
                    <a:lstStyle/>
                    <a:p>
                      <a:r>
                        <a:rPr lang="cy-GB" sz="1600" noProof="0"/>
                        <a:t>sbeislyd</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2494377125"/>
                  </a:ext>
                </a:extLst>
              </a:tr>
              <a:tr h="349401">
                <a:tc>
                  <a:txBody>
                    <a:bodyPr/>
                    <a:lstStyle/>
                    <a:p>
                      <a:r>
                        <a:rPr lang="cy-GB" sz="1600" noProof="0"/>
                        <a:t>Bwyd sawrus</a:t>
                      </a:r>
                    </a:p>
                  </a:txBody>
                  <a:tcPr marL="77108" marR="77108" marT="38555" marB="38555"/>
                </a:tc>
                <a:tc>
                  <a:txBody>
                    <a:bodyPr/>
                    <a:lstStyle/>
                    <a:p>
                      <a:r>
                        <a:rPr lang="cy-GB" sz="1600" noProof="0"/>
                        <a:t>Bwyd sawrus o</a:t>
                      </a:r>
                    </a:p>
                  </a:txBody>
                  <a:tcPr marL="77108" marR="77108" marT="38555" marB="38555"/>
                </a:tc>
                <a:tc>
                  <a:txBody>
                    <a:bodyPr/>
                    <a:lstStyle/>
                    <a:p>
                      <a:endParaRPr lang="cy-GB" sz="1600" noProof="0"/>
                    </a:p>
                  </a:txBody>
                  <a:tcPr marL="77108" marR="77108" marT="38555" marB="38555"/>
                </a:tc>
                <a:tc>
                  <a:txBody>
                    <a:bodyPr/>
                    <a:lstStyle/>
                    <a:p>
                      <a:r>
                        <a:rPr lang="cy-GB" sz="1600" noProof="0">
                          <a:solidFill>
                            <a:srgbClr val="FF0000"/>
                          </a:solidFill>
                        </a:rPr>
                        <a:t>dd</a:t>
                      </a:r>
                      <a:r>
                        <a:rPr lang="cy-GB" sz="1600" noProof="0"/>
                        <a:t>a</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3627136637"/>
                  </a:ext>
                </a:extLst>
              </a:tr>
              <a:tr h="349401">
                <a:tc>
                  <a:txBody>
                    <a:bodyPr/>
                    <a:lstStyle/>
                    <a:p>
                      <a:r>
                        <a:rPr lang="cy-GB" sz="1600" noProof="0"/>
                        <a:t>Gwisg genedlaethol</a:t>
                      </a:r>
                    </a:p>
                  </a:txBody>
                  <a:tcPr marL="77108" marR="77108" marT="38555" marB="38555"/>
                </a:tc>
                <a:tc>
                  <a:txBody>
                    <a:bodyPr/>
                    <a:lstStyle/>
                    <a:p>
                      <a:r>
                        <a:rPr lang="cy-GB" sz="1600" noProof="0"/>
                        <a:t>gwisg genedlaethol o</a:t>
                      </a:r>
                    </a:p>
                  </a:txBody>
                  <a:tcPr marL="77108" marR="77108" marT="38555" marB="38555"/>
                </a:tc>
                <a:tc>
                  <a:txBody>
                    <a:bodyPr/>
                    <a:lstStyle/>
                    <a:p>
                      <a:endParaRPr lang="cy-GB" sz="1600" noProof="0"/>
                    </a:p>
                  </a:txBody>
                  <a:tcPr marL="77108" marR="77108" marT="38555" marB="38555"/>
                </a:tc>
                <a:tc>
                  <a:txBody>
                    <a:bodyPr/>
                    <a:lstStyle/>
                    <a:p>
                      <a:r>
                        <a:rPr lang="cy-GB" sz="1600" noProof="0" dirty="0"/>
                        <a:t>bert</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1328664665"/>
                  </a:ext>
                </a:extLst>
              </a:tr>
              <a:tr h="349401">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endParaRPr lang="cy-GB" sz="1600" noProof="0" dirty="0"/>
                    </a:p>
                  </a:txBody>
                  <a:tcPr marL="77108" marR="77108" marT="38555" marB="38555"/>
                </a:tc>
                <a:tc>
                  <a:txBody>
                    <a:bodyPr/>
                    <a:lstStyle/>
                    <a:p>
                      <a:r>
                        <a:rPr lang="cy-GB" sz="1600" noProof="0" dirty="0">
                          <a:solidFill>
                            <a:srgbClr val="FF0000"/>
                          </a:solidFill>
                        </a:rPr>
                        <a:t>f</a:t>
                      </a:r>
                      <a:r>
                        <a:rPr lang="cy-GB" sz="1600" noProof="0" dirty="0"/>
                        <a:t>lasus</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1453275959"/>
                  </a:ext>
                </a:extLst>
              </a:tr>
              <a:tr h="349401">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r>
                        <a:rPr lang="cy-GB" sz="1600" noProof="0" dirty="0">
                          <a:solidFill>
                            <a:srgbClr val="FF0000"/>
                          </a:solidFill>
                        </a:rPr>
                        <a:t>d</a:t>
                      </a:r>
                      <a:r>
                        <a:rPr lang="cy-GB" sz="1600" noProof="0" dirty="0"/>
                        <a:t>di-flas</a:t>
                      </a:r>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extLst>
                  <a:ext uri="{0D108BD9-81ED-4DB2-BD59-A6C34878D82A}">
                    <a16:rowId xmlns:a16="http://schemas.microsoft.com/office/drawing/2014/main" val="428898575"/>
                  </a:ext>
                </a:extLst>
              </a:tr>
              <a:tr h="349401">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endParaRPr lang="cy-GB" sz="1600" noProof="0"/>
                    </a:p>
                  </a:txBody>
                  <a:tcPr marL="77108" marR="77108" marT="38555" marB="38555"/>
                </a:tc>
                <a:tc>
                  <a:txBody>
                    <a:bodyPr/>
                    <a:lstStyle/>
                    <a:p>
                      <a:r>
                        <a:rPr lang="cy-GB" sz="1600" noProof="0" dirty="0"/>
                        <a:t>chwerw</a:t>
                      </a:r>
                    </a:p>
                  </a:txBody>
                  <a:tcPr marL="77108" marR="77108" marT="38555" marB="38555"/>
                </a:tc>
                <a:tc>
                  <a:txBody>
                    <a:bodyPr/>
                    <a:lstStyle/>
                    <a:p>
                      <a:endParaRPr lang="cy-GB" sz="1600" noProof="0"/>
                    </a:p>
                  </a:txBody>
                  <a:tcPr marL="77108" marR="77108" marT="38555" marB="38555"/>
                </a:tc>
                <a:tc>
                  <a:txBody>
                    <a:bodyPr/>
                    <a:lstStyle/>
                    <a:p>
                      <a:endParaRPr lang="cy-GB" sz="1600" noProof="0" dirty="0"/>
                    </a:p>
                  </a:txBody>
                  <a:tcPr marL="77108" marR="77108" marT="38555" marB="38555"/>
                </a:tc>
                <a:extLst>
                  <a:ext uri="{0D108BD9-81ED-4DB2-BD59-A6C34878D82A}">
                    <a16:rowId xmlns:a16="http://schemas.microsoft.com/office/drawing/2014/main" val="1451785428"/>
                  </a:ext>
                </a:extLst>
              </a:tr>
            </a:tbl>
          </a:graphicData>
        </a:graphic>
      </p:graphicFrame>
      <p:cxnSp>
        <p:nvCxnSpPr>
          <p:cNvPr id="5" name="Straight Arrow Connector 4">
            <a:extLst>
              <a:ext uri="{FF2B5EF4-FFF2-40B4-BE49-F238E27FC236}">
                <a16:creationId xmlns:a16="http://schemas.microsoft.com/office/drawing/2014/main" id="{FC5534AB-428F-4B4E-47E4-1CB665318D89}"/>
              </a:ext>
            </a:extLst>
          </p:cNvPr>
          <p:cNvCxnSpPr/>
          <p:nvPr/>
        </p:nvCxnSpPr>
        <p:spPr>
          <a:xfrm flipH="1">
            <a:off x="7639665" y="1730477"/>
            <a:ext cx="1012722" cy="14551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B42E7052-F6BB-D241-844D-5083505FE8EF}"/>
              </a:ext>
            </a:extLst>
          </p:cNvPr>
          <p:cNvSpPr txBox="1"/>
          <p:nvPr/>
        </p:nvSpPr>
        <p:spPr>
          <a:xfrm>
            <a:off x="8652387" y="1575955"/>
            <a:ext cx="1376516" cy="382102"/>
          </a:xfrm>
          <a:prstGeom prst="rect">
            <a:avLst/>
          </a:prstGeom>
          <a:solidFill>
            <a:schemeClr val="tx2">
              <a:lumMod val="10000"/>
              <a:lumOff val="90000"/>
            </a:schemeClr>
          </a:solidFill>
        </p:spPr>
        <p:txBody>
          <a:bodyPr wrap="square" rtlCol="0">
            <a:spAutoFit/>
          </a:bodyPr>
          <a:lstStyle/>
          <a:p>
            <a:r>
              <a:rPr lang="en-GB" dirty="0" err="1"/>
              <a:t>Cofiwch</a:t>
            </a:r>
            <a:r>
              <a:rPr lang="en-GB" dirty="0"/>
              <a:t> TM </a:t>
            </a:r>
          </a:p>
        </p:txBody>
      </p:sp>
    </p:spTree>
    <p:extLst>
      <p:ext uri="{BB962C8B-B14F-4D97-AF65-F5344CB8AC3E}">
        <p14:creationId xmlns:p14="http://schemas.microsoft.com/office/powerpoint/2010/main" val="4201092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2A4752-52A8-D7FD-CF6E-5BE5C7DE23A9}"/>
              </a:ext>
            </a:extLst>
          </p:cNvPr>
          <p:cNvSpPr>
            <a:spLocks noGrp="1"/>
          </p:cNvSpPr>
          <p:nvPr>
            <p:ph type="title"/>
          </p:nvPr>
        </p:nvSpPr>
        <p:spPr>
          <a:xfrm>
            <a:off x="1371597" y="348865"/>
            <a:ext cx="10044023" cy="877729"/>
          </a:xfrm>
        </p:spPr>
        <p:txBody>
          <a:bodyPr anchor="ctr">
            <a:normAutofit/>
          </a:bodyPr>
          <a:lstStyle/>
          <a:p>
            <a:pPr algn="ctr"/>
            <a:r>
              <a:rPr lang="cy-GB" sz="4000" b="1" u="sng" noProof="0" dirty="0">
                <a:solidFill>
                  <a:srgbClr val="FFFFFF"/>
                </a:solidFill>
              </a:rPr>
              <a:t>Mat iaith- Cymharol </a:t>
            </a:r>
          </a:p>
        </p:txBody>
      </p:sp>
      <p:graphicFrame>
        <p:nvGraphicFramePr>
          <p:cNvPr id="4" name="Content Placeholder 3">
            <a:extLst>
              <a:ext uri="{FF2B5EF4-FFF2-40B4-BE49-F238E27FC236}">
                <a16:creationId xmlns:a16="http://schemas.microsoft.com/office/drawing/2014/main" id="{290C3514-8624-67F3-2660-71BE4987D193}"/>
              </a:ext>
            </a:extLst>
          </p:cNvPr>
          <p:cNvGraphicFramePr>
            <a:graphicFrameLocks noGrp="1"/>
          </p:cNvGraphicFramePr>
          <p:nvPr>
            <p:ph idx="1"/>
            <p:extLst>
              <p:ext uri="{D42A27DB-BD31-4B8C-83A1-F6EECF244321}">
                <p14:modId xmlns:p14="http://schemas.microsoft.com/office/powerpoint/2010/main" val="3080006700"/>
              </p:ext>
            </p:extLst>
          </p:nvPr>
        </p:nvGraphicFramePr>
        <p:xfrm>
          <a:off x="644056" y="2347566"/>
          <a:ext cx="10927833" cy="4161573"/>
        </p:xfrm>
        <a:graphic>
          <a:graphicData uri="http://schemas.openxmlformats.org/drawingml/2006/table">
            <a:tbl>
              <a:tblPr firstRow="1" bandRow="1">
                <a:tableStyleId>{5C22544A-7EE6-4342-B048-85BDC9FD1C3A}</a:tableStyleId>
              </a:tblPr>
              <a:tblGrid>
                <a:gridCol w="2135842">
                  <a:extLst>
                    <a:ext uri="{9D8B030D-6E8A-4147-A177-3AD203B41FA5}">
                      <a16:colId xmlns:a16="http://schemas.microsoft.com/office/drawing/2014/main" val="1336338834"/>
                    </a:ext>
                  </a:extLst>
                </a:gridCol>
                <a:gridCol w="2238804">
                  <a:extLst>
                    <a:ext uri="{9D8B030D-6E8A-4147-A177-3AD203B41FA5}">
                      <a16:colId xmlns:a16="http://schemas.microsoft.com/office/drawing/2014/main" val="2108442902"/>
                    </a:ext>
                  </a:extLst>
                </a:gridCol>
                <a:gridCol w="2125546">
                  <a:extLst>
                    <a:ext uri="{9D8B030D-6E8A-4147-A177-3AD203B41FA5}">
                      <a16:colId xmlns:a16="http://schemas.microsoft.com/office/drawing/2014/main" val="1099399571"/>
                    </a:ext>
                  </a:extLst>
                </a:gridCol>
                <a:gridCol w="3311847">
                  <a:extLst>
                    <a:ext uri="{9D8B030D-6E8A-4147-A177-3AD203B41FA5}">
                      <a16:colId xmlns:a16="http://schemas.microsoft.com/office/drawing/2014/main" val="855172181"/>
                    </a:ext>
                  </a:extLst>
                </a:gridCol>
                <a:gridCol w="557897">
                  <a:extLst>
                    <a:ext uri="{9D8B030D-6E8A-4147-A177-3AD203B41FA5}">
                      <a16:colId xmlns:a16="http://schemas.microsoft.com/office/drawing/2014/main" val="2680789911"/>
                    </a:ext>
                  </a:extLst>
                </a:gridCol>
                <a:gridCol w="557897">
                  <a:extLst>
                    <a:ext uri="{9D8B030D-6E8A-4147-A177-3AD203B41FA5}">
                      <a16:colId xmlns:a16="http://schemas.microsoft.com/office/drawing/2014/main" val="1158457773"/>
                    </a:ext>
                  </a:extLst>
                </a:gridCol>
              </a:tblGrid>
              <a:tr h="320121">
                <a:tc gridSpan="6">
                  <a:txBody>
                    <a:bodyPr/>
                    <a:lstStyle/>
                    <a:p>
                      <a:pPr algn="ctr"/>
                      <a:r>
                        <a:rPr lang="cy-GB" sz="1400" noProof="0"/>
                        <a:t>Mat iaith</a:t>
                      </a:r>
                    </a:p>
                  </a:txBody>
                  <a:tcPr marL="70508" marR="70508" marT="35254" marB="35254"/>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773341867"/>
                  </a:ext>
                </a:extLst>
              </a:tr>
              <a:tr h="320121">
                <a:tc gridSpan="3">
                  <a:txBody>
                    <a:bodyPr/>
                    <a:lstStyle/>
                    <a:p>
                      <a:r>
                        <a:rPr lang="cy-GB" sz="1400" noProof="0" dirty="0"/>
                        <a:t>Beth ydy dy farn di o......?</a:t>
                      </a:r>
                    </a:p>
                  </a:txBody>
                  <a:tcPr marL="70508" marR="70508" marT="35254" marB="35254"/>
                </a:tc>
                <a:tc hMerge="1">
                  <a:txBody>
                    <a:bodyPr/>
                    <a:lstStyle/>
                    <a:p>
                      <a:endParaRPr lang="cy-GB" noProof="0" dirty="0"/>
                    </a:p>
                  </a:txBody>
                  <a:tcPr/>
                </a:tc>
                <a:tc hMerge="1">
                  <a:txBody>
                    <a:bodyPr/>
                    <a:lstStyle/>
                    <a:p>
                      <a:endParaRPr lang="cy-GB" noProof="0" dirty="0"/>
                    </a:p>
                  </a:txBody>
                  <a:tcPr/>
                </a:tc>
                <a:tc gridSpan="3">
                  <a:txBody>
                    <a:bodyPr/>
                    <a:lstStyle/>
                    <a:p>
                      <a:r>
                        <a:rPr lang="cy-GB" sz="1400" kern="1200" noProof="0">
                          <a:solidFill>
                            <a:schemeClr val="dk1"/>
                          </a:solidFill>
                          <a:effectLst/>
                          <a:latin typeface="+mn-lt"/>
                          <a:ea typeface="+mn-ea"/>
                          <a:cs typeface="+mn-cs"/>
                        </a:rPr>
                        <a:t>Ansoddeiriau i gymharu</a:t>
                      </a:r>
                      <a:endParaRPr lang="cy-GB" sz="1400" noProof="0"/>
                    </a:p>
                  </a:txBody>
                  <a:tcPr marL="70508" marR="70508" marT="35254" marB="35254"/>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807868368"/>
                  </a:ext>
                </a:extLst>
              </a:tr>
              <a:tr h="320121">
                <a:tc gridSpan="3">
                  <a:txBody>
                    <a:bodyPr/>
                    <a:lstStyle/>
                    <a:p>
                      <a:r>
                        <a:rPr lang="cy-GB" sz="1400" noProof="0"/>
                        <a:t>Rydw i’n meddwl bod ....... yn ..... na/nag ...... achos mae’n </a:t>
                      </a:r>
                    </a:p>
                  </a:txBody>
                  <a:tcPr marL="70508" marR="70508" marT="35254" marB="35254"/>
                </a:tc>
                <a:tc hMerge="1">
                  <a:txBody>
                    <a:bodyPr/>
                    <a:lstStyle/>
                    <a:p>
                      <a:endParaRPr lang="cy-GB" noProof="0" dirty="0"/>
                    </a:p>
                  </a:txBody>
                  <a:tcPr/>
                </a:tc>
                <a:tc hMerge="1">
                  <a:txBody>
                    <a:bodyPr/>
                    <a:lstStyle/>
                    <a:p>
                      <a:endParaRPr lang="cy-GB" noProof="0" dirty="0"/>
                    </a:p>
                  </a:txBody>
                  <a:tcPr/>
                </a:tc>
                <a:tc>
                  <a:txBody>
                    <a:bodyPr/>
                    <a:lstStyle/>
                    <a:p>
                      <a:endParaRPr lang="cy-GB" sz="1400" noProof="0" dirty="0"/>
                    </a:p>
                  </a:txBody>
                  <a:tcPr marL="70508" marR="70508" marT="35254" marB="35254"/>
                </a:tc>
                <a:tc>
                  <a:txBody>
                    <a:bodyPr/>
                    <a:lstStyle/>
                    <a:p>
                      <a:endParaRPr lang="cy-GB" sz="1400" noProof="0"/>
                    </a:p>
                  </a:txBody>
                  <a:tcPr marL="70508" marR="70508" marT="35254" marB="35254"/>
                </a:tc>
                <a:tc>
                  <a:txBody>
                    <a:bodyPr/>
                    <a:lstStyle/>
                    <a:p>
                      <a:endParaRPr lang="cy-GB" sz="1400" noProof="0" dirty="0"/>
                    </a:p>
                  </a:txBody>
                  <a:tcPr marL="70508" marR="70508" marT="35254" marB="35254"/>
                </a:tc>
                <a:extLst>
                  <a:ext uri="{0D108BD9-81ED-4DB2-BD59-A6C34878D82A}">
                    <a16:rowId xmlns:a16="http://schemas.microsoft.com/office/drawing/2014/main" val="2805710787"/>
                  </a:ext>
                </a:extLst>
              </a:tr>
              <a:tr h="320121">
                <a:tc gridSpan="3">
                  <a:txBody>
                    <a:bodyPr/>
                    <a:lstStyle/>
                    <a:p>
                      <a:r>
                        <a:rPr lang="cy-GB" sz="1400" noProof="0" dirty="0"/>
                        <a:t>    yn well na  neu yn waeth na- is </a:t>
                      </a:r>
                      <a:r>
                        <a:rPr lang="cy-GB" sz="1400" noProof="0" dirty="0" err="1"/>
                        <a:t>better</a:t>
                      </a:r>
                      <a:r>
                        <a:rPr lang="cy-GB" sz="1400" noProof="0" dirty="0"/>
                        <a:t> than or is </a:t>
                      </a:r>
                      <a:r>
                        <a:rPr lang="cy-GB" sz="1400" noProof="0" dirty="0" err="1"/>
                        <a:t>worse</a:t>
                      </a:r>
                      <a:r>
                        <a:rPr lang="cy-GB" sz="1400" noProof="0" dirty="0"/>
                        <a:t> than</a:t>
                      </a:r>
                    </a:p>
                  </a:txBody>
                  <a:tcPr marL="70508" marR="70508" marT="35254" marB="35254"/>
                </a:tc>
                <a:tc hMerge="1">
                  <a:txBody>
                    <a:bodyPr/>
                    <a:lstStyle/>
                    <a:p>
                      <a:endParaRPr lang="en-GB"/>
                    </a:p>
                  </a:txBody>
                  <a:tcPr/>
                </a:tc>
                <a:tc hMerge="1">
                  <a:txBody>
                    <a:bodyPr/>
                    <a:lstStyle/>
                    <a:p>
                      <a:endParaRPr lang="en-GB"/>
                    </a:p>
                  </a:txBody>
                  <a:tcPr/>
                </a:tc>
                <a:tc>
                  <a:txBody>
                    <a:bodyPr/>
                    <a:lstStyle/>
                    <a:p>
                      <a:endParaRPr lang="cy-GB" sz="1400" noProof="0" dirty="0"/>
                    </a:p>
                  </a:txBody>
                  <a:tcPr marL="70508" marR="70508" marT="35254" marB="35254"/>
                </a:tc>
                <a:tc>
                  <a:txBody>
                    <a:bodyPr/>
                    <a:lstStyle/>
                    <a:p>
                      <a:endParaRPr lang="cy-GB" sz="1400" noProof="0"/>
                    </a:p>
                  </a:txBody>
                  <a:tcPr marL="70508" marR="70508" marT="35254" marB="35254"/>
                </a:tc>
                <a:tc>
                  <a:txBody>
                    <a:bodyPr/>
                    <a:lstStyle/>
                    <a:p>
                      <a:endParaRPr lang="cy-GB" sz="1400" noProof="0" dirty="0"/>
                    </a:p>
                  </a:txBody>
                  <a:tcPr marL="70508" marR="70508" marT="35254" marB="35254"/>
                </a:tc>
                <a:extLst>
                  <a:ext uri="{0D108BD9-81ED-4DB2-BD59-A6C34878D82A}">
                    <a16:rowId xmlns:a16="http://schemas.microsoft.com/office/drawing/2014/main" val="365713755"/>
                  </a:ext>
                </a:extLst>
              </a:tr>
              <a:tr h="320121">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endParaRPr lang="cy-GB" sz="1400" noProof="0" dirty="0">
                        <a:solidFill>
                          <a:srgbClr val="FF0000"/>
                        </a:solidFill>
                      </a:endParaRPr>
                    </a:p>
                  </a:txBody>
                  <a:tcPr marL="70508" marR="70508" marT="35254" marB="35254"/>
                </a:tc>
                <a:tc>
                  <a:txBody>
                    <a:bodyPr/>
                    <a:lstStyle/>
                    <a:p>
                      <a:r>
                        <a:rPr lang="cy-GB" sz="1400" noProof="0">
                          <a:solidFill>
                            <a:srgbClr val="FF0000"/>
                          </a:solidFill>
                        </a:rPr>
                        <a:t>f</a:t>
                      </a:r>
                      <a:r>
                        <a:rPr lang="cy-GB" sz="1400" noProof="0"/>
                        <a:t>elysach</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1687610296"/>
                  </a:ext>
                </a:extLst>
              </a:tr>
              <a:tr h="320121">
                <a:tc>
                  <a:txBody>
                    <a:bodyPr/>
                    <a:lstStyle/>
                    <a:p>
                      <a:r>
                        <a:rPr lang="cy-GB" sz="1400" noProof="0"/>
                        <a:t>Y baner </a:t>
                      </a:r>
                    </a:p>
                  </a:txBody>
                  <a:tcPr marL="70508" marR="70508" marT="35254" marB="35254"/>
                </a:tc>
                <a:tc>
                  <a:txBody>
                    <a:bodyPr/>
                    <a:lstStyle/>
                    <a:p>
                      <a:r>
                        <a:rPr lang="cy-GB" sz="1400" noProof="0"/>
                        <a:t>Cymru/ yr alban</a:t>
                      </a:r>
                    </a:p>
                  </a:txBody>
                  <a:tcPr marL="70508" marR="70508" marT="35254" marB="35254"/>
                </a:tc>
                <a:tc>
                  <a:txBody>
                    <a:bodyPr/>
                    <a:lstStyle/>
                    <a:p>
                      <a:endParaRPr lang="cy-GB" sz="1400" noProof="0"/>
                    </a:p>
                  </a:txBody>
                  <a:tcPr marL="70508" marR="70508" marT="35254" marB="35254"/>
                </a:tc>
                <a:tc>
                  <a:txBody>
                    <a:bodyPr/>
                    <a:lstStyle/>
                    <a:p>
                      <a:r>
                        <a:rPr lang="cy-GB" sz="1400" noProof="0">
                          <a:solidFill>
                            <a:srgbClr val="FF0000"/>
                          </a:solidFill>
                        </a:rPr>
                        <a:t>f</a:t>
                      </a:r>
                      <a:r>
                        <a:rPr lang="cy-GB" sz="1400" noProof="0"/>
                        <a:t>wy lliwgar</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4079975927"/>
                  </a:ext>
                </a:extLst>
              </a:tr>
              <a:tr h="32012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noProof="0"/>
                        <a:t>Y cennin pedr</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a:solidFill>
                            <a:srgbClr val="FF0000"/>
                          </a:solidFill>
                        </a:rPr>
                        <a:t>f</a:t>
                      </a:r>
                      <a:r>
                        <a:rPr lang="cy-GB" sz="1400" noProof="0"/>
                        <a:t>wy prydferth</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725818877"/>
                  </a:ext>
                </a:extLst>
              </a:tr>
              <a:tr h="32012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noProof="0"/>
                        <a:t>Yr ysgall</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a:solidFill>
                            <a:srgbClr val="FF0000"/>
                          </a:solidFill>
                        </a:rPr>
                        <a:t>f</a:t>
                      </a:r>
                      <a:r>
                        <a:rPr lang="cy-GB" sz="1400" noProof="0"/>
                        <a:t>wy sbeislyd</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1412627419"/>
                  </a:ext>
                </a:extLst>
              </a:tr>
              <a:tr h="32012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noProof="0" dirty="0"/>
                        <a:t>Cyffug yr Alban</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a:solidFill>
                            <a:srgbClr val="FF0000"/>
                          </a:solidFill>
                        </a:rPr>
                        <a:t>-</a:t>
                      </a:r>
                      <a:r>
                        <a:rPr lang="cy-GB" sz="1400" noProof="0"/>
                        <a:t>well</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1304716812"/>
                  </a:ext>
                </a:extLst>
              </a:tr>
              <a:tr h="32012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noProof="0" dirty="0"/>
                        <a:t>Pice ar  y maen</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dirty="0">
                          <a:solidFill>
                            <a:srgbClr val="FF0000"/>
                          </a:solidFill>
                        </a:rPr>
                        <a:t>f</a:t>
                      </a:r>
                      <a:r>
                        <a:rPr lang="cy-GB" sz="1400" noProof="0" dirty="0">
                          <a:solidFill>
                            <a:schemeClr val="tx1"/>
                          </a:solidFill>
                        </a:rPr>
                        <a:t>wy pert</a:t>
                      </a:r>
                      <a:endParaRPr lang="cy-GB" sz="1400" noProof="0" dirty="0"/>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1224264589"/>
                  </a:ext>
                </a:extLst>
              </a:tr>
              <a:tr h="320121">
                <a:tc>
                  <a:txBody>
                    <a:bodyPr/>
                    <a:lstStyle/>
                    <a:p>
                      <a:r>
                        <a:rPr lang="cy-GB" sz="1400" noProof="0"/>
                        <a:t>Bara lava</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dirty="0">
                          <a:solidFill>
                            <a:srgbClr val="FF0000"/>
                          </a:solidFill>
                        </a:rPr>
                        <a:t>f</a:t>
                      </a:r>
                      <a:r>
                        <a:rPr lang="cy-GB" sz="1400" noProof="0" dirty="0"/>
                        <a:t>wy blasus</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1463233821"/>
                  </a:ext>
                </a:extLst>
              </a:tr>
              <a:tr h="320121">
                <a:tc>
                  <a:txBody>
                    <a:bodyPr/>
                    <a:lstStyle/>
                    <a:p>
                      <a:r>
                        <a:rPr lang="cy-GB" sz="1400" noProof="0"/>
                        <a:t>hagis</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dirty="0"/>
                        <a:t>llai di-flas</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extLst>
                  <a:ext uri="{0D108BD9-81ED-4DB2-BD59-A6C34878D82A}">
                    <a16:rowId xmlns:a16="http://schemas.microsoft.com/office/drawing/2014/main" val="858611663"/>
                  </a:ext>
                </a:extLst>
              </a:tr>
              <a:tr h="320121">
                <a:tc>
                  <a:txBody>
                    <a:bodyPr/>
                    <a:lstStyle/>
                    <a:p>
                      <a:r>
                        <a:rPr lang="cy-GB" sz="1400" noProof="0"/>
                        <a:t>Gwisg genedlaethol</a:t>
                      </a:r>
                    </a:p>
                  </a:txBody>
                  <a:tcPr marL="70508" marR="70508" marT="35254" marB="35254"/>
                </a:tc>
                <a:tc>
                  <a:txBody>
                    <a:bodyPr/>
                    <a:lstStyle/>
                    <a:p>
                      <a:endParaRPr lang="cy-GB" sz="1400" noProof="0"/>
                    </a:p>
                  </a:txBody>
                  <a:tcPr marL="70508" marR="70508" marT="35254" marB="35254"/>
                </a:tc>
                <a:tc>
                  <a:txBody>
                    <a:bodyPr/>
                    <a:lstStyle/>
                    <a:p>
                      <a:endParaRPr lang="cy-GB" sz="1400" noProof="0"/>
                    </a:p>
                  </a:txBody>
                  <a:tcPr marL="70508" marR="70508" marT="35254" marB="35254"/>
                </a:tc>
                <a:tc>
                  <a:txBody>
                    <a:bodyPr/>
                    <a:lstStyle/>
                    <a:p>
                      <a:r>
                        <a:rPr lang="cy-GB" sz="1400" noProof="0" dirty="0"/>
                        <a:t>llai chwerw</a:t>
                      </a:r>
                    </a:p>
                  </a:txBody>
                  <a:tcPr marL="70508" marR="70508" marT="35254" marB="35254"/>
                </a:tc>
                <a:tc>
                  <a:txBody>
                    <a:bodyPr/>
                    <a:lstStyle/>
                    <a:p>
                      <a:endParaRPr lang="cy-GB" sz="1400" noProof="0"/>
                    </a:p>
                  </a:txBody>
                  <a:tcPr marL="70508" marR="70508" marT="35254" marB="35254"/>
                </a:tc>
                <a:tc>
                  <a:txBody>
                    <a:bodyPr/>
                    <a:lstStyle/>
                    <a:p>
                      <a:endParaRPr lang="cy-GB" sz="1400" noProof="0" dirty="0"/>
                    </a:p>
                  </a:txBody>
                  <a:tcPr marL="70508" marR="70508" marT="35254" marB="35254"/>
                </a:tc>
                <a:extLst>
                  <a:ext uri="{0D108BD9-81ED-4DB2-BD59-A6C34878D82A}">
                    <a16:rowId xmlns:a16="http://schemas.microsoft.com/office/drawing/2014/main" val="2617127448"/>
                  </a:ext>
                </a:extLst>
              </a:tr>
            </a:tbl>
          </a:graphicData>
        </a:graphic>
      </p:graphicFrame>
      <p:cxnSp>
        <p:nvCxnSpPr>
          <p:cNvPr id="5" name="Straight Arrow Connector 4">
            <a:extLst>
              <a:ext uri="{FF2B5EF4-FFF2-40B4-BE49-F238E27FC236}">
                <a16:creationId xmlns:a16="http://schemas.microsoft.com/office/drawing/2014/main" id="{5BF26CA6-B9B1-FA4E-C8D5-F1B820258BAD}"/>
              </a:ext>
            </a:extLst>
          </p:cNvPr>
          <p:cNvCxnSpPr/>
          <p:nvPr/>
        </p:nvCxnSpPr>
        <p:spPr>
          <a:xfrm>
            <a:off x="1573161" y="1887794"/>
            <a:ext cx="658762" cy="8849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46A2DCD2-6C3F-07B0-44E9-3921ACFBDF47}"/>
              </a:ext>
            </a:extLst>
          </p:cNvPr>
          <p:cNvCxnSpPr/>
          <p:nvPr/>
        </p:nvCxnSpPr>
        <p:spPr>
          <a:xfrm flipH="1">
            <a:off x="7216877" y="2035277"/>
            <a:ext cx="1936955" cy="16518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802E6AD7-A41D-A4EC-8A79-FC7F6C252FE1}"/>
              </a:ext>
            </a:extLst>
          </p:cNvPr>
          <p:cNvSpPr txBox="1"/>
          <p:nvPr/>
        </p:nvSpPr>
        <p:spPr>
          <a:xfrm>
            <a:off x="9153832" y="1651819"/>
            <a:ext cx="1337187" cy="369332"/>
          </a:xfrm>
          <a:prstGeom prst="rect">
            <a:avLst/>
          </a:prstGeom>
          <a:solidFill>
            <a:schemeClr val="tx2">
              <a:lumMod val="10000"/>
              <a:lumOff val="90000"/>
            </a:schemeClr>
          </a:solidFill>
        </p:spPr>
        <p:txBody>
          <a:bodyPr wrap="square" rtlCol="0">
            <a:spAutoFit/>
          </a:bodyPr>
          <a:lstStyle/>
          <a:p>
            <a:r>
              <a:rPr lang="en-GB" dirty="0" err="1"/>
              <a:t>Cofiwch</a:t>
            </a:r>
            <a:r>
              <a:rPr lang="en-GB" dirty="0"/>
              <a:t> TM</a:t>
            </a:r>
          </a:p>
        </p:txBody>
      </p:sp>
      <p:sp>
        <p:nvSpPr>
          <p:cNvPr id="16" name="TextBox 15">
            <a:extLst>
              <a:ext uri="{FF2B5EF4-FFF2-40B4-BE49-F238E27FC236}">
                <a16:creationId xmlns:a16="http://schemas.microsoft.com/office/drawing/2014/main" id="{8A17A834-F9CE-266B-9B51-07FC3DF81A41}"/>
              </a:ext>
            </a:extLst>
          </p:cNvPr>
          <p:cNvSpPr txBox="1"/>
          <p:nvPr/>
        </p:nvSpPr>
        <p:spPr>
          <a:xfrm>
            <a:off x="835742" y="1575459"/>
            <a:ext cx="1248697" cy="646331"/>
          </a:xfrm>
          <a:prstGeom prst="rect">
            <a:avLst/>
          </a:prstGeom>
          <a:solidFill>
            <a:schemeClr val="tx2">
              <a:lumMod val="10000"/>
              <a:lumOff val="90000"/>
            </a:schemeClr>
          </a:solidFill>
        </p:spPr>
        <p:txBody>
          <a:bodyPr wrap="square" rtlCol="0">
            <a:spAutoFit/>
          </a:bodyPr>
          <a:lstStyle/>
          <a:p>
            <a:r>
              <a:rPr lang="en-GB" dirty="0" err="1"/>
              <a:t>Cofiwch</a:t>
            </a:r>
            <a:r>
              <a:rPr lang="en-GB" dirty="0"/>
              <a:t> TM </a:t>
            </a:r>
          </a:p>
        </p:txBody>
      </p:sp>
      <p:cxnSp>
        <p:nvCxnSpPr>
          <p:cNvPr id="20" name="Straight Arrow Connector 19">
            <a:extLst>
              <a:ext uri="{FF2B5EF4-FFF2-40B4-BE49-F238E27FC236}">
                <a16:creationId xmlns:a16="http://schemas.microsoft.com/office/drawing/2014/main" id="{734B2A09-AA7F-D1FE-6E42-7316D8C433E2}"/>
              </a:ext>
            </a:extLst>
          </p:cNvPr>
          <p:cNvCxnSpPr/>
          <p:nvPr/>
        </p:nvCxnSpPr>
        <p:spPr>
          <a:xfrm flipH="1">
            <a:off x="3421626" y="1887794"/>
            <a:ext cx="737419" cy="11405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269AB3A6-641E-E277-1300-7449202E3F94}"/>
              </a:ext>
            </a:extLst>
          </p:cNvPr>
          <p:cNvSpPr txBox="1"/>
          <p:nvPr/>
        </p:nvSpPr>
        <p:spPr>
          <a:xfrm rot="10800000" flipV="1">
            <a:off x="4286865" y="1736015"/>
            <a:ext cx="1337186" cy="369332"/>
          </a:xfrm>
          <a:prstGeom prst="rect">
            <a:avLst/>
          </a:prstGeom>
          <a:solidFill>
            <a:schemeClr val="tx2">
              <a:lumMod val="10000"/>
              <a:lumOff val="90000"/>
            </a:schemeClr>
          </a:solidFill>
        </p:spPr>
        <p:txBody>
          <a:bodyPr wrap="square" rtlCol="0">
            <a:spAutoFit/>
          </a:bodyPr>
          <a:lstStyle/>
          <a:p>
            <a:r>
              <a:rPr lang="en-GB" dirty="0" err="1"/>
              <a:t>Cofiwch</a:t>
            </a:r>
            <a:r>
              <a:rPr lang="en-GB" dirty="0"/>
              <a:t> TL  </a:t>
            </a:r>
          </a:p>
        </p:txBody>
      </p:sp>
    </p:spTree>
    <p:extLst>
      <p:ext uri="{BB962C8B-B14F-4D97-AF65-F5344CB8AC3E}">
        <p14:creationId xmlns:p14="http://schemas.microsoft.com/office/powerpoint/2010/main" val="3663472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 name="Title 1">
            <a:extLst>
              <a:ext uri="{FF2B5EF4-FFF2-40B4-BE49-F238E27FC236}">
                <a16:creationId xmlns:a16="http://schemas.microsoft.com/office/drawing/2014/main" id="{10A22683-3C32-BF07-4112-507EB08FD836}"/>
              </a:ext>
            </a:extLst>
          </p:cNvPr>
          <p:cNvSpPr>
            <a:spLocks noGrp="1"/>
          </p:cNvSpPr>
          <p:nvPr>
            <p:ph type="title"/>
          </p:nvPr>
        </p:nvSpPr>
        <p:spPr>
          <a:xfrm>
            <a:off x="1371597" y="348865"/>
            <a:ext cx="10044023" cy="877729"/>
          </a:xfrm>
        </p:spPr>
        <p:txBody>
          <a:bodyPr anchor="ctr">
            <a:normAutofit/>
          </a:bodyPr>
          <a:lstStyle/>
          <a:p>
            <a:pPr algn="ctr"/>
            <a:r>
              <a:rPr lang="cy-GB" sz="4000" b="1" u="sng" noProof="0" dirty="0">
                <a:solidFill>
                  <a:srgbClr val="FFFFFF"/>
                </a:solidFill>
              </a:rPr>
              <a:t>Mat iaith- Eithaf</a:t>
            </a:r>
          </a:p>
        </p:txBody>
      </p:sp>
      <p:graphicFrame>
        <p:nvGraphicFramePr>
          <p:cNvPr id="4" name="Content Placeholder 3">
            <a:extLst>
              <a:ext uri="{FF2B5EF4-FFF2-40B4-BE49-F238E27FC236}">
                <a16:creationId xmlns:a16="http://schemas.microsoft.com/office/drawing/2014/main" id="{5740BE4B-1B71-5A4A-A8DB-DAD9D9A48BB0}"/>
              </a:ext>
            </a:extLst>
          </p:cNvPr>
          <p:cNvGraphicFramePr>
            <a:graphicFrameLocks noGrp="1"/>
          </p:cNvGraphicFramePr>
          <p:nvPr>
            <p:ph idx="1"/>
            <p:extLst>
              <p:ext uri="{D42A27DB-BD31-4B8C-83A1-F6EECF244321}">
                <p14:modId xmlns:p14="http://schemas.microsoft.com/office/powerpoint/2010/main" val="3466953233"/>
              </p:ext>
            </p:extLst>
          </p:nvPr>
        </p:nvGraphicFramePr>
        <p:xfrm>
          <a:off x="965587" y="2112579"/>
          <a:ext cx="10317620" cy="4192810"/>
        </p:xfrm>
        <a:graphic>
          <a:graphicData uri="http://schemas.openxmlformats.org/drawingml/2006/table">
            <a:tbl>
              <a:tblPr firstRow="1" bandRow="1">
                <a:tableStyleId>{5C22544A-7EE6-4342-B048-85BDC9FD1C3A}</a:tableStyleId>
              </a:tblPr>
              <a:tblGrid>
                <a:gridCol w="2873995">
                  <a:extLst>
                    <a:ext uri="{9D8B030D-6E8A-4147-A177-3AD203B41FA5}">
                      <a16:colId xmlns:a16="http://schemas.microsoft.com/office/drawing/2014/main" val="484269308"/>
                    </a:ext>
                  </a:extLst>
                </a:gridCol>
                <a:gridCol w="2987055">
                  <a:extLst>
                    <a:ext uri="{9D8B030D-6E8A-4147-A177-3AD203B41FA5}">
                      <a16:colId xmlns:a16="http://schemas.microsoft.com/office/drawing/2014/main" val="1161364498"/>
                    </a:ext>
                  </a:extLst>
                </a:gridCol>
                <a:gridCol w="182434">
                  <a:extLst>
                    <a:ext uri="{9D8B030D-6E8A-4147-A177-3AD203B41FA5}">
                      <a16:colId xmlns:a16="http://schemas.microsoft.com/office/drawing/2014/main" val="2235012049"/>
                    </a:ext>
                  </a:extLst>
                </a:gridCol>
                <a:gridCol w="3321314">
                  <a:extLst>
                    <a:ext uri="{9D8B030D-6E8A-4147-A177-3AD203B41FA5}">
                      <a16:colId xmlns:a16="http://schemas.microsoft.com/office/drawing/2014/main" val="611122721"/>
                    </a:ext>
                  </a:extLst>
                </a:gridCol>
                <a:gridCol w="476411">
                  <a:extLst>
                    <a:ext uri="{9D8B030D-6E8A-4147-A177-3AD203B41FA5}">
                      <a16:colId xmlns:a16="http://schemas.microsoft.com/office/drawing/2014/main" val="3936595440"/>
                    </a:ext>
                  </a:extLst>
                </a:gridCol>
                <a:gridCol w="476411">
                  <a:extLst>
                    <a:ext uri="{9D8B030D-6E8A-4147-A177-3AD203B41FA5}">
                      <a16:colId xmlns:a16="http://schemas.microsoft.com/office/drawing/2014/main" val="3497375671"/>
                    </a:ext>
                  </a:extLst>
                </a:gridCol>
              </a:tblGrid>
              <a:tr h="392585">
                <a:tc gridSpan="6">
                  <a:txBody>
                    <a:bodyPr/>
                    <a:lstStyle/>
                    <a:p>
                      <a:endParaRPr lang="cy-GB" sz="1500" noProof="0" dirty="0"/>
                    </a:p>
                  </a:txBody>
                  <a:tcPr marL="78517" marR="78517" marT="39258" marB="39258"/>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4125542967"/>
                  </a:ext>
                </a:extLst>
              </a:tr>
              <a:tr h="345475">
                <a:tc gridSpan="3">
                  <a:txBody>
                    <a:bodyPr/>
                    <a:lstStyle/>
                    <a:p>
                      <a:r>
                        <a:rPr lang="cy-GB" sz="1500" noProof="0" dirty="0"/>
                        <a:t>Beth sy’n well gyda ti? </a:t>
                      </a:r>
                    </a:p>
                  </a:txBody>
                  <a:tcPr marL="78517" marR="78517" marT="39258" marB="39258"/>
                </a:tc>
                <a:tc hMerge="1">
                  <a:txBody>
                    <a:bodyPr/>
                    <a:lstStyle/>
                    <a:p>
                      <a:endParaRPr lang="en-GB"/>
                    </a:p>
                  </a:txBody>
                  <a:tcPr/>
                </a:tc>
                <a:tc hMerge="1">
                  <a:txBody>
                    <a:bodyPr/>
                    <a:lstStyle/>
                    <a:p>
                      <a:endParaRPr lang="en-GB" dirty="0"/>
                    </a:p>
                  </a:txBody>
                  <a:tcPr/>
                </a:tc>
                <a:tc gridSpan="3">
                  <a:txBody>
                    <a:bodyPr/>
                    <a:lstStyle/>
                    <a:p>
                      <a:r>
                        <a:rPr lang="cy-GB" sz="1500" noProof="0" dirty="0" err="1"/>
                        <a:t>Ansodderiau</a:t>
                      </a:r>
                      <a:r>
                        <a:rPr lang="cy-GB" sz="1500" noProof="0" dirty="0"/>
                        <a:t> - eithaf</a:t>
                      </a:r>
                    </a:p>
                  </a:txBody>
                  <a:tcPr marL="78517" marR="78517" marT="39258" marB="39258"/>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840567647"/>
                  </a:ext>
                </a:extLst>
              </a:tr>
              <a:tr h="345475">
                <a:tc gridSpan="3">
                  <a:txBody>
                    <a:bodyPr/>
                    <a:lstStyle/>
                    <a:p>
                      <a:r>
                        <a:rPr lang="cy-GB" sz="1500" noProof="0" dirty="0"/>
                        <a:t>Mae’n well gyda fi ….. achos mae’n .....</a:t>
                      </a:r>
                    </a:p>
                  </a:txBody>
                  <a:tcPr marL="78517" marR="78517" marT="39258" marB="39258"/>
                </a:tc>
                <a:tc hMerge="1">
                  <a:txBody>
                    <a:bodyPr/>
                    <a:lstStyle/>
                    <a:p>
                      <a:endParaRPr dirty="0"/>
                    </a:p>
                  </a:txBody>
                  <a:tcPr/>
                </a:tc>
                <a:tc hMerge="1">
                  <a:txBody>
                    <a:bodyPr/>
                    <a:lstStyle/>
                    <a:p>
                      <a:endParaRPr lang="en-GB" dirty="0"/>
                    </a:p>
                  </a:txBody>
                  <a:tcPr/>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1544397465"/>
                  </a:ext>
                </a:extLst>
              </a:tr>
              <a:tr h="345475">
                <a:tc>
                  <a:txBody>
                    <a:bodyPr/>
                    <a:lstStyle/>
                    <a:p>
                      <a:r>
                        <a:rPr lang="cy-GB" sz="1500" noProof="0" dirty="0"/>
                        <a:t>Y faner </a:t>
                      </a:r>
                    </a:p>
                  </a:txBody>
                  <a:tcPr marL="78517" marR="78517" marT="39258" marB="39258"/>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noProof="0" dirty="0"/>
                        <a:t>Cymru/ yr Alban</a:t>
                      </a:r>
                    </a:p>
                  </a:txBody>
                  <a:tcPr marL="78517" marR="78517" marT="39258" marB="39258"/>
                </a:tc>
                <a:tc>
                  <a:txBody>
                    <a:bodyPr/>
                    <a:lstStyle/>
                    <a:p>
                      <a:endParaRPr lang="cy-GB" sz="1500" noProof="0" dirty="0"/>
                    </a:p>
                  </a:txBody>
                  <a:tcPr marL="78517" marR="78517" marT="39258" marB="39258"/>
                </a:tc>
                <a:tc>
                  <a:txBody>
                    <a:bodyPr/>
                    <a:lstStyle/>
                    <a:p>
                      <a:r>
                        <a:rPr lang="cy-GB" sz="1500" noProof="0" dirty="0">
                          <a:solidFill>
                            <a:srgbClr val="FF0000"/>
                          </a:solidFill>
                        </a:rPr>
                        <a:t>f</a:t>
                      </a:r>
                      <a:r>
                        <a:rPr lang="cy-GB" sz="1500" noProof="0" dirty="0"/>
                        <a:t>elysaf</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2441145472"/>
                  </a:ext>
                </a:extLst>
              </a:tr>
              <a:tr h="3454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noProof="0" dirty="0"/>
                        <a:t>Y cennin </a:t>
                      </a:r>
                      <a:r>
                        <a:rPr lang="cy-GB" sz="1500" noProof="0" dirty="0" err="1"/>
                        <a:t>bedr</a:t>
                      </a:r>
                      <a:endParaRPr lang="cy-GB" sz="1500" noProof="0" dirty="0"/>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solidFill>
                            <a:srgbClr val="FF0000"/>
                          </a:solidFill>
                        </a:rPr>
                        <a:t>f</a:t>
                      </a:r>
                      <a:r>
                        <a:rPr lang="cy-GB" sz="1500" noProof="0" dirty="0"/>
                        <a:t>wyaf </a:t>
                      </a:r>
                      <a:r>
                        <a:rPr lang="cy-GB" sz="1500" noProof="0" dirty="0" err="1"/>
                        <a:t>llwigar</a:t>
                      </a:r>
                      <a:endParaRPr lang="cy-GB" sz="1500" noProof="0" dirty="0"/>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2261609383"/>
                  </a:ext>
                </a:extLst>
              </a:tr>
              <a:tr h="3454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noProof="0" dirty="0"/>
                        <a:t>Yr ysgall</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solidFill>
                            <a:srgbClr val="FF0000"/>
                          </a:solidFill>
                        </a:rPr>
                        <a:t>f</a:t>
                      </a:r>
                      <a:r>
                        <a:rPr lang="cy-GB" sz="1500" noProof="0" dirty="0"/>
                        <a:t>wyaf prydferth</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1739899573"/>
                  </a:ext>
                </a:extLst>
              </a:tr>
              <a:tr h="3454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noProof="0" dirty="0"/>
                        <a:t>Cyffug yr alban</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solidFill>
                            <a:srgbClr val="FF0000"/>
                          </a:solidFill>
                        </a:rPr>
                        <a:t>f</a:t>
                      </a:r>
                      <a:r>
                        <a:rPr lang="cy-GB" sz="1500" noProof="0" dirty="0"/>
                        <a:t>wyaf  sbeislyd</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2650944660"/>
                  </a:ext>
                </a:extLst>
              </a:tr>
              <a:tr h="3454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noProof="0" dirty="0"/>
                        <a:t>Pice ar  y maen</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t>gorau</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884442625"/>
                  </a:ext>
                </a:extLst>
              </a:tr>
              <a:tr h="345475">
                <a:tc>
                  <a:txBody>
                    <a:bodyPr/>
                    <a:lstStyle/>
                    <a:p>
                      <a:r>
                        <a:rPr lang="cy-GB" sz="1500" noProof="0" dirty="0"/>
                        <a:t>Bara </a:t>
                      </a:r>
                      <a:r>
                        <a:rPr lang="cy-GB" sz="1500" noProof="0" dirty="0" err="1"/>
                        <a:t>lava</a:t>
                      </a:r>
                      <a:endParaRPr lang="cy-GB" sz="1500" noProof="0" dirty="0"/>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solidFill>
                            <a:srgbClr val="FF0000"/>
                          </a:solidFill>
                        </a:rPr>
                        <a:t>F</a:t>
                      </a:r>
                      <a:r>
                        <a:rPr lang="cy-GB" sz="1500" noProof="0" dirty="0">
                          <a:solidFill>
                            <a:schemeClr val="tx1"/>
                          </a:solidFill>
                        </a:rPr>
                        <a:t>wyaf pert</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1207732192"/>
                  </a:ext>
                </a:extLst>
              </a:tr>
              <a:tr h="345475">
                <a:tc>
                  <a:txBody>
                    <a:bodyPr/>
                    <a:lstStyle/>
                    <a:p>
                      <a:r>
                        <a:rPr lang="cy-GB" sz="1500" noProof="0" dirty="0"/>
                        <a:t>hagis</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solidFill>
                            <a:srgbClr val="FF0000"/>
                          </a:solidFill>
                        </a:rPr>
                        <a:t>f</a:t>
                      </a:r>
                      <a:r>
                        <a:rPr lang="cy-GB" sz="1500" noProof="0" dirty="0"/>
                        <a:t>wyaf blasus</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699004824"/>
                  </a:ext>
                </a:extLst>
              </a:tr>
              <a:tr h="345475">
                <a:tc>
                  <a:txBody>
                    <a:bodyPr/>
                    <a:lstStyle/>
                    <a:p>
                      <a:r>
                        <a:rPr lang="cy-GB" sz="1500" noProof="0" dirty="0"/>
                        <a:t>Gwisg genedlaethol</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t>lleiaf di-flas</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2690691388"/>
                  </a:ext>
                </a:extLst>
              </a:tr>
              <a:tr h="345475">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tc>
                  <a:txBody>
                    <a:bodyPr/>
                    <a:lstStyle/>
                    <a:p>
                      <a:r>
                        <a:rPr lang="cy-GB" sz="1500" noProof="0" dirty="0"/>
                        <a:t>lleiaf chwerw</a:t>
                      </a:r>
                    </a:p>
                  </a:txBody>
                  <a:tcPr marL="78517" marR="78517" marT="39258" marB="39258"/>
                </a:tc>
                <a:tc>
                  <a:txBody>
                    <a:bodyPr/>
                    <a:lstStyle/>
                    <a:p>
                      <a:endParaRPr lang="cy-GB" sz="1500" noProof="0" dirty="0"/>
                    </a:p>
                  </a:txBody>
                  <a:tcPr marL="78517" marR="78517" marT="39258" marB="39258"/>
                </a:tc>
                <a:tc>
                  <a:txBody>
                    <a:bodyPr/>
                    <a:lstStyle/>
                    <a:p>
                      <a:endParaRPr lang="cy-GB" sz="1500" noProof="0" dirty="0"/>
                    </a:p>
                  </a:txBody>
                  <a:tcPr marL="78517" marR="78517" marT="39258" marB="39258"/>
                </a:tc>
                <a:extLst>
                  <a:ext uri="{0D108BD9-81ED-4DB2-BD59-A6C34878D82A}">
                    <a16:rowId xmlns:a16="http://schemas.microsoft.com/office/drawing/2014/main" val="2355784370"/>
                  </a:ext>
                </a:extLst>
              </a:tr>
            </a:tbl>
          </a:graphicData>
        </a:graphic>
      </p:graphicFrame>
      <p:cxnSp>
        <p:nvCxnSpPr>
          <p:cNvPr id="7" name="Straight Arrow Connector 6">
            <a:extLst>
              <a:ext uri="{FF2B5EF4-FFF2-40B4-BE49-F238E27FC236}">
                <a16:creationId xmlns:a16="http://schemas.microsoft.com/office/drawing/2014/main" id="{3FAD2B81-829D-6789-5AF7-4750950E38D9}"/>
              </a:ext>
            </a:extLst>
          </p:cNvPr>
          <p:cNvCxnSpPr/>
          <p:nvPr/>
        </p:nvCxnSpPr>
        <p:spPr>
          <a:xfrm flipH="1">
            <a:off x="7148052" y="1681316"/>
            <a:ext cx="1248696" cy="157316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275B1C0C-85E5-87C3-8CB8-1610D0B5F1B9}"/>
              </a:ext>
            </a:extLst>
          </p:cNvPr>
          <p:cNvSpPr txBox="1"/>
          <p:nvPr/>
        </p:nvSpPr>
        <p:spPr>
          <a:xfrm>
            <a:off x="8396748" y="1575955"/>
            <a:ext cx="2005781" cy="646331"/>
          </a:xfrm>
          <a:prstGeom prst="rect">
            <a:avLst/>
          </a:prstGeom>
          <a:solidFill>
            <a:schemeClr val="tx2">
              <a:lumMod val="10000"/>
              <a:lumOff val="90000"/>
            </a:schemeClr>
          </a:solidFill>
        </p:spPr>
        <p:txBody>
          <a:bodyPr wrap="square" rtlCol="0">
            <a:spAutoFit/>
          </a:bodyPr>
          <a:lstStyle/>
          <a:p>
            <a:r>
              <a:rPr lang="en-GB" dirty="0" err="1"/>
              <a:t>Cofiwch</a:t>
            </a:r>
            <a:r>
              <a:rPr lang="en-GB" dirty="0"/>
              <a:t> TM</a:t>
            </a:r>
          </a:p>
          <a:p>
            <a:r>
              <a:rPr lang="en-GB" dirty="0" err="1"/>
              <a:t>Cofiwch</a:t>
            </a:r>
            <a:r>
              <a:rPr lang="en-GB" dirty="0"/>
              <a:t> i </a:t>
            </a:r>
            <a:r>
              <a:rPr lang="en-GB" dirty="0" err="1"/>
              <a:t>ble</a:t>
            </a:r>
            <a:endParaRPr lang="en-GB" dirty="0"/>
          </a:p>
        </p:txBody>
      </p:sp>
    </p:spTree>
    <p:extLst>
      <p:ext uri="{BB962C8B-B14F-4D97-AF65-F5344CB8AC3E}">
        <p14:creationId xmlns:p14="http://schemas.microsoft.com/office/powerpoint/2010/main" val="2706712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825E09-0AD3-60AA-087F-79543F3F32C8}"/>
              </a:ext>
            </a:extLst>
          </p:cNvPr>
          <p:cNvSpPr>
            <a:spLocks noGrp="1"/>
          </p:cNvSpPr>
          <p:nvPr>
            <p:ph type="title"/>
          </p:nvPr>
        </p:nvSpPr>
        <p:spPr>
          <a:xfrm>
            <a:off x="838198" y="978408"/>
            <a:ext cx="4607052" cy="1106424"/>
          </a:xfrm>
        </p:spPr>
        <p:txBody>
          <a:bodyPr>
            <a:normAutofit/>
          </a:bodyPr>
          <a:lstStyle/>
          <a:p>
            <a:r>
              <a:rPr lang="cy-GB" sz="2900" u="sng" noProof="0" dirty="0"/>
              <a:t>Baneri</a:t>
            </a:r>
          </a:p>
        </p:txBody>
      </p:sp>
      <p:sp>
        <p:nvSpPr>
          <p:cNvPr id="47" name="Rectangle 46">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9" name="Rectangle 48">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Content Placeholder 8">
            <a:extLst>
              <a:ext uri="{FF2B5EF4-FFF2-40B4-BE49-F238E27FC236}">
                <a16:creationId xmlns:a16="http://schemas.microsoft.com/office/drawing/2014/main" id="{FE259593-E588-3A55-2DA7-A99BB8536815}"/>
              </a:ext>
            </a:extLst>
          </p:cNvPr>
          <p:cNvSpPr>
            <a:spLocks noGrp="1"/>
          </p:cNvSpPr>
          <p:nvPr>
            <p:ph idx="1"/>
          </p:nvPr>
        </p:nvSpPr>
        <p:spPr>
          <a:xfrm>
            <a:off x="841246" y="2368296"/>
            <a:ext cx="4607052" cy="3502152"/>
          </a:xfrm>
        </p:spPr>
        <p:txBody>
          <a:bodyPr>
            <a:normAutofit/>
          </a:bodyPr>
          <a:lstStyle/>
          <a:p>
            <a:r>
              <a:rPr lang="cy-GB" sz="1800" noProof="0" dirty="0"/>
              <a:t>Beth ydy dy hoff….. di?</a:t>
            </a:r>
          </a:p>
          <a:p>
            <a:r>
              <a:rPr lang="cy-GB" sz="1800" noProof="0" dirty="0"/>
              <a:t>Beth ydy dy farn di o…..?</a:t>
            </a:r>
          </a:p>
          <a:p>
            <a:r>
              <a:rPr lang="cy-GB" sz="1800" noProof="0" dirty="0"/>
              <a:t>Beth sy’n well gyda ti? </a:t>
            </a:r>
          </a:p>
          <a:p>
            <a:r>
              <a:rPr lang="cy-GB" sz="1800" b="1" u="sng" noProof="0" dirty="0"/>
              <a:t>Pam? </a:t>
            </a:r>
          </a:p>
          <a:p>
            <a:r>
              <a:rPr lang="cy-GB" sz="1800" noProof="0" dirty="0"/>
              <a:t>Fy hoff faner ydy ……. achos…….</a:t>
            </a:r>
            <a:endParaRPr lang="cy-GB" sz="1800" b="1" u="sng" noProof="0" dirty="0"/>
          </a:p>
          <a:p>
            <a:r>
              <a:rPr lang="cy-GB" sz="1800" noProof="0" dirty="0"/>
              <a:t>Rydw i’n meddwl bod y faner Cymru yn ………na y faner Yr Alban achos …….</a:t>
            </a:r>
          </a:p>
          <a:p>
            <a:r>
              <a:rPr lang="cy-GB" sz="1800" noProof="0" dirty="0"/>
              <a:t>Mae’n well gyda fi……… achos……..</a:t>
            </a:r>
          </a:p>
          <a:p>
            <a:pPr marL="0" indent="0">
              <a:buNone/>
            </a:pPr>
            <a:endParaRPr lang="cy-GB" sz="1800" noProof="0" dirty="0"/>
          </a:p>
          <a:p>
            <a:endParaRPr lang="cy-GB" sz="1800" noProof="0" dirty="0"/>
          </a:p>
          <a:p>
            <a:endParaRPr lang="cy-GB" sz="1800" noProof="0" dirty="0"/>
          </a:p>
          <a:p>
            <a:pPr marL="0" indent="0">
              <a:buNone/>
            </a:pPr>
            <a:endParaRPr lang="cy-GB" sz="1800" noProof="0" dirty="0"/>
          </a:p>
        </p:txBody>
      </p:sp>
      <p:pic>
        <p:nvPicPr>
          <p:cNvPr id="5" name="Content Placeholder 4" descr="A red dragon with wings&#10;&#10;AI-generated content may be incorrect.">
            <a:extLst>
              <a:ext uri="{FF2B5EF4-FFF2-40B4-BE49-F238E27FC236}">
                <a16:creationId xmlns:a16="http://schemas.microsoft.com/office/drawing/2014/main" id="{ACCE5DF5-6D61-8963-2DB1-4546D8682D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4" r="1628" b="-2"/>
          <a:stretch/>
        </p:blipFill>
        <p:spPr>
          <a:xfrm>
            <a:off x="6324599" y="10"/>
            <a:ext cx="5457817" cy="3337549"/>
          </a:xfrm>
          <a:prstGeom prst="rect">
            <a:avLst/>
          </a:prstGeom>
        </p:spPr>
      </p:pic>
      <p:pic>
        <p:nvPicPr>
          <p:cNvPr id="4" name="Picture 3" descr="A blue and white flag&#10;&#10;AI-generated content may be incorrect.">
            <a:extLst>
              <a:ext uri="{FF2B5EF4-FFF2-40B4-BE49-F238E27FC236}">
                <a16:creationId xmlns:a16="http://schemas.microsoft.com/office/drawing/2014/main" id="{9B805500-4314-DD27-E985-92E8BDCA375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385" r="3" b="2440"/>
          <a:stretch/>
        </p:blipFill>
        <p:spPr>
          <a:xfrm>
            <a:off x="6324590" y="3520439"/>
            <a:ext cx="5457817" cy="3337561"/>
          </a:xfrm>
          <a:prstGeom prst="rect">
            <a:avLst/>
          </a:prstGeom>
        </p:spPr>
      </p:pic>
    </p:spTree>
    <p:extLst>
      <p:ext uri="{BB962C8B-B14F-4D97-AF65-F5344CB8AC3E}">
        <p14:creationId xmlns:p14="http://schemas.microsoft.com/office/powerpoint/2010/main" val="4154004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48">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42BD15-C3A7-D620-2BDE-900BBB83B455}"/>
              </a:ext>
            </a:extLst>
          </p:cNvPr>
          <p:cNvSpPr>
            <a:spLocks noGrp="1"/>
          </p:cNvSpPr>
          <p:nvPr>
            <p:ph type="title"/>
          </p:nvPr>
        </p:nvSpPr>
        <p:spPr>
          <a:xfrm>
            <a:off x="838198" y="978408"/>
            <a:ext cx="4607052" cy="1106424"/>
          </a:xfrm>
        </p:spPr>
        <p:txBody>
          <a:bodyPr>
            <a:normAutofit/>
          </a:bodyPr>
          <a:lstStyle/>
          <a:p>
            <a:r>
              <a:rPr lang="cy-GB" sz="2900" u="sng" noProof="0" dirty="0"/>
              <a:t>Blodau</a:t>
            </a:r>
          </a:p>
        </p:txBody>
      </p:sp>
      <p:sp>
        <p:nvSpPr>
          <p:cNvPr id="51" name="Rectangle 5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Content Placeholder 11">
            <a:extLst>
              <a:ext uri="{FF2B5EF4-FFF2-40B4-BE49-F238E27FC236}">
                <a16:creationId xmlns:a16="http://schemas.microsoft.com/office/drawing/2014/main" id="{52632F1B-78D4-B868-C6FF-82A597372419}"/>
              </a:ext>
            </a:extLst>
          </p:cNvPr>
          <p:cNvSpPr>
            <a:spLocks noGrp="1"/>
          </p:cNvSpPr>
          <p:nvPr>
            <p:ph idx="1"/>
          </p:nvPr>
        </p:nvSpPr>
        <p:spPr>
          <a:xfrm>
            <a:off x="841246" y="2368296"/>
            <a:ext cx="4607052" cy="3502152"/>
          </a:xfrm>
        </p:spPr>
        <p:txBody>
          <a:bodyPr>
            <a:normAutofit/>
          </a:bodyPr>
          <a:lstStyle/>
          <a:p>
            <a:r>
              <a:rPr lang="cy-GB" sz="1800" noProof="0" dirty="0"/>
              <a:t>Beth ydy dy hoff….. di?</a:t>
            </a:r>
          </a:p>
          <a:p>
            <a:r>
              <a:rPr lang="cy-GB" sz="1800" noProof="0" dirty="0"/>
              <a:t>Beth ydy dy farn di o…..?</a:t>
            </a:r>
          </a:p>
          <a:p>
            <a:r>
              <a:rPr lang="cy-GB" sz="1800" noProof="0" dirty="0"/>
              <a:t>Beth sy’n well gyda ti? </a:t>
            </a:r>
          </a:p>
          <a:p>
            <a:r>
              <a:rPr lang="cy-GB" sz="1800" b="1" u="sng" noProof="0" dirty="0"/>
              <a:t>Pam? </a:t>
            </a:r>
          </a:p>
          <a:p>
            <a:r>
              <a:rPr lang="cy-GB" sz="1800" noProof="0" dirty="0"/>
              <a:t>Fy hoff flodau ydy ……. achos…….</a:t>
            </a:r>
          </a:p>
          <a:p>
            <a:r>
              <a:rPr lang="cy-GB" sz="1800" noProof="0" dirty="0"/>
              <a:t>Rydw i’n meddwl bod y cennin </a:t>
            </a:r>
            <a:r>
              <a:rPr lang="cy-GB" sz="1800" noProof="0" dirty="0" err="1"/>
              <a:t>pedr</a:t>
            </a:r>
            <a:r>
              <a:rPr lang="cy-GB" sz="1800" noProof="0" dirty="0"/>
              <a:t> yn ………nag ysgall achos …….</a:t>
            </a:r>
          </a:p>
          <a:p>
            <a:r>
              <a:rPr lang="cy-GB" sz="1800" noProof="0" dirty="0"/>
              <a:t>Mae’n well gyda fi……… achos……..</a:t>
            </a:r>
          </a:p>
          <a:p>
            <a:endParaRPr lang="cy-GB" sz="1800" noProof="0" dirty="0"/>
          </a:p>
        </p:txBody>
      </p:sp>
      <p:pic>
        <p:nvPicPr>
          <p:cNvPr id="7" name="Picture 6" descr="A close-up of a purple flower&#10;&#10;AI-generated content may be incorrect.">
            <a:extLst>
              <a:ext uri="{FF2B5EF4-FFF2-40B4-BE49-F238E27FC236}">
                <a16:creationId xmlns:a16="http://schemas.microsoft.com/office/drawing/2014/main" id="{E8BF9955-5E71-8C83-030A-C311BD3069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043" r="3" b="22807"/>
          <a:stretch/>
        </p:blipFill>
        <p:spPr>
          <a:xfrm>
            <a:off x="6324599" y="10"/>
            <a:ext cx="5457817" cy="3337549"/>
          </a:xfrm>
          <a:prstGeom prst="rect">
            <a:avLst/>
          </a:prstGeom>
        </p:spPr>
      </p:pic>
      <p:pic>
        <p:nvPicPr>
          <p:cNvPr id="5" name="Content Placeholder 4" descr="A group of yellow flowers&#10;&#10;AI-generated content may be incorrect.">
            <a:extLst>
              <a:ext uri="{FF2B5EF4-FFF2-40B4-BE49-F238E27FC236}">
                <a16:creationId xmlns:a16="http://schemas.microsoft.com/office/drawing/2014/main" id="{DBEE2759-8601-A230-B2CD-9D21BD9B8C7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841" r="3" b="9721"/>
          <a:stretch/>
        </p:blipFill>
        <p:spPr>
          <a:xfrm>
            <a:off x="6324590" y="3520439"/>
            <a:ext cx="5457817" cy="3337561"/>
          </a:xfrm>
          <a:prstGeom prst="rect">
            <a:avLst/>
          </a:prstGeom>
        </p:spPr>
      </p:pic>
      <p:sp>
        <p:nvSpPr>
          <p:cNvPr id="8" name="TextBox 7">
            <a:extLst>
              <a:ext uri="{FF2B5EF4-FFF2-40B4-BE49-F238E27FC236}">
                <a16:creationId xmlns:a16="http://schemas.microsoft.com/office/drawing/2014/main" id="{2A22CDB0-FC13-DF95-F9CF-6CAA930A7186}"/>
              </a:ext>
            </a:extLst>
          </p:cNvPr>
          <p:cNvSpPr txBox="1"/>
          <p:nvPr/>
        </p:nvSpPr>
        <p:spPr>
          <a:xfrm>
            <a:off x="9172407" y="3137504"/>
            <a:ext cx="2610009"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3" tooltip="https://www.flickr.com/photos/beautifulcataya/3804996777">
                  <a:extLst>
                    <a:ext uri="{A12FA001-AC4F-418D-AE19-62706E023703}">
                      <ahyp:hlinkClr xmlns:ahyp="http://schemas.microsoft.com/office/drawing/2018/hyperlinkcolor" val="tx"/>
                    </a:ext>
                  </a:extLst>
                </a:hlinkClick>
              </a:rPr>
              <a:t>This</a:t>
            </a:r>
            <a:r>
              <a:rPr lang="cy-GB" sz="700" noProof="0" dirty="0">
                <a:solidFill>
                  <a:srgbClr val="FFFFFF"/>
                </a:solidFill>
                <a:hlinkClick r:id="rId3" tooltip="https://www.flickr.com/photos/beautifulcataya/3804996777">
                  <a:extLst>
                    <a:ext uri="{A12FA001-AC4F-418D-AE19-62706E023703}">
                      <ahyp:hlinkClr xmlns:ahyp="http://schemas.microsoft.com/office/drawing/2018/hyperlinkcolor" val="tx"/>
                    </a:ext>
                  </a:extLst>
                </a:hlinkClick>
              </a:rPr>
              <a:t> </a:t>
            </a:r>
            <a:r>
              <a:rPr lang="cy-GB" sz="700" noProof="0">
                <a:solidFill>
                  <a:srgbClr val="FFFFFF"/>
                </a:solidFill>
                <a:hlinkClick r:id="rId3" tooltip="https://www.flickr.com/photos/beautifulcataya/3804996777">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cy-GB" sz="700" noProof="0" dirty="0">
              <a:solidFill>
                <a:srgbClr val="FFFFFF"/>
              </a:solidFill>
            </a:endParaRPr>
          </a:p>
        </p:txBody>
      </p:sp>
    </p:spTree>
    <p:extLst>
      <p:ext uri="{BB962C8B-B14F-4D97-AF65-F5344CB8AC3E}">
        <p14:creationId xmlns:p14="http://schemas.microsoft.com/office/powerpoint/2010/main" val="3595546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4F9804-EC9A-3C25-3242-9C7DB755BB5A}"/>
              </a:ext>
            </a:extLst>
          </p:cNvPr>
          <p:cNvSpPr>
            <a:spLocks noGrp="1"/>
          </p:cNvSpPr>
          <p:nvPr>
            <p:ph type="title"/>
          </p:nvPr>
        </p:nvSpPr>
        <p:spPr>
          <a:xfrm>
            <a:off x="838198" y="978408"/>
            <a:ext cx="4607052" cy="1106424"/>
          </a:xfrm>
        </p:spPr>
        <p:txBody>
          <a:bodyPr vert="horz" lIns="91440" tIns="45720" rIns="91440" bIns="45720" rtlCol="0" anchor="ctr">
            <a:normAutofit/>
          </a:bodyPr>
          <a:lstStyle/>
          <a:p>
            <a:r>
              <a:rPr lang="en-US" sz="2900" u="sng" kern="1200" noProof="0" dirty="0">
                <a:solidFill>
                  <a:schemeClr val="tx1"/>
                </a:solidFill>
                <a:latin typeface="+mj-lt"/>
                <a:ea typeface="+mj-ea"/>
                <a:cs typeface="+mj-cs"/>
              </a:rPr>
              <a:t>Cacen / </a:t>
            </a:r>
            <a:r>
              <a:rPr lang="en-US" sz="2900" u="sng" kern="1200" noProof="0" dirty="0" err="1">
                <a:solidFill>
                  <a:schemeClr val="tx1"/>
                </a:solidFill>
                <a:latin typeface="+mj-lt"/>
                <a:ea typeface="+mj-ea"/>
                <a:cs typeface="+mj-cs"/>
              </a:rPr>
              <a:t>losin</a:t>
            </a:r>
            <a:r>
              <a:rPr lang="en-US" sz="2900" u="sng" kern="1200" noProof="0" dirty="0">
                <a:solidFill>
                  <a:schemeClr val="tx1"/>
                </a:solidFill>
                <a:latin typeface="+mj-lt"/>
                <a:ea typeface="+mj-ea"/>
                <a:cs typeface="+mj-cs"/>
              </a:rPr>
              <a:t> </a:t>
            </a:r>
          </a:p>
        </p:txBody>
      </p:sp>
      <p:sp>
        <p:nvSpPr>
          <p:cNvPr id="28" name="Rectangle 27">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368F840C-49B7-0E16-BFE7-88FF4F674D43}"/>
              </a:ext>
            </a:extLst>
          </p:cNvPr>
          <p:cNvSpPr>
            <a:spLocks noGrp="1"/>
          </p:cNvSpPr>
          <p:nvPr>
            <p:ph type="body" sz="half" idx="2"/>
          </p:nvPr>
        </p:nvSpPr>
        <p:spPr>
          <a:xfrm>
            <a:off x="841246" y="2368296"/>
            <a:ext cx="4607052" cy="3502152"/>
          </a:xfrm>
        </p:spPr>
        <p:txBody>
          <a:bodyPr vert="horz" lIns="91440" tIns="45720" rIns="91440" bIns="45720" rtlCol="0">
            <a:normAutofit/>
          </a:bodyPr>
          <a:lstStyle/>
          <a:p>
            <a:pPr indent="-228600">
              <a:buFont typeface="Arial" panose="020B0604020202020204" pitchFamily="34" charset="0"/>
              <a:buChar char="•"/>
            </a:pPr>
            <a:r>
              <a:rPr lang="en-US" sz="1800" noProof="0" dirty="0"/>
              <a:t>Beth </a:t>
            </a:r>
            <a:r>
              <a:rPr lang="en-US" sz="1800" noProof="0" dirty="0" err="1"/>
              <a:t>ydy</a:t>
            </a:r>
            <a:r>
              <a:rPr lang="en-US" sz="1800" noProof="0" dirty="0"/>
              <a:t> </a:t>
            </a:r>
            <a:r>
              <a:rPr lang="en-US" sz="1800" noProof="0" dirty="0" err="1"/>
              <a:t>dy</a:t>
            </a:r>
            <a:r>
              <a:rPr lang="en-US" sz="1800" noProof="0" dirty="0"/>
              <a:t> </a:t>
            </a:r>
            <a:r>
              <a:rPr lang="en-US" sz="1800" noProof="0" dirty="0" err="1"/>
              <a:t>hoff</a:t>
            </a:r>
            <a:r>
              <a:rPr lang="en-US" sz="1800" noProof="0" dirty="0"/>
              <a:t>….. di?</a:t>
            </a:r>
          </a:p>
          <a:p>
            <a:pPr indent="-228600">
              <a:buFont typeface="Arial" panose="020B0604020202020204" pitchFamily="34" charset="0"/>
              <a:buChar char="•"/>
            </a:pPr>
            <a:r>
              <a:rPr lang="en-US" sz="1800" noProof="0" dirty="0"/>
              <a:t>Beth </a:t>
            </a:r>
            <a:r>
              <a:rPr lang="en-US" sz="1800" noProof="0" dirty="0" err="1"/>
              <a:t>ydy</a:t>
            </a:r>
            <a:r>
              <a:rPr lang="en-US" sz="1800" noProof="0" dirty="0"/>
              <a:t> </a:t>
            </a:r>
            <a:r>
              <a:rPr lang="en-US" sz="1800" noProof="0" dirty="0" err="1"/>
              <a:t>dy</a:t>
            </a:r>
            <a:r>
              <a:rPr lang="en-US" sz="1800" noProof="0" dirty="0"/>
              <a:t> </a:t>
            </a:r>
            <a:r>
              <a:rPr lang="en-US" sz="1800" noProof="0" dirty="0" err="1"/>
              <a:t>farn</a:t>
            </a:r>
            <a:r>
              <a:rPr lang="en-US" sz="1800" noProof="0" dirty="0"/>
              <a:t> di o…..?</a:t>
            </a:r>
          </a:p>
          <a:p>
            <a:pPr indent="-228600">
              <a:buFont typeface="Arial" panose="020B0604020202020204" pitchFamily="34" charset="0"/>
              <a:buChar char="•"/>
            </a:pPr>
            <a:r>
              <a:rPr lang="en-US" sz="1800" noProof="0" dirty="0"/>
              <a:t>Beth </a:t>
            </a:r>
            <a:r>
              <a:rPr lang="en-US" sz="1800" noProof="0" dirty="0" err="1"/>
              <a:t>sy’n</a:t>
            </a:r>
            <a:r>
              <a:rPr lang="en-US" sz="1800" noProof="0" dirty="0"/>
              <a:t> well </a:t>
            </a:r>
            <a:r>
              <a:rPr lang="en-US" sz="1800" noProof="0" dirty="0" err="1"/>
              <a:t>gyda</a:t>
            </a:r>
            <a:r>
              <a:rPr lang="en-US" sz="1800" noProof="0" dirty="0"/>
              <a:t> </a:t>
            </a:r>
            <a:r>
              <a:rPr lang="en-US" sz="1800" noProof="0" dirty="0" err="1"/>
              <a:t>ti</a:t>
            </a:r>
            <a:r>
              <a:rPr lang="en-US" sz="1800" noProof="0" dirty="0"/>
              <a:t>? </a:t>
            </a:r>
          </a:p>
          <a:p>
            <a:pPr indent="-228600">
              <a:buFont typeface="Arial" panose="020B0604020202020204" pitchFamily="34" charset="0"/>
              <a:buChar char="•"/>
            </a:pPr>
            <a:r>
              <a:rPr lang="en-US" sz="1800" b="1" u="sng" noProof="0" dirty="0"/>
              <a:t>Pam? </a:t>
            </a:r>
          </a:p>
          <a:p>
            <a:pPr indent="-228600">
              <a:buFont typeface="Arial" panose="020B0604020202020204" pitchFamily="34" charset="0"/>
              <a:buChar char="•"/>
            </a:pPr>
            <a:r>
              <a:rPr lang="en-US" sz="1800" noProof="0" dirty="0"/>
              <a:t>Fy </a:t>
            </a:r>
            <a:r>
              <a:rPr lang="en-US" sz="1800" noProof="0" dirty="0" err="1"/>
              <a:t>hoff</a:t>
            </a:r>
            <a:r>
              <a:rPr lang="en-US" sz="1800" noProof="0" dirty="0"/>
              <a:t> </a:t>
            </a:r>
            <a:r>
              <a:rPr lang="en-US" sz="1800" noProof="0" dirty="0" err="1"/>
              <a:t>losin</a:t>
            </a:r>
            <a:r>
              <a:rPr lang="en-US" sz="1800" noProof="0" dirty="0"/>
              <a:t> </a:t>
            </a:r>
            <a:r>
              <a:rPr lang="en-US" sz="1800" noProof="0" dirty="0" err="1"/>
              <a:t>ydy</a:t>
            </a:r>
            <a:r>
              <a:rPr lang="en-US" sz="1800" noProof="0" dirty="0"/>
              <a:t> ……. </a:t>
            </a:r>
            <a:r>
              <a:rPr lang="en-US" sz="1800" noProof="0" dirty="0" err="1"/>
              <a:t>achos</a:t>
            </a:r>
            <a:r>
              <a:rPr lang="en-US" sz="1800" noProof="0" dirty="0"/>
              <a:t>…….</a:t>
            </a:r>
          </a:p>
          <a:p>
            <a:pPr indent="-228600">
              <a:buFont typeface="Arial" panose="020B0604020202020204" pitchFamily="34" charset="0"/>
              <a:buChar char="•"/>
            </a:pPr>
            <a:r>
              <a:rPr lang="en-US" sz="1800" noProof="0" dirty="0" err="1"/>
              <a:t>Rydw</a:t>
            </a:r>
            <a:r>
              <a:rPr lang="en-US" sz="1800" noProof="0" dirty="0"/>
              <a:t> </a:t>
            </a:r>
            <a:r>
              <a:rPr lang="en-US" sz="1800" noProof="0" dirty="0" err="1"/>
              <a:t>i’n</a:t>
            </a:r>
            <a:r>
              <a:rPr lang="en-US" sz="1800" noProof="0" dirty="0"/>
              <a:t> </a:t>
            </a:r>
            <a:r>
              <a:rPr lang="en-US" sz="1800" noProof="0" dirty="0" err="1"/>
              <a:t>meddwl</a:t>
            </a:r>
            <a:r>
              <a:rPr lang="en-US" sz="1800" noProof="0" dirty="0"/>
              <a:t> bod y </a:t>
            </a:r>
            <a:r>
              <a:rPr lang="en-US" sz="1800" noProof="0" dirty="0" err="1"/>
              <a:t>cyffug</a:t>
            </a:r>
            <a:r>
              <a:rPr lang="en-US" sz="1800" noProof="0" dirty="0"/>
              <a:t> yr Alban  </a:t>
            </a:r>
            <a:r>
              <a:rPr lang="en-US" sz="1800" noProof="0" dirty="0" err="1"/>
              <a:t>yn</a:t>
            </a:r>
            <a:r>
              <a:rPr lang="en-US" sz="1800" noProof="0" dirty="0"/>
              <a:t> ………</a:t>
            </a:r>
            <a:r>
              <a:rPr lang="en-US" sz="1800" noProof="0" dirty="0" err="1"/>
              <a:t>na</a:t>
            </a:r>
            <a:r>
              <a:rPr lang="en-US" sz="1800" dirty="0"/>
              <a:t>’r</a:t>
            </a:r>
            <a:r>
              <a:rPr lang="en-US" sz="1800" noProof="0" dirty="0"/>
              <a:t> </a:t>
            </a:r>
            <a:r>
              <a:rPr lang="en-US" sz="1800" noProof="0" dirty="0" err="1"/>
              <a:t>pice</a:t>
            </a:r>
            <a:r>
              <a:rPr lang="en-US" sz="1800" noProof="0" dirty="0"/>
              <a:t> </a:t>
            </a:r>
            <a:r>
              <a:rPr lang="en-US" sz="1800" noProof="0" dirty="0" err="1"/>
              <a:t>ar</a:t>
            </a:r>
            <a:r>
              <a:rPr lang="en-US" sz="1800" noProof="0" dirty="0"/>
              <a:t>  y </a:t>
            </a:r>
            <a:r>
              <a:rPr lang="en-US" sz="1800" noProof="0" dirty="0" err="1"/>
              <a:t>maen</a:t>
            </a:r>
            <a:r>
              <a:rPr lang="en-US" sz="1800" noProof="0" dirty="0"/>
              <a:t> </a:t>
            </a:r>
            <a:r>
              <a:rPr lang="en-US" sz="1800" noProof="0" dirty="0" err="1"/>
              <a:t>achos</a:t>
            </a:r>
            <a:r>
              <a:rPr lang="en-US" sz="1800" noProof="0" dirty="0"/>
              <a:t> …….</a:t>
            </a:r>
          </a:p>
          <a:p>
            <a:pPr indent="-228600">
              <a:buFont typeface="Arial" panose="020B0604020202020204" pitchFamily="34" charset="0"/>
              <a:buChar char="•"/>
            </a:pPr>
            <a:r>
              <a:rPr lang="en-US" sz="1800" noProof="0" dirty="0" err="1"/>
              <a:t>Mae’n</a:t>
            </a:r>
            <a:r>
              <a:rPr lang="en-US" sz="1800" noProof="0" dirty="0"/>
              <a:t> well </a:t>
            </a:r>
            <a:r>
              <a:rPr lang="en-US" sz="1800" noProof="0" dirty="0" err="1"/>
              <a:t>gyda</a:t>
            </a:r>
            <a:r>
              <a:rPr lang="en-US" sz="1800" noProof="0" dirty="0"/>
              <a:t> fi……… </a:t>
            </a:r>
            <a:r>
              <a:rPr lang="en-US" sz="1800" noProof="0" dirty="0" err="1"/>
              <a:t>achos</a:t>
            </a:r>
            <a:r>
              <a:rPr lang="en-US" sz="1800" noProof="0" dirty="0"/>
              <a:t>……..</a:t>
            </a:r>
          </a:p>
          <a:p>
            <a:pPr indent="-228600">
              <a:buFont typeface="Arial" panose="020B0604020202020204" pitchFamily="34" charset="0"/>
              <a:buChar char="•"/>
            </a:pPr>
            <a:endParaRPr lang="en-US" sz="1800" noProof="0" dirty="0"/>
          </a:p>
        </p:txBody>
      </p:sp>
      <p:pic>
        <p:nvPicPr>
          <p:cNvPr id="9" name="Picture 8" descr="A pile of brown squares&#10;&#10;AI-generated content may be incorrect.">
            <a:extLst>
              <a:ext uri="{FF2B5EF4-FFF2-40B4-BE49-F238E27FC236}">
                <a16:creationId xmlns:a16="http://schemas.microsoft.com/office/drawing/2014/main" id="{0A526219-5A6A-4BE6-8279-849FBAAFBC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87" r="3" b="3"/>
          <a:stretch/>
        </p:blipFill>
        <p:spPr>
          <a:xfrm>
            <a:off x="6324599" y="10"/>
            <a:ext cx="5457817" cy="3337549"/>
          </a:xfrm>
          <a:prstGeom prst="rect">
            <a:avLst/>
          </a:prstGeom>
        </p:spPr>
      </p:pic>
      <p:pic>
        <p:nvPicPr>
          <p:cNvPr id="6" name="Picture Placeholder 5" descr="A close-up of some food&#10;&#10;AI-generated content may be incorrect.">
            <a:extLst>
              <a:ext uri="{FF2B5EF4-FFF2-40B4-BE49-F238E27FC236}">
                <a16:creationId xmlns:a16="http://schemas.microsoft.com/office/drawing/2014/main" id="{57FAC6A5-5C53-F019-9558-F00E4245E73F}"/>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534" r="3" b="10110"/>
          <a:stretch/>
        </p:blipFill>
        <p:spPr>
          <a:xfrm>
            <a:off x="6324590" y="3520439"/>
            <a:ext cx="5457817" cy="3337561"/>
          </a:xfrm>
          <a:prstGeom prst="rect">
            <a:avLst/>
          </a:prstGeom>
        </p:spPr>
      </p:pic>
      <p:sp>
        <p:nvSpPr>
          <p:cNvPr id="7" name="TextBox 6">
            <a:extLst>
              <a:ext uri="{FF2B5EF4-FFF2-40B4-BE49-F238E27FC236}">
                <a16:creationId xmlns:a16="http://schemas.microsoft.com/office/drawing/2014/main" id="{1849BC50-41B1-D69D-72DD-B3B3141A4045}"/>
              </a:ext>
            </a:extLst>
          </p:cNvPr>
          <p:cNvSpPr txBox="1"/>
          <p:nvPr/>
        </p:nvSpPr>
        <p:spPr>
          <a:xfrm>
            <a:off x="9484983" y="6657945"/>
            <a:ext cx="2297424"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5" tooltip="https://www.flickr.com/photos/28576278@N03/3316090246">
                  <a:extLst>
                    <a:ext uri="{A12FA001-AC4F-418D-AE19-62706E023703}">
                      <ahyp:hlinkClr xmlns:ahyp="http://schemas.microsoft.com/office/drawing/2018/hyperlinkcolor" val="tx"/>
                    </a:ext>
                  </a:extLst>
                </a:hlinkClick>
              </a:rPr>
              <a:t>This</a:t>
            </a:r>
            <a:r>
              <a:rPr lang="cy-GB" sz="700" noProof="0" dirty="0">
                <a:solidFill>
                  <a:srgbClr val="FFFFFF"/>
                </a:solidFill>
                <a:hlinkClick r:id="rId5" tooltip="https://www.flickr.com/photos/28576278@N03/3316090246">
                  <a:extLst>
                    <a:ext uri="{A12FA001-AC4F-418D-AE19-62706E023703}">
                      <ahyp:hlinkClr xmlns:ahyp="http://schemas.microsoft.com/office/drawing/2018/hyperlinkcolor" val="tx"/>
                    </a:ext>
                  </a:extLst>
                </a:hlinkClick>
              </a:rPr>
              <a:t> </a:t>
            </a:r>
            <a:r>
              <a:rPr lang="cy-GB" sz="700" noProof="0">
                <a:solidFill>
                  <a:srgbClr val="FFFFFF"/>
                </a:solidFill>
                <a:hlinkClick r:id="rId5" tooltip="https://www.flickr.com/photos/28576278@N03/3316090246">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cy-GB" sz="700" noProof="0" dirty="0">
              <a:solidFill>
                <a:srgbClr val="FFFFFF"/>
              </a:solidFill>
            </a:endParaRPr>
          </a:p>
        </p:txBody>
      </p:sp>
      <p:sp>
        <p:nvSpPr>
          <p:cNvPr id="10" name="TextBox 9">
            <a:extLst>
              <a:ext uri="{FF2B5EF4-FFF2-40B4-BE49-F238E27FC236}">
                <a16:creationId xmlns:a16="http://schemas.microsoft.com/office/drawing/2014/main" id="{317599C0-AB98-A9FF-54E6-2EF16C98BEE7}"/>
              </a:ext>
            </a:extLst>
          </p:cNvPr>
          <p:cNvSpPr txBox="1"/>
          <p:nvPr/>
        </p:nvSpPr>
        <p:spPr>
          <a:xfrm>
            <a:off x="9327898" y="3137504"/>
            <a:ext cx="2454518"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3" tooltip="https://www.flickr.com/photos/nine2ninetysix/24484810827">
                  <a:extLst>
                    <a:ext uri="{A12FA001-AC4F-418D-AE19-62706E023703}">
                      <ahyp:hlinkClr xmlns:ahyp="http://schemas.microsoft.com/office/drawing/2018/hyperlinkcolor" val="tx"/>
                    </a:ext>
                  </a:extLst>
                </a:hlinkClick>
              </a:rPr>
              <a:t>This</a:t>
            </a:r>
            <a:r>
              <a:rPr lang="cy-GB" sz="700" noProof="0" dirty="0">
                <a:solidFill>
                  <a:srgbClr val="FFFFFF"/>
                </a:solidFill>
                <a:hlinkClick r:id="rId3" tooltip="https://www.flickr.com/photos/nine2ninetysix/24484810827">
                  <a:extLst>
                    <a:ext uri="{A12FA001-AC4F-418D-AE19-62706E023703}">
                      <ahyp:hlinkClr xmlns:ahyp="http://schemas.microsoft.com/office/drawing/2018/hyperlinkcolor" val="tx"/>
                    </a:ext>
                  </a:extLst>
                </a:hlinkClick>
              </a:rPr>
              <a:t> </a:t>
            </a:r>
            <a:r>
              <a:rPr lang="cy-GB" sz="700" noProof="0">
                <a:solidFill>
                  <a:srgbClr val="FFFFFF"/>
                </a:solidFill>
                <a:hlinkClick r:id="rId3" tooltip="https://www.flickr.com/photos/nine2ninetysix/24484810827">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cy-GB" sz="700" noProof="0" dirty="0">
              <a:solidFill>
                <a:srgbClr val="FFFFFF"/>
              </a:solidFill>
            </a:endParaRPr>
          </a:p>
        </p:txBody>
      </p:sp>
    </p:spTree>
    <p:extLst>
      <p:ext uri="{BB962C8B-B14F-4D97-AF65-F5344CB8AC3E}">
        <p14:creationId xmlns:p14="http://schemas.microsoft.com/office/powerpoint/2010/main" val="3024825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F81229-504D-18EB-B53F-32837D289AE3}"/>
              </a:ext>
            </a:extLst>
          </p:cNvPr>
          <p:cNvSpPr>
            <a:spLocks noGrp="1"/>
          </p:cNvSpPr>
          <p:nvPr>
            <p:ph type="title"/>
          </p:nvPr>
        </p:nvSpPr>
        <p:spPr>
          <a:xfrm>
            <a:off x="838198" y="978408"/>
            <a:ext cx="4607052" cy="1106424"/>
          </a:xfrm>
        </p:spPr>
        <p:txBody>
          <a:bodyPr vert="horz" lIns="91440" tIns="45720" rIns="91440" bIns="45720" rtlCol="0" anchor="ctr">
            <a:normAutofit/>
          </a:bodyPr>
          <a:lstStyle/>
          <a:p>
            <a:r>
              <a:rPr lang="en-US" sz="2900" u="sng" kern="1200" noProof="0" dirty="0" err="1">
                <a:solidFill>
                  <a:schemeClr val="tx1"/>
                </a:solidFill>
                <a:latin typeface="+mj-lt"/>
                <a:ea typeface="+mj-ea"/>
                <a:cs typeface="+mj-cs"/>
              </a:rPr>
              <a:t>Bwyd</a:t>
            </a:r>
            <a:r>
              <a:rPr lang="en-US" sz="2900" u="sng" kern="1200" noProof="0" dirty="0">
                <a:solidFill>
                  <a:schemeClr val="tx1"/>
                </a:solidFill>
                <a:latin typeface="+mj-lt"/>
                <a:ea typeface="+mj-ea"/>
                <a:cs typeface="+mj-cs"/>
              </a:rPr>
              <a:t> </a:t>
            </a:r>
            <a:r>
              <a:rPr lang="en-US" sz="2900" u="sng" kern="1200" noProof="0" dirty="0" err="1">
                <a:solidFill>
                  <a:schemeClr val="tx1"/>
                </a:solidFill>
                <a:latin typeface="+mj-lt"/>
                <a:ea typeface="+mj-ea"/>
                <a:cs typeface="+mj-cs"/>
              </a:rPr>
              <a:t>sawrus</a:t>
            </a:r>
            <a:endParaRPr lang="en-US" sz="2900" u="sng" kern="1200" noProof="0" dirty="0">
              <a:solidFill>
                <a:schemeClr val="tx1"/>
              </a:solidFill>
              <a:latin typeface="+mj-lt"/>
              <a:ea typeface="+mj-ea"/>
              <a:cs typeface="+mj-cs"/>
            </a:endParaRPr>
          </a:p>
        </p:txBody>
      </p:sp>
      <p:sp>
        <p:nvSpPr>
          <p:cNvPr id="33" name="Rectangle 3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3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75B13A74-97FC-114B-F5F9-4C265CBBEBB0}"/>
              </a:ext>
            </a:extLst>
          </p:cNvPr>
          <p:cNvSpPr>
            <a:spLocks noGrp="1"/>
          </p:cNvSpPr>
          <p:nvPr>
            <p:ph type="body" sz="half" idx="2"/>
          </p:nvPr>
        </p:nvSpPr>
        <p:spPr>
          <a:xfrm>
            <a:off x="841246" y="2368296"/>
            <a:ext cx="4607052" cy="3502152"/>
          </a:xfrm>
        </p:spPr>
        <p:txBody>
          <a:bodyPr vert="horz" lIns="91440" tIns="45720" rIns="91440" bIns="45720" rtlCol="0">
            <a:normAutofit/>
          </a:bodyPr>
          <a:lstStyle/>
          <a:p>
            <a:pPr indent="-228600">
              <a:buFont typeface="Arial" panose="020B0604020202020204" pitchFamily="34" charset="0"/>
              <a:buChar char="•"/>
            </a:pPr>
            <a:r>
              <a:rPr lang="en-US" sz="1800" noProof="0" dirty="0"/>
              <a:t>Beth </a:t>
            </a:r>
            <a:r>
              <a:rPr lang="en-US" sz="1800" noProof="0" dirty="0" err="1"/>
              <a:t>ydy</a:t>
            </a:r>
            <a:r>
              <a:rPr lang="en-US" sz="1800" noProof="0" dirty="0"/>
              <a:t> </a:t>
            </a:r>
            <a:r>
              <a:rPr lang="en-US" sz="1800" noProof="0" dirty="0" err="1"/>
              <a:t>dy</a:t>
            </a:r>
            <a:r>
              <a:rPr lang="en-US" sz="1800" noProof="0" dirty="0"/>
              <a:t> </a:t>
            </a:r>
            <a:r>
              <a:rPr lang="en-US" sz="1800" noProof="0" dirty="0" err="1"/>
              <a:t>hoff</a:t>
            </a:r>
            <a:r>
              <a:rPr lang="en-US" sz="1800" noProof="0" dirty="0"/>
              <a:t>….. di?</a:t>
            </a:r>
          </a:p>
          <a:p>
            <a:pPr indent="-228600">
              <a:buFont typeface="Arial" panose="020B0604020202020204" pitchFamily="34" charset="0"/>
              <a:buChar char="•"/>
            </a:pPr>
            <a:r>
              <a:rPr lang="en-US" sz="1800" noProof="0" dirty="0"/>
              <a:t>Beth </a:t>
            </a:r>
            <a:r>
              <a:rPr lang="en-US" sz="1800" noProof="0" dirty="0" err="1"/>
              <a:t>ydy</a:t>
            </a:r>
            <a:r>
              <a:rPr lang="en-US" sz="1800" noProof="0" dirty="0"/>
              <a:t> </a:t>
            </a:r>
            <a:r>
              <a:rPr lang="en-US" sz="1800" noProof="0" dirty="0" err="1"/>
              <a:t>dy</a:t>
            </a:r>
            <a:r>
              <a:rPr lang="en-US" sz="1800" noProof="0" dirty="0"/>
              <a:t> </a:t>
            </a:r>
            <a:r>
              <a:rPr lang="en-US" sz="1800" noProof="0" dirty="0" err="1"/>
              <a:t>farn</a:t>
            </a:r>
            <a:r>
              <a:rPr lang="en-US" sz="1800" noProof="0" dirty="0"/>
              <a:t> di o…..?</a:t>
            </a:r>
          </a:p>
          <a:p>
            <a:pPr indent="-228600">
              <a:buFont typeface="Arial" panose="020B0604020202020204" pitchFamily="34" charset="0"/>
              <a:buChar char="•"/>
            </a:pPr>
            <a:r>
              <a:rPr lang="en-US" sz="1800" noProof="0" dirty="0"/>
              <a:t>Beth </a:t>
            </a:r>
            <a:r>
              <a:rPr lang="en-US" sz="1800" noProof="0" dirty="0" err="1"/>
              <a:t>sy’n</a:t>
            </a:r>
            <a:r>
              <a:rPr lang="en-US" sz="1800" noProof="0" dirty="0"/>
              <a:t> well </a:t>
            </a:r>
            <a:r>
              <a:rPr lang="en-US" sz="1800" noProof="0" dirty="0" err="1"/>
              <a:t>gyda</a:t>
            </a:r>
            <a:r>
              <a:rPr lang="en-US" sz="1800" noProof="0" dirty="0"/>
              <a:t> </a:t>
            </a:r>
            <a:r>
              <a:rPr lang="en-US" sz="1800" noProof="0" dirty="0" err="1"/>
              <a:t>ti</a:t>
            </a:r>
            <a:r>
              <a:rPr lang="en-US" sz="1800" noProof="0" dirty="0"/>
              <a:t>? </a:t>
            </a:r>
          </a:p>
          <a:p>
            <a:pPr indent="-228600">
              <a:buFont typeface="Arial" panose="020B0604020202020204" pitchFamily="34" charset="0"/>
              <a:buChar char="•"/>
            </a:pPr>
            <a:r>
              <a:rPr lang="en-US" sz="1800" b="1" u="sng" noProof="0" dirty="0"/>
              <a:t>Pam? </a:t>
            </a:r>
          </a:p>
          <a:p>
            <a:pPr indent="-228600">
              <a:buFont typeface="Arial" panose="020B0604020202020204" pitchFamily="34" charset="0"/>
              <a:buChar char="•"/>
            </a:pPr>
            <a:r>
              <a:rPr lang="en-US" sz="1800" noProof="0" dirty="0"/>
              <a:t>Fy </a:t>
            </a:r>
            <a:r>
              <a:rPr lang="en-US" sz="1800" noProof="0" dirty="0" err="1"/>
              <a:t>hoff</a:t>
            </a:r>
            <a:r>
              <a:rPr lang="en-US" sz="1800" noProof="0" dirty="0"/>
              <a:t> </a:t>
            </a:r>
            <a:r>
              <a:rPr lang="en-US" sz="1800" noProof="0" dirty="0" err="1"/>
              <a:t>bwyd</a:t>
            </a:r>
            <a:r>
              <a:rPr lang="en-US" sz="1800" noProof="0" dirty="0"/>
              <a:t> </a:t>
            </a:r>
            <a:r>
              <a:rPr lang="en-US" sz="1800" noProof="0" dirty="0" err="1"/>
              <a:t>ydy</a:t>
            </a:r>
            <a:r>
              <a:rPr lang="en-US" sz="1800" noProof="0" dirty="0"/>
              <a:t> ……. </a:t>
            </a:r>
            <a:r>
              <a:rPr lang="en-US" sz="1800" noProof="0" dirty="0" err="1"/>
              <a:t>achos</a:t>
            </a:r>
            <a:r>
              <a:rPr lang="en-US" sz="1800" noProof="0" dirty="0"/>
              <a:t>…….</a:t>
            </a:r>
          </a:p>
          <a:p>
            <a:pPr indent="-228600">
              <a:buFont typeface="Arial" panose="020B0604020202020204" pitchFamily="34" charset="0"/>
              <a:buChar char="•"/>
            </a:pPr>
            <a:r>
              <a:rPr lang="en-US" sz="1800" noProof="0" dirty="0" err="1"/>
              <a:t>Rydw</a:t>
            </a:r>
            <a:r>
              <a:rPr lang="en-US" sz="1800" noProof="0" dirty="0"/>
              <a:t> </a:t>
            </a:r>
            <a:r>
              <a:rPr lang="en-US" sz="1800" noProof="0" dirty="0" err="1"/>
              <a:t>i’n</a:t>
            </a:r>
            <a:r>
              <a:rPr lang="en-US" sz="1800" noProof="0" dirty="0"/>
              <a:t> </a:t>
            </a:r>
            <a:r>
              <a:rPr lang="en-US" sz="1800" noProof="0" dirty="0" err="1"/>
              <a:t>meddwl</a:t>
            </a:r>
            <a:r>
              <a:rPr lang="en-US" sz="1800" noProof="0" dirty="0"/>
              <a:t> bod y </a:t>
            </a:r>
            <a:r>
              <a:rPr lang="en-US" sz="1800" noProof="0" dirty="0" err="1"/>
              <a:t>fara</a:t>
            </a:r>
            <a:r>
              <a:rPr lang="en-US" sz="1800" noProof="0" dirty="0"/>
              <a:t> </a:t>
            </a:r>
            <a:r>
              <a:rPr lang="en-US" sz="1800" noProof="0" dirty="0" err="1"/>
              <a:t>lafa</a:t>
            </a:r>
            <a:r>
              <a:rPr lang="en-US" sz="1800" noProof="0" dirty="0"/>
              <a:t>/ </a:t>
            </a:r>
            <a:r>
              <a:rPr lang="en-US" sz="1800" noProof="0" dirty="0" err="1"/>
              <a:t>hagis</a:t>
            </a:r>
            <a:r>
              <a:rPr lang="en-US" sz="1800" noProof="0" dirty="0"/>
              <a:t> </a:t>
            </a:r>
            <a:r>
              <a:rPr lang="en-US" sz="1800" noProof="0" dirty="0" err="1"/>
              <a:t>yn</a:t>
            </a:r>
            <a:r>
              <a:rPr lang="en-US" sz="1800" noProof="0" dirty="0"/>
              <a:t> ……… </a:t>
            </a:r>
            <a:r>
              <a:rPr lang="en-US" sz="1800" noProof="0" dirty="0" err="1"/>
              <a:t>achos</a:t>
            </a:r>
            <a:r>
              <a:rPr lang="en-US" sz="1800" noProof="0" dirty="0"/>
              <a:t> …….</a:t>
            </a:r>
          </a:p>
          <a:p>
            <a:pPr indent="-228600">
              <a:buFont typeface="Arial" panose="020B0604020202020204" pitchFamily="34" charset="0"/>
              <a:buChar char="•"/>
            </a:pPr>
            <a:r>
              <a:rPr lang="en-US" sz="1800" noProof="0" dirty="0" err="1"/>
              <a:t>Mae’n</a:t>
            </a:r>
            <a:r>
              <a:rPr lang="en-US" sz="1800" noProof="0" dirty="0"/>
              <a:t> well </a:t>
            </a:r>
            <a:r>
              <a:rPr lang="en-US" sz="1800" noProof="0" dirty="0" err="1"/>
              <a:t>gyda</a:t>
            </a:r>
            <a:r>
              <a:rPr lang="en-US" sz="1800" noProof="0" dirty="0"/>
              <a:t> fi……… </a:t>
            </a:r>
            <a:r>
              <a:rPr lang="en-US" sz="1800" noProof="0" dirty="0" err="1"/>
              <a:t>achos</a:t>
            </a:r>
            <a:r>
              <a:rPr lang="en-US" sz="1800" noProof="0" dirty="0"/>
              <a:t>……..</a:t>
            </a:r>
          </a:p>
          <a:p>
            <a:pPr indent="-228600">
              <a:buFont typeface="Arial" panose="020B0604020202020204" pitchFamily="34" charset="0"/>
              <a:buChar char="•"/>
            </a:pPr>
            <a:endParaRPr lang="en-US" sz="1800" noProof="0" dirty="0"/>
          </a:p>
        </p:txBody>
      </p:sp>
      <p:pic>
        <p:nvPicPr>
          <p:cNvPr id="6" name="Picture Placeholder 5" descr="Several white cups of black food&#10;&#10;AI-generated content may be incorrect.">
            <a:extLst>
              <a:ext uri="{FF2B5EF4-FFF2-40B4-BE49-F238E27FC236}">
                <a16:creationId xmlns:a16="http://schemas.microsoft.com/office/drawing/2014/main" id="{96CF3F8A-3CCE-EEFA-EF5F-C7FAB3EDAA1A}"/>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588" r="3" b="12646"/>
          <a:stretch/>
        </p:blipFill>
        <p:spPr>
          <a:xfrm>
            <a:off x="6324599" y="10"/>
            <a:ext cx="5457817" cy="3337549"/>
          </a:xfrm>
          <a:prstGeom prst="rect">
            <a:avLst/>
          </a:prstGeom>
        </p:spPr>
      </p:pic>
      <p:pic>
        <p:nvPicPr>
          <p:cNvPr id="12" name="Picture 11" descr="A plate of food with crackers&#10;&#10;AI-generated content may be incorrect.">
            <a:extLst>
              <a:ext uri="{FF2B5EF4-FFF2-40B4-BE49-F238E27FC236}">
                <a16:creationId xmlns:a16="http://schemas.microsoft.com/office/drawing/2014/main" id="{8813847F-E928-D2E9-6A56-95952F83AF9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353" r="3" b="15114"/>
          <a:stretch/>
        </p:blipFill>
        <p:spPr>
          <a:xfrm>
            <a:off x="6324590" y="3520439"/>
            <a:ext cx="5457817" cy="3337561"/>
          </a:xfrm>
          <a:prstGeom prst="rect">
            <a:avLst/>
          </a:prstGeom>
        </p:spPr>
      </p:pic>
      <p:sp>
        <p:nvSpPr>
          <p:cNvPr id="7" name="TextBox 6">
            <a:extLst>
              <a:ext uri="{FF2B5EF4-FFF2-40B4-BE49-F238E27FC236}">
                <a16:creationId xmlns:a16="http://schemas.microsoft.com/office/drawing/2014/main" id="{E37B8BB0-3E60-B6FA-CB88-F25480903A33}"/>
              </a:ext>
            </a:extLst>
          </p:cNvPr>
          <p:cNvSpPr txBox="1"/>
          <p:nvPr/>
        </p:nvSpPr>
        <p:spPr>
          <a:xfrm>
            <a:off x="9484992" y="3137504"/>
            <a:ext cx="2297424"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3" tooltip="https://www.cookipedia.co.uk/recipes_wiki/Welsh_Laverbread">
                  <a:extLst>
                    <a:ext uri="{A12FA001-AC4F-418D-AE19-62706E023703}">
                      <ahyp:hlinkClr xmlns:ahyp="http://schemas.microsoft.com/office/drawing/2018/hyperlinkcolor" val="tx"/>
                    </a:ext>
                  </a:extLst>
                </a:hlinkClick>
              </a:rPr>
              <a:t>This</a:t>
            </a:r>
            <a:r>
              <a:rPr lang="cy-GB" sz="700" noProof="0" dirty="0">
                <a:solidFill>
                  <a:srgbClr val="FFFFFF"/>
                </a:solidFill>
                <a:hlinkClick r:id="rId3" tooltip="https://www.cookipedia.co.uk/recipes_wiki/Welsh_Laverbread">
                  <a:extLst>
                    <a:ext uri="{A12FA001-AC4F-418D-AE19-62706E023703}">
                      <ahyp:hlinkClr xmlns:ahyp="http://schemas.microsoft.com/office/drawing/2018/hyperlinkcolor" val="tx"/>
                    </a:ext>
                  </a:extLst>
                </a:hlinkClick>
              </a:rPr>
              <a:t> </a:t>
            </a:r>
            <a:r>
              <a:rPr lang="cy-GB" sz="700" noProof="0">
                <a:solidFill>
                  <a:srgbClr val="FFFFFF"/>
                </a:solidFill>
                <a:hlinkClick r:id="rId3" tooltip="https://www.cookipedia.co.uk/recipes_wiki/Welsh_Laverbread">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cy-GB" sz="700" noProof="0" dirty="0">
              <a:solidFill>
                <a:srgbClr val="FFFFFF"/>
              </a:solidFill>
            </a:endParaRPr>
          </a:p>
        </p:txBody>
      </p:sp>
      <p:sp>
        <p:nvSpPr>
          <p:cNvPr id="13" name="TextBox 12">
            <a:extLst>
              <a:ext uri="{FF2B5EF4-FFF2-40B4-BE49-F238E27FC236}">
                <a16:creationId xmlns:a16="http://schemas.microsoft.com/office/drawing/2014/main" id="{448DA2DA-839A-893A-81E4-05AC38785369}"/>
              </a:ext>
            </a:extLst>
          </p:cNvPr>
          <p:cNvSpPr txBox="1"/>
          <p:nvPr/>
        </p:nvSpPr>
        <p:spPr>
          <a:xfrm>
            <a:off x="9484983" y="6657945"/>
            <a:ext cx="2297424"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5" tooltip="https://www.flickr.com/photos/theedinburghblog/355703158/">
                  <a:extLst>
                    <a:ext uri="{A12FA001-AC4F-418D-AE19-62706E023703}">
                      <ahyp:hlinkClr xmlns:ahyp="http://schemas.microsoft.com/office/drawing/2018/hyperlinkcolor" val="tx"/>
                    </a:ext>
                  </a:extLst>
                </a:hlinkClick>
              </a:rPr>
              <a:t>This</a:t>
            </a:r>
            <a:r>
              <a:rPr lang="cy-GB" sz="700" noProof="0" dirty="0">
                <a:solidFill>
                  <a:srgbClr val="FFFFFF"/>
                </a:solidFill>
                <a:hlinkClick r:id="rId5" tooltip="https://www.flickr.com/photos/theedinburghblog/355703158/">
                  <a:extLst>
                    <a:ext uri="{A12FA001-AC4F-418D-AE19-62706E023703}">
                      <ahyp:hlinkClr xmlns:ahyp="http://schemas.microsoft.com/office/drawing/2018/hyperlinkcolor" val="tx"/>
                    </a:ext>
                  </a:extLst>
                </a:hlinkClick>
              </a:rPr>
              <a:t> </a:t>
            </a:r>
            <a:r>
              <a:rPr lang="cy-GB" sz="700" noProof="0">
                <a:solidFill>
                  <a:srgbClr val="FFFFFF"/>
                </a:solidFill>
                <a:hlinkClick r:id="rId5" tooltip="https://www.flickr.com/photos/theedinburghblog/355703158/">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cy-GB" sz="700" noProof="0" dirty="0">
              <a:solidFill>
                <a:srgbClr val="FFFFFF"/>
              </a:solidFill>
            </a:endParaRPr>
          </a:p>
        </p:txBody>
      </p:sp>
    </p:spTree>
    <p:extLst>
      <p:ext uri="{BB962C8B-B14F-4D97-AF65-F5344CB8AC3E}">
        <p14:creationId xmlns:p14="http://schemas.microsoft.com/office/powerpoint/2010/main" val="1752066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C98D26-503E-D38A-C6F1-D68A7EB5DCD9}"/>
              </a:ext>
            </a:extLst>
          </p:cNvPr>
          <p:cNvSpPr>
            <a:spLocks noGrp="1"/>
          </p:cNvSpPr>
          <p:nvPr>
            <p:ph type="title"/>
          </p:nvPr>
        </p:nvSpPr>
        <p:spPr>
          <a:xfrm>
            <a:off x="838198" y="978408"/>
            <a:ext cx="4607052" cy="1106424"/>
          </a:xfrm>
        </p:spPr>
        <p:txBody>
          <a:bodyPr vert="horz" lIns="91440" tIns="45720" rIns="91440" bIns="45720" rtlCol="0" anchor="ctr">
            <a:normAutofit/>
          </a:bodyPr>
          <a:lstStyle/>
          <a:p>
            <a:r>
              <a:rPr lang="en-US" sz="2900" u="sng" kern="1200" noProof="0" dirty="0" err="1">
                <a:solidFill>
                  <a:schemeClr val="tx1"/>
                </a:solidFill>
                <a:latin typeface="+mj-lt"/>
                <a:ea typeface="+mj-ea"/>
                <a:cs typeface="+mj-cs"/>
              </a:rPr>
              <a:t>Gwisg</a:t>
            </a:r>
            <a:r>
              <a:rPr lang="en-US" sz="2900" u="sng" kern="1200" noProof="0" dirty="0">
                <a:solidFill>
                  <a:schemeClr val="tx1"/>
                </a:solidFill>
                <a:latin typeface="+mj-lt"/>
                <a:ea typeface="+mj-ea"/>
                <a:cs typeface="+mj-cs"/>
              </a:rPr>
              <a:t> </a:t>
            </a:r>
            <a:r>
              <a:rPr lang="en-US" sz="2900" u="sng" kern="1200" noProof="0" dirty="0" err="1">
                <a:solidFill>
                  <a:schemeClr val="tx1"/>
                </a:solidFill>
                <a:latin typeface="+mj-lt"/>
                <a:ea typeface="+mj-ea"/>
                <a:cs typeface="+mj-cs"/>
              </a:rPr>
              <a:t>genedlaethol</a:t>
            </a:r>
            <a:endParaRPr lang="en-US" sz="2900" u="sng" kern="1200" noProof="0" dirty="0">
              <a:solidFill>
                <a:schemeClr val="tx1"/>
              </a:solidFill>
              <a:latin typeface="+mj-lt"/>
              <a:ea typeface="+mj-ea"/>
              <a:cs typeface="+mj-cs"/>
            </a:endParaRPr>
          </a:p>
        </p:txBody>
      </p:sp>
      <p:sp>
        <p:nvSpPr>
          <p:cNvPr id="28" name="Rectangle 27">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5268E732-29F0-8C8E-D039-E5A14EDD020B}"/>
              </a:ext>
            </a:extLst>
          </p:cNvPr>
          <p:cNvSpPr>
            <a:spLocks noGrp="1"/>
          </p:cNvSpPr>
          <p:nvPr>
            <p:ph type="body" sz="half" idx="2"/>
          </p:nvPr>
        </p:nvSpPr>
        <p:spPr>
          <a:xfrm>
            <a:off x="841246" y="2368296"/>
            <a:ext cx="4607052" cy="3502152"/>
          </a:xfrm>
        </p:spPr>
        <p:txBody>
          <a:bodyPr vert="horz" lIns="91440" tIns="45720" rIns="91440" bIns="45720" rtlCol="0">
            <a:normAutofit/>
          </a:bodyPr>
          <a:lstStyle/>
          <a:p>
            <a:pPr indent="-228600">
              <a:buFont typeface="Arial" panose="020B0604020202020204" pitchFamily="34" charset="0"/>
              <a:buChar char="•"/>
            </a:pPr>
            <a:r>
              <a:rPr lang="en-US" sz="1800" noProof="0" dirty="0"/>
              <a:t>Beth </a:t>
            </a:r>
            <a:r>
              <a:rPr lang="en-US" sz="1800" noProof="0" dirty="0" err="1"/>
              <a:t>ydy</a:t>
            </a:r>
            <a:r>
              <a:rPr lang="en-US" sz="1800" noProof="0" dirty="0"/>
              <a:t> </a:t>
            </a:r>
            <a:r>
              <a:rPr lang="en-US" sz="1800" noProof="0" dirty="0" err="1"/>
              <a:t>dy</a:t>
            </a:r>
            <a:r>
              <a:rPr lang="en-US" sz="1800" noProof="0" dirty="0"/>
              <a:t> </a:t>
            </a:r>
            <a:r>
              <a:rPr lang="en-US" sz="1800" noProof="0" dirty="0" err="1"/>
              <a:t>hoff</a:t>
            </a:r>
            <a:r>
              <a:rPr lang="en-US" sz="1800" noProof="0" dirty="0"/>
              <a:t>….. di?</a:t>
            </a:r>
          </a:p>
          <a:p>
            <a:pPr indent="-228600">
              <a:buFont typeface="Arial" panose="020B0604020202020204" pitchFamily="34" charset="0"/>
              <a:buChar char="•"/>
            </a:pPr>
            <a:r>
              <a:rPr lang="en-US" sz="1800" noProof="0" dirty="0"/>
              <a:t>Beth </a:t>
            </a:r>
            <a:r>
              <a:rPr lang="en-US" sz="1800" noProof="0" dirty="0" err="1"/>
              <a:t>ydy</a:t>
            </a:r>
            <a:r>
              <a:rPr lang="en-US" sz="1800" noProof="0" dirty="0"/>
              <a:t> </a:t>
            </a:r>
            <a:r>
              <a:rPr lang="en-US" sz="1800" noProof="0" dirty="0" err="1"/>
              <a:t>dy</a:t>
            </a:r>
            <a:r>
              <a:rPr lang="en-US" sz="1800" noProof="0" dirty="0"/>
              <a:t> </a:t>
            </a:r>
            <a:r>
              <a:rPr lang="en-US" sz="1800" noProof="0" dirty="0" err="1"/>
              <a:t>farn</a:t>
            </a:r>
            <a:r>
              <a:rPr lang="en-US" sz="1800" noProof="0" dirty="0"/>
              <a:t> di o…..?</a:t>
            </a:r>
          </a:p>
          <a:p>
            <a:pPr indent="-228600">
              <a:buFont typeface="Arial" panose="020B0604020202020204" pitchFamily="34" charset="0"/>
              <a:buChar char="•"/>
            </a:pPr>
            <a:r>
              <a:rPr lang="en-US" sz="1800" noProof="0" dirty="0"/>
              <a:t>Beth </a:t>
            </a:r>
            <a:r>
              <a:rPr lang="en-US" sz="1800" noProof="0" dirty="0" err="1"/>
              <a:t>sy’n</a:t>
            </a:r>
            <a:r>
              <a:rPr lang="en-US" sz="1800" noProof="0" dirty="0"/>
              <a:t> well </a:t>
            </a:r>
            <a:r>
              <a:rPr lang="en-US" sz="1800" noProof="0" dirty="0" err="1"/>
              <a:t>gyda</a:t>
            </a:r>
            <a:r>
              <a:rPr lang="en-US" sz="1800" noProof="0" dirty="0"/>
              <a:t> </a:t>
            </a:r>
            <a:r>
              <a:rPr lang="en-US" sz="1800" noProof="0" dirty="0" err="1"/>
              <a:t>ti</a:t>
            </a:r>
            <a:r>
              <a:rPr lang="en-US" sz="1800" noProof="0" dirty="0"/>
              <a:t>? </a:t>
            </a:r>
          </a:p>
          <a:p>
            <a:pPr indent="-228600">
              <a:buFont typeface="Arial" panose="020B0604020202020204" pitchFamily="34" charset="0"/>
              <a:buChar char="•"/>
            </a:pPr>
            <a:r>
              <a:rPr lang="en-US" sz="1800" b="1" u="sng" noProof="0" dirty="0"/>
              <a:t>Pam? </a:t>
            </a:r>
          </a:p>
          <a:p>
            <a:pPr indent="-228600">
              <a:buFont typeface="Arial" panose="020B0604020202020204" pitchFamily="34" charset="0"/>
              <a:buChar char="•"/>
            </a:pPr>
            <a:r>
              <a:rPr lang="en-US" sz="1800" noProof="0" dirty="0"/>
              <a:t>Fy </a:t>
            </a:r>
            <a:r>
              <a:rPr lang="en-US" sz="1800" noProof="0" dirty="0" err="1"/>
              <a:t>hoff</a:t>
            </a:r>
            <a:r>
              <a:rPr lang="en-US" sz="1800" noProof="0" dirty="0"/>
              <a:t> </a:t>
            </a:r>
            <a:r>
              <a:rPr lang="en-US" sz="1800" noProof="0" dirty="0" err="1"/>
              <a:t>wisg</a:t>
            </a:r>
            <a:r>
              <a:rPr lang="en-US" sz="1800" noProof="0" dirty="0"/>
              <a:t> </a:t>
            </a:r>
            <a:r>
              <a:rPr lang="en-US" sz="1800" noProof="0" dirty="0" err="1"/>
              <a:t>genedlaethol</a:t>
            </a:r>
            <a:r>
              <a:rPr lang="en-US" sz="1800" noProof="0" dirty="0"/>
              <a:t> </a:t>
            </a:r>
            <a:r>
              <a:rPr lang="en-US" sz="1800" noProof="0" dirty="0" err="1"/>
              <a:t>ydy</a:t>
            </a:r>
            <a:r>
              <a:rPr lang="en-US" sz="1800" noProof="0" dirty="0"/>
              <a:t> ……. </a:t>
            </a:r>
            <a:r>
              <a:rPr lang="en-US" sz="1800" noProof="0" dirty="0" err="1"/>
              <a:t>achos</a:t>
            </a:r>
            <a:r>
              <a:rPr lang="en-US" sz="1800" noProof="0" dirty="0"/>
              <a:t>…….</a:t>
            </a:r>
          </a:p>
          <a:p>
            <a:pPr indent="-228600">
              <a:buFont typeface="Arial" panose="020B0604020202020204" pitchFamily="34" charset="0"/>
              <a:buChar char="•"/>
            </a:pPr>
            <a:r>
              <a:rPr lang="en-US" sz="1800" noProof="0" dirty="0" err="1"/>
              <a:t>Rydw</a:t>
            </a:r>
            <a:r>
              <a:rPr lang="en-US" sz="1800" noProof="0" dirty="0"/>
              <a:t> </a:t>
            </a:r>
            <a:r>
              <a:rPr lang="en-US" sz="1800" noProof="0" dirty="0" err="1"/>
              <a:t>i’n</a:t>
            </a:r>
            <a:r>
              <a:rPr lang="en-US" sz="1800" noProof="0" dirty="0"/>
              <a:t> </a:t>
            </a:r>
            <a:r>
              <a:rPr lang="en-US" sz="1800" noProof="0" dirty="0" err="1"/>
              <a:t>meddwl</a:t>
            </a:r>
            <a:r>
              <a:rPr lang="en-US" sz="1800" noProof="0" dirty="0"/>
              <a:t> bod y  </a:t>
            </a:r>
            <a:r>
              <a:rPr lang="en-US" sz="1800" noProof="0" dirty="0" err="1"/>
              <a:t>wisg</a:t>
            </a:r>
            <a:r>
              <a:rPr lang="en-US" sz="1800" noProof="0" dirty="0"/>
              <a:t> </a:t>
            </a:r>
            <a:r>
              <a:rPr lang="en-US" sz="1800" noProof="0" dirty="0" err="1"/>
              <a:t>genedlaethol</a:t>
            </a:r>
            <a:r>
              <a:rPr lang="en-US" sz="1800" noProof="0" dirty="0"/>
              <a:t> Yr Alban </a:t>
            </a:r>
            <a:r>
              <a:rPr lang="en-US" sz="1800" noProof="0" dirty="0" err="1"/>
              <a:t>yn</a:t>
            </a:r>
            <a:r>
              <a:rPr lang="en-US" sz="1800" noProof="0" dirty="0"/>
              <a:t> …….. </a:t>
            </a:r>
          </a:p>
          <a:p>
            <a:pPr indent="-228600">
              <a:buFont typeface="Arial" panose="020B0604020202020204" pitchFamily="34" charset="0"/>
              <a:buChar char="•"/>
            </a:pPr>
            <a:r>
              <a:rPr lang="en-US" sz="1800" noProof="0" dirty="0" err="1"/>
              <a:t>Mae’n</a:t>
            </a:r>
            <a:r>
              <a:rPr lang="en-US" sz="1800" noProof="0" dirty="0"/>
              <a:t> well </a:t>
            </a:r>
            <a:r>
              <a:rPr lang="en-US" sz="1800" noProof="0" dirty="0" err="1"/>
              <a:t>gyda</a:t>
            </a:r>
            <a:r>
              <a:rPr lang="en-US" sz="1800" noProof="0" dirty="0"/>
              <a:t> fi……… </a:t>
            </a:r>
            <a:r>
              <a:rPr lang="en-US" sz="1800" noProof="0" dirty="0" err="1"/>
              <a:t>achos</a:t>
            </a:r>
            <a:r>
              <a:rPr lang="en-US" sz="1800" noProof="0" dirty="0"/>
              <a:t>……..</a:t>
            </a:r>
          </a:p>
          <a:p>
            <a:pPr indent="-228600">
              <a:buFont typeface="Arial" panose="020B0604020202020204" pitchFamily="34" charset="0"/>
              <a:buChar char="•"/>
            </a:pPr>
            <a:endParaRPr lang="en-US" sz="1800" noProof="0" dirty="0"/>
          </a:p>
        </p:txBody>
      </p:sp>
      <p:pic>
        <p:nvPicPr>
          <p:cNvPr id="9" name="Picture 8" descr="A group of men in kilts playing bagpipes">
            <a:extLst>
              <a:ext uri="{FF2B5EF4-FFF2-40B4-BE49-F238E27FC236}">
                <a16:creationId xmlns:a16="http://schemas.microsoft.com/office/drawing/2014/main" id="{600B2B81-CBD8-4147-5169-9830A7443C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87" r="3" b="3"/>
          <a:stretch/>
        </p:blipFill>
        <p:spPr>
          <a:xfrm>
            <a:off x="6324599" y="10"/>
            <a:ext cx="5457817" cy="3337549"/>
          </a:xfrm>
          <a:prstGeom prst="rect">
            <a:avLst/>
          </a:prstGeom>
        </p:spPr>
      </p:pic>
      <p:pic>
        <p:nvPicPr>
          <p:cNvPr id="6" name="Picture Placeholder 5" descr="A group of people in clothing posing for a photo&#10;&#10;AI-generated content may be incorrect.">
            <a:extLst>
              <a:ext uri="{FF2B5EF4-FFF2-40B4-BE49-F238E27FC236}">
                <a16:creationId xmlns:a16="http://schemas.microsoft.com/office/drawing/2014/main" id="{170AF65E-1B23-2576-0988-3A144493D189}"/>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8" r="3" b="3"/>
          <a:stretch/>
        </p:blipFill>
        <p:spPr>
          <a:xfrm>
            <a:off x="6324590" y="3520439"/>
            <a:ext cx="5457817" cy="3337561"/>
          </a:xfrm>
          <a:prstGeom prst="rect">
            <a:avLst/>
          </a:prstGeom>
        </p:spPr>
      </p:pic>
      <p:sp>
        <p:nvSpPr>
          <p:cNvPr id="7" name="TextBox 6">
            <a:extLst>
              <a:ext uri="{FF2B5EF4-FFF2-40B4-BE49-F238E27FC236}">
                <a16:creationId xmlns:a16="http://schemas.microsoft.com/office/drawing/2014/main" id="{24A948F3-FDD6-4DD1-1B00-2BD8603F28FD}"/>
              </a:ext>
            </a:extLst>
          </p:cNvPr>
          <p:cNvSpPr txBox="1"/>
          <p:nvPr/>
        </p:nvSpPr>
        <p:spPr>
          <a:xfrm>
            <a:off x="9172397" y="6657945"/>
            <a:ext cx="2610010"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5" tooltip="https://www.antiquesandteacups.info/2016/02/tuesday-cuppa-tea-saint-davids-day-for.html">
                  <a:extLst>
                    <a:ext uri="{A12FA001-AC4F-418D-AE19-62706E023703}">
                      <ahyp:hlinkClr xmlns:ahyp="http://schemas.microsoft.com/office/drawing/2018/hyperlinkcolor" val="tx"/>
                    </a:ext>
                  </a:extLst>
                </a:hlinkClick>
              </a:rPr>
              <a:t>This</a:t>
            </a:r>
            <a:r>
              <a:rPr lang="cy-GB" sz="700" noProof="0" dirty="0">
                <a:solidFill>
                  <a:srgbClr val="FFFFFF"/>
                </a:solidFill>
                <a:hlinkClick r:id="rId5" tooltip="https://www.antiquesandteacups.info/2016/02/tuesday-cuppa-tea-saint-davids-day-for.html">
                  <a:extLst>
                    <a:ext uri="{A12FA001-AC4F-418D-AE19-62706E023703}">
                      <ahyp:hlinkClr xmlns:ahyp="http://schemas.microsoft.com/office/drawing/2018/hyperlinkcolor" val="tx"/>
                    </a:ext>
                  </a:extLst>
                </a:hlinkClick>
              </a:rPr>
              <a:t> </a:t>
            </a:r>
            <a:r>
              <a:rPr lang="cy-GB" sz="700" noProof="0">
                <a:solidFill>
                  <a:srgbClr val="FFFFFF"/>
                </a:solidFill>
                <a:hlinkClick r:id="rId5" tooltip="https://www.antiquesandteacups.info/2016/02/tuesday-cuppa-tea-saint-davids-day-for.html">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cy-GB" sz="700" noProof="0" dirty="0">
              <a:solidFill>
                <a:srgbClr val="FFFFFF"/>
              </a:solidFill>
            </a:endParaRPr>
          </a:p>
        </p:txBody>
      </p:sp>
      <p:sp>
        <p:nvSpPr>
          <p:cNvPr id="10" name="TextBox 9">
            <a:extLst>
              <a:ext uri="{FF2B5EF4-FFF2-40B4-BE49-F238E27FC236}">
                <a16:creationId xmlns:a16="http://schemas.microsoft.com/office/drawing/2014/main" id="{07F8AC16-8BE8-12DA-766D-1ACBDF7D42BE}"/>
              </a:ext>
            </a:extLst>
          </p:cNvPr>
          <p:cNvSpPr txBox="1"/>
          <p:nvPr/>
        </p:nvSpPr>
        <p:spPr>
          <a:xfrm>
            <a:off x="9193246" y="3137504"/>
            <a:ext cx="2589170" cy="200055"/>
          </a:xfrm>
          <a:prstGeom prst="rect">
            <a:avLst/>
          </a:prstGeom>
          <a:solidFill>
            <a:srgbClr val="000000"/>
          </a:solidFill>
        </p:spPr>
        <p:txBody>
          <a:bodyPr wrap="none" rtlCol="0">
            <a:spAutoFit/>
          </a:bodyPr>
          <a:lstStyle/>
          <a:p>
            <a:pPr algn="r">
              <a:spcAft>
                <a:spcPts val="600"/>
              </a:spcAft>
            </a:pPr>
            <a:r>
              <a:rPr lang="cy-GB" sz="700" noProof="0">
                <a:solidFill>
                  <a:srgbClr val="FFFFFF"/>
                </a:solidFill>
                <a:hlinkClick r:id="rId3" tooltip="http://www.flickr.com/photos/iwona_kellie/429979823/">
                  <a:extLst>
                    <a:ext uri="{A12FA001-AC4F-418D-AE19-62706E023703}">
                      <ahyp:hlinkClr xmlns:ahyp="http://schemas.microsoft.com/office/drawing/2018/hyperlinkcolor" val="tx"/>
                    </a:ext>
                  </a:extLst>
                </a:hlinkClick>
              </a:rPr>
              <a:t>This</a:t>
            </a:r>
            <a:r>
              <a:rPr lang="cy-GB" sz="700" noProof="0" dirty="0">
                <a:solidFill>
                  <a:srgbClr val="FFFFFF"/>
                </a:solidFill>
                <a:hlinkClick r:id="rId3" tooltip="http://www.flickr.com/photos/iwona_kellie/429979823/">
                  <a:extLst>
                    <a:ext uri="{A12FA001-AC4F-418D-AE19-62706E023703}">
                      <ahyp:hlinkClr xmlns:ahyp="http://schemas.microsoft.com/office/drawing/2018/hyperlinkcolor" val="tx"/>
                    </a:ext>
                  </a:extLst>
                </a:hlinkClick>
              </a:rPr>
              <a:t> </a:t>
            </a:r>
            <a:r>
              <a:rPr lang="cy-GB" sz="700" noProof="0">
                <a:solidFill>
                  <a:srgbClr val="FFFFFF"/>
                </a:solidFill>
                <a:hlinkClick r:id="rId3" tooltip="http://www.flickr.com/photos/iwona_kellie/429979823/">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cy-GB" sz="700" noProof="0" dirty="0">
              <a:solidFill>
                <a:srgbClr val="FFFFFF"/>
              </a:solidFill>
            </a:endParaRPr>
          </a:p>
        </p:txBody>
      </p:sp>
    </p:spTree>
    <p:extLst>
      <p:ext uri="{BB962C8B-B14F-4D97-AF65-F5344CB8AC3E}">
        <p14:creationId xmlns:p14="http://schemas.microsoft.com/office/powerpoint/2010/main" val="294383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43FBFFA-8E13-EE6A-E7E5-921066E942B8}"/>
              </a:ext>
            </a:extLst>
          </p:cNvPr>
          <p:cNvSpPr>
            <a:spLocks noGrp="1"/>
          </p:cNvSpPr>
          <p:nvPr>
            <p:ph type="pic"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cy-GB" sz="1800" b="0" i="0" u="none" strike="noStrike" kern="0" cap="none" spc="0" normalizeH="0" baseline="0" noProof="0" dirty="0">
                <a:ln>
                  <a:noFill/>
                </a:ln>
                <a:solidFill>
                  <a:sysClr val="windowText" lastClr="000000"/>
                </a:solidFill>
                <a:effectLst/>
                <a:uLnTx/>
                <a:uFillTx/>
              </a:rPr>
              <a:t>Dyma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Dyma Megan. Mae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yn byw yn Yr Alban. Mae Megan yn byw yn Gymru. Hoff faner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ydy’r faner Yr Alban achos mae’n lliwgar ond mae’n well gyda Megan faner Cymru achos mae’n fwyaf lliwgar. Mae Megan yn meddwl bod pice ar y maen yn well na chyffug Yr Alban achos mae’n fwy blasus. Mae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yn meddwl bod cyffug yr Alban yn fwyaf blasus. Mae well gyda Megan gennin </a:t>
            </a:r>
            <a:r>
              <a:rPr lang="cy-GB" sz="1800" kern="0" noProof="0" dirty="0" err="1">
                <a:solidFill>
                  <a:sysClr val="windowText" lastClr="000000"/>
                </a:solidFill>
              </a:rPr>
              <a:t>b</a:t>
            </a:r>
            <a:r>
              <a:rPr kumimoji="0" lang="cy-GB" sz="1800" b="0" i="0" u="none" strike="noStrike" kern="0" cap="none" spc="0" normalizeH="0" baseline="0" noProof="0" dirty="0" err="1">
                <a:ln>
                  <a:noFill/>
                </a:ln>
                <a:solidFill>
                  <a:sysClr val="windowText" lastClr="000000"/>
                </a:solidFill>
                <a:effectLst/>
                <a:uLnTx/>
                <a:uFillTx/>
              </a:rPr>
              <a:t>edr</a:t>
            </a:r>
            <a:r>
              <a:rPr kumimoji="0" lang="cy-GB" sz="1800" b="0" i="0" u="none" strike="noStrike" kern="0" cap="none" spc="0" normalizeH="0" baseline="0" noProof="0" dirty="0">
                <a:ln>
                  <a:noFill/>
                </a:ln>
                <a:solidFill>
                  <a:sysClr val="windowText" lastClr="000000"/>
                </a:solidFill>
                <a:effectLst/>
                <a:uLnTx/>
                <a:uFillTx/>
              </a:rPr>
              <a:t> achos mae’n pert. Hoff flodyn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ydy’r ysgall achos mae’n </a:t>
            </a:r>
            <a:r>
              <a:rPr lang="cy-GB" sz="1800" kern="0" noProof="0" dirty="0" err="1">
                <a:solidFill>
                  <a:sysClr val="windowText" lastClr="000000"/>
                </a:solidFill>
              </a:rPr>
              <a:t>b</a:t>
            </a:r>
            <a:r>
              <a:rPr kumimoji="0" lang="cy-GB" sz="1800" b="0" i="0" u="none" strike="noStrike" kern="0" cap="none" spc="0" normalizeH="0" baseline="0" noProof="0" dirty="0" err="1">
                <a:ln>
                  <a:noFill/>
                </a:ln>
                <a:solidFill>
                  <a:sysClr val="windowText" lastClr="000000"/>
                </a:solidFill>
                <a:effectLst/>
                <a:uLnTx/>
                <a:uFillTx/>
              </a:rPr>
              <a:t>ertaf</a:t>
            </a:r>
            <a:r>
              <a:rPr kumimoji="0" lang="cy-GB" sz="1800" b="0" i="0" u="none" strike="noStrike" kern="0" cap="none" spc="0" normalizeH="0" baseline="0" noProof="0" dirty="0">
                <a:ln>
                  <a:noFill/>
                </a:ln>
                <a:solidFill>
                  <a:sysClr val="windowText" lastClr="000000"/>
                </a:solidFill>
                <a:effectLst/>
                <a:uLnTx/>
                <a:uFillTx/>
              </a:rPr>
              <a:t>. Mae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a Megan yn meddwl bod bara </a:t>
            </a:r>
            <a:r>
              <a:rPr kumimoji="0" lang="cy-GB" sz="1800" b="0" i="0" u="none" strike="noStrike" kern="0" cap="none" spc="0" normalizeH="0" baseline="0" noProof="0" dirty="0" err="1">
                <a:ln>
                  <a:noFill/>
                </a:ln>
                <a:solidFill>
                  <a:sysClr val="windowText" lastClr="000000"/>
                </a:solidFill>
                <a:effectLst/>
                <a:uLnTx/>
                <a:uFillTx/>
              </a:rPr>
              <a:t>lava</a:t>
            </a:r>
            <a:r>
              <a:rPr kumimoji="0" lang="cy-GB" sz="1800" b="0" i="0" u="none" strike="noStrike" kern="0" cap="none" spc="0" normalizeH="0" baseline="0" noProof="0" dirty="0">
                <a:ln>
                  <a:noFill/>
                </a:ln>
                <a:solidFill>
                  <a:sysClr val="windowText" lastClr="000000"/>
                </a:solidFill>
                <a:effectLst/>
                <a:uLnTx/>
                <a:uFillTx/>
              </a:rPr>
              <a:t> yn waethaf! Ych a fi! Mae </a:t>
            </a:r>
            <a:r>
              <a:rPr kumimoji="0" lang="cy-GB" sz="1800" b="0" i="0" u="none" strike="noStrike" kern="0" cap="none" spc="0" normalizeH="0" baseline="0" noProof="0" dirty="0" err="1">
                <a:ln>
                  <a:noFill/>
                </a:ln>
                <a:solidFill>
                  <a:sysClr val="windowText" lastClr="000000"/>
                </a:solidFill>
                <a:effectLst/>
                <a:uLnTx/>
                <a:uFillTx/>
              </a:rPr>
              <a:t>Morag</a:t>
            </a:r>
            <a:r>
              <a:rPr kumimoji="0" lang="cy-GB" sz="1800" b="0" i="0" u="none" strike="noStrike" kern="0" cap="none" spc="0" normalizeH="0" baseline="0" noProof="0" dirty="0">
                <a:ln>
                  <a:noFill/>
                </a:ln>
                <a:solidFill>
                  <a:sysClr val="windowText" lastClr="000000"/>
                </a:solidFill>
                <a:effectLst/>
                <a:uLnTx/>
                <a:uFillTx/>
              </a:rPr>
              <a:t> a Megan yn meddwl bod y Gwisgoedd </a:t>
            </a:r>
            <a:r>
              <a:rPr lang="cy-GB" sz="1800" kern="0" noProof="0" dirty="0">
                <a:solidFill>
                  <a:sysClr val="windowText" lastClr="000000"/>
                </a:solidFill>
              </a:rPr>
              <a:t>c</a:t>
            </a:r>
            <a:r>
              <a:rPr kumimoji="0" lang="cy-GB" sz="1800" b="0" i="0" u="none" strike="noStrike" kern="0" cap="none" spc="0" normalizeH="0" baseline="0" noProof="0" dirty="0">
                <a:ln>
                  <a:noFill/>
                </a:ln>
                <a:solidFill>
                  <a:sysClr val="windowText" lastClr="000000"/>
                </a:solidFill>
                <a:effectLst/>
                <a:uLnTx/>
                <a:uFillTx/>
              </a:rPr>
              <a:t>enedlaethol o’r Alban ac o Gymru yn wych ac maen nhw’n lliwgar. </a:t>
            </a:r>
          </a:p>
          <a:p>
            <a:endParaRPr lang="cy-GB" noProof="0" dirty="0"/>
          </a:p>
        </p:txBody>
      </p:sp>
      <p:grpSp>
        <p:nvGrpSpPr>
          <p:cNvPr id="5" name="Group 4">
            <a:extLst>
              <a:ext uri="{FF2B5EF4-FFF2-40B4-BE49-F238E27FC236}">
                <a16:creationId xmlns:a16="http://schemas.microsoft.com/office/drawing/2014/main" id="{DC2D0407-8EFB-8A40-9D05-11D39D8E640E}"/>
              </a:ext>
            </a:extLst>
          </p:cNvPr>
          <p:cNvGrpSpPr/>
          <p:nvPr/>
        </p:nvGrpSpPr>
        <p:grpSpPr>
          <a:xfrm>
            <a:off x="619432" y="855407"/>
            <a:ext cx="3519949" cy="5005643"/>
            <a:chOff x="3885146" y="638895"/>
            <a:chExt cx="3519949" cy="5005643"/>
          </a:xfrm>
        </p:grpSpPr>
        <p:sp>
          <p:nvSpPr>
            <p:cNvPr id="6" name="Text Box 7">
              <a:extLst>
                <a:ext uri="{FF2B5EF4-FFF2-40B4-BE49-F238E27FC236}">
                  <a16:creationId xmlns:a16="http://schemas.microsoft.com/office/drawing/2014/main" id="{C38365D3-D6D9-794F-B1CA-DE94BCA3015E}"/>
                </a:ext>
              </a:extLst>
            </p:cNvPr>
            <p:cNvSpPr txBox="1"/>
            <p:nvPr/>
          </p:nvSpPr>
          <p:spPr>
            <a:xfrm>
              <a:off x="3885146" y="638895"/>
              <a:ext cx="3519949" cy="215326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Y dyfarnwr!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Chi ydy’r dyfarnwr!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Rhaid i chi wrando yn ofalus iawn ar y chwaraewyr a gwirio eu bod nhw’n cyfieithu yn hollol gywir!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p:txBody>
        </p:sp>
        <p:pic>
          <p:nvPicPr>
            <p:cNvPr id="7" name="Picture 6" descr="Image result for referee">
              <a:extLst>
                <a:ext uri="{FF2B5EF4-FFF2-40B4-BE49-F238E27FC236}">
                  <a16:creationId xmlns:a16="http://schemas.microsoft.com/office/drawing/2014/main" id="{0476BC2E-4935-934D-B932-31F1A631ECE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539909" y="3386478"/>
              <a:ext cx="2258060" cy="2258060"/>
            </a:xfrm>
            <a:prstGeom prst="rect">
              <a:avLst/>
            </a:prstGeom>
            <a:noFill/>
            <a:ln>
              <a:noFill/>
            </a:ln>
          </p:spPr>
        </p:pic>
      </p:grpSp>
    </p:spTree>
    <p:extLst>
      <p:ext uri="{BB962C8B-B14F-4D97-AF65-F5344CB8AC3E}">
        <p14:creationId xmlns:p14="http://schemas.microsoft.com/office/powerpoint/2010/main" val="1548557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531797A6-D958-2D48-8527-2000A2B3E333}"/>
              </a:ext>
            </a:extLst>
          </p:cNvPr>
          <p:cNvGraphicFramePr/>
          <p:nvPr>
            <p:extLst>
              <p:ext uri="{D42A27DB-BD31-4B8C-83A1-F6EECF244321}">
                <p14:modId xmlns:p14="http://schemas.microsoft.com/office/powerpoint/2010/main" val="399960391"/>
              </p:ext>
            </p:extLst>
          </p:nvPr>
        </p:nvGraphicFramePr>
        <p:xfrm>
          <a:off x="348343" y="256540"/>
          <a:ext cx="11495314" cy="6344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891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CC8C22-C677-2426-7CE7-A9C6C1EFE376}"/>
              </a:ext>
            </a:extLst>
          </p:cNvPr>
          <p:cNvGraphicFramePr/>
          <p:nvPr>
            <p:extLst>
              <p:ext uri="{D42A27DB-BD31-4B8C-83A1-F6EECF244321}">
                <p14:modId xmlns:p14="http://schemas.microsoft.com/office/powerpoint/2010/main" val="1035463445"/>
              </p:ext>
            </p:extLst>
          </p:nvPr>
        </p:nvGraphicFramePr>
        <p:xfrm>
          <a:off x="348343" y="256540"/>
          <a:ext cx="11495314" cy="6344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doll next to a doll&#10;&#10;AI-generated content may be incorrect.">
            <a:extLst>
              <a:ext uri="{FF2B5EF4-FFF2-40B4-BE49-F238E27FC236}">
                <a16:creationId xmlns:a16="http://schemas.microsoft.com/office/drawing/2014/main" id="{9B248CBB-622E-7721-4465-7E6FA20BF7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55500" y="553700"/>
            <a:ext cx="2277626" cy="27873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screenshot of a computer">
            <a:extLst>
              <a:ext uri="{FF2B5EF4-FFF2-40B4-BE49-F238E27FC236}">
                <a16:creationId xmlns:a16="http://schemas.microsoft.com/office/drawing/2014/main" id="{38A10BE4-2E59-7A35-78BB-8292D0D5989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48343" y="445071"/>
            <a:ext cx="3000794" cy="2896004"/>
          </a:xfrm>
          <a:prstGeom prst="rect">
            <a:avLst/>
          </a:prstGeom>
        </p:spPr>
      </p:pic>
    </p:spTree>
    <p:extLst>
      <p:ext uri="{BB962C8B-B14F-4D97-AF65-F5344CB8AC3E}">
        <p14:creationId xmlns:p14="http://schemas.microsoft.com/office/powerpoint/2010/main" val="2236656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useBgFill="1">
        <p:nvSpPr>
          <p:cNvPr id="31" name="Rectangle 3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174C5E-349E-3890-0474-76A3A6673FE8}"/>
              </a:ext>
            </a:extLst>
          </p:cNvPr>
          <p:cNvSpPr>
            <a:spLocks noGrp="1"/>
          </p:cNvSpPr>
          <p:nvPr>
            <p:ph type="title"/>
          </p:nvPr>
        </p:nvSpPr>
        <p:spPr>
          <a:xfrm>
            <a:off x="838196" y="978408"/>
            <a:ext cx="6007608" cy="1106424"/>
          </a:xfrm>
        </p:spPr>
        <p:txBody>
          <a:bodyPr vert="horz" lIns="91440" tIns="45720" rIns="91440" bIns="45720" rtlCol="0" anchor="ctr">
            <a:normAutofit/>
          </a:bodyPr>
          <a:lstStyle/>
          <a:p>
            <a:r>
              <a:rPr lang="cy-GB" sz="2800" u="sng" noProof="0" dirty="0"/>
              <a:t>Siarad a Thrafod</a:t>
            </a:r>
          </a:p>
        </p:txBody>
      </p:sp>
      <p:sp>
        <p:nvSpPr>
          <p:cNvPr id="32" name="Rectangle 31">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solidFill>
                <a:prstClr val="white"/>
              </a:solidFill>
              <a:latin typeface="Calibri" panose="020F0502020204030204"/>
            </a:endParaRPr>
          </a:p>
        </p:txBody>
      </p:sp>
      <p:sp>
        <p:nvSpPr>
          <p:cNvPr id="29" name="Rectangle 28">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C1402EC1-A84E-A85A-8E92-590A9632970E}"/>
              </a:ext>
            </a:extLst>
          </p:cNvPr>
          <p:cNvSpPr>
            <a:spLocks noGrp="1"/>
          </p:cNvSpPr>
          <p:nvPr>
            <p:ph type="body" sz="half" idx="2"/>
          </p:nvPr>
        </p:nvSpPr>
        <p:spPr>
          <a:xfrm>
            <a:off x="841244" y="2359152"/>
            <a:ext cx="6007608" cy="3429000"/>
          </a:xfrm>
        </p:spPr>
        <p:txBody>
          <a:bodyPr vert="horz" lIns="91440" tIns="45720" rIns="91440" bIns="45720" rtlCol="0">
            <a:normAutofit/>
          </a:bodyPr>
          <a:lstStyle/>
          <a:p>
            <a:pPr indent="-228600">
              <a:buFont typeface="Arial" panose="020B0604020202020204" pitchFamily="34" charset="0"/>
              <a:buChar char="•"/>
            </a:pPr>
            <a:r>
              <a:rPr lang="cy-GB" sz="2000" noProof="0" dirty="0"/>
              <a:t>Ydych chi’n barod i siarad am a thrafod y gwahaniaethau rhwng Cymru a’r Alban.</a:t>
            </a:r>
          </a:p>
          <a:p>
            <a:pPr indent="-228600">
              <a:buFont typeface="Arial" panose="020B0604020202020204" pitchFamily="34" charset="0"/>
              <a:buChar char="•"/>
            </a:pPr>
            <a:r>
              <a:rPr lang="cy-GB" sz="2000" noProof="0" dirty="0"/>
              <a:t>Defnyddiwch y matiau iaith i’ch helpu chi. </a:t>
            </a:r>
          </a:p>
          <a:p>
            <a:pPr indent="-228600">
              <a:buFont typeface="Arial" panose="020B0604020202020204" pitchFamily="34" charset="0"/>
              <a:buChar char="•"/>
            </a:pPr>
            <a:r>
              <a:rPr lang="cy-GB" sz="2000" noProof="0" dirty="0"/>
              <a:t>Mwynhewch edrych at a chymharu’r  ddwy wlad.</a:t>
            </a:r>
          </a:p>
          <a:p>
            <a:pPr indent="-228600">
              <a:buFont typeface="Arial" panose="020B0604020202020204" pitchFamily="34" charset="0"/>
              <a:buChar char="•"/>
            </a:pPr>
            <a:r>
              <a:rPr lang="cy-GB" sz="2000" noProof="0" dirty="0"/>
              <a:t>Bant a chi!</a:t>
            </a:r>
          </a:p>
        </p:txBody>
      </p:sp>
      <p:pic>
        <p:nvPicPr>
          <p:cNvPr id="7" name="Picture 6" descr="A yellow cross on a black background&#10;&#10;AI-generated content may be incorrect.">
            <a:extLst>
              <a:ext uri="{FF2B5EF4-FFF2-40B4-BE49-F238E27FC236}">
                <a16:creationId xmlns:a16="http://schemas.microsoft.com/office/drawing/2014/main" id="{69B0B3EA-86F3-A2CB-A679-C09E4B32B6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80960" y="689397"/>
            <a:ext cx="4233672" cy="2540203"/>
          </a:xfrm>
          <a:prstGeom prst="rect">
            <a:avLst/>
          </a:prstGeom>
        </p:spPr>
      </p:pic>
      <p:pic>
        <p:nvPicPr>
          <p:cNvPr id="5" name="Picture 4" descr="A red lion with a yellow border&#10;&#10;AI-generated content may be incorrect.">
            <a:extLst>
              <a:ext uri="{FF2B5EF4-FFF2-40B4-BE49-F238E27FC236}">
                <a16:creationId xmlns:a16="http://schemas.microsoft.com/office/drawing/2014/main" id="{A3B996A7-1FAC-729D-3C93-C4A34D8298B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11708" y="3472468"/>
            <a:ext cx="3968620" cy="2651760"/>
          </a:xfrm>
          <a:prstGeom prst="rect">
            <a:avLst/>
          </a:prstGeom>
        </p:spPr>
      </p:pic>
      <p:sp>
        <p:nvSpPr>
          <p:cNvPr id="6" name="TextBox 5">
            <a:extLst>
              <a:ext uri="{FF2B5EF4-FFF2-40B4-BE49-F238E27FC236}">
                <a16:creationId xmlns:a16="http://schemas.microsoft.com/office/drawing/2014/main" id="{7CD5860B-6617-9F7F-8D70-63F40A832AAC}"/>
              </a:ext>
            </a:extLst>
          </p:cNvPr>
          <p:cNvSpPr txBox="1"/>
          <p:nvPr/>
        </p:nvSpPr>
        <p:spPr>
          <a:xfrm>
            <a:off x="9348252" y="5924173"/>
            <a:ext cx="2432076" cy="200055"/>
          </a:xfrm>
          <a:prstGeom prst="rect">
            <a:avLst/>
          </a:prstGeom>
          <a:solidFill>
            <a:srgbClr val="000000"/>
          </a:solidFill>
        </p:spPr>
        <p:txBody>
          <a:bodyPr wrap="none" rtlCol="0">
            <a:spAutoFit/>
          </a:bodyPr>
          <a:lstStyle/>
          <a:p>
            <a:pPr algn="r">
              <a:spcAft>
                <a:spcPts val="600"/>
              </a:spcAft>
            </a:pPr>
            <a:r>
              <a:rPr lang="cy-GB" sz="700" noProof="0" dirty="0" err="1">
                <a:solidFill>
                  <a:srgbClr val="FFFFFF"/>
                </a:solidFill>
                <a:hlinkClick r:id="rId5" tooltip="https://simple.wikipedia.org/wiki/Flag_of_Scotland">
                  <a:extLst>
                    <a:ext uri="{A12FA001-AC4F-418D-AE19-62706E023703}">
                      <ahyp:hlinkClr xmlns:ahyp="http://schemas.microsoft.com/office/drawing/2018/hyperlinkcolor" val="tx"/>
                    </a:ext>
                  </a:extLst>
                </a:hlinkClick>
              </a:rPr>
              <a:t>This</a:t>
            </a:r>
            <a:r>
              <a:rPr lang="cy-GB" sz="700" noProof="0" dirty="0">
                <a:solidFill>
                  <a:srgbClr val="FFFFFF"/>
                </a:solidFill>
                <a:hlinkClick r:id="rId5" tooltip="https://simple.wikipedia.org/wiki/Flag_of_Scotland">
                  <a:extLst>
                    <a:ext uri="{A12FA001-AC4F-418D-AE19-62706E023703}">
                      <ahyp:hlinkClr xmlns:ahyp="http://schemas.microsoft.com/office/drawing/2018/hyperlinkcolor" val="tx"/>
                    </a:ext>
                  </a:extLst>
                </a:hlinkClick>
              </a:rPr>
              <a:t> </a:t>
            </a:r>
            <a:r>
              <a:rPr lang="cy-GB" sz="700" noProof="0" dirty="0" err="1">
                <a:solidFill>
                  <a:srgbClr val="FFFFFF"/>
                </a:solidFill>
                <a:hlinkClick r:id="rId5" tooltip="https://simple.wikipedia.org/wiki/Flag_of_Scotland">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cy-GB" sz="700" noProof="0" dirty="0">
              <a:solidFill>
                <a:srgbClr val="FFFFFF"/>
              </a:solidFill>
            </a:endParaRPr>
          </a:p>
        </p:txBody>
      </p:sp>
      <p:sp>
        <p:nvSpPr>
          <p:cNvPr id="8" name="TextBox 7">
            <a:extLst>
              <a:ext uri="{FF2B5EF4-FFF2-40B4-BE49-F238E27FC236}">
                <a16:creationId xmlns:a16="http://schemas.microsoft.com/office/drawing/2014/main" id="{7D771D8C-B10E-C438-E689-FDD35AA216B4}"/>
              </a:ext>
            </a:extLst>
          </p:cNvPr>
          <p:cNvSpPr txBox="1"/>
          <p:nvPr/>
        </p:nvSpPr>
        <p:spPr>
          <a:xfrm>
            <a:off x="9482556" y="3029545"/>
            <a:ext cx="2432076" cy="200055"/>
          </a:xfrm>
          <a:prstGeom prst="rect">
            <a:avLst/>
          </a:prstGeom>
          <a:solidFill>
            <a:srgbClr val="000000"/>
          </a:solidFill>
        </p:spPr>
        <p:txBody>
          <a:bodyPr wrap="none" rtlCol="0">
            <a:spAutoFit/>
          </a:bodyPr>
          <a:lstStyle/>
          <a:p>
            <a:pPr algn="r">
              <a:spcAft>
                <a:spcPts val="600"/>
              </a:spcAft>
            </a:pPr>
            <a:r>
              <a:rPr lang="cy-GB" sz="700" noProof="0" dirty="0" err="1">
                <a:solidFill>
                  <a:srgbClr val="FFFFFF"/>
                </a:solidFill>
                <a:hlinkClick r:id="rId3" tooltip="https://en.wikipedia.org/wiki/Flag_of_Wales">
                  <a:extLst>
                    <a:ext uri="{A12FA001-AC4F-418D-AE19-62706E023703}">
                      <ahyp:hlinkClr xmlns:ahyp="http://schemas.microsoft.com/office/drawing/2018/hyperlinkcolor" val="tx"/>
                    </a:ext>
                  </a:extLst>
                </a:hlinkClick>
              </a:rPr>
              <a:t>This</a:t>
            </a:r>
            <a:r>
              <a:rPr lang="cy-GB" sz="700" noProof="0" dirty="0">
                <a:solidFill>
                  <a:srgbClr val="FFFFFF"/>
                </a:solidFill>
                <a:hlinkClick r:id="rId3" tooltip="https://en.wikipedia.org/wiki/Flag_of_Wales">
                  <a:extLst>
                    <a:ext uri="{A12FA001-AC4F-418D-AE19-62706E023703}">
                      <ahyp:hlinkClr xmlns:ahyp="http://schemas.microsoft.com/office/drawing/2018/hyperlinkcolor" val="tx"/>
                    </a:ext>
                  </a:extLst>
                </a:hlinkClick>
              </a:rPr>
              <a:t> </a:t>
            </a:r>
            <a:r>
              <a:rPr lang="cy-GB" sz="700" noProof="0" dirty="0" err="1">
                <a:solidFill>
                  <a:srgbClr val="FFFFFF"/>
                </a:solidFill>
                <a:hlinkClick r:id="rId3" tooltip="https://en.wikipedia.org/wiki/Flag_of_Wales">
                  <a:extLst>
                    <a:ext uri="{A12FA001-AC4F-418D-AE19-62706E023703}">
                      <ahyp:hlinkClr xmlns:ahyp="http://schemas.microsoft.com/office/drawing/2018/hyperlinkcolor" val="tx"/>
                    </a:ext>
                  </a:extLst>
                </a:hlinkClick>
              </a:rPr>
              <a:t>Photo</a:t>
            </a:r>
            <a:r>
              <a:rPr lang="cy-GB" sz="700" noProof="0" dirty="0">
                <a:solidFill>
                  <a:srgbClr val="FFFFFF"/>
                </a:solidFill>
              </a:rPr>
              <a:t> by </a:t>
            </a:r>
            <a:r>
              <a:rPr lang="cy-GB" sz="700" noProof="0" dirty="0" err="1">
                <a:solidFill>
                  <a:srgbClr val="FFFFFF"/>
                </a:solidFill>
              </a:rPr>
              <a:t>Unknown</a:t>
            </a:r>
            <a:r>
              <a:rPr lang="cy-GB" sz="700" noProof="0" dirty="0">
                <a:solidFill>
                  <a:srgbClr val="FFFFFF"/>
                </a:solidFill>
              </a:rPr>
              <a:t> </a:t>
            </a:r>
            <a:r>
              <a:rPr lang="cy-GB" sz="700" noProof="0" dirty="0" err="1">
                <a:solidFill>
                  <a:srgbClr val="FFFFFF"/>
                </a:solidFill>
              </a:rPr>
              <a:t>Author</a:t>
            </a:r>
            <a:r>
              <a:rPr lang="cy-GB" sz="700" noProof="0" dirty="0">
                <a:solidFill>
                  <a:srgbClr val="FFFFFF"/>
                </a:solidFill>
              </a:rPr>
              <a:t> is </a:t>
            </a:r>
            <a:r>
              <a:rPr lang="cy-GB" sz="700" noProof="0" dirty="0" err="1">
                <a:solidFill>
                  <a:srgbClr val="FFFFFF"/>
                </a:solidFill>
              </a:rPr>
              <a:t>licensed</a:t>
            </a:r>
            <a:r>
              <a:rPr lang="cy-GB" sz="700" noProof="0" dirty="0">
                <a:solidFill>
                  <a:srgbClr val="FFFFFF"/>
                </a:solidFill>
              </a:rPr>
              <a:t> </a:t>
            </a:r>
            <a:r>
              <a:rPr lang="cy-GB" sz="700" noProof="0" dirty="0" err="1">
                <a:solidFill>
                  <a:srgbClr val="FFFFFF"/>
                </a:solidFill>
              </a:rPr>
              <a:t>under</a:t>
            </a:r>
            <a:r>
              <a:rPr lang="cy-GB" sz="700" noProof="0" dirty="0">
                <a:solidFill>
                  <a:srgbClr val="FFFFFF"/>
                </a:solidFill>
              </a:rPr>
              <a:t> </a:t>
            </a:r>
            <a:r>
              <a:rPr lang="cy-GB" sz="700" noProof="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cy-GB" sz="700" noProof="0" dirty="0">
              <a:solidFill>
                <a:srgbClr val="FFFFFF"/>
              </a:solidFill>
            </a:endParaRPr>
          </a:p>
        </p:txBody>
      </p:sp>
    </p:spTree>
    <p:extLst>
      <p:ext uri="{BB962C8B-B14F-4D97-AF65-F5344CB8AC3E}">
        <p14:creationId xmlns:p14="http://schemas.microsoft.com/office/powerpoint/2010/main" val="3825783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2F9C-EF16-2A3F-5809-BF0AAC7ADDA5}"/>
              </a:ext>
            </a:extLst>
          </p:cNvPr>
          <p:cNvSpPr>
            <a:spLocks noGrp="1"/>
          </p:cNvSpPr>
          <p:nvPr>
            <p:ph type="title"/>
          </p:nvPr>
        </p:nvSpPr>
        <p:spPr/>
        <p:txBody>
          <a:bodyPr/>
          <a:lstStyle/>
          <a:p>
            <a:r>
              <a:rPr lang="cy-GB" noProof="0" dirty="0"/>
              <a:t>Cwestiynau</a:t>
            </a:r>
          </a:p>
        </p:txBody>
      </p:sp>
      <p:sp>
        <p:nvSpPr>
          <p:cNvPr id="3" name="Picture Placeholder 2">
            <a:extLst>
              <a:ext uri="{FF2B5EF4-FFF2-40B4-BE49-F238E27FC236}">
                <a16:creationId xmlns:a16="http://schemas.microsoft.com/office/drawing/2014/main" id="{E884D634-DC21-39F9-836A-3B851D1FEAF4}"/>
              </a:ext>
            </a:extLst>
          </p:cNvPr>
          <p:cNvSpPr>
            <a:spLocks noGrp="1"/>
          </p:cNvSpPr>
          <p:nvPr>
            <p:ph type="pic" idx="1"/>
          </p:nvPr>
        </p:nvSpPr>
        <p:spPr/>
        <p:txBody>
          <a:bodyPr/>
          <a:lstStyle/>
          <a:p>
            <a:r>
              <a:rPr lang="cy-GB" noProof="0" dirty="0"/>
              <a:t>Ydych chi wedi dysgu rhywbeth newydd heddiw?</a:t>
            </a:r>
          </a:p>
          <a:p>
            <a:r>
              <a:rPr lang="cy-GB" noProof="0" dirty="0"/>
              <a:t>Beth rydych chi wedi dysgu?</a:t>
            </a:r>
          </a:p>
          <a:p>
            <a:r>
              <a:rPr lang="cy-GB" noProof="0" dirty="0"/>
              <a:t>Beth oedd eich hoff beth chi yn y wers heddiw?</a:t>
            </a:r>
          </a:p>
          <a:p>
            <a:r>
              <a:rPr lang="cy-GB" noProof="0" dirty="0"/>
              <a:t>Ydych chi wedi mwynhau?</a:t>
            </a:r>
          </a:p>
          <a:p>
            <a:r>
              <a:rPr lang="cy-GB" noProof="0" dirty="0"/>
              <a:t>Dangoswch eich bodiau i fi?</a:t>
            </a:r>
          </a:p>
          <a:p>
            <a:r>
              <a:rPr lang="cy-GB" noProof="0" dirty="0"/>
              <a:t>Bodiau’r fyny, yn y canol neu i lawr. </a:t>
            </a:r>
          </a:p>
          <a:p>
            <a:endParaRPr lang="cy-GB" noProof="0" dirty="0"/>
          </a:p>
        </p:txBody>
      </p:sp>
      <p:sp>
        <p:nvSpPr>
          <p:cNvPr id="4" name="Text Placeholder 3">
            <a:extLst>
              <a:ext uri="{FF2B5EF4-FFF2-40B4-BE49-F238E27FC236}">
                <a16:creationId xmlns:a16="http://schemas.microsoft.com/office/drawing/2014/main" id="{BBB6230C-4578-F396-85F1-14CE5E7CAC67}"/>
              </a:ext>
            </a:extLst>
          </p:cNvPr>
          <p:cNvSpPr>
            <a:spLocks noGrp="1"/>
          </p:cNvSpPr>
          <p:nvPr>
            <p:ph type="body" sz="half" idx="2"/>
          </p:nvPr>
        </p:nvSpPr>
        <p:spPr/>
        <p:txBody>
          <a:bodyPr/>
          <a:lstStyle/>
          <a:p>
            <a:endParaRPr lang="cy-GB" noProof="0" dirty="0"/>
          </a:p>
        </p:txBody>
      </p:sp>
      <p:pic>
        <p:nvPicPr>
          <p:cNvPr id="6" name="Graphic 5" descr="Thumbs up sign with solid fill">
            <a:extLst>
              <a:ext uri="{FF2B5EF4-FFF2-40B4-BE49-F238E27FC236}">
                <a16:creationId xmlns:a16="http://schemas.microsoft.com/office/drawing/2014/main" id="{2A4D46C9-1179-3CED-8AD2-FD0FE7F597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07476" y="2821912"/>
            <a:ext cx="1214176" cy="1214176"/>
          </a:xfrm>
          <a:prstGeom prst="rect">
            <a:avLst/>
          </a:prstGeom>
        </p:spPr>
      </p:pic>
      <p:pic>
        <p:nvPicPr>
          <p:cNvPr id="8" name="Graphic 7" descr="Thumbs Down with solid fill">
            <a:extLst>
              <a:ext uri="{FF2B5EF4-FFF2-40B4-BE49-F238E27FC236}">
                <a16:creationId xmlns:a16="http://schemas.microsoft.com/office/drawing/2014/main" id="{53DE70C5-C0BA-F15D-CA3D-A6A0097065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64747" y="4499150"/>
            <a:ext cx="1157236" cy="1157236"/>
          </a:xfrm>
          <a:prstGeom prst="rect">
            <a:avLst/>
          </a:prstGeom>
        </p:spPr>
      </p:pic>
    </p:spTree>
    <p:extLst>
      <p:ext uri="{BB962C8B-B14F-4D97-AF65-F5344CB8AC3E}">
        <p14:creationId xmlns:p14="http://schemas.microsoft.com/office/powerpoint/2010/main" val="3017719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16863</TotalTime>
  <Words>2209</Words>
  <Application>Microsoft Office PowerPoint</Application>
  <PresentationFormat>Widescreen</PresentationFormat>
  <Paragraphs>245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Meicro Ddysgu 2</vt:lpstr>
      <vt:lpstr>PowerPoint Presentation</vt:lpstr>
      <vt:lpstr>Nod y wers heddiw:</vt:lpstr>
      <vt:lpstr>Chwap</vt:lpstr>
      <vt:lpstr>Mat iaith- disgrifio</vt:lpstr>
      <vt:lpstr>Mat iaith- Cymharol </vt:lpstr>
      <vt:lpstr>Mat iaith- Eithaf</vt:lpstr>
      <vt:lpstr>Baneri</vt:lpstr>
      <vt:lpstr>Blodau</vt:lpstr>
      <vt:lpstr>Cacen / losin </vt:lpstr>
      <vt:lpstr>Bwyd sawrus</vt:lpstr>
      <vt:lpstr>Gwisg genedlaethol</vt:lpstr>
      <vt:lpstr>PowerPoint Presentation</vt:lpstr>
      <vt:lpstr>PowerPoint Presentation</vt:lpstr>
      <vt:lpstr>PowerPoint Presentation</vt:lpstr>
      <vt:lpstr>Siarad a Thrafod</vt:lpstr>
      <vt:lpstr>Cwestiynau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Yvonne Yorkshades</dc:creator>
  <cp:lastModifiedBy>Yvonne Yorkshades</cp:lastModifiedBy>
  <cp:revision>1</cp:revision>
  <dcterms:created xsi:type="dcterms:W3CDTF">2025-03-08T08:35:24Z</dcterms:created>
  <dcterms:modified xsi:type="dcterms:W3CDTF">2025-03-26T20:49:29Z</dcterms:modified>
</cp:coreProperties>
</file>