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8" r:id="rId6"/>
    <p:sldId id="271" r:id="rId7"/>
    <p:sldId id="261" r:id="rId8"/>
    <p:sldId id="262" r:id="rId9"/>
    <p:sldId id="263" r:id="rId10"/>
    <p:sldId id="264" r:id="rId11"/>
    <p:sldId id="269" r:id="rId12"/>
    <p:sldId id="265" r:id="rId13"/>
    <p:sldId id="270" r:id="rId14"/>
    <p:sldId id="266" r:id="rId15"/>
    <p:sldId id="26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83" autoAdjust="0"/>
    <p:restoredTop sz="95884"/>
  </p:normalViewPr>
  <p:slideViewPr>
    <p:cSldViewPr snapToGrid="0">
      <p:cViewPr varScale="1">
        <p:scale>
          <a:sx n="78" d="100"/>
          <a:sy n="78" d="100"/>
        </p:scale>
        <p:origin x="87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arbara Berto" userId="9b8a74bafd753fb7" providerId="LiveId" clId="{F20EC41F-B57F-4962-8E9E-35549AFB019A}"/>
    <pc:docChg chg="modSld">
      <pc:chgData name="Barbara Berto" userId="9b8a74bafd753fb7" providerId="LiveId" clId="{F20EC41F-B57F-4962-8E9E-35549AFB019A}" dt="2022-10-18T18:32:01.608" v="32" actId="20577"/>
      <pc:docMkLst>
        <pc:docMk/>
      </pc:docMkLst>
      <pc:sldChg chg="modSp mod">
        <pc:chgData name="Barbara Berto" userId="9b8a74bafd753fb7" providerId="LiveId" clId="{F20EC41F-B57F-4962-8E9E-35549AFB019A}" dt="2022-10-18T18:32:01.608" v="32" actId="20577"/>
        <pc:sldMkLst>
          <pc:docMk/>
          <pc:sldMk cId="2976057033" sldId="256"/>
        </pc:sldMkLst>
        <pc:spChg chg="mod">
          <ac:chgData name="Barbara Berto" userId="9b8a74bafd753fb7" providerId="LiveId" clId="{F20EC41F-B57F-4962-8E9E-35549AFB019A}" dt="2022-10-18T18:32:01.608" v="32" actId="20577"/>
          <ac:spMkLst>
            <pc:docMk/>
            <pc:sldMk cId="2976057033" sldId="256"/>
            <ac:spMk id="2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3CB69BCF-976E-4395-B2C1-E0A2E05EA5C0}" type="datetimeFigureOut">
              <a:rPr lang="en-US" smtClean="0"/>
              <a:t>10/18/2022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9CC298AC-321F-43EF-849C-C73416073396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45677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9BCF-976E-4395-B2C1-E0A2E05EA5C0}" type="datetimeFigureOut">
              <a:rPr lang="en-US" smtClean="0"/>
              <a:t>10/18/2022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98AC-321F-43EF-849C-C7341607339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0645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9BCF-976E-4395-B2C1-E0A2E05EA5C0}" type="datetimeFigureOut">
              <a:rPr lang="en-US" smtClean="0"/>
              <a:t>10/18/2022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98AC-321F-43EF-849C-C73416073396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68230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9BCF-976E-4395-B2C1-E0A2E05EA5C0}" type="datetimeFigureOut">
              <a:rPr lang="en-US" smtClean="0"/>
              <a:t>10/18/2022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98AC-321F-43EF-849C-C7341607339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00909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9BCF-976E-4395-B2C1-E0A2E05EA5C0}" type="datetimeFigureOut">
              <a:rPr lang="en-US" smtClean="0"/>
              <a:t>10/18/2022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98AC-321F-43EF-849C-C73416073396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04963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9BCF-976E-4395-B2C1-E0A2E05EA5C0}" type="datetimeFigureOut">
              <a:rPr lang="en-US" smtClean="0"/>
              <a:t>10/18/2022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98AC-321F-43EF-849C-C73416073396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08737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9BCF-976E-4395-B2C1-E0A2E05EA5C0}" type="datetimeFigureOut">
              <a:rPr lang="en-US" smtClean="0"/>
              <a:t>10/18/2022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98AC-321F-43EF-849C-C7341607339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9372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9BCF-976E-4395-B2C1-E0A2E05EA5C0}" type="datetimeFigureOut">
              <a:rPr lang="en-US" smtClean="0"/>
              <a:t>10/18/2022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98AC-321F-43EF-849C-C73416073396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8710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9BCF-976E-4395-B2C1-E0A2E05EA5C0}" type="datetimeFigureOut">
              <a:rPr lang="en-US" smtClean="0"/>
              <a:t>10/18/2022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98AC-321F-43EF-849C-C7341607339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57073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9BCF-976E-4395-B2C1-E0A2E05EA5C0}" type="datetimeFigureOut">
              <a:rPr lang="en-US" smtClean="0"/>
              <a:t>10/18/2022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98AC-321F-43EF-849C-C7341607339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0500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9BCF-976E-4395-B2C1-E0A2E05EA5C0}" type="datetimeFigureOut">
              <a:rPr lang="en-US" smtClean="0"/>
              <a:t>10/18/2022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98AC-321F-43EF-849C-C73416073396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50127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9BCF-976E-4395-B2C1-E0A2E05EA5C0}" type="datetimeFigureOut">
              <a:rPr lang="en-US" smtClean="0"/>
              <a:t>10/18/2022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98AC-321F-43EF-849C-C7341607339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59756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9BCF-976E-4395-B2C1-E0A2E05EA5C0}" type="datetimeFigureOut">
              <a:rPr lang="en-US" smtClean="0"/>
              <a:t>10/18/2022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98AC-321F-43EF-849C-C7341607339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86862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9BCF-976E-4395-B2C1-E0A2E05EA5C0}" type="datetimeFigureOut">
              <a:rPr lang="en-US" smtClean="0"/>
              <a:t>10/18/2022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98AC-321F-43EF-849C-C7341607339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090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9BCF-976E-4395-B2C1-E0A2E05EA5C0}" type="datetimeFigureOut">
              <a:rPr lang="en-US" smtClean="0"/>
              <a:t>10/18/2022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98AC-321F-43EF-849C-C73416073396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9597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9BCF-976E-4395-B2C1-E0A2E05EA5C0}" type="datetimeFigureOut">
              <a:rPr lang="en-US" smtClean="0"/>
              <a:t>10/18/2022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98AC-321F-43EF-849C-C73416073396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07587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9BCF-976E-4395-B2C1-E0A2E05EA5C0}" type="datetimeFigureOut">
              <a:rPr lang="en-US" smtClean="0"/>
              <a:t>10/18/2022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98AC-321F-43EF-849C-C73416073396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87783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CB69BCF-976E-4395-B2C1-E0A2E05EA5C0}" type="datetimeFigureOut">
              <a:rPr lang="en-US" smtClean="0"/>
              <a:t>10/18/2022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CC298AC-321F-43EF-849C-C7341607339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3734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byjus.com/commerce/taylor-principles-of-scientific-management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56596" y="1723292"/>
            <a:ext cx="6815669" cy="2504676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Managing people</a:t>
            </a: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Barbara Berto</a:t>
            </a:r>
            <a:br>
              <a:rPr lang="en-US" sz="32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>
                <a:latin typeface="Arial" panose="020B0604020202020204" pitchFamily="34" charset="0"/>
                <a:cs typeface="Arial" panose="020B0604020202020204" pitchFamily="34" charset="0"/>
              </a:rPr>
              <a:t>2006643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60570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Way of managing people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HR strategies for employee retention, motivation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Motivational theory to gain retention, employee engagement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How HR communicate (Khatri et al., 2020).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Company’s leadership strategy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10084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036791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People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1295401" y="2231244"/>
            <a:ext cx="9958056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Managing people is One of the toughest work to get done among all the organizational tasks. </a:t>
            </a:r>
          </a:p>
          <a:p>
            <a:pPr lvl="0" algn="just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People can be managed through training program, motivating them and directing them to maximize workplace productivity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Phlips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et al., 2016).</a:t>
            </a:r>
          </a:p>
          <a:p>
            <a:pPr lvl="0" algn="just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For example: Walmart motivate staffs by providing incentives. Walmart manage staffs like these.</a:t>
            </a:r>
          </a:p>
        </p:txBody>
      </p:sp>
    </p:spTree>
    <p:extLst>
      <p:ext uri="{BB962C8B-B14F-4D97-AF65-F5344CB8AC3E}">
        <p14:creationId xmlns:p14="http://schemas.microsoft.com/office/powerpoint/2010/main" val="15133581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698" y="950614"/>
            <a:ext cx="9592899" cy="133538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HR strategies for employee retention, motivation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5592" y="2498756"/>
            <a:ext cx="9611005" cy="3377112"/>
          </a:xfrm>
        </p:spPr>
        <p:txBody>
          <a:bodyPr>
            <a:normAutofit fontScale="92500"/>
          </a:bodyPr>
          <a:lstStyle/>
          <a:p>
            <a:pPr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Provide training to the employees and contribute in their career.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Giving priority the work-family balance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Brunning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et al., 2015).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Create way for self improvement.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Providing incentives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For example, Google provide employees involvement in decision making.</a:t>
            </a:r>
          </a:p>
        </p:txBody>
      </p:sp>
    </p:spTree>
    <p:extLst>
      <p:ext uri="{BB962C8B-B14F-4D97-AF65-F5344CB8AC3E}">
        <p14:creationId xmlns:p14="http://schemas.microsoft.com/office/powerpoint/2010/main" val="29262984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Employee retention strategies of Amazon</a:t>
            </a:r>
          </a:p>
        </p:txBody>
      </p:sp>
      <p:sp>
        <p:nvSpPr>
          <p:cNvPr id="6" name="Rectangle 5"/>
          <p:cNvSpPr/>
          <p:nvPr/>
        </p:nvSpPr>
        <p:spPr>
          <a:xfrm>
            <a:off x="1461051" y="2285999"/>
            <a:ext cx="9939131" cy="3578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Appreciate Employees' Contributions. </a:t>
            </a: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of benefit and Compensation (Philips et al., 2016). </a:t>
            </a: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 Your Benefits Package. </a:t>
            </a: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Prioritize Work-family life Balance. </a:t>
            </a: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Invest In Employees' future growth by providing training. </a:t>
            </a:r>
          </a:p>
        </p:txBody>
      </p:sp>
    </p:spTree>
    <p:extLst>
      <p:ext uri="{BB962C8B-B14F-4D97-AF65-F5344CB8AC3E}">
        <p14:creationId xmlns:p14="http://schemas.microsoft.com/office/powerpoint/2010/main" val="17477085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Motivational strategies of Amazon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34887" y="2556932"/>
            <a:ext cx="8030817" cy="3318936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Providing Job security to the employees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Providing the opportunity to make their own status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Building good relationship between superior and subordinate (Yeung et al., 2016).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Justified pay and benefits scheme.</a:t>
            </a:r>
          </a:p>
          <a:p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09722" y="2474844"/>
            <a:ext cx="3355905" cy="3011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92608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660903"/>
            <a:ext cx="9601196" cy="1195057"/>
          </a:xfrm>
        </p:spPr>
        <p:txBody>
          <a:bodyPr>
            <a:normAutofit/>
          </a:bodyPr>
          <a:lstStyle/>
          <a:p>
            <a:r>
              <a:rPr lang="en-US" dirty="0"/>
              <a:t>Maslow's need hierarchy theory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36872" r="-204" b="17936"/>
          <a:stretch/>
        </p:blipFill>
        <p:spPr>
          <a:xfrm>
            <a:off x="2252386" y="1792586"/>
            <a:ext cx="6345248" cy="4363771"/>
          </a:xfrm>
          <a:prstGeom prst="rect">
            <a:avLst/>
          </a:prstGeom>
        </p:spPr>
      </p:pic>
      <p:cxnSp>
        <p:nvCxnSpPr>
          <p:cNvPr id="7" name="Straight Arrow Connector 6"/>
          <p:cNvCxnSpPr>
            <a:stCxn id="8" idx="1"/>
          </p:cNvCxnSpPr>
          <p:nvPr/>
        </p:nvCxnSpPr>
        <p:spPr>
          <a:xfrm flipH="1" flipV="1">
            <a:off x="7441949" y="3856776"/>
            <a:ext cx="2037029" cy="2716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" name="Rectangle 7"/>
          <p:cNvSpPr/>
          <p:nvPr/>
        </p:nvSpPr>
        <p:spPr>
          <a:xfrm>
            <a:off x="9478978" y="3241141"/>
            <a:ext cx="1620571" cy="128559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Amazon’s employee satisfaction principle</a:t>
            </a:r>
          </a:p>
        </p:txBody>
      </p:sp>
    </p:spTree>
    <p:extLst>
      <p:ext uri="{BB962C8B-B14F-4D97-AF65-F5344CB8AC3E}">
        <p14:creationId xmlns:p14="http://schemas.microsoft.com/office/powerpoint/2010/main" val="12198746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Importance of HR to use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0737" y="2109458"/>
            <a:ext cx="9620058" cy="3331844"/>
          </a:xfrm>
        </p:spPr>
        <p:txBody>
          <a:bodyPr>
            <a:noAutofit/>
          </a:bodyPr>
          <a:lstStyle/>
          <a:p>
            <a:pPr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HR Gather employees personal information to know them better</a:t>
            </a:r>
          </a:p>
          <a:p>
            <a:pPr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HR delegate activities among all the employees equally.</a:t>
            </a:r>
          </a:p>
          <a:p>
            <a:pPr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Create clear goals to achieve. For example, Apple’s employee is well known how much growth should be done (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Kimoski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al., 2020).</a:t>
            </a:r>
          </a:p>
          <a:p>
            <a:pPr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By managing people a employer can promote employees professional growth. </a:t>
            </a: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73126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the HR communicate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1296158" y="1818379"/>
            <a:ext cx="9442009" cy="36009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Create Long-Term Communications Plan.</a:t>
            </a:r>
          </a:p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Create All-In-One Communication medium (</a:t>
            </a:r>
            <a:r>
              <a:rPr kumimoji="0" 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Biryant</a:t>
            </a:r>
            <a:r>
              <a: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et al., 2020). </a:t>
            </a:r>
          </a:p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</a:rPr>
              <a:t>Implement</a:t>
            </a:r>
            <a:r>
              <a: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Face to Face Communication. </a:t>
            </a:r>
          </a:p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</a:rPr>
              <a:t>Represent</a:t>
            </a:r>
            <a:r>
              <a: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organizational Culture the Focus. </a:t>
            </a:r>
          </a:p>
        </p:txBody>
      </p:sp>
    </p:spTree>
    <p:extLst>
      <p:ext uri="{BB962C8B-B14F-4D97-AF65-F5344CB8AC3E}">
        <p14:creationId xmlns:p14="http://schemas.microsoft.com/office/powerpoint/2010/main" val="22725976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How Company motivate and engage employee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886735" y="2218530"/>
            <a:ext cx="10728862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By</a:t>
            </a:r>
            <a:r>
              <a:rPr kumimoji="0" lang="en-US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being a supportive, consultant and responsible organization.</a:t>
            </a:r>
            <a:endParaRPr kumimoji="0" 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Company can provide</a:t>
            </a:r>
            <a:r>
              <a: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employee rewards including both monetary and nonmonetary (</a:t>
            </a:r>
            <a:r>
              <a:rPr kumimoji="0" 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Kular</a:t>
            </a:r>
            <a:r>
              <a: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et al., 2015). 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g</a:t>
            </a:r>
            <a:r>
              <a: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iving scope to the employees for</a:t>
            </a:r>
            <a:r>
              <a:rPr kumimoji="0" lang="en-US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self growth.</a:t>
            </a:r>
            <a:endParaRPr kumimoji="0" 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By sharing positive and negative feedback of employees performance.</a:t>
            </a:r>
          </a:p>
        </p:txBody>
      </p:sp>
    </p:spTree>
    <p:extLst>
      <p:ext uri="{BB962C8B-B14F-4D97-AF65-F5344CB8AC3E}">
        <p14:creationId xmlns:p14="http://schemas.microsoft.com/office/powerpoint/2010/main" val="37538364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Amazons strategies for Employee engagement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9319590" cy="331893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Mutual Trust between leaders and subordinates.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Less conflict between coworker.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Opportunities for personal learning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kimoski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et al., 2020).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Opportunities providing to give and take their feedback.</a:t>
            </a:r>
          </a:p>
          <a:p>
            <a:pPr marL="0" indent="0">
              <a:lnSpc>
                <a:spcPct val="150000"/>
              </a:lnSpc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17543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6836"/>
          <a:stretch/>
        </p:blipFill>
        <p:spPr>
          <a:xfrm>
            <a:off x="461728" y="479834"/>
            <a:ext cx="11226296" cy="5839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3369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Theories Amazon follows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0" y="2136913"/>
            <a:ext cx="10293625" cy="4124739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Amazon follows scientific theory of F.W Taylor. The following principles are-</a:t>
            </a:r>
          </a:p>
          <a:p>
            <a:pPr>
              <a:lnSpc>
                <a:spcPct val="160000"/>
              </a:lnSpc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Taking decisions based on science not based on traditional method.</a:t>
            </a: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Doing working with the maintenance of harmony.</a:t>
            </a: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Thinking ability should be improved mental revolution is important.</a:t>
            </a: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Working process should be in cooperative manners (Merkel et al., 2022).</a:t>
            </a: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Personal development of each person with greatest efficiency.</a:t>
            </a:r>
            <a:br>
              <a:rPr lang="en-US" sz="2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</a:b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21745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HR should implement the strategies to get employee engagement motivation properly.</a:t>
            </a:r>
          </a:p>
          <a:p>
            <a:r>
              <a:rPr lang="en-US" dirty="0"/>
              <a:t>Provide monetary as well as nonmonetary incentives to the employees.</a:t>
            </a:r>
          </a:p>
          <a:p>
            <a:r>
              <a:rPr lang="en-US" dirty="0"/>
              <a:t>Handling employees in a consultative way (Wright et al., 2020).</a:t>
            </a:r>
          </a:p>
          <a:p>
            <a:r>
              <a:rPr lang="en-US" dirty="0"/>
              <a:t>Motivational factors should be identified before applying any theory.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45166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982133"/>
            <a:ext cx="9601196" cy="774240"/>
          </a:xfrm>
        </p:spPr>
        <p:txBody>
          <a:bodyPr/>
          <a:lstStyle/>
          <a:p>
            <a:r>
              <a:rPr lang="en-US" dirty="0"/>
              <a:t>Reference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66766" y="1756373"/>
            <a:ext cx="9858468" cy="3318936"/>
          </a:xfrm>
        </p:spPr>
        <p:txBody>
          <a:bodyPr>
            <a:no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Khatri, N. and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Budhwar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P.S., (2020) A study of strategic HR issues in an Asian context.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Personnel Review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Phillips, P., Phillips, J.J., Stone, R. and Burkett, H., (2016).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The ROI </a:t>
            </a:r>
            <a:r>
              <a:rPr lang="en-U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fieldbook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: Strategies for implementing ROI in HR and training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Routledge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Tran, H., (2022). Revolutionizing school HR strategies and practices to reflect talent centered education leadership.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Leadership and Policy in Schools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21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(2), pp.238-252.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McCaughey, D. and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Bruning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N.S., (2015). Enhancing opportunities for expatriate job satisfaction: HR strategies for foreign assignment success.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Human resource planning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28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(4), pp.21-30.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Yeung, A.,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Woolcock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P. and Sullivan, J., (2016). Identifying and developing HR competencies for the future.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Human Resource Planning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19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(4), pp.48-58.</a:t>
            </a:r>
          </a:p>
          <a:p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Klimoski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R. and Donahue, L., (2020). HR strategies for integrating individuals with disabilities into the work place.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 Review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(1), pp.109-138.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Bryant, P.C. and Allen, D.G., (2015). Compensation, benefits and employee turnover: HR strategies for retaining top talent.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Compensation &amp; Benefits Review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45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(3), pp.171-175.</a:t>
            </a:r>
          </a:p>
          <a:p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Lashley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C., 920220.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Empowerment: HR strategies for service excellence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Routledge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Wright, P.M., Snell, S.A. and Jacobsen, P.H., (2016). Current approaches to HR strategies: Inside-out vs. outside-in. </a:t>
            </a:r>
          </a:p>
          <a:p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Kular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Gatenby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M., Rees, C.,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Soane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E. and Truss, K., (2018). Employee engagement: A literature review.</a:t>
            </a:r>
          </a:p>
          <a:p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Merkle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J.A., (2022).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Management and ideology: The legacy of the international scientific management movement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Univ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of California Press.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55232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1110</TotalTime>
  <Words>893</Words>
  <Application>Microsoft Office PowerPoint</Application>
  <PresentationFormat>Widescreen</PresentationFormat>
  <Paragraphs>79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Garamond</vt:lpstr>
      <vt:lpstr>Organic</vt:lpstr>
      <vt:lpstr>Managing people Barbara Berto 2006643</vt:lpstr>
      <vt:lpstr>Introduction</vt:lpstr>
      <vt:lpstr>Managing People</vt:lpstr>
      <vt:lpstr>HR strategies for employee retention, motivation </vt:lpstr>
      <vt:lpstr>Employee retention strategies of Amazon</vt:lpstr>
      <vt:lpstr>Motivational strategies of Amazon</vt:lpstr>
      <vt:lpstr>Maslow's need hierarchy theory</vt:lpstr>
      <vt:lpstr>Importance of HR to use strategies</vt:lpstr>
      <vt:lpstr>How the HR communicate</vt:lpstr>
      <vt:lpstr>How Company motivate and engage employee</vt:lpstr>
      <vt:lpstr>Amazons strategies for Employee engagement</vt:lpstr>
      <vt:lpstr>PowerPoint Presentation</vt:lpstr>
      <vt:lpstr>Theories Amazon follows</vt:lpstr>
      <vt:lpstr>Conclusion</vt:lpstr>
      <vt:lpstr>Reference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/>
  <cp:lastModifiedBy>Barbara Berto</cp:lastModifiedBy>
  <cp:revision>13</cp:revision>
  <dcterms:created xsi:type="dcterms:W3CDTF">2022-10-14T17:43:35Z</dcterms:created>
  <dcterms:modified xsi:type="dcterms:W3CDTF">2022-10-18T18:32:06Z</dcterms:modified>
  <cp:category/>
</cp:coreProperties>
</file>