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75" r:id="rId16"/>
    <p:sldId id="274" r:id="rId17"/>
    <p:sldId id="271" r:id="rId18"/>
    <p:sldId id="265" r:id="rId19"/>
    <p:sldId id="266" r:id="rId20"/>
    <p:sldId id="267" r:id="rId21"/>
    <p:sldId id="269" r:id="rId22"/>
    <p:sldId id="270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92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179DEA5-8088-4252-A4D6-CB1B699D4BD0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FB4C7943-EA96-4885-B2E8-454250C023F4}">
      <dgm:prSet phldrT="[Text]"/>
      <dgm:spPr/>
      <dgm:t>
        <a:bodyPr/>
        <a:lstStyle/>
        <a:p>
          <a:r>
            <a:rPr lang="en-GB" smtClean="0"/>
            <a:t>Home</a:t>
          </a:r>
          <a:endParaRPr lang="en-GB"/>
        </a:p>
      </dgm:t>
    </dgm:pt>
    <dgm:pt modelId="{CC32B8D2-2215-4FBF-9353-8394DF5FE96E}" type="parTrans" cxnId="{03912BD7-D296-4878-A1BB-8A04A16D0C96}">
      <dgm:prSet/>
      <dgm:spPr/>
      <dgm:t>
        <a:bodyPr/>
        <a:lstStyle/>
        <a:p>
          <a:endParaRPr lang="en-GB"/>
        </a:p>
      </dgm:t>
    </dgm:pt>
    <dgm:pt modelId="{9D0D3C82-B440-45FC-A627-EF9CAFC2F5D4}" type="sibTrans" cxnId="{03912BD7-D296-4878-A1BB-8A04A16D0C96}">
      <dgm:prSet/>
      <dgm:spPr/>
      <dgm:t>
        <a:bodyPr/>
        <a:lstStyle/>
        <a:p>
          <a:endParaRPr lang="en-GB"/>
        </a:p>
      </dgm:t>
    </dgm:pt>
    <dgm:pt modelId="{A73D488D-F55E-4CB0-9F5C-0BD5C2CF4C58}">
      <dgm:prSet phldrT="[Text]"/>
      <dgm:spPr/>
      <dgm:t>
        <a:bodyPr/>
        <a:lstStyle/>
        <a:p>
          <a:r>
            <a:rPr lang="en-GB" smtClean="0"/>
            <a:t>Women</a:t>
          </a:r>
          <a:endParaRPr lang="en-GB"/>
        </a:p>
      </dgm:t>
    </dgm:pt>
    <dgm:pt modelId="{6511E0BA-B04E-411C-94E3-B680E251D63B}" type="parTrans" cxnId="{3ABBE241-2059-440F-BB50-653E8E78FE82}">
      <dgm:prSet/>
      <dgm:spPr/>
      <dgm:t>
        <a:bodyPr/>
        <a:lstStyle/>
        <a:p>
          <a:endParaRPr lang="en-GB"/>
        </a:p>
      </dgm:t>
    </dgm:pt>
    <dgm:pt modelId="{F7C0D909-0F68-4142-8CBD-8CD1B13127FB}" type="sibTrans" cxnId="{3ABBE241-2059-440F-BB50-653E8E78FE82}">
      <dgm:prSet/>
      <dgm:spPr/>
      <dgm:t>
        <a:bodyPr/>
        <a:lstStyle/>
        <a:p>
          <a:endParaRPr lang="en-GB"/>
        </a:p>
      </dgm:t>
    </dgm:pt>
    <dgm:pt modelId="{BB7D4157-014C-42F1-A233-8F9F85B68CD2}">
      <dgm:prSet phldrT="[Text]"/>
      <dgm:spPr/>
      <dgm:t>
        <a:bodyPr/>
        <a:lstStyle/>
        <a:p>
          <a:r>
            <a:rPr lang="en-GB" smtClean="0"/>
            <a:t>Work</a:t>
          </a:r>
          <a:endParaRPr lang="en-GB"/>
        </a:p>
      </dgm:t>
    </dgm:pt>
    <dgm:pt modelId="{91673CB3-C348-46FE-AF7F-1660D3E486AD}" type="parTrans" cxnId="{A42790FE-0419-40AC-8FC5-D5464669CF2E}">
      <dgm:prSet/>
      <dgm:spPr/>
      <dgm:t>
        <a:bodyPr/>
        <a:lstStyle/>
        <a:p>
          <a:endParaRPr lang="en-GB"/>
        </a:p>
      </dgm:t>
    </dgm:pt>
    <dgm:pt modelId="{70BA3F50-ACBF-46B9-908F-B287D141F170}" type="sibTrans" cxnId="{A42790FE-0419-40AC-8FC5-D5464669CF2E}">
      <dgm:prSet/>
      <dgm:spPr/>
      <dgm:t>
        <a:bodyPr/>
        <a:lstStyle/>
        <a:p>
          <a:endParaRPr lang="en-GB"/>
        </a:p>
      </dgm:t>
    </dgm:pt>
    <dgm:pt modelId="{AD2D3E23-C33E-45F0-A418-9D3A3EA074E0}" type="pres">
      <dgm:prSet presAssocID="{F179DEA5-8088-4252-A4D6-CB1B699D4BD0}" presName="Name0" presStyleCnt="0">
        <dgm:presLayoutVars>
          <dgm:dir/>
          <dgm:resizeHandles val="exact"/>
        </dgm:presLayoutVars>
      </dgm:prSet>
      <dgm:spPr/>
    </dgm:pt>
    <dgm:pt modelId="{49FF9282-2BD7-42AE-AE04-658C8B563A95}" type="pres">
      <dgm:prSet presAssocID="{FB4C7943-EA96-4885-B2E8-454250C023F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ABBD3E7-1A5F-4407-ADD5-6B47655084BD}" type="pres">
      <dgm:prSet presAssocID="{9D0D3C82-B440-45FC-A627-EF9CAFC2F5D4}" presName="sibTrans" presStyleLbl="sibTrans2D1" presStyleIdx="0" presStyleCnt="2"/>
      <dgm:spPr/>
      <dgm:t>
        <a:bodyPr/>
        <a:lstStyle/>
        <a:p>
          <a:endParaRPr lang="en-GB"/>
        </a:p>
      </dgm:t>
    </dgm:pt>
    <dgm:pt modelId="{35C74738-B03F-4D93-B181-C9CAD15F0448}" type="pres">
      <dgm:prSet presAssocID="{9D0D3C82-B440-45FC-A627-EF9CAFC2F5D4}" presName="connectorText" presStyleLbl="sibTrans2D1" presStyleIdx="0" presStyleCnt="2"/>
      <dgm:spPr/>
      <dgm:t>
        <a:bodyPr/>
        <a:lstStyle/>
        <a:p>
          <a:endParaRPr lang="en-GB"/>
        </a:p>
      </dgm:t>
    </dgm:pt>
    <dgm:pt modelId="{FB54B4F3-1318-4C71-94FE-CD47D0E29100}" type="pres">
      <dgm:prSet presAssocID="{A73D488D-F55E-4CB0-9F5C-0BD5C2CF4C58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DB8C784-0CE0-4403-AD6A-B705CD77D3C3}" type="pres">
      <dgm:prSet presAssocID="{F7C0D909-0F68-4142-8CBD-8CD1B13127FB}" presName="sibTrans" presStyleLbl="sibTrans2D1" presStyleIdx="1" presStyleCnt="2"/>
      <dgm:spPr/>
      <dgm:t>
        <a:bodyPr/>
        <a:lstStyle/>
        <a:p>
          <a:endParaRPr lang="en-GB"/>
        </a:p>
      </dgm:t>
    </dgm:pt>
    <dgm:pt modelId="{2AFBD9BA-B28B-4A2C-9AF0-EF8CBE219B2C}" type="pres">
      <dgm:prSet presAssocID="{F7C0D909-0F68-4142-8CBD-8CD1B13127FB}" presName="connectorText" presStyleLbl="sibTrans2D1" presStyleIdx="1" presStyleCnt="2"/>
      <dgm:spPr/>
      <dgm:t>
        <a:bodyPr/>
        <a:lstStyle/>
        <a:p>
          <a:endParaRPr lang="en-GB"/>
        </a:p>
      </dgm:t>
    </dgm:pt>
    <dgm:pt modelId="{DAD0A82A-51A3-42A5-BC28-AEA4396F6EF0}" type="pres">
      <dgm:prSet presAssocID="{BB7D4157-014C-42F1-A233-8F9F85B68CD2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F6FB50B2-5CE5-465C-AB87-3B903CC26348}" type="presOf" srcId="{BB7D4157-014C-42F1-A233-8F9F85B68CD2}" destId="{DAD0A82A-51A3-42A5-BC28-AEA4396F6EF0}" srcOrd="0" destOrd="0" presId="urn:microsoft.com/office/officeart/2005/8/layout/process1"/>
    <dgm:cxn modelId="{E3CC40B7-F402-4CE1-9872-63E2E0C6EF90}" type="presOf" srcId="{F179DEA5-8088-4252-A4D6-CB1B699D4BD0}" destId="{AD2D3E23-C33E-45F0-A418-9D3A3EA074E0}" srcOrd="0" destOrd="0" presId="urn:microsoft.com/office/officeart/2005/8/layout/process1"/>
    <dgm:cxn modelId="{CD2B50B3-88D5-4683-B880-5A0C8816B549}" type="presOf" srcId="{FB4C7943-EA96-4885-B2E8-454250C023F4}" destId="{49FF9282-2BD7-42AE-AE04-658C8B563A95}" srcOrd="0" destOrd="0" presId="urn:microsoft.com/office/officeart/2005/8/layout/process1"/>
    <dgm:cxn modelId="{1D433452-345F-4BFA-ABE9-9EF9CC679BAE}" type="presOf" srcId="{A73D488D-F55E-4CB0-9F5C-0BD5C2CF4C58}" destId="{FB54B4F3-1318-4C71-94FE-CD47D0E29100}" srcOrd="0" destOrd="0" presId="urn:microsoft.com/office/officeart/2005/8/layout/process1"/>
    <dgm:cxn modelId="{A42790FE-0419-40AC-8FC5-D5464669CF2E}" srcId="{F179DEA5-8088-4252-A4D6-CB1B699D4BD0}" destId="{BB7D4157-014C-42F1-A233-8F9F85B68CD2}" srcOrd="2" destOrd="0" parTransId="{91673CB3-C348-46FE-AF7F-1660D3E486AD}" sibTransId="{70BA3F50-ACBF-46B9-908F-B287D141F170}"/>
    <dgm:cxn modelId="{8664407F-7188-491E-BFBB-556784402BA5}" type="presOf" srcId="{9D0D3C82-B440-45FC-A627-EF9CAFC2F5D4}" destId="{35C74738-B03F-4D93-B181-C9CAD15F0448}" srcOrd="1" destOrd="0" presId="urn:microsoft.com/office/officeart/2005/8/layout/process1"/>
    <dgm:cxn modelId="{5FF1F1A6-528C-4D0F-9386-789857564887}" type="presOf" srcId="{F7C0D909-0F68-4142-8CBD-8CD1B13127FB}" destId="{EDB8C784-0CE0-4403-AD6A-B705CD77D3C3}" srcOrd="0" destOrd="0" presId="urn:microsoft.com/office/officeart/2005/8/layout/process1"/>
    <dgm:cxn modelId="{CB0F8354-BD4D-4C8E-A213-CAFCD50AF4C1}" type="presOf" srcId="{9D0D3C82-B440-45FC-A627-EF9CAFC2F5D4}" destId="{DABBD3E7-1A5F-4407-ADD5-6B47655084BD}" srcOrd="0" destOrd="0" presId="urn:microsoft.com/office/officeart/2005/8/layout/process1"/>
    <dgm:cxn modelId="{3ABBE241-2059-440F-BB50-653E8E78FE82}" srcId="{F179DEA5-8088-4252-A4D6-CB1B699D4BD0}" destId="{A73D488D-F55E-4CB0-9F5C-0BD5C2CF4C58}" srcOrd="1" destOrd="0" parTransId="{6511E0BA-B04E-411C-94E3-B680E251D63B}" sibTransId="{F7C0D909-0F68-4142-8CBD-8CD1B13127FB}"/>
    <dgm:cxn modelId="{719AA1D4-067E-4CDE-9661-C12DBA36A1D9}" type="presOf" srcId="{F7C0D909-0F68-4142-8CBD-8CD1B13127FB}" destId="{2AFBD9BA-B28B-4A2C-9AF0-EF8CBE219B2C}" srcOrd="1" destOrd="0" presId="urn:microsoft.com/office/officeart/2005/8/layout/process1"/>
    <dgm:cxn modelId="{03912BD7-D296-4878-A1BB-8A04A16D0C96}" srcId="{F179DEA5-8088-4252-A4D6-CB1B699D4BD0}" destId="{FB4C7943-EA96-4885-B2E8-454250C023F4}" srcOrd="0" destOrd="0" parTransId="{CC32B8D2-2215-4FBF-9353-8394DF5FE96E}" sibTransId="{9D0D3C82-B440-45FC-A627-EF9CAFC2F5D4}"/>
    <dgm:cxn modelId="{DDEB9751-1CF4-4226-8DA2-43F689F44F6C}" type="presParOf" srcId="{AD2D3E23-C33E-45F0-A418-9D3A3EA074E0}" destId="{49FF9282-2BD7-42AE-AE04-658C8B563A95}" srcOrd="0" destOrd="0" presId="urn:microsoft.com/office/officeart/2005/8/layout/process1"/>
    <dgm:cxn modelId="{B3133417-2D67-48A7-870A-F15C8D6411D4}" type="presParOf" srcId="{AD2D3E23-C33E-45F0-A418-9D3A3EA074E0}" destId="{DABBD3E7-1A5F-4407-ADD5-6B47655084BD}" srcOrd="1" destOrd="0" presId="urn:microsoft.com/office/officeart/2005/8/layout/process1"/>
    <dgm:cxn modelId="{5B70EAA6-EEB7-4DAE-9F44-D0AEBEC7B259}" type="presParOf" srcId="{DABBD3E7-1A5F-4407-ADD5-6B47655084BD}" destId="{35C74738-B03F-4D93-B181-C9CAD15F0448}" srcOrd="0" destOrd="0" presId="urn:microsoft.com/office/officeart/2005/8/layout/process1"/>
    <dgm:cxn modelId="{D5A0312E-C465-49EC-806E-23291CF11C01}" type="presParOf" srcId="{AD2D3E23-C33E-45F0-A418-9D3A3EA074E0}" destId="{FB54B4F3-1318-4C71-94FE-CD47D0E29100}" srcOrd="2" destOrd="0" presId="urn:microsoft.com/office/officeart/2005/8/layout/process1"/>
    <dgm:cxn modelId="{8766AFCE-EEDA-4E79-A28B-8B8FDD7768D6}" type="presParOf" srcId="{AD2D3E23-C33E-45F0-A418-9D3A3EA074E0}" destId="{EDB8C784-0CE0-4403-AD6A-B705CD77D3C3}" srcOrd="3" destOrd="0" presId="urn:microsoft.com/office/officeart/2005/8/layout/process1"/>
    <dgm:cxn modelId="{B824D7F6-33BB-4561-B55F-2F6B1D1AB96C}" type="presParOf" srcId="{EDB8C784-0CE0-4403-AD6A-B705CD77D3C3}" destId="{2AFBD9BA-B28B-4A2C-9AF0-EF8CBE219B2C}" srcOrd="0" destOrd="0" presId="urn:microsoft.com/office/officeart/2005/8/layout/process1"/>
    <dgm:cxn modelId="{2F6359FE-64E1-4209-81CF-198AD6426A4A}" type="presParOf" srcId="{AD2D3E23-C33E-45F0-A418-9D3A3EA074E0}" destId="{DAD0A82A-51A3-42A5-BC28-AEA4396F6EF0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AA9973D-6B05-43FE-8BAC-B4D39BC05A9F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A0433A0D-71F5-4895-A73E-C4BC4C06EE0F}">
      <dgm:prSet phldrT="[Text]"/>
      <dgm:spPr/>
      <dgm:t>
        <a:bodyPr/>
        <a:lstStyle/>
        <a:p>
          <a:r>
            <a:rPr lang="en-GB" smtClean="0"/>
            <a:t>Home</a:t>
          </a:r>
          <a:endParaRPr lang="en-GB"/>
        </a:p>
      </dgm:t>
    </dgm:pt>
    <dgm:pt modelId="{EA6694F2-1F3A-4710-9454-C7A5F5187770}" type="parTrans" cxnId="{E4994714-6465-4231-A500-52E0AA8C914F}">
      <dgm:prSet/>
      <dgm:spPr/>
      <dgm:t>
        <a:bodyPr/>
        <a:lstStyle/>
        <a:p>
          <a:endParaRPr lang="en-GB"/>
        </a:p>
      </dgm:t>
    </dgm:pt>
    <dgm:pt modelId="{AD89B738-6591-4442-B72A-7AB750F0C782}" type="sibTrans" cxnId="{E4994714-6465-4231-A500-52E0AA8C914F}">
      <dgm:prSet/>
      <dgm:spPr/>
      <dgm:t>
        <a:bodyPr/>
        <a:lstStyle/>
        <a:p>
          <a:endParaRPr lang="en-GB"/>
        </a:p>
      </dgm:t>
    </dgm:pt>
    <dgm:pt modelId="{40DE5333-0DC7-47AF-8CFB-FDCE067F45CE}">
      <dgm:prSet phldrT="[Text]"/>
      <dgm:spPr/>
      <dgm:t>
        <a:bodyPr/>
        <a:lstStyle/>
        <a:p>
          <a:r>
            <a:rPr lang="en-GB" smtClean="0"/>
            <a:t>Greek?</a:t>
          </a:r>
          <a:endParaRPr lang="en-GB"/>
        </a:p>
      </dgm:t>
    </dgm:pt>
    <dgm:pt modelId="{97D3C05E-5C67-4399-9BF8-55A17288E496}" type="parTrans" cxnId="{0D901818-8354-450D-B949-10C3AB35CB8A}">
      <dgm:prSet/>
      <dgm:spPr/>
      <dgm:t>
        <a:bodyPr/>
        <a:lstStyle/>
        <a:p>
          <a:endParaRPr lang="en-GB"/>
        </a:p>
      </dgm:t>
    </dgm:pt>
    <dgm:pt modelId="{3291BA6F-19FB-4543-9F1E-D06FF822A5C0}" type="sibTrans" cxnId="{0D901818-8354-450D-B949-10C3AB35CB8A}">
      <dgm:prSet/>
      <dgm:spPr/>
      <dgm:t>
        <a:bodyPr/>
        <a:lstStyle/>
        <a:p>
          <a:endParaRPr lang="en-GB"/>
        </a:p>
      </dgm:t>
    </dgm:pt>
    <dgm:pt modelId="{043ACFFD-B594-48B8-A1D5-68FA75D06E89}">
      <dgm:prSet phldrT="[Text]"/>
      <dgm:spPr/>
      <dgm:t>
        <a:bodyPr/>
        <a:lstStyle/>
        <a:p>
          <a:r>
            <a:rPr lang="en-GB" smtClean="0"/>
            <a:t>Roman</a:t>
          </a:r>
          <a:endParaRPr lang="en-GB"/>
        </a:p>
      </dgm:t>
    </dgm:pt>
    <dgm:pt modelId="{43D29C6F-4614-4261-B0CA-69169438340A}" type="parTrans" cxnId="{D3753A46-C2A5-4CA9-BA25-FC6DC15F20E1}">
      <dgm:prSet/>
      <dgm:spPr/>
      <dgm:t>
        <a:bodyPr/>
        <a:lstStyle/>
        <a:p>
          <a:endParaRPr lang="en-GB"/>
        </a:p>
      </dgm:t>
    </dgm:pt>
    <dgm:pt modelId="{126D7447-AD66-4235-AB0C-905220303AE8}" type="sibTrans" cxnId="{D3753A46-C2A5-4CA9-BA25-FC6DC15F20E1}">
      <dgm:prSet/>
      <dgm:spPr/>
      <dgm:t>
        <a:bodyPr/>
        <a:lstStyle/>
        <a:p>
          <a:endParaRPr lang="en-GB"/>
        </a:p>
      </dgm:t>
    </dgm:pt>
    <dgm:pt modelId="{1C64EAC5-70F3-4C5E-9DE0-62D9E710A6FE}">
      <dgm:prSet phldrT="[Text]"/>
      <dgm:spPr/>
      <dgm:t>
        <a:bodyPr/>
        <a:lstStyle/>
        <a:p>
          <a:r>
            <a:rPr lang="en-GB" smtClean="0"/>
            <a:t>Women</a:t>
          </a:r>
          <a:endParaRPr lang="en-GB"/>
        </a:p>
      </dgm:t>
    </dgm:pt>
    <dgm:pt modelId="{F8AB16A6-D9BF-4C6E-B36D-0C12CA4A9E7E}" type="parTrans" cxnId="{FD538979-AA7D-48EC-9E51-CD1A46B56C21}">
      <dgm:prSet/>
      <dgm:spPr/>
      <dgm:t>
        <a:bodyPr/>
        <a:lstStyle/>
        <a:p>
          <a:endParaRPr lang="en-GB"/>
        </a:p>
      </dgm:t>
    </dgm:pt>
    <dgm:pt modelId="{AAB951D0-AE7E-4B67-9959-E82DFA1CA89C}" type="sibTrans" cxnId="{FD538979-AA7D-48EC-9E51-CD1A46B56C21}">
      <dgm:prSet/>
      <dgm:spPr/>
      <dgm:t>
        <a:bodyPr/>
        <a:lstStyle/>
        <a:p>
          <a:endParaRPr lang="en-GB"/>
        </a:p>
      </dgm:t>
    </dgm:pt>
    <dgm:pt modelId="{1C451F89-A929-4396-9E89-D4C8AF3D5089}">
      <dgm:prSet phldrT="[Text]"/>
      <dgm:spPr/>
      <dgm:t>
        <a:bodyPr/>
        <a:lstStyle/>
        <a:p>
          <a:r>
            <a:rPr lang="en-GB" smtClean="0"/>
            <a:t>Free</a:t>
          </a:r>
          <a:endParaRPr lang="en-GB"/>
        </a:p>
      </dgm:t>
    </dgm:pt>
    <dgm:pt modelId="{660FF906-7F53-470F-BE52-F26773721BCF}" type="parTrans" cxnId="{47E9A50E-0016-4FF7-8CE6-99FF065A3D53}">
      <dgm:prSet/>
      <dgm:spPr/>
      <dgm:t>
        <a:bodyPr/>
        <a:lstStyle/>
        <a:p>
          <a:endParaRPr lang="en-GB"/>
        </a:p>
      </dgm:t>
    </dgm:pt>
    <dgm:pt modelId="{C6E3C824-6F1B-4E18-9EF9-1A097C2C26DA}" type="sibTrans" cxnId="{47E9A50E-0016-4FF7-8CE6-99FF065A3D53}">
      <dgm:prSet/>
      <dgm:spPr/>
      <dgm:t>
        <a:bodyPr/>
        <a:lstStyle/>
        <a:p>
          <a:endParaRPr lang="en-GB"/>
        </a:p>
      </dgm:t>
    </dgm:pt>
    <dgm:pt modelId="{6D976AB3-0112-4C47-88AC-327B3AAF6AE2}">
      <dgm:prSet phldrT="[Text]"/>
      <dgm:spPr/>
      <dgm:t>
        <a:bodyPr/>
        <a:lstStyle/>
        <a:p>
          <a:r>
            <a:rPr lang="en-GB" smtClean="0"/>
            <a:t>Slaves</a:t>
          </a:r>
          <a:endParaRPr lang="en-GB"/>
        </a:p>
      </dgm:t>
    </dgm:pt>
    <dgm:pt modelId="{1A88E921-1A55-45CB-9656-3C469F3A848F}" type="parTrans" cxnId="{C87E57CD-6EDC-49A6-9168-C0B9E30AFC39}">
      <dgm:prSet/>
      <dgm:spPr/>
      <dgm:t>
        <a:bodyPr/>
        <a:lstStyle/>
        <a:p>
          <a:endParaRPr lang="en-GB"/>
        </a:p>
      </dgm:t>
    </dgm:pt>
    <dgm:pt modelId="{85730FF0-4F8A-4AF9-8DCB-212A62857270}" type="sibTrans" cxnId="{C87E57CD-6EDC-49A6-9168-C0B9E30AFC39}">
      <dgm:prSet/>
      <dgm:spPr/>
      <dgm:t>
        <a:bodyPr/>
        <a:lstStyle/>
        <a:p>
          <a:endParaRPr lang="en-GB"/>
        </a:p>
      </dgm:t>
    </dgm:pt>
    <dgm:pt modelId="{014F2238-6DE3-451C-8DE2-98CBFA8966B1}">
      <dgm:prSet phldrT="[Text]"/>
      <dgm:spPr/>
      <dgm:t>
        <a:bodyPr/>
        <a:lstStyle/>
        <a:p>
          <a:r>
            <a:rPr lang="en-GB" smtClean="0"/>
            <a:t>Work</a:t>
          </a:r>
          <a:endParaRPr lang="en-GB"/>
        </a:p>
      </dgm:t>
    </dgm:pt>
    <dgm:pt modelId="{FAD7D702-6A21-4A80-BAC7-9D7163AEC04A}" type="parTrans" cxnId="{7375C57E-F363-4884-B4DC-96704FEE040F}">
      <dgm:prSet/>
      <dgm:spPr/>
      <dgm:t>
        <a:bodyPr/>
        <a:lstStyle/>
        <a:p>
          <a:endParaRPr lang="en-GB"/>
        </a:p>
      </dgm:t>
    </dgm:pt>
    <dgm:pt modelId="{21C935BA-4787-46B1-AB13-5FC002CB77D5}" type="sibTrans" cxnId="{7375C57E-F363-4884-B4DC-96704FEE040F}">
      <dgm:prSet/>
      <dgm:spPr/>
      <dgm:t>
        <a:bodyPr/>
        <a:lstStyle/>
        <a:p>
          <a:endParaRPr lang="en-GB"/>
        </a:p>
      </dgm:t>
    </dgm:pt>
    <dgm:pt modelId="{3487D161-9637-4902-BE3C-DDEE22E3D0E0}">
      <dgm:prSet phldrT="[Text]"/>
      <dgm:spPr/>
      <dgm:t>
        <a:bodyPr/>
        <a:lstStyle/>
        <a:p>
          <a:r>
            <a:rPr lang="en-GB" smtClean="0"/>
            <a:t>Unpaid work</a:t>
          </a:r>
          <a:endParaRPr lang="en-GB"/>
        </a:p>
      </dgm:t>
    </dgm:pt>
    <dgm:pt modelId="{C2DFC5B1-1726-4288-9F19-41EA11D1C555}" type="parTrans" cxnId="{0B112EE3-482C-4AE3-80D9-E7CB23F9CAE9}">
      <dgm:prSet/>
      <dgm:spPr/>
      <dgm:t>
        <a:bodyPr/>
        <a:lstStyle/>
        <a:p>
          <a:endParaRPr lang="en-GB"/>
        </a:p>
      </dgm:t>
    </dgm:pt>
    <dgm:pt modelId="{4C64841D-1BB9-4850-AE89-F2DF25DDDC1E}" type="sibTrans" cxnId="{0B112EE3-482C-4AE3-80D9-E7CB23F9CAE9}">
      <dgm:prSet/>
      <dgm:spPr/>
      <dgm:t>
        <a:bodyPr/>
        <a:lstStyle/>
        <a:p>
          <a:endParaRPr lang="en-GB"/>
        </a:p>
      </dgm:t>
    </dgm:pt>
    <dgm:pt modelId="{9977DFE6-392E-4AC5-B01C-B34E5D248C10}">
      <dgm:prSet phldrT="[Text]"/>
      <dgm:spPr/>
      <dgm:t>
        <a:bodyPr/>
        <a:lstStyle/>
        <a:p>
          <a:r>
            <a:rPr lang="en-GB" smtClean="0"/>
            <a:t>Paid work</a:t>
          </a:r>
          <a:endParaRPr lang="en-GB"/>
        </a:p>
      </dgm:t>
    </dgm:pt>
    <dgm:pt modelId="{076835D9-BB02-4ACF-810F-484ADC115581}" type="parTrans" cxnId="{93E936C0-3956-4CC0-97A0-0165C665C8AA}">
      <dgm:prSet/>
      <dgm:spPr/>
      <dgm:t>
        <a:bodyPr/>
        <a:lstStyle/>
        <a:p>
          <a:endParaRPr lang="en-GB"/>
        </a:p>
      </dgm:t>
    </dgm:pt>
    <dgm:pt modelId="{4C8B9BA8-D5A8-4835-AAAA-1149AE05538C}" type="sibTrans" cxnId="{93E936C0-3956-4CC0-97A0-0165C665C8AA}">
      <dgm:prSet/>
      <dgm:spPr/>
      <dgm:t>
        <a:bodyPr/>
        <a:lstStyle/>
        <a:p>
          <a:endParaRPr lang="en-GB"/>
        </a:p>
      </dgm:t>
    </dgm:pt>
    <dgm:pt modelId="{67F0C9CC-8316-45E3-9BEB-A08B3B6BBEA2}">
      <dgm:prSet phldrT="[Text]"/>
      <dgm:spPr/>
      <dgm:t>
        <a:bodyPr/>
        <a:lstStyle/>
        <a:p>
          <a:endParaRPr lang="en-GB"/>
        </a:p>
      </dgm:t>
    </dgm:pt>
    <dgm:pt modelId="{CBECA898-51B7-4DE1-B123-709DDA1F429D}" type="parTrans" cxnId="{4C03F572-A460-40D5-9134-CD6C6109BDAE}">
      <dgm:prSet/>
      <dgm:spPr/>
      <dgm:t>
        <a:bodyPr/>
        <a:lstStyle/>
        <a:p>
          <a:endParaRPr lang="en-GB"/>
        </a:p>
      </dgm:t>
    </dgm:pt>
    <dgm:pt modelId="{4A7156F7-C166-48E3-B60B-D69C5848159C}" type="sibTrans" cxnId="{4C03F572-A460-40D5-9134-CD6C6109BDAE}">
      <dgm:prSet/>
      <dgm:spPr/>
      <dgm:t>
        <a:bodyPr/>
        <a:lstStyle/>
        <a:p>
          <a:endParaRPr lang="en-GB"/>
        </a:p>
      </dgm:t>
    </dgm:pt>
    <dgm:pt modelId="{DEE8BF5A-BAC4-41E8-A614-51F38ABC94FD}">
      <dgm:prSet phldrT="[Text]"/>
      <dgm:spPr/>
      <dgm:t>
        <a:bodyPr/>
        <a:lstStyle/>
        <a:p>
          <a:r>
            <a:rPr lang="en-GB" smtClean="0"/>
            <a:t>Ages?</a:t>
          </a:r>
          <a:endParaRPr lang="en-GB"/>
        </a:p>
      </dgm:t>
    </dgm:pt>
    <dgm:pt modelId="{18E01225-70D4-44F3-9869-0DA1B30E1FD5}" type="parTrans" cxnId="{450A92D1-40CE-4515-B143-8FB49A9ECC00}">
      <dgm:prSet/>
      <dgm:spPr/>
      <dgm:t>
        <a:bodyPr/>
        <a:lstStyle/>
        <a:p>
          <a:endParaRPr lang="en-GB"/>
        </a:p>
      </dgm:t>
    </dgm:pt>
    <dgm:pt modelId="{35B2135C-30B1-42B6-9520-EE41F8339B19}" type="sibTrans" cxnId="{450A92D1-40CE-4515-B143-8FB49A9ECC00}">
      <dgm:prSet/>
      <dgm:spPr/>
      <dgm:t>
        <a:bodyPr/>
        <a:lstStyle/>
        <a:p>
          <a:endParaRPr lang="en-GB"/>
        </a:p>
      </dgm:t>
    </dgm:pt>
    <dgm:pt modelId="{70A12E4D-40D9-463F-B557-C0220BC22435}">
      <dgm:prSet phldrT="[Text]"/>
      <dgm:spPr/>
      <dgm:t>
        <a:bodyPr/>
        <a:lstStyle/>
        <a:p>
          <a:r>
            <a:rPr lang="en-GB" smtClean="0"/>
            <a:t>Wool work</a:t>
          </a:r>
          <a:endParaRPr lang="en-GB"/>
        </a:p>
      </dgm:t>
    </dgm:pt>
    <dgm:pt modelId="{C1D46E7B-1536-467A-BC4D-7A3C0679C653}" type="parTrans" cxnId="{B38530AD-7F22-4EBA-989B-A91CD8C216A0}">
      <dgm:prSet/>
      <dgm:spPr/>
      <dgm:t>
        <a:bodyPr/>
        <a:lstStyle/>
        <a:p>
          <a:endParaRPr lang="en-GB"/>
        </a:p>
      </dgm:t>
    </dgm:pt>
    <dgm:pt modelId="{916E40ED-5DE3-4E69-A2F1-6444773DD249}" type="sibTrans" cxnId="{B38530AD-7F22-4EBA-989B-A91CD8C216A0}">
      <dgm:prSet/>
      <dgm:spPr/>
      <dgm:t>
        <a:bodyPr/>
        <a:lstStyle/>
        <a:p>
          <a:endParaRPr lang="en-GB"/>
        </a:p>
      </dgm:t>
    </dgm:pt>
    <dgm:pt modelId="{C00D1202-DAAF-4DB4-A0EF-6A947C46EE16}" type="pres">
      <dgm:prSet presAssocID="{CAA9973D-6B05-43FE-8BAC-B4D39BC05A9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6BA7FBEA-8C03-4A8B-955F-2B2F2B7A394D}" type="pres">
      <dgm:prSet presAssocID="{CAA9973D-6B05-43FE-8BAC-B4D39BC05A9F}" presName="tSp" presStyleCnt="0"/>
      <dgm:spPr/>
    </dgm:pt>
    <dgm:pt modelId="{0F30E093-9856-4F9D-9762-DA3CBBB1F7C1}" type="pres">
      <dgm:prSet presAssocID="{CAA9973D-6B05-43FE-8BAC-B4D39BC05A9F}" presName="bSp" presStyleCnt="0"/>
      <dgm:spPr/>
    </dgm:pt>
    <dgm:pt modelId="{C50F968F-2E86-48CD-849F-A642710A444E}" type="pres">
      <dgm:prSet presAssocID="{CAA9973D-6B05-43FE-8BAC-B4D39BC05A9F}" presName="process" presStyleCnt="0"/>
      <dgm:spPr/>
    </dgm:pt>
    <dgm:pt modelId="{BD474FC0-6E1E-444E-A5B8-87252275A3A7}" type="pres">
      <dgm:prSet presAssocID="{A0433A0D-71F5-4895-A73E-C4BC4C06EE0F}" presName="composite1" presStyleCnt="0"/>
      <dgm:spPr/>
    </dgm:pt>
    <dgm:pt modelId="{B6F6CAE2-FDCA-4A22-8A6F-0A702A20CD32}" type="pres">
      <dgm:prSet presAssocID="{A0433A0D-71F5-4895-A73E-C4BC4C06EE0F}" presName="dummyNode1" presStyleLbl="node1" presStyleIdx="0" presStyleCnt="3"/>
      <dgm:spPr/>
    </dgm:pt>
    <dgm:pt modelId="{A3C10E09-990B-4DA3-8946-1547C1946613}" type="pres">
      <dgm:prSet presAssocID="{A0433A0D-71F5-4895-A73E-C4BC4C06EE0F}" presName="childNode1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AEE958D-781D-448A-AD29-EADCF767298B}" type="pres">
      <dgm:prSet presAssocID="{A0433A0D-71F5-4895-A73E-C4BC4C06EE0F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1ACD253-C35B-4F81-9564-36CC3484F78D}" type="pres">
      <dgm:prSet presAssocID="{A0433A0D-71F5-4895-A73E-C4BC4C06EE0F}" presName="parentNode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A529CAD-6AE7-4A03-8FC6-CBE3654A4EC5}" type="pres">
      <dgm:prSet presAssocID="{A0433A0D-71F5-4895-A73E-C4BC4C06EE0F}" presName="connSite1" presStyleCnt="0"/>
      <dgm:spPr/>
    </dgm:pt>
    <dgm:pt modelId="{99306617-4876-473A-89EC-243D202F4E62}" type="pres">
      <dgm:prSet presAssocID="{AD89B738-6591-4442-B72A-7AB750F0C782}" presName="Name9" presStyleLbl="sibTrans2D1" presStyleIdx="0" presStyleCnt="2"/>
      <dgm:spPr/>
      <dgm:t>
        <a:bodyPr/>
        <a:lstStyle/>
        <a:p>
          <a:endParaRPr lang="en-GB"/>
        </a:p>
      </dgm:t>
    </dgm:pt>
    <dgm:pt modelId="{F4458481-CDBA-43CC-9240-05D5AD08230A}" type="pres">
      <dgm:prSet presAssocID="{1C64EAC5-70F3-4C5E-9DE0-62D9E710A6FE}" presName="composite2" presStyleCnt="0"/>
      <dgm:spPr/>
    </dgm:pt>
    <dgm:pt modelId="{98A5BBA9-69BC-4285-BD3B-C787D6AC77F4}" type="pres">
      <dgm:prSet presAssocID="{1C64EAC5-70F3-4C5E-9DE0-62D9E710A6FE}" presName="dummyNode2" presStyleLbl="node1" presStyleIdx="0" presStyleCnt="3"/>
      <dgm:spPr/>
    </dgm:pt>
    <dgm:pt modelId="{1C70E6CF-0E25-4E03-89F3-B736A446DD2E}" type="pres">
      <dgm:prSet presAssocID="{1C64EAC5-70F3-4C5E-9DE0-62D9E710A6FE}" presName="childNode2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ECCCC0F-9A77-4876-BA3C-85ED1088887D}" type="pres">
      <dgm:prSet presAssocID="{1C64EAC5-70F3-4C5E-9DE0-62D9E710A6FE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4EE9008-AF55-476D-B16B-41D7B63B1CF3}" type="pres">
      <dgm:prSet presAssocID="{1C64EAC5-70F3-4C5E-9DE0-62D9E710A6FE}" presName="parentNode2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369A253-4C40-41C7-A4DD-1E21067E2E5D}" type="pres">
      <dgm:prSet presAssocID="{1C64EAC5-70F3-4C5E-9DE0-62D9E710A6FE}" presName="connSite2" presStyleCnt="0"/>
      <dgm:spPr/>
    </dgm:pt>
    <dgm:pt modelId="{B85FE354-350E-499B-906B-9AE79D4DA6C0}" type="pres">
      <dgm:prSet presAssocID="{AAB951D0-AE7E-4B67-9959-E82DFA1CA89C}" presName="Name18" presStyleLbl="sibTrans2D1" presStyleIdx="1" presStyleCnt="2"/>
      <dgm:spPr/>
      <dgm:t>
        <a:bodyPr/>
        <a:lstStyle/>
        <a:p>
          <a:endParaRPr lang="en-GB"/>
        </a:p>
      </dgm:t>
    </dgm:pt>
    <dgm:pt modelId="{B8E1FAE9-7400-423B-8124-D0508D89492E}" type="pres">
      <dgm:prSet presAssocID="{014F2238-6DE3-451C-8DE2-98CBFA8966B1}" presName="composite1" presStyleCnt="0"/>
      <dgm:spPr/>
    </dgm:pt>
    <dgm:pt modelId="{DA5A54F4-CD9A-4371-B7B7-930064CE0A64}" type="pres">
      <dgm:prSet presAssocID="{014F2238-6DE3-451C-8DE2-98CBFA8966B1}" presName="dummyNode1" presStyleLbl="node1" presStyleIdx="1" presStyleCnt="3"/>
      <dgm:spPr/>
    </dgm:pt>
    <dgm:pt modelId="{4C5BBAB3-637F-4E86-ADA8-C587F9CA48F2}" type="pres">
      <dgm:prSet presAssocID="{014F2238-6DE3-451C-8DE2-98CBFA8966B1}" presName="childNode1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C85C120-661C-4CCE-A74A-0EF6F01A8E91}" type="pres">
      <dgm:prSet presAssocID="{014F2238-6DE3-451C-8DE2-98CBFA8966B1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D5502AB-75DF-47F4-B04F-A8FB628986C0}" type="pres">
      <dgm:prSet presAssocID="{014F2238-6DE3-451C-8DE2-98CBFA8966B1}" presName="parentNode1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8B81D2B-5E89-4F1F-B3B9-7BAE94AC45B8}" type="pres">
      <dgm:prSet presAssocID="{014F2238-6DE3-451C-8DE2-98CBFA8966B1}" presName="connSite1" presStyleCnt="0"/>
      <dgm:spPr/>
    </dgm:pt>
  </dgm:ptLst>
  <dgm:cxnLst>
    <dgm:cxn modelId="{8A82505E-749D-447D-9DE1-40431C6E688C}" type="presOf" srcId="{67F0C9CC-8316-45E3-9BEB-A08B3B6BBEA2}" destId="{4C5BBAB3-637F-4E86-ADA8-C587F9CA48F2}" srcOrd="0" destOrd="3" presId="urn:microsoft.com/office/officeart/2005/8/layout/hProcess4"/>
    <dgm:cxn modelId="{E4994714-6465-4231-A500-52E0AA8C914F}" srcId="{CAA9973D-6B05-43FE-8BAC-B4D39BC05A9F}" destId="{A0433A0D-71F5-4895-A73E-C4BC4C06EE0F}" srcOrd="0" destOrd="0" parTransId="{EA6694F2-1F3A-4710-9454-C7A5F5187770}" sibTransId="{AD89B738-6591-4442-B72A-7AB750F0C782}"/>
    <dgm:cxn modelId="{78C04E2F-27FB-4407-A194-8C73E253A254}" type="presOf" srcId="{40DE5333-0DC7-47AF-8CFB-FDCE067F45CE}" destId="{DAEE958D-781D-448A-AD29-EADCF767298B}" srcOrd="1" destOrd="0" presId="urn:microsoft.com/office/officeart/2005/8/layout/hProcess4"/>
    <dgm:cxn modelId="{F26FFC4D-DD21-476E-9769-C16D9A8F3787}" type="presOf" srcId="{67F0C9CC-8316-45E3-9BEB-A08B3B6BBEA2}" destId="{AC85C120-661C-4CCE-A74A-0EF6F01A8E91}" srcOrd="1" destOrd="3" presId="urn:microsoft.com/office/officeart/2005/8/layout/hProcess4"/>
    <dgm:cxn modelId="{3113F041-AAC2-4978-99E0-4EF13DFDF025}" type="presOf" srcId="{A0433A0D-71F5-4895-A73E-C4BC4C06EE0F}" destId="{41ACD253-C35B-4F81-9564-36CC3484F78D}" srcOrd="0" destOrd="0" presId="urn:microsoft.com/office/officeart/2005/8/layout/hProcess4"/>
    <dgm:cxn modelId="{BB55CD74-AE1F-40FA-B296-E72D9F9497FA}" type="presOf" srcId="{DEE8BF5A-BAC4-41E8-A614-51F38ABC94FD}" destId="{1C70E6CF-0E25-4E03-89F3-B736A446DD2E}" srcOrd="0" destOrd="2" presId="urn:microsoft.com/office/officeart/2005/8/layout/hProcess4"/>
    <dgm:cxn modelId="{450A92D1-40CE-4515-B143-8FB49A9ECC00}" srcId="{1C64EAC5-70F3-4C5E-9DE0-62D9E710A6FE}" destId="{DEE8BF5A-BAC4-41E8-A614-51F38ABC94FD}" srcOrd="2" destOrd="0" parTransId="{18E01225-70D4-44F3-9869-0DA1B30E1FD5}" sibTransId="{35B2135C-30B1-42B6-9520-EE41F8339B19}"/>
    <dgm:cxn modelId="{42D9233E-9961-43D7-837F-4CF438960F9C}" type="presOf" srcId="{70A12E4D-40D9-463F-B557-C0220BC22435}" destId="{4C5BBAB3-637F-4E86-ADA8-C587F9CA48F2}" srcOrd="0" destOrd="2" presId="urn:microsoft.com/office/officeart/2005/8/layout/hProcess4"/>
    <dgm:cxn modelId="{89092FAB-02E6-41CC-80CD-5DC8014A6124}" type="presOf" srcId="{9977DFE6-392E-4AC5-B01C-B34E5D248C10}" destId="{4C5BBAB3-637F-4E86-ADA8-C587F9CA48F2}" srcOrd="0" destOrd="1" presId="urn:microsoft.com/office/officeart/2005/8/layout/hProcess4"/>
    <dgm:cxn modelId="{2918CF5E-52FE-468A-A22F-691C64329F34}" type="presOf" srcId="{043ACFFD-B594-48B8-A1D5-68FA75D06E89}" destId="{A3C10E09-990B-4DA3-8946-1547C1946613}" srcOrd="0" destOrd="1" presId="urn:microsoft.com/office/officeart/2005/8/layout/hProcess4"/>
    <dgm:cxn modelId="{4C03F572-A460-40D5-9134-CD6C6109BDAE}" srcId="{014F2238-6DE3-451C-8DE2-98CBFA8966B1}" destId="{67F0C9CC-8316-45E3-9BEB-A08B3B6BBEA2}" srcOrd="3" destOrd="0" parTransId="{CBECA898-51B7-4DE1-B123-709DDA1F429D}" sibTransId="{4A7156F7-C166-48E3-B60B-D69C5848159C}"/>
    <dgm:cxn modelId="{5973E4B6-93C2-42A0-8192-DC8542E860DD}" type="presOf" srcId="{6D976AB3-0112-4C47-88AC-327B3AAF6AE2}" destId="{1C70E6CF-0E25-4E03-89F3-B736A446DD2E}" srcOrd="0" destOrd="1" presId="urn:microsoft.com/office/officeart/2005/8/layout/hProcess4"/>
    <dgm:cxn modelId="{32EC6E37-470E-492A-BEFE-10029D618EFD}" type="presOf" srcId="{3487D161-9637-4902-BE3C-DDEE22E3D0E0}" destId="{4C5BBAB3-637F-4E86-ADA8-C587F9CA48F2}" srcOrd="0" destOrd="0" presId="urn:microsoft.com/office/officeart/2005/8/layout/hProcess4"/>
    <dgm:cxn modelId="{AC635E2B-A0DC-469C-B707-BB236EC7B72A}" type="presOf" srcId="{6D976AB3-0112-4C47-88AC-327B3AAF6AE2}" destId="{7ECCCC0F-9A77-4876-BA3C-85ED1088887D}" srcOrd="1" destOrd="1" presId="urn:microsoft.com/office/officeart/2005/8/layout/hProcess4"/>
    <dgm:cxn modelId="{25AC9689-EF0F-4FA9-B020-A86A30D9BDB1}" type="presOf" srcId="{DEE8BF5A-BAC4-41E8-A614-51F38ABC94FD}" destId="{7ECCCC0F-9A77-4876-BA3C-85ED1088887D}" srcOrd="1" destOrd="2" presId="urn:microsoft.com/office/officeart/2005/8/layout/hProcess4"/>
    <dgm:cxn modelId="{C87E57CD-6EDC-49A6-9168-C0B9E30AFC39}" srcId="{1C64EAC5-70F3-4C5E-9DE0-62D9E710A6FE}" destId="{6D976AB3-0112-4C47-88AC-327B3AAF6AE2}" srcOrd="1" destOrd="0" parTransId="{1A88E921-1A55-45CB-9656-3C469F3A848F}" sibTransId="{85730FF0-4F8A-4AF9-8DCB-212A62857270}"/>
    <dgm:cxn modelId="{A9A930D8-5645-406E-975F-F736B0EF409F}" type="presOf" srcId="{1C451F89-A929-4396-9E89-D4C8AF3D5089}" destId="{7ECCCC0F-9A77-4876-BA3C-85ED1088887D}" srcOrd="1" destOrd="0" presId="urn:microsoft.com/office/officeart/2005/8/layout/hProcess4"/>
    <dgm:cxn modelId="{93E936C0-3956-4CC0-97A0-0165C665C8AA}" srcId="{014F2238-6DE3-451C-8DE2-98CBFA8966B1}" destId="{9977DFE6-392E-4AC5-B01C-B34E5D248C10}" srcOrd="1" destOrd="0" parTransId="{076835D9-BB02-4ACF-810F-484ADC115581}" sibTransId="{4C8B9BA8-D5A8-4835-AAAA-1149AE05538C}"/>
    <dgm:cxn modelId="{B38530AD-7F22-4EBA-989B-A91CD8C216A0}" srcId="{014F2238-6DE3-451C-8DE2-98CBFA8966B1}" destId="{70A12E4D-40D9-463F-B557-C0220BC22435}" srcOrd="2" destOrd="0" parTransId="{C1D46E7B-1536-467A-BC4D-7A3C0679C653}" sibTransId="{916E40ED-5DE3-4E69-A2F1-6444773DD249}"/>
    <dgm:cxn modelId="{587B69C2-6D68-4B65-8FAB-517CD4CBA275}" type="presOf" srcId="{AD89B738-6591-4442-B72A-7AB750F0C782}" destId="{99306617-4876-473A-89EC-243D202F4E62}" srcOrd="0" destOrd="0" presId="urn:microsoft.com/office/officeart/2005/8/layout/hProcess4"/>
    <dgm:cxn modelId="{D3753A46-C2A5-4CA9-BA25-FC6DC15F20E1}" srcId="{A0433A0D-71F5-4895-A73E-C4BC4C06EE0F}" destId="{043ACFFD-B594-48B8-A1D5-68FA75D06E89}" srcOrd="1" destOrd="0" parTransId="{43D29C6F-4614-4261-B0CA-69169438340A}" sibTransId="{126D7447-AD66-4235-AB0C-905220303AE8}"/>
    <dgm:cxn modelId="{B156A370-2B0A-4798-A2D9-C1080B0948F0}" type="presOf" srcId="{70A12E4D-40D9-463F-B557-C0220BC22435}" destId="{AC85C120-661C-4CCE-A74A-0EF6F01A8E91}" srcOrd="1" destOrd="2" presId="urn:microsoft.com/office/officeart/2005/8/layout/hProcess4"/>
    <dgm:cxn modelId="{F7C5C2D1-7F24-4D91-86F2-2CA1B59EEF9C}" type="presOf" srcId="{CAA9973D-6B05-43FE-8BAC-B4D39BC05A9F}" destId="{C00D1202-DAAF-4DB4-A0EF-6A947C46EE16}" srcOrd="0" destOrd="0" presId="urn:microsoft.com/office/officeart/2005/8/layout/hProcess4"/>
    <dgm:cxn modelId="{0D901818-8354-450D-B949-10C3AB35CB8A}" srcId="{A0433A0D-71F5-4895-A73E-C4BC4C06EE0F}" destId="{40DE5333-0DC7-47AF-8CFB-FDCE067F45CE}" srcOrd="0" destOrd="0" parTransId="{97D3C05E-5C67-4399-9BF8-55A17288E496}" sibTransId="{3291BA6F-19FB-4543-9F1E-D06FF822A5C0}"/>
    <dgm:cxn modelId="{A65A4A19-2A44-45EA-AEF3-966091F2F9CB}" type="presOf" srcId="{AAB951D0-AE7E-4B67-9959-E82DFA1CA89C}" destId="{B85FE354-350E-499B-906B-9AE79D4DA6C0}" srcOrd="0" destOrd="0" presId="urn:microsoft.com/office/officeart/2005/8/layout/hProcess4"/>
    <dgm:cxn modelId="{5D8D2DB2-0651-4E95-B597-C86961D34D75}" type="presOf" srcId="{9977DFE6-392E-4AC5-B01C-B34E5D248C10}" destId="{AC85C120-661C-4CCE-A74A-0EF6F01A8E91}" srcOrd="1" destOrd="1" presId="urn:microsoft.com/office/officeart/2005/8/layout/hProcess4"/>
    <dgm:cxn modelId="{48E97EC5-6027-4692-B94A-0B7AD4DB5C8E}" type="presOf" srcId="{3487D161-9637-4902-BE3C-DDEE22E3D0E0}" destId="{AC85C120-661C-4CCE-A74A-0EF6F01A8E91}" srcOrd="1" destOrd="0" presId="urn:microsoft.com/office/officeart/2005/8/layout/hProcess4"/>
    <dgm:cxn modelId="{DD4A9F7F-3F14-4E3F-B2BC-073108EE2F77}" type="presOf" srcId="{043ACFFD-B594-48B8-A1D5-68FA75D06E89}" destId="{DAEE958D-781D-448A-AD29-EADCF767298B}" srcOrd="1" destOrd="1" presId="urn:microsoft.com/office/officeart/2005/8/layout/hProcess4"/>
    <dgm:cxn modelId="{0B112EE3-482C-4AE3-80D9-E7CB23F9CAE9}" srcId="{014F2238-6DE3-451C-8DE2-98CBFA8966B1}" destId="{3487D161-9637-4902-BE3C-DDEE22E3D0E0}" srcOrd="0" destOrd="0" parTransId="{C2DFC5B1-1726-4288-9F19-41EA11D1C555}" sibTransId="{4C64841D-1BB9-4850-AE89-F2DF25DDDC1E}"/>
    <dgm:cxn modelId="{7C57DB0E-F92A-4589-86D8-1463D018409B}" type="presOf" srcId="{014F2238-6DE3-451C-8DE2-98CBFA8966B1}" destId="{6D5502AB-75DF-47F4-B04F-A8FB628986C0}" srcOrd="0" destOrd="0" presId="urn:microsoft.com/office/officeart/2005/8/layout/hProcess4"/>
    <dgm:cxn modelId="{D1146593-D541-4041-A66B-04A25C1585F2}" type="presOf" srcId="{1C451F89-A929-4396-9E89-D4C8AF3D5089}" destId="{1C70E6CF-0E25-4E03-89F3-B736A446DD2E}" srcOrd="0" destOrd="0" presId="urn:microsoft.com/office/officeart/2005/8/layout/hProcess4"/>
    <dgm:cxn modelId="{F7493116-E813-42E3-8AA3-AF29979E20AA}" type="presOf" srcId="{40DE5333-0DC7-47AF-8CFB-FDCE067F45CE}" destId="{A3C10E09-990B-4DA3-8946-1547C1946613}" srcOrd="0" destOrd="0" presId="urn:microsoft.com/office/officeart/2005/8/layout/hProcess4"/>
    <dgm:cxn modelId="{FD538979-AA7D-48EC-9E51-CD1A46B56C21}" srcId="{CAA9973D-6B05-43FE-8BAC-B4D39BC05A9F}" destId="{1C64EAC5-70F3-4C5E-9DE0-62D9E710A6FE}" srcOrd="1" destOrd="0" parTransId="{F8AB16A6-D9BF-4C6E-B36D-0C12CA4A9E7E}" sibTransId="{AAB951D0-AE7E-4B67-9959-E82DFA1CA89C}"/>
    <dgm:cxn modelId="{9311BF1F-B83E-45E9-97F9-531D59238048}" type="presOf" srcId="{1C64EAC5-70F3-4C5E-9DE0-62D9E710A6FE}" destId="{64EE9008-AF55-476D-B16B-41D7B63B1CF3}" srcOrd="0" destOrd="0" presId="urn:microsoft.com/office/officeart/2005/8/layout/hProcess4"/>
    <dgm:cxn modelId="{47E9A50E-0016-4FF7-8CE6-99FF065A3D53}" srcId="{1C64EAC5-70F3-4C5E-9DE0-62D9E710A6FE}" destId="{1C451F89-A929-4396-9E89-D4C8AF3D5089}" srcOrd="0" destOrd="0" parTransId="{660FF906-7F53-470F-BE52-F26773721BCF}" sibTransId="{C6E3C824-6F1B-4E18-9EF9-1A097C2C26DA}"/>
    <dgm:cxn modelId="{7375C57E-F363-4884-B4DC-96704FEE040F}" srcId="{CAA9973D-6B05-43FE-8BAC-B4D39BC05A9F}" destId="{014F2238-6DE3-451C-8DE2-98CBFA8966B1}" srcOrd="2" destOrd="0" parTransId="{FAD7D702-6A21-4A80-BAC7-9D7163AEC04A}" sibTransId="{21C935BA-4787-46B1-AB13-5FC002CB77D5}"/>
    <dgm:cxn modelId="{C7DBA442-792B-407B-B8CF-B7D31D661941}" type="presParOf" srcId="{C00D1202-DAAF-4DB4-A0EF-6A947C46EE16}" destId="{6BA7FBEA-8C03-4A8B-955F-2B2F2B7A394D}" srcOrd="0" destOrd="0" presId="urn:microsoft.com/office/officeart/2005/8/layout/hProcess4"/>
    <dgm:cxn modelId="{553C1541-9DDE-4FCF-9878-FB3DA434BFAF}" type="presParOf" srcId="{C00D1202-DAAF-4DB4-A0EF-6A947C46EE16}" destId="{0F30E093-9856-4F9D-9762-DA3CBBB1F7C1}" srcOrd="1" destOrd="0" presId="urn:microsoft.com/office/officeart/2005/8/layout/hProcess4"/>
    <dgm:cxn modelId="{8F54E4DC-B98E-4840-9C4B-C99DBE678C90}" type="presParOf" srcId="{C00D1202-DAAF-4DB4-A0EF-6A947C46EE16}" destId="{C50F968F-2E86-48CD-849F-A642710A444E}" srcOrd="2" destOrd="0" presId="urn:microsoft.com/office/officeart/2005/8/layout/hProcess4"/>
    <dgm:cxn modelId="{318C0FE0-3E5B-41F6-A129-9E7F9C403980}" type="presParOf" srcId="{C50F968F-2E86-48CD-849F-A642710A444E}" destId="{BD474FC0-6E1E-444E-A5B8-87252275A3A7}" srcOrd="0" destOrd="0" presId="urn:microsoft.com/office/officeart/2005/8/layout/hProcess4"/>
    <dgm:cxn modelId="{AB26813D-0E05-4EC7-8AC1-56E9B5EF045F}" type="presParOf" srcId="{BD474FC0-6E1E-444E-A5B8-87252275A3A7}" destId="{B6F6CAE2-FDCA-4A22-8A6F-0A702A20CD32}" srcOrd="0" destOrd="0" presId="urn:microsoft.com/office/officeart/2005/8/layout/hProcess4"/>
    <dgm:cxn modelId="{F7B920BA-2F1E-460D-AB00-3FCF4FE03B6F}" type="presParOf" srcId="{BD474FC0-6E1E-444E-A5B8-87252275A3A7}" destId="{A3C10E09-990B-4DA3-8946-1547C1946613}" srcOrd="1" destOrd="0" presId="urn:microsoft.com/office/officeart/2005/8/layout/hProcess4"/>
    <dgm:cxn modelId="{7816D495-4B3C-45E2-8FFE-407779989949}" type="presParOf" srcId="{BD474FC0-6E1E-444E-A5B8-87252275A3A7}" destId="{DAEE958D-781D-448A-AD29-EADCF767298B}" srcOrd="2" destOrd="0" presId="urn:microsoft.com/office/officeart/2005/8/layout/hProcess4"/>
    <dgm:cxn modelId="{A7E9C8CD-CDDB-4735-A20A-5C7D8E9D0883}" type="presParOf" srcId="{BD474FC0-6E1E-444E-A5B8-87252275A3A7}" destId="{41ACD253-C35B-4F81-9564-36CC3484F78D}" srcOrd="3" destOrd="0" presId="urn:microsoft.com/office/officeart/2005/8/layout/hProcess4"/>
    <dgm:cxn modelId="{47CB067E-E571-4BA6-8DB6-2F1712E2FE84}" type="presParOf" srcId="{BD474FC0-6E1E-444E-A5B8-87252275A3A7}" destId="{CA529CAD-6AE7-4A03-8FC6-CBE3654A4EC5}" srcOrd="4" destOrd="0" presId="urn:microsoft.com/office/officeart/2005/8/layout/hProcess4"/>
    <dgm:cxn modelId="{EA0BE032-17F7-42CD-813B-050A504DB5AA}" type="presParOf" srcId="{C50F968F-2E86-48CD-849F-A642710A444E}" destId="{99306617-4876-473A-89EC-243D202F4E62}" srcOrd="1" destOrd="0" presId="urn:microsoft.com/office/officeart/2005/8/layout/hProcess4"/>
    <dgm:cxn modelId="{42CF23CA-9001-40EE-92E8-863B8626D008}" type="presParOf" srcId="{C50F968F-2E86-48CD-849F-A642710A444E}" destId="{F4458481-CDBA-43CC-9240-05D5AD08230A}" srcOrd="2" destOrd="0" presId="urn:microsoft.com/office/officeart/2005/8/layout/hProcess4"/>
    <dgm:cxn modelId="{58119FC4-C87F-4497-AC01-BFF429BE4138}" type="presParOf" srcId="{F4458481-CDBA-43CC-9240-05D5AD08230A}" destId="{98A5BBA9-69BC-4285-BD3B-C787D6AC77F4}" srcOrd="0" destOrd="0" presId="urn:microsoft.com/office/officeart/2005/8/layout/hProcess4"/>
    <dgm:cxn modelId="{9DBDBDFD-7B87-4DE4-99EF-4DB16832EFB6}" type="presParOf" srcId="{F4458481-CDBA-43CC-9240-05D5AD08230A}" destId="{1C70E6CF-0E25-4E03-89F3-B736A446DD2E}" srcOrd="1" destOrd="0" presId="urn:microsoft.com/office/officeart/2005/8/layout/hProcess4"/>
    <dgm:cxn modelId="{FC8BF06C-4647-426A-AC88-0E4FBB0A2A01}" type="presParOf" srcId="{F4458481-CDBA-43CC-9240-05D5AD08230A}" destId="{7ECCCC0F-9A77-4876-BA3C-85ED1088887D}" srcOrd="2" destOrd="0" presId="urn:microsoft.com/office/officeart/2005/8/layout/hProcess4"/>
    <dgm:cxn modelId="{194D7044-F7FF-4B7D-8D30-6C3F21796DED}" type="presParOf" srcId="{F4458481-CDBA-43CC-9240-05D5AD08230A}" destId="{64EE9008-AF55-476D-B16B-41D7B63B1CF3}" srcOrd="3" destOrd="0" presId="urn:microsoft.com/office/officeart/2005/8/layout/hProcess4"/>
    <dgm:cxn modelId="{6B162762-0E4E-4FB2-A4B0-829EC16DAF73}" type="presParOf" srcId="{F4458481-CDBA-43CC-9240-05D5AD08230A}" destId="{6369A253-4C40-41C7-A4DD-1E21067E2E5D}" srcOrd="4" destOrd="0" presId="urn:microsoft.com/office/officeart/2005/8/layout/hProcess4"/>
    <dgm:cxn modelId="{6BF9C46C-555C-4170-811A-C24EACA07DF3}" type="presParOf" srcId="{C50F968F-2E86-48CD-849F-A642710A444E}" destId="{B85FE354-350E-499B-906B-9AE79D4DA6C0}" srcOrd="3" destOrd="0" presId="urn:microsoft.com/office/officeart/2005/8/layout/hProcess4"/>
    <dgm:cxn modelId="{3272645C-CA69-4849-9DEC-E94F0DB26E77}" type="presParOf" srcId="{C50F968F-2E86-48CD-849F-A642710A444E}" destId="{B8E1FAE9-7400-423B-8124-D0508D89492E}" srcOrd="4" destOrd="0" presId="urn:microsoft.com/office/officeart/2005/8/layout/hProcess4"/>
    <dgm:cxn modelId="{92B80D43-CD1D-4919-8D46-0285A2EBA4A5}" type="presParOf" srcId="{B8E1FAE9-7400-423B-8124-D0508D89492E}" destId="{DA5A54F4-CD9A-4371-B7B7-930064CE0A64}" srcOrd="0" destOrd="0" presId="urn:microsoft.com/office/officeart/2005/8/layout/hProcess4"/>
    <dgm:cxn modelId="{E0413802-2142-46C8-9514-7F8542AE96EF}" type="presParOf" srcId="{B8E1FAE9-7400-423B-8124-D0508D89492E}" destId="{4C5BBAB3-637F-4E86-ADA8-C587F9CA48F2}" srcOrd="1" destOrd="0" presId="urn:microsoft.com/office/officeart/2005/8/layout/hProcess4"/>
    <dgm:cxn modelId="{B57F4D4C-58D4-4F00-8C67-6F3E81A64C5B}" type="presParOf" srcId="{B8E1FAE9-7400-423B-8124-D0508D89492E}" destId="{AC85C120-661C-4CCE-A74A-0EF6F01A8E91}" srcOrd="2" destOrd="0" presId="urn:microsoft.com/office/officeart/2005/8/layout/hProcess4"/>
    <dgm:cxn modelId="{1EEBF5C2-18B7-4615-90DB-1E729B48A4D1}" type="presParOf" srcId="{B8E1FAE9-7400-423B-8124-D0508D89492E}" destId="{6D5502AB-75DF-47F4-B04F-A8FB628986C0}" srcOrd="3" destOrd="0" presId="urn:microsoft.com/office/officeart/2005/8/layout/hProcess4"/>
    <dgm:cxn modelId="{C5DFDEFD-C641-4F3D-9E00-64E98D3BC0CF}" type="presParOf" srcId="{B8E1FAE9-7400-423B-8124-D0508D89492E}" destId="{D8B81D2B-5E89-4F1F-B3B9-7BAE94AC45B8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32F4DB8-6605-49CF-949D-F494F1E1EF79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3851116-0374-476A-A52A-C7D4AB0B1594}">
      <dgm:prSet phldrT="[Text]"/>
      <dgm:spPr/>
      <dgm:t>
        <a:bodyPr/>
        <a:lstStyle/>
        <a:p>
          <a:r>
            <a:rPr lang="en-GB" smtClean="0"/>
            <a:t>home</a:t>
          </a:r>
          <a:endParaRPr lang="en-GB" dirty="0"/>
        </a:p>
      </dgm:t>
    </dgm:pt>
    <dgm:pt modelId="{F35C891E-B1F5-4F69-B1B7-5D0FD765F412}" type="parTrans" cxnId="{69EAE128-2A0A-4F6B-9E47-6463F200EF01}">
      <dgm:prSet/>
      <dgm:spPr/>
      <dgm:t>
        <a:bodyPr/>
        <a:lstStyle/>
        <a:p>
          <a:endParaRPr lang="en-GB"/>
        </a:p>
      </dgm:t>
    </dgm:pt>
    <dgm:pt modelId="{40FD7031-BE16-40FB-9D5A-6336A5211057}" type="sibTrans" cxnId="{69EAE128-2A0A-4F6B-9E47-6463F200EF01}">
      <dgm:prSet/>
      <dgm:spPr/>
      <dgm:t>
        <a:bodyPr/>
        <a:lstStyle/>
        <a:p>
          <a:endParaRPr lang="en-GB"/>
        </a:p>
      </dgm:t>
    </dgm:pt>
    <dgm:pt modelId="{CD91D37E-C090-4471-A8C4-AB1F4077FE28}">
      <dgm:prSet phldrT="[Text]"/>
      <dgm:spPr/>
      <dgm:t>
        <a:bodyPr/>
        <a:lstStyle/>
        <a:p>
          <a:r>
            <a:rPr lang="en-GB" smtClean="0"/>
            <a:t>women</a:t>
          </a:r>
          <a:endParaRPr lang="en-GB" dirty="0"/>
        </a:p>
      </dgm:t>
    </dgm:pt>
    <dgm:pt modelId="{ED4B1CE6-0068-4551-952A-F5448EFDB819}" type="parTrans" cxnId="{051BDC1D-B1D4-426E-9966-46871EEE45AE}">
      <dgm:prSet/>
      <dgm:spPr/>
      <dgm:t>
        <a:bodyPr/>
        <a:lstStyle/>
        <a:p>
          <a:endParaRPr lang="en-GB"/>
        </a:p>
      </dgm:t>
    </dgm:pt>
    <dgm:pt modelId="{09F764DF-B86E-46BC-BC3F-84FA087C1553}" type="sibTrans" cxnId="{051BDC1D-B1D4-426E-9966-46871EEE45AE}">
      <dgm:prSet/>
      <dgm:spPr/>
      <dgm:t>
        <a:bodyPr/>
        <a:lstStyle/>
        <a:p>
          <a:endParaRPr lang="en-GB"/>
        </a:p>
      </dgm:t>
    </dgm:pt>
    <dgm:pt modelId="{1FA00514-DDCA-4DFE-86AE-345ECAA7AB37}">
      <dgm:prSet phldrT="[Text]"/>
      <dgm:spPr/>
      <dgm:t>
        <a:bodyPr/>
        <a:lstStyle/>
        <a:p>
          <a:r>
            <a:rPr lang="en-GB" smtClean="0"/>
            <a:t>in Rome</a:t>
          </a:r>
          <a:endParaRPr lang="en-GB" dirty="0"/>
        </a:p>
      </dgm:t>
    </dgm:pt>
    <dgm:pt modelId="{79A28612-9E24-4CAC-A351-8B8E1A588E31}" type="parTrans" cxnId="{12B48B8E-9973-40BB-91D7-3CF439F8F3DF}">
      <dgm:prSet/>
      <dgm:spPr/>
      <dgm:t>
        <a:bodyPr/>
        <a:lstStyle/>
        <a:p>
          <a:endParaRPr lang="en-GB"/>
        </a:p>
      </dgm:t>
    </dgm:pt>
    <dgm:pt modelId="{3BC57DCD-5B2D-42DF-9294-12ED18B035CE}" type="sibTrans" cxnId="{12B48B8E-9973-40BB-91D7-3CF439F8F3DF}">
      <dgm:prSet/>
      <dgm:spPr/>
      <dgm:t>
        <a:bodyPr/>
        <a:lstStyle/>
        <a:p>
          <a:endParaRPr lang="en-GB"/>
        </a:p>
      </dgm:t>
    </dgm:pt>
    <dgm:pt modelId="{A4C6E5B7-5D7E-49D5-B215-42DA9B56001F}">
      <dgm:prSet phldrT="[Text]"/>
      <dgm:spPr/>
      <dgm:t>
        <a:bodyPr/>
        <a:lstStyle/>
        <a:p>
          <a:r>
            <a:rPr lang="en-GB" smtClean="0"/>
            <a:t>wool</a:t>
          </a:r>
          <a:endParaRPr lang="en-GB" dirty="0"/>
        </a:p>
      </dgm:t>
    </dgm:pt>
    <dgm:pt modelId="{D6C0B4F1-8B76-4637-8798-BE846DC9F22B}" type="parTrans" cxnId="{B052ACEA-7DB4-4FB9-91EE-363A9E40191E}">
      <dgm:prSet/>
      <dgm:spPr/>
      <dgm:t>
        <a:bodyPr/>
        <a:lstStyle/>
        <a:p>
          <a:endParaRPr lang="en-GB"/>
        </a:p>
      </dgm:t>
    </dgm:pt>
    <dgm:pt modelId="{34032820-888A-4995-90DF-2D70B3CDB0D9}" type="sibTrans" cxnId="{B052ACEA-7DB4-4FB9-91EE-363A9E40191E}">
      <dgm:prSet/>
      <dgm:spPr/>
      <dgm:t>
        <a:bodyPr/>
        <a:lstStyle/>
        <a:p>
          <a:endParaRPr lang="en-GB"/>
        </a:p>
      </dgm:t>
    </dgm:pt>
    <dgm:pt modelId="{A33258E4-8809-4423-87C6-2579662BBB31}">
      <dgm:prSet phldrT="[Text]"/>
      <dgm:spPr/>
      <dgm:t>
        <a:bodyPr/>
        <a:lstStyle/>
        <a:p>
          <a:r>
            <a:rPr lang="en-GB" smtClean="0"/>
            <a:t>as part of upbringing</a:t>
          </a:r>
          <a:endParaRPr lang="en-GB" dirty="0" smtClean="0"/>
        </a:p>
      </dgm:t>
    </dgm:pt>
    <dgm:pt modelId="{5C8797B7-DD70-4ADB-AEEC-592CC08380CC}" type="parTrans" cxnId="{887CB506-B947-464A-B738-592C2644B1E0}">
      <dgm:prSet/>
      <dgm:spPr/>
      <dgm:t>
        <a:bodyPr/>
        <a:lstStyle/>
        <a:p>
          <a:endParaRPr lang="en-GB"/>
        </a:p>
      </dgm:t>
    </dgm:pt>
    <dgm:pt modelId="{36A6F450-36AC-4060-8D69-1AC7D433AE7E}" type="sibTrans" cxnId="{887CB506-B947-464A-B738-592C2644B1E0}">
      <dgm:prSet/>
      <dgm:spPr/>
      <dgm:t>
        <a:bodyPr/>
        <a:lstStyle/>
        <a:p>
          <a:endParaRPr lang="en-GB"/>
        </a:p>
      </dgm:t>
    </dgm:pt>
    <dgm:pt modelId="{4B823DAF-7151-4869-A70D-D76B6B443CA0}">
      <dgm:prSet/>
      <dgm:spPr/>
      <dgm:t>
        <a:bodyPr/>
        <a:lstStyle/>
        <a:p>
          <a:r>
            <a:rPr lang="en-GB" smtClean="0"/>
            <a:t>mainly unpaid?</a:t>
          </a:r>
          <a:endParaRPr lang="en-GB" dirty="0"/>
        </a:p>
      </dgm:t>
    </dgm:pt>
    <dgm:pt modelId="{B6B8FF94-FA41-4939-BFF3-688BC7434D6F}" type="parTrans" cxnId="{619B3FD0-22B8-4FCB-B1A9-2729CF243680}">
      <dgm:prSet/>
      <dgm:spPr/>
      <dgm:t>
        <a:bodyPr/>
        <a:lstStyle/>
        <a:p>
          <a:endParaRPr lang="en-GB"/>
        </a:p>
      </dgm:t>
    </dgm:pt>
    <dgm:pt modelId="{5A0B6CCA-33E0-44C4-8676-D80A2EAF7A66}" type="sibTrans" cxnId="{619B3FD0-22B8-4FCB-B1A9-2729CF243680}">
      <dgm:prSet/>
      <dgm:spPr/>
      <dgm:t>
        <a:bodyPr/>
        <a:lstStyle/>
        <a:p>
          <a:endParaRPr lang="en-GB"/>
        </a:p>
      </dgm:t>
    </dgm:pt>
    <dgm:pt modelId="{51779304-DAF3-467F-8022-859A5969373A}">
      <dgm:prSet/>
      <dgm:spPr/>
      <dgm:t>
        <a:bodyPr/>
        <a:lstStyle/>
        <a:p>
          <a:r>
            <a:rPr lang="en-GB" smtClean="0"/>
            <a:t>=&gt; good wives?</a:t>
          </a:r>
          <a:endParaRPr lang="en-GB" dirty="0"/>
        </a:p>
      </dgm:t>
    </dgm:pt>
    <dgm:pt modelId="{0FF77999-1A98-45A4-B060-1019379927AD}" type="parTrans" cxnId="{C7DA7E36-C638-4D3B-A3B0-7155A14C9449}">
      <dgm:prSet/>
      <dgm:spPr/>
      <dgm:t>
        <a:bodyPr/>
        <a:lstStyle/>
        <a:p>
          <a:endParaRPr lang="en-GB"/>
        </a:p>
      </dgm:t>
    </dgm:pt>
    <dgm:pt modelId="{C216E259-8CC2-479A-BF44-451623917CAA}" type="sibTrans" cxnId="{C7DA7E36-C638-4D3B-A3B0-7155A14C9449}">
      <dgm:prSet/>
      <dgm:spPr/>
      <dgm:t>
        <a:bodyPr/>
        <a:lstStyle/>
        <a:p>
          <a:endParaRPr lang="en-GB"/>
        </a:p>
      </dgm:t>
    </dgm:pt>
    <dgm:pt modelId="{063C6F02-F74F-4CE9-83C0-CC19F6C58AB6}">
      <dgm:prSet phldrT="[Text]"/>
      <dgm:spPr/>
      <dgm:t>
        <a:bodyPr/>
        <a:lstStyle/>
        <a:p>
          <a:r>
            <a:rPr lang="en-GB" smtClean="0"/>
            <a:t>work</a:t>
          </a:r>
          <a:endParaRPr lang="en-GB" dirty="0"/>
        </a:p>
      </dgm:t>
    </dgm:pt>
    <dgm:pt modelId="{D13C13E3-3C1E-46EC-9F08-FCC0AC2F92E5}" type="parTrans" cxnId="{B431B1FB-253F-404F-97AE-3DB276D840F7}">
      <dgm:prSet/>
      <dgm:spPr/>
    </dgm:pt>
    <dgm:pt modelId="{90C365DE-BACB-4703-95C8-547D4D44FCA1}" type="sibTrans" cxnId="{B431B1FB-253F-404F-97AE-3DB276D840F7}">
      <dgm:prSet/>
      <dgm:spPr/>
      <dgm:t>
        <a:bodyPr/>
        <a:lstStyle/>
        <a:p>
          <a:endParaRPr lang="en-GB"/>
        </a:p>
      </dgm:t>
    </dgm:pt>
    <dgm:pt modelId="{9D6498DD-53C9-4B13-A6A1-0BF0E3296C2E}">
      <dgm:prSet phldrT="[Text]"/>
      <dgm:spPr/>
      <dgm:t>
        <a:bodyPr/>
        <a:lstStyle/>
        <a:p>
          <a:r>
            <a:rPr lang="en-GB" smtClean="0"/>
            <a:t>free women</a:t>
          </a:r>
          <a:endParaRPr lang="en-GB" dirty="0"/>
        </a:p>
      </dgm:t>
    </dgm:pt>
    <dgm:pt modelId="{1AD16341-B89D-46A8-A569-7CF21F1BEB32}" type="parTrans" cxnId="{489E1213-745C-4C8C-A746-DF4AAAEB21FB}">
      <dgm:prSet/>
      <dgm:spPr/>
    </dgm:pt>
    <dgm:pt modelId="{33A8D59B-E01F-47F8-A718-CA804C956453}" type="sibTrans" cxnId="{489E1213-745C-4C8C-A746-DF4AAAEB21FB}">
      <dgm:prSet/>
      <dgm:spPr/>
      <dgm:t>
        <a:bodyPr/>
        <a:lstStyle/>
        <a:p>
          <a:endParaRPr lang="en-GB"/>
        </a:p>
      </dgm:t>
    </dgm:pt>
    <dgm:pt modelId="{6BE8961C-5DF4-4E4B-8706-9FA246B93AFA}" type="pres">
      <dgm:prSet presAssocID="{132F4DB8-6605-49CF-949D-F494F1E1EF7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87E7788E-902A-479C-8716-029925D23613}" type="pres">
      <dgm:prSet presAssocID="{43851116-0374-476A-A52A-C7D4AB0B1594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C7508CC-F216-4A26-BD59-0F9719B314B9}" type="pres">
      <dgm:prSet presAssocID="{40FD7031-BE16-40FB-9D5A-6336A5211057}" presName="sibTrans" presStyleLbl="sibTrans2D1" presStyleIdx="0" presStyleCnt="8"/>
      <dgm:spPr/>
      <dgm:t>
        <a:bodyPr/>
        <a:lstStyle/>
        <a:p>
          <a:endParaRPr lang="en-GB"/>
        </a:p>
      </dgm:t>
    </dgm:pt>
    <dgm:pt modelId="{4399866C-6C07-40A7-A71C-0B7B0D5C9EA8}" type="pres">
      <dgm:prSet presAssocID="{40FD7031-BE16-40FB-9D5A-6336A5211057}" presName="connectorText" presStyleLbl="sibTrans2D1" presStyleIdx="0" presStyleCnt="8"/>
      <dgm:spPr/>
      <dgm:t>
        <a:bodyPr/>
        <a:lstStyle/>
        <a:p>
          <a:endParaRPr lang="en-GB"/>
        </a:p>
      </dgm:t>
    </dgm:pt>
    <dgm:pt modelId="{624AD6F9-BD5A-4F79-A738-9968DEBBCE3E}" type="pres">
      <dgm:prSet presAssocID="{CD91D37E-C090-4471-A8C4-AB1F4077FE28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1A8500B-AFD8-4788-ADCD-8B2123273668}" type="pres">
      <dgm:prSet presAssocID="{09F764DF-B86E-46BC-BC3F-84FA087C1553}" presName="sibTrans" presStyleLbl="sibTrans2D1" presStyleIdx="1" presStyleCnt="8"/>
      <dgm:spPr/>
      <dgm:t>
        <a:bodyPr/>
        <a:lstStyle/>
        <a:p>
          <a:endParaRPr lang="en-GB"/>
        </a:p>
      </dgm:t>
    </dgm:pt>
    <dgm:pt modelId="{515CE3EC-3233-4263-BFC3-362A8A5808B3}" type="pres">
      <dgm:prSet presAssocID="{09F764DF-B86E-46BC-BC3F-84FA087C1553}" presName="connectorText" presStyleLbl="sibTrans2D1" presStyleIdx="1" presStyleCnt="8"/>
      <dgm:spPr/>
      <dgm:t>
        <a:bodyPr/>
        <a:lstStyle/>
        <a:p>
          <a:endParaRPr lang="en-GB"/>
        </a:p>
      </dgm:t>
    </dgm:pt>
    <dgm:pt modelId="{2FF25311-E06A-49BE-AE00-5DEC09080B7A}" type="pres">
      <dgm:prSet presAssocID="{1FA00514-DDCA-4DFE-86AE-345ECAA7AB37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54A8392-D9B6-4DF6-832A-EE0E0616B211}" type="pres">
      <dgm:prSet presAssocID="{3BC57DCD-5B2D-42DF-9294-12ED18B035CE}" presName="sibTrans" presStyleLbl="sibTrans2D1" presStyleIdx="2" presStyleCnt="8"/>
      <dgm:spPr/>
      <dgm:t>
        <a:bodyPr/>
        <a:lstStyle/>
        <a:p>
          <a:endParaRPr lang="en-GB"/>
        </a:p>
      </dgm:t>
    </dgm:pt>
    <dgm:pt modelId="{A312603A-3433-4902-B302-F7A319EBDD54}" type="pres">
      <dgm:prSet presAssocID="{3BC57DCD-5B2D-42DF-9294-12ED18B035CE}" presName="connectorText" presStyleLbl="sibTrans2D1" presStyleIdx="2" presStyleCnt="8"/>
      <dgm:spPr/>
      <dgm:t>
        <a:bodyPr/>
        <a:lstStyle/>
        <a:p>
          <a:endParaRPr lang="en-GB"/>
        </a:p>
      </dgm:t>
    </dgm:pt>
    <dgm:pt modelId="{65CA87CB-CEAF-4F50-B7B4-D412F4B5D160}" type="pres">
      <dgm:prSet presAssocID="{9D6498DD-53C9-4B13-A6A1-0BF0E3296C2E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11394C7-B337-45A1-A63D-983081E117E4}" type="pres">
      <dgm:prSet presAssocID="{33A8D59B-E01F-47F8-A718-CA804C956453}" presName="sibTrans" presStyleLbl="sibTrans2D1" presStyleIdx="3" presStyleCnt="8"/>
      <dgm:spPr/>
      <dgm:t>
        <a:bodyPr/>
        <a:lstStyle/>
        <a:p>
          <a:endParaRPr lang="en-GB"/>
        </a:p>
      </dgm:t>
    </dgm:pt>
    <dgm:pt modelId="{A7801429-1EB9-4D9D-B7E1-DD9BC1BCEA23}" type="pres">
      <dgm:prSet presAssocID="{33A8D59B-E01F-47F8-A718-CA804C956453}" presName="connectorText" presStyleLbl="sibTrans2D1" presStyleIdx="3" presStyleCnt="8"/>
      <dgm:spPr/>
      <dgm:t>
        <a:bodyPr/>
        <a:lstStyle/>
        <a:p>
          <a:endParaRPr lang="en-GB"/>
        </a:p>
      </dgm:t>
    </dgm:pt>
    <dgm:pt modelId="{0A49BCE4-231A-4C8D-B11B-EE0D638786B8}" type="pres">
      <dgm:prSet presAssocID="{063C6F02-F74F-4CE9-83C0-CC19F6C58AB6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B88C17D-EF81-4572-859F-9D2971FD5823}" type="pres">
      <dgm:prSet presAssocID="{90C365DE-BACB-4703-95C8-547D4D44FCA1}" presName="sibTrans" presStyleLbl="sibTrans2D1" presStyleIdx="4" presStyleCnt="8"/>
      <dgm:spPr/>
      <dgm:t>
        <a:bodyPr/>
        <a:lstStyle/>
        <a:p>
          <a:endParaRPr lang="en-GB"/>
        </a:p>
      </dgm:t>
    </dgm:pt>
    <dgm:pt modelId="{9A3DD398-5AFE-488A-B7E5-CE05F8E8A7E3}" type="pres">
      <dgm:prSet presAssocID="{90C365DE-BACB-4703-95C8-547D4D44FCA1}" presName="connectorText" presStyleLbl="sibTrans2D1" presStyleIdx="4" presStyleCnt="8"/>
      <dgm:spPr/>
      <dgm:t>
        <a:bodyPr/>
        <a:lstStyle/>
        <a:p>
          <a:endParaRPr lang="en-GB"/>
        </a:p>
      </dgm:t>
    </dgm:pt>
    <dgm:pt modelId="{6677441D-DA69-4674-871B-B4672A7DE252}" type="pres">
      <dgm:prSet presAssocID="{A4C6E5B7-5D7E-49D5-B215-42DA9B56001F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EA446ED-D1E0-4A25-9E57-5C52C9574AFD}" type="pres">
      <dgm:prSet presAssocID="{34032820-888A-4995-90DF-2D70B3CDB0D9}" presName="sibTrans" presStyleLbl="sibTrans2D1" presStyleIdx="5" presStyleCnt="8"/>
      <dgm:spPr/>
      <dgm:t>
        <a:bodyPr/>
        <a:lstStyle/>
        <a:p>
          <a:endParaRPr lang="en-GB"/>
        </a:p>
      </dgm:t>
    </dgm:pt>
    <dgm:pt modelId="{08F69BE9-3002-4D70-8E23-45B9B2DC2F2F}" type="pres">
      <dgm:prSet presAssocID="{34032820-888A-4995-90DF-2D70B3CDB0D9}" presName="connectorText" presStyleLbl="sibTrans2D1" presStyleIdx="5" presStyleCnt="8"/>
      <dgm:spPr/>
      <dgm:t>
        <a:bodyPr/>
        <a:lstStyle/>
        <a:p>
          <a:endParaRPr lang="en-GB"/>
        </a:p>
      </dgm:t>
    </dgm:pt>
    <dgm:pt modelId="{4579217C-F21D-4B8A-BCBB-C16FE93A8E40}" type="pres">
      <dgm:prSet presAssocID="{A33258E4-8809-4423-87C6-2579662BBB31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B4EEA27-FB52-49C6-8769-C9C5E45531D3}" type="pres">
      <dgm:prSet presAssocID="{36A6F450-36AC-4060-8D69-1AC7D433AE7E}" presName="sibTrans" presStyleLbl="sibTrans2D1" presStyleIdx="6" presStyleCnt="8"/>
      <dgm:spPr/>
      <dgm:t>
        <a:bodyPr/>
        <a:lstStyle/>
        <a:p>
          <a:endParaRPr lang="en-GB"/>
        </a:p>
      </dgm:t>
    </dgm:pt>
    <dgm:pt modelId="{109678F8-DD61-4B11-994F-8E5BD343D9C0}" type="pres">
      <dgm:prSet presAssocID="{36A6F450-36AC-4060-8D69-1AC7D433AE7E}" presName="connectorText" presStyleLbl="sibTrans2D1" presStyleIdx="6" presStyleCnt="8"/>
      <dgm:spPr/>
      <dgm:t>
        <a:bodyPr/>
        <a:lstStyle/>
        <a:p>
          <a:endParaRPr lang="en-GB"/>
        </a:p>
      </dgm:t>
    </dgm:pt>
    <dgm:pt modelId="{323D06F9-127E-400E-A69E-9E1B6E34BB10}" type="pres">
      <dgm:prSet presAssocID="{4B823DAF-7151-4869-A70D-D76B6B443CA0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E8B0BBB-88C8-46A2-830F-ABA8FB6EDD0D}" type="pres">
      <dgm:prSet presAssocID="{5A0B6CCA-33E0-44C4-8676-D80A2EAF7A66}" presName="sibTrans" presStyleLbl="sibTrans2D1" presStyleIdx="7" presStyleCnt="8"/>
      <dgm:spPr/>
      <dgm:t>
        <a:bodyPr/>
        <a:lstStyle/>
        <a:p>
          <a:endParaRPr lang="en-GB"/>
        </a:p>
      </dgm:t>
    </dgm:pt>
    <dgm:pt modelId="{43148CF0-96B8-4FCB-86F5-DDF2A51A2AFE}" type="pres">
      <dgm:prSet presAssocID="{5A0B6CCA-33E0-44C4-8676-D80A2EAF7A66}" presName="connectorText" presStyleLbl="sibTrans2D1" presStyleIdx="7" presStyleCnt="8"/>
      <dgm:spPr/>
      <dgm:t>
        <a:bodyPr/>
        <a:lstStyle/>
        <a:p>
          <a:endParaRPr lang="en-GB"/>
        </a:p>
      </dgm:t>
    </dgm:pt>
    <dgm:pt modelId="{C73C6ECF-5CE8-499F-BF47-E1F0182BD4D0}" type="pres">
      <dgm:prSet presAssocID="{51779304-DAF3-467F-8022-859A5969373A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EEA00464-29AD-4BD0-B29A-6B0174C18E2A}" type="presOf" srcId="{3BC57DCD-5B2D-42DF-9294-12ED18B035CE}" destId="{554A8392-D9B6-4DF6-832A-EE0E0616B211}" srcOrd="0" destOrd="0" presId="urn:microsoft.com/office/officeart/2005/8/layout/process5"/>
    <dgm:cxn modelId="{887CB506-B947-464A-B738-592C2644B1E0}" srcId="{132F4DB8-6605-49CF-949D-F494F1E1EF79}" destId="{A33258E4-8809-4423-87C6-2579662BBB31}" srcOrd="6" destOrd="0" parTransId="{5C8797B7-DD70-4ADB-AEEC-592CC08380CC}" sibTransId="{36A6F450-36AC-4060-8D69-1AC7D433AE7E}"/>
    <dgm:cxn modelId="{5C21082F-C37B-48A0-8C01-FAB4BD10343E}" type="presOf" srcId="{33A8D59B-E01F-47F8-A718-CA804C956453}" destId="{011394C7-B337-45A1-A63D-983081E117E4}" srcOrd="0" destOrd="0" presId="urn:microsoft.com/office/officeart/2005/8/layout/process5"/>
    <dgm:cxn modelId="{B13BCF2B-660A-4BBF-BFF6-EC4C57C10ECE}" type="presOf" srcId="{5A0B6CCA-33E0-44C4-8676-D80A2EAF7A66}" destId="{4E8B0BBB-88C8-46A2-830F-ABA8FB6EDD0D}" srcOrd="0" destOrd="0" presId="urn:microsoft.com/office/officeart/2005/8/layout/process5"/>
    <dgm:cxn modelId="{2FC459B6-8C36-4BE1-8D3A-A24D99E26A4A}" type="presOf" srcId="{063C6F02-F74F-4CE9-83C0-CC19F6C58AB6}" destId="{0A49BCE4-231A-4C8D-B11B-EE0D638786B8}" srcOrd="0" destOrd="0" presId="urn:microsoft.com/office/officeart/2005/8/layout/process5"/>
    <dgm:cxn modelId="{F2F4C9F3-5E60-4D0A-AC22-E14CD4B04B03}" type="presOf" srcId="{36A6F450-36AC-4060-8D69-1AC7D433AE7E}" destId="{EB4EEA27-FB52-49C6-8769-C9C5E45531D3}" srcOrd="0" destOrd="0" presId="urn:microsoft.com/office/officeart/2005/8/layout/process5"/>
    <dgm:cxn modelId="{789DE282-B95A-4B55-AD85-80ABBCE4844F}" type="presOf" srcId="{A33258E4-8809-4423-87C6-2579662BBB31}" destId="{4579217C-F21D-4B8A-BCBB-C16FE93A8E40}" srcOrd="0" destOrd="0" presId="urn:microsoft.com/office/officeart/2005/8/layout/process5"/>
    <dgm:cxn modelId="{3404D10F-D50F-49EB-84EF-9186B026BA55}" type="presOf" srcId="{40FD7031-BE16-40FB-9D5A-6336A5211057}" destId="{4399866C-6C07-40A7-A71C-0B7B0D5C9EA8}" srcOrd="1" destOrd="0" presId="urn:microsoft.com/office/officeart/2005/8/layout/process5"/>
    <dgm:cxn modelId="{EA009A4A-469C-4002-892B-E7B220092543}" type="presOf" srcId="{34032820-888A-4995-90DF-2D70B3CDB0D9}" destId="{7EA446ED-D1E0-4A25-9E57-5C52C9574AFD}" srcOrd="0" destOrd="0" presId="urn:microsoft.com/office/officeart/2005/8/layout/process5"/>
    <dgm:cxn modelId="{D98FFE17-149B-4DAD-9630-CFCFFE384B33}" type="presOf" srcId="{34032820-888A-4995-90DF-2D70B3CDB0D9}" destId="{08F69BE9-3002-4D70-8E23-45B9B2DC2F2F}" srcOrd="1" destOrd="0" presId="urn:microsoft.com/office/officeart/2005/8/layout/process5"/>
    <dgm:cxn modelId="{BAC17B3E-5031-4820-8A81-36AC492FE5AF}" type="presOf" srcId="{90C365DE-BACB-4703-95C8-547D4D44FCA1}" destId="{9A3DD398-5AFE-488A-B7E5-CE05F8E8A7E3}" srcOrd="1" destOrd="0" presId="urn:microsoft.com/office/officeart/2005/8/layout/process5"/>
    <dgm:cxn modelId="{12B48B8E-9973-40BB-91D7-3CF439F8F3DF}" srcId="{132F4DB8-6605-49CF-949D-F494F1E1EF79}" destId="{1FA00514-DDCA-4DFE-86AE-345ECAA7AB37}" srcOrd="2" destOrd="0" parTransId="{79A28612-9E24-4CAC-A351-8B8E1A588E31}" sibTransId="{3BC57DCD-5B2D-42DF-9294-12ED18B035CE}"/>
    <dgm:cxn modelId="{69EAE128-2A0A-4F6B-9E47-6463F200EF01}" srcId="{132F4DB8-6605-49CF-949D-F494F1E1EF79}" destId="{43851116-0374-476A-A52A-C7D4AB0B1594}" srcOrd="0" destOrd="0" parTransId="{F35C891E-B1F5-4F69-B1B7-5D0FD765F412}" sibTransId="{40FD7031-BE16-40FB-9D5A-6336A5211057}"/>
    <dgm:cxn modelId="{D3045ED8-465C-417B-BCFB-6CD9293DAFFA}" type="presOf" srcId="{4B823DAF-7151-4869-A70D-D76B6B443CA0}" destId="{323D06F9-127E-400E-A69E-9E1B6E34BB10}" srcOrd="0" destOrd="0" presId="urn:microsoft.com/office/officeart/2005/8/layout/process5"/>
    <dgm:cxn modelId="{BD4F9A6C-FEBF-4793-A618-EE6F8A99E374}" type="presOf" srcId="{132F4DB8-6605-49CF-949D-F494F1E1EF79}" destId="{6BE8961C-5DF4-4E4B-8706-9FA246B93AFA}" srcOrd="0" destOrd="0" presId="urn:microsoft.com/office/officeart/2005/8/layout/process5"/>
    <dgm:cxn modelId="{71176126-E3DD-4F72-82B0-83B6C18F11B2}" type="presOf" srcId="{1FA00514-DDCA-4DFE-86AE-345ECAA7AB37}" destId="{2FF25311-E06A-49BE-AE00-5DEC09080B7A}" srcOrd="0" destOrd="0" presId="urn:microsoft.com/office/officeart/2005/8/layout/process5"/>
    <dgm:cxn modelId="{BD5AF280-022F-409A-A3FA-69DD5F9D3EE9}" type="presOf" srcId="{33A8D59B-E01F-47F8-A718-CA804C956453}" destId="{A7801429-1EB9-4D9D-B7E1-DD9BC1BCEA23}" srcOrd="1" destOrd="0" presId="urn:microsoft.com/office/officeart/2005/8/layout/process5"/>
    <dgm:cxn modelId="{2C0AC1A4-730E-4DA8-A779-0A3C8F536BC6}" type="presOf" srcId="{A4C6E5B7-5D7E-49D5-B215-42DA9B56001F}" destId="{6677441D-DA69-4674-871B-B4672A7DE252}" srcOrd="0" destOrd="0" presId="urn:microsoft.com/office/officeart/2005/8/layout/process5"/>
    <dgm:cxn modelId="{60ABE679-6FA8-4E51-967A-AB827CB3E459}" type="presOf" srcId="{5A0B6CCA-33E0-44C4-8676-D80A2EAF7A66}" destId="{43148CF0-96B8-4FCB-86F5-DDF2A51A2AFE}" srcOrd="1" destOrd="0" presId="urn:microsoft.com/office/officeart/2005/8/layout/process5"/>
    <dgm:cxn modelId="{80EE8BCB-9902-43AE-B346-764923318BDF}" type="presOf" srcId="{3BC57DCD-5B2D-42DF-9294-12ED18B035CE}" destId="{A312603A-3433-4902-B302-F7A319EBDD54}" srcOrd="1" destOrd="0" presId="urn:microsoft.com/office/officeart/2005/8/layout/process5"/>
    <dgm:cxn modelId="{489E1213-745C-4C8C-A746-DF4AAAEB21FB}" srcId="{132F4DB8-6605-49CF-949D-F494F1E1EF79}" destId="{9D6498DD-53C9-4B13-A6A1-0BF0E3296C2E}" srcOrd="3" destOrd="0" parTransId="{1AD16341-B89D-46A8-A569-7CF21F1BEB32}" sibTransId="{33A8D59B-E01F-47F8-A718-CA804C956453}"/>
    <dgm:cxn modelId="{EB556FCD-1C5A-430A-B01F-5F352EB68238}" type="presOf" srcId="{09F764DF-B86E-46BC-BC3F-84FA087C1553}" destId="{11A8500B-AFD8-4788-ADCD-8B2123273668}" srcOrd="0" destOrd="0" presId="urn:microsoft.com/office/officeart/2005/8/layout/process5"/>
    <dgm:cxn modelId="{D4C8BAF2-EC0B-4690-89EB-BC84B148A788}" type="presOf" srcId="{40FD7031-BE16-40FB-9D5A-6336A5211057}" destId="{FC7508CC-F216-4A26-BD59-0F9719B314B9}" srcOrd="0" destOrd="0" presId="urn:microsoft.com/office/officeart/2005/8/layout/process5"/>
    <dgm:cxn modelId="{B052ACEA-7DB4-4FB9-91EE-363A9E40191E}" srcId="{132F4DB8-6605-49CF-949D-F494F1E1EF79}" destId="{A4C6E5B7-5D7E-49D5-B215-42DA9B56001F}" srcOrd="5" destOrd="0" parTransId="{D6C0B4F1-8B76-4637-8798-BE846DC9F22B}" sibTransId="{34032820-888A-4995-90DF-2D70B3CDB0D9}"/>
    <dgm:cxn modelId="{7A194E36-ACBC-4376-AE2E-2E57C2E66116}" type="presOf" srcId="{43851116-0374-476A-A52A-C7D4AB0B1594}" destId="{87E7788E-902A-479C-8716-029925D23613}" srcOrd="0" destOrd="0" presId="urn:microsoft.com/office/officeart/2005/8/layout/process5"/>
    <dgm:cxn modelId="{2CD7427E-4147-49DF-9066-D3946B36C866}" type="presOf" srcId="{9D6498DD-53C9-4B13-A6A1-0BF0E3296C2E}" destId="{65CA87CB-CEAF-4F50-B7B4-D412F4B5D160}" srcOrd="0" destOrd="0" presId="urn:microsoft.com/office/officeart/2005/8/layout/process5"/>
    <dgm:cxn modelId="{C7DA7E36-C638-4D3B-A3B0-7155A14C9449}" srcId="{132F4DB8-6605-49CF-949D-F494F1E1EF79}" destId="{51779304-DAF3-467F-8022-859A5969373A}" srcOrd="8" destOrd="0" parTransId="{0FF77999-1A98-45A4-B060-1019379927AD}" sibTransId="{C216E259-8CC2-479A-BF44-451623917CAA}"/>
    <dgm:cxn modelId="{B431B1FB-253F-404F-97AE-3DB276D840F7}" srcId="{132F4DB8-6605-49CF-949D-F494F1E1EF79}" destId="{063C6F02-F74F-4CE9-83C0-CC19F6C58AB6}" srcOrd="4" destOrd="0" parTransId="{D13C13E3-3C1E-46EC-9F08-FCC0AC2F92E5}" sibTransId="{90C365DE-BACB-4703-95C8-547D4D44FCA1}"/>
    <dgm:cxn modelId="{051BDC1D-B1D4-426E-9966-46871EEE45AE}" srcId="{132F4DB8-6605-49CF-949D-F494F1E1EF79}" destId="{CD91D37E-C090-4471-A8C4-AB1F4077FE28}" srcOrd="1" destOrd="0" parTransId="{ED4B1CE6-0068-4551-952A-F5448EFDB819}" sibTransId="{09F764DF-B86E-46BC-BC3F-84FA087C1553}"/>
    <dgm:cxn modelId="{619B3FD0-22B8-4FCB-B1A9-2729CF243680}" srcId="{132F4DB8-6605-49CF-949D-F494F1E1EF79}" destId="{4B823DAF-7151-4869-A70D-D76B6B443CA0}" srcOrd="7" destOrd="0" parTransId="{B6B8FF94-FA41-4939-BFF3-688BC7434D6F}" sibTransId="{5A0B6CCA-33E0-44C4-8676-D80A2EAF7A66}"/>
    <dgm:cxn modelId="{8537360F-B6D4-4A4B-ADA8-4CF25D42E8A2}" type="presOf" srcId="{09F764DF-B86E-46BC-BC3F-84FA087C1553}" destId="{515CE3EC-3233-4263-BFC3-362A8A5808B3}" srcOrd="1" destOrd="0" presId="urn:microsoft.com/office/officeart/2005/8/layout/process5"/>
    <dgm:cxn modelId="{19E92B73-E901-49B9-84C0-7DDCAAE643C5}" type="presOf" srcId="{51779304-DAF3-467F-8022-859A5969373A}" destId="{C73C6ECF-5CE8-499F-BF47-E1F0182BD4D0}" srcOrd="0" destOrd="0" presId="urn:microsoft.com/office/officeart/2005/8/layout/process5"/>
    <dgm:cxn modelId="{DA8421A2-DBDE-4B19-819C-90C613C4E2C2}" type="presOf" srcId="{CD91D37E-C090-4471-A8C4-AB1F4077FE28}" destId="{624AD6F9-BD5A-4F79-A738-9968DEBBCE3E}" srcOrd="0" destOrd="0" presId="urn:microsoft.com/office/officeart/2005/8/layout/process5"/>
    <dgm:cxn modelId="{B41AE8A4-E4B7-4ADE-A703-45C258E39DAD}" type="presOf" srcId="{36A6F450-36AC-4060-8D69-1AC7D433AE7E}" destId="{109678F8-DD61-4B11-994F-8E5BD343D9C0}" srcOrd="1" destOrd="0" presId="urn:microsoft.com/office/officeart/2005/8/layout/process5"/>
    <dgm:cxn modelId="{2A1764DF-08D0-4BED-8107-1D2DF9FCDA24}" type="presOf" srcId="{90C365DE-BACB-4703-95C8-547D4D44FCA1}" destId="{6B88C17D-EF81-4572-859F-9D2971FD5823}" srcOrd="0" destOrd="0" presId="urn:microsoft.com/office/officeart/2005/8/layout/process5"/>
    <dgm:cxn modelId="{1CB02FB9-87A1-43EF-BE3E-1ECFE2323266}" type="presParOf" srcId="{6BE8961C-5DF4-4E4B-8706-9FA246B93AFA}" destId="{87E7788E-902A-479C-8716-029925D23613}" srcOrd="0" destOrd="0" presId="urn:microsoft.com/office/officeart/2005/8/layout/process5"/>
    <dgm:cxn modelId="{2D5CC6B7-0918-43C0-A124-E5AF6C2CD5E3}" type="presParOf" srcId="{6BE8961C-5DF4-4E4B-8706-9FA246B93AFA}" destId="{FC7508CC-F216-4A26-BD59-0F9719B314B9}" srcOrd="1" destOrd="0" presId="urn:microsoft.com/office/officeart/2005/8/layout/process5"/>
    <dgm:cxn modelId="{1F244EA4-C3FA-4EA4-8CC9-2AD2E942B0AD}" type="presParOf" srcId="{FC7508CC-F216-4A26-BD59-0F9719B314B9}" destId="{4399866C-6C07-40A7-A71C-0B7B0D5C9EA8}" srcOrd="0" destOrd="0" presId="urn:microsoft.com/office/officeart/2005/8/layout/process5"/>
    <dgm:cxn modelId="{3CC09631-C6B5-4063-A96A-679394F09462}" type="presParOf" srcId="{6BE8961C-5DF4-4E4B-8706-9FA246B93AFA}" destId="{624AD6F9-BD5A-4F79-A738-9968DEBBCE3E}" srcOrd="2" destOrd="0" presId="urn:microsoft.com/office/officeart/2005/8/layout/process5"/>
    <dgm:cxn modelId="{6E3577C7-2A0F-42E5-8E37-D70D96AA2EB7}" type="presParOf" srcId="{6BE8961C-5DF4-4E4B-8706-9FA246B93AFA}" destId="{11A8500B-AFD8-4788-ADCD-8B2123273668}" srcOrd="3" destOrd="0" presId="urn:microsoft.com/office/officeart/2005/8/layout/process5"/>
    <dgm:cxn modelId="{5C91AEF7-6F51-4CEA-BBBA-3E0C8383FF34}" type="presParOf" srcId="{11A8500B-AFD8-4788-ADCD-8B2123273668}" destId="{515CE3EC-3233-4263-BFC3-362A8A5808B3}" srcOrd="0" destOrd="0" presId="urn:microsoft.com/office/officeart/2005/8/layout/process5"/>
    <dgm:cxn modelId="{30C1ED8E-D378-428E-A20D-78745CFF6495}" type="presParOf" srcId="{6BE8961C-5DF4-4E4B-8706-9FA246B93AFA}" destId="{2FF25311-E06A-49BE-AE00-5DEC09080B7A}" srcOrd="4" destOrd="0" presId="urn:microsoft.com/office/officeart/2005/8/layout/process5"/>
    <dgm:cxn modelId="{BD97AD63-4864-48B3-83CA-BCB21AA293B4}" type="presParOf" srcId="{6BE8961C-5DF4-4E4B-8706-9FA246B93AFA}" destId="{554A8392-D9B6-4DF6-832A-EE0E0616B211}" srcOrd="5" destOrd="0" presId="urn:microsoft.com/office/officeart/2005/8/layout/process5"/>
    <dgm:cxn modelId="{B9792D28-C914-4636-A6A0-A9C86C736508}" type="presParOf" srcId="{554A8392-D9B6-4DF6-832A-EE0E0616B211}" destId="{A312603A-3433-4902-B302-F7A319EBDD54}" srcOrd="0" destOrd="0" presId="urn:microsoft.com/office/officeart/2005/8/layout/process5"/>
    <dgm:cxn modelId="{9119F116-B654-45CD-8835-4E0CFF20EB3E}" type="presParOf" srcId="{6BE8961C-5DF4-4E4B-8706-9FA246B93AFA}" destId="{65CA87CB-CEAF-4F50-B7B4-D412F4B5D160}" srcOrd="6" destOrd="0" presId="urn:microsoft.com/office/officeart/2005/8/layout/process5"/>
    <dgm:cxn modelId="{93523C6D-BE31-4FFD-A37C-AC10C3670176}" type="presParOf" srcId="{6BE8961C-5DF4-4E4B-8706-9FA246B93AFA}" destId="{011394C7-B337-45A1-A63D-983081E117E4}" srcOrd="7" destOrd="0" presId="urn:microsoft.com/office/officeart/2005/8/layout/process5"/>
    <dgm:cxn modelId="{1755DABA-67DB-4E7B-BE3B-5A9AD2E3D8B5}" type="presParOf" srcId="{011394C7-B337-45A1-A63D-983081E117E4}" destId="{A7801429-1EB9-4D9D-B7E1-DD9BC1BCEA23}" srcOrd="0" destOrd="0" presId="urn:microsoft.com/office/officeart/2005/8/layout/process5"/>
    <dgm:cxn modelId="{06C37F52-4ED5-4DEE-8A98-9090613D8997}" type="presParOf" srcId="{6BE8961C-5DF4-4E4B-8706-9FA246B93AFA}" destId="{0A49BCE4-231A-4C8D-B11B-EE0D638786B8}" srcOrd="8" destOrd="0" presId="urn:microsoft.com/office/officeart/2005/8/layout/process5"/>
    <dgm:cxn modelId="{7B1860E9-E905-4D9F-B864-79894D1F54D6}" type="presParOf" srcId="{6BE8961C-5DF4-4E4B-8706-9FA246B93AFA}" destId="{6B88C17D-EF81-4572-859F-9D2971FD5823}" srcOrd="9" destOrd="0" presId="urn:microsoft.com/office/officeart/2005/8/layout/process5"/>
    <dgm:cxn modelId="{8ABBBACD-D879-4B4E-B357-D43F8EE96778}" type="presParOf" srcId="{6B88C17D-EF81-4572-859F-9D2971FD5823}" destId="{9A3DD398-5AFE-488A-B7E5-CE05F8E8A7E3}" srcOrd="0" destOrd="0" presId="urn:microsoft.com/office/officeart/2005/8/layout/process5"/>
    <dgm:cxn modelId="{0A58808F-8B15-4C6F-B0B5-1340D30C528A}" type="presParOf" srcId="{6BE8961C-5DF4-4E4B-8706-9FA246B93AFA}" destId="{6677441D-DA69-4674-871B-B4672A7DE252}" srcOrd="10" destOrd="0" presId="urn:microsoft.com/office/officeart/2005/8/layout/process5"/>
    <dgm:cxn modelId="{745B7973-BFEF-4DD1-B270-F597418326E6}" type="presParOf" srcId="{6BE8961C-5DF4-4E4B-8706-9FA246B93AFA}" destId="{7EA446ED-D1E0-4A25-9E57-5C52C9574AFD}" srcOrd="11" destOrd="0" presId="urn:microsoft.com/office/officeart/2005/8/layout/process5"/>
    <dgm:cxn modelId="{78E98EE7-D5C3-4683-B0A4-19916DDE55A1}" type="presParOf" srcId="{7EA446ED-D1E0-4A25-9E57-5C52C9574AFD}" destId="{08F69BE9-3002-4D70-8E23-45B9B2DC2F2F}" srcOrd="0" destOrd="0" presId="urn:microsoft.com/office/officeart/2005/8/layout/process5"/>
    <dgm:cxn modelId="{6310815E-D2EB-44E7-BAAB-E0422B0327F8}" type="presParOf" srcId="{6BE8961C-5DF4-4E4B-8706-9FA246B93AFA}" destId="{4579217C-F21D-4B8A-BCBB-C16FE93A8E40}" srcOrd="12" destOrd="0" presId="urn:microsoft.com/office/officeart/2005/8/layout/process5"/>
    <dgm:cxn modelId="{DFA1F941-D499-4132-B89A-6BD829465B9D}" type="presParOf" srcId="{6BE8961C-5DF4-4E4B-8706-9FA246B93AFA}" destId="{EB4EEA27-FB52-49C6-8769-C9C5E45531D3}" srcOrd="13" destOrd="0" presId="urn:microsoft.com/office/officeart/2005/8/layout/process5"/>
    <dgm:cxn modelId="{81201DEF-E29A-4CA5-8ACB-71DFDDD8B7B8}" type="presParOf" srcId="{EB4EEA27-FB52-49C6-8769-C9C5E45531D3}" destId="{109678F8-DD61-4B11-994F-8E5BD343D9C0}" srcOrd="0" destOrd="0" presId="urn:microsoft.com/office/officeart/2005/8/layout/process5"/>
    <dgm:cxn modelId="{77BD59F2-6120-4277-B9C1-12B587D32E7E}" type="presParOf" srcId="{6BE8961C-5DF4-4E4B-8706-9FA246B93AFA}" destId="{323D06F9-127E-400E-A69E-9E1B6E34BB10}" srcOrd="14" destOrd="0" presId="urn:microsoft.com/office/officeart/2005/8/layout/process5"/>
    <dgm:cxn modelId="{C7EEC768-C1B4-40E6-96A1-3167F0B929E2}" type="presParOf" srcId="{6BE8961C-5DF4-4E4B-8706-9FA246B93AFA}" destId="{4E8B0BBB-88C8-46A2-830F-ABA8FB6EDD0D}" srcOrd="15" destOrd="0" presId="urn:microsoft.com/office/officeart/2005/8/layout/process5"/>
    <dgm:cxn modelId="{1B6033E0-E380-487A-9983-0AC79F654C50}" type="presParOf" srcId="{4E8B0BBB-88C8-46A2-830F-ABA8FB6EDD0D}" destId="{43148CF0-96B8-4FCB-86F5-DDF2A51A2AFE}" srcOrd="0" destOrd="0" presId="urn:microsoft.com/office/officeart/2005/8/layout/process5"/>
    <dgm:cxn modelId="{D1A1BF3B-2A67-4C69-9D4E-EBCCE2DFA68E}" type="presParOf" srcId="{6BE8961C-5DF4-4E4B-8706-9FA246B93AFA}" destId="{C73C6ECF-5CE8-499F-BF47-E1F0182BD4D0}" srcOrd="1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FF9282-2BD7-42AE-AE04-658C8B563A95}">
      <dsp:nvSpPr>
        <dsp:cNvPr id="0" name=""/>
        <dsp:cNvSpPr/>
      </dsp:nvSpPr>
      <dsp:spPr>
        <a:xfrm>
          <a:off x="7474" y="1615792"/>
          <a:ext cx="2234023" cy="13404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100" kern="1200" smtClean="0"/>
            <a:t>Home</a:t>
          </a:r>
          <a:endParaRPr lang="en-GB" sz="4100" kern="1200"/>
        </a:p>
      </dsp:txBody>
      <dsp:txXfrm>
        <a:off x="46733" y="1655051"/>
        <a:ext cx="2155505" cy="1261896"/>
      </dsp:txXfrm>
    </dsp:sp>
    <dsp:sp modelId="{DABBD3E7-1A5F-4407-ADD5-6B47655084BD}">
      <dsp:nvSpPr>
        <dsp:cNvPr id="0" name=""/>
        <dsp:cNvSpPr/>
      </dsp:nvSpPr>
      <dsp:spPr>
        <a:xfrm>
          <a:off x="2464900" y="2008981"/>
          <a:ext cx="473612" cy="5540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500" kern="1200"/>
        </a:p>
      </dsp:txBody>
      <dsp:txXfrm>
        <a:off x="2464900" y="2119788"/>
        <a:ext cx="331528" cy="332423"/>
      </dsp:txXfrm>
    </dsp:sp>
    <dsp:sp modelId="{FB54B4F3-1318-4C71-94FE-CD47D0E29100}">
      <dsp:nvSpPr>
        <dsp:cNvPr id="0" name=""/>
        <dsp:cNvSpPr/>
      </dsp:nvSpPr>
      <dsp:spPr>
        <a:xfrm>
          <a:off x="3135107" y="1615792"/>
          <a:ext cx="2234023" cy="13404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100" kern="1200" smtClean="0"/>
            <a:t>Women</a:t>
          </a:r>
          <a:endParaRPr lang="en-GB" sz="4100" kern="1200"/>
        </a:p>
      </dsp:txBody>
      <dsp:txXfrm>
        <a:off x="3174366" y="1655051"/>
        <a:ext cx="2155505" cy="1261896"/>
      </dsp:txXfrm>
    </dsp:sp>
    <dsp:sp modelId="{EDB8C784-0CE0-4403-AD6A-B705CD77D3C3}">
      <dsp:nvSpPr>
        <dsp:cNvPr id="0" name=""/>
        <dsp:cNvSpPr/>
      </dsp:nvSpPr>
      <dsp:spPr>
        <a:xfrm>
          <a:off x="5592533" y="2008981"/>
          <a:ext cx="473612" cy="5540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500" kern="1200"/>
        </a:p>
      </dsp:txBody>
      <dsp:txXfrm>
        <a:off x="5592533" y="2119788"/>
        <a:ext cx="331528" cy="332423"/>
      </dsp:txXfrm>
    </dsp:sp>
    <dsp:sp modelId="{DAD0A82A-51A3-42A5-BC28-AEA4396F6EF0}">
      <dsp:nvSpPr>
        <dsp:cNvPr id="0" name=""/>
        <dsp:cNvSpPr/>
      </dsp:nvSpPr>
      <dsp:spPr>
        <a:xfrm>
          <a:off x="6262740" y="1615792"/>
          <a:ext cx="2234023" cy="13404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100" kern="1200" smtClean="0"/>
            <a:t>Work</a:t>
          </a:r>
          <a:endParaRPr lang="en-GB" sz="4100" kern="1200"/>
        </a:p>
      </dsp:txBody>
      <dsp:txXfrm>
        <a:off x="6301999" y="1655051"/>
        <a:ext cx="2155505" cy="12618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C10E09-990B-4DA3-8946-1547C1946613}">
      <dsp:nvSpPr>
        <dsp:cNvPr id="0" name=""/>
        <dsp:cNvSpPr/>
      </dsp:nvSpPr>
      <dsp:spPr>
        <a:xfrm>
          <a:off x="1177" y="1324473"/>
          <a:ext cx="2331564" cy="19230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200" kern="1200" smtClean="0"/>
            <a:t>Greek?</a:t>
          </a:r>
          <a:endParaRPr lang="en-GB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200" kern="1200" smtClean="0"/>
            <a:t>Roman</a:t>
          </a:r>
          <a:endParaRPr lang="en-GB" sz="2200" kern="1200"/>
        </a:p>
      </dsp:txBody>
      <dsp:txXfrm>
        <a:off x="45432" y="1368728"/>
        <a:ext cx="2243054" cy="1422460"/>
      </dsp:txXfrm>
    </dsp:sp>
    <dsp:sp modelId="{99306617-4876-473A-89EC-243D202F4E62}">
      <dsp:nvSpPr>
        <dsp:cNvPr id="0" name=""/>
        <dsp:cNvSpPr/>
      </dsp:nvSpPr>
      <dsp:spPr>
        <a:xfrm>
          <a:off x="1317876" y="1805544"/>
          <a:ext cx="2537216" cy="2537216"/>
        </a:xfrm>
        <a:prstGeom prst="leftCircularArrow">
          <a:avLst>
            <a:gd name="adj1" fmla="val 3021"/>
            <a:gd name="adj2" fmla="val 370612"/>
            <a:gd name="adj3" fmla="val 2146122"/>
            <a:gd name="adj4" fmla="val 9024489"/>
            <a:gd name="adj5" fmla="val 352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ACD253-C35B-4F81-9564-36CC3484F78D}">
      <dsp:nvSpPr>
        <dsp:cNvPr id="0" name=""/>
        <dsp:cNvSpPr/>
      </dsp:nvSpPr>
      <dsp:spPr>
        <a:xfrm>
          <a:off x="519302" y="2835443"/>
          <a:ext cx="2072501" cy="82416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53340" rIns="80010" bIns="5334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200" kern="1200" smtClean="0"/>
            <a:t>Home</a:t>
          </a:r>
          <a:endParaRPr lang="en-GB" sz="4200" kern="1200"/>
        </a:p>
      </dsp:txBody>
      <dsp:txXfrm>
        <a:off x="543441" y="2859582"/>
        <a:ext cx="2024223" cy="775887"/>
      </dsp:txXfrm>
    </dsp:sp>
    <dsp:sp modelId="{1C70E6CF-0E25-4E03-89F3-B736A446DD2E}">
      <dsp:nvSpPr>
        <dsp:cNvPr id="0" name=""/>
        <dsp:cNvSpPr/>
      </dsp:nvSpPr>
      <dsp:spPr>
        <a:xfrm>
          <a:off x="2956805" y="1324473"/>
          <a:ext cx="2331564" cy="19230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200" kern="1200" smtClean="0"/>
            <a:t>Free</a:t>
          </a:r>
          <a:endParaRPr lang="en-GB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200" kern="1200" smtClean="0"/>
            <a:t>Slaves</a:t>
          </a:r>
          <a:endParaRPr lang="en-GB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200" kern="1200" smtClean="0"/>
            <a:t>Ages?</a:t>
          </a:r>
          <a:endParaRPr lang="en-GB" sz="2200" kern="1200"/>
        </a:p>
      </dsp:txBody>
      <dsp:txXfrm>
        <a:off x="3001060" y="1780811"/>
        <a:ext cx="2243054" cy="1422460"/>
      </dsp:txXfrm>
    </dsp:sp>
    <dsp:sp modelId="{B85FE354-350E-499B-906B-9AE79D4DA6C0}">
      <dsp:nvSpPr>
        <dsp:cNvPr id="0" name=""/>
        <dsp:cNvSpPr/>
      </dsp:nvSpPr>
      <dsp:spPr>
        <a:xfrm>
          <a:off x="4254074" y="153837"/>
          <a:ext cx="2835138" cy="2835138"/>
        </a:xfrm>
        <a:prstGeom prst="circularArrow">
          <a:avLst>
            <a:gd name="adj1" fmla="val 2704"/>
            <a:gd name="adj2" fmla="val 329210"/>
            <a:gd name="adj3" fmla="val 19495279"/>
            <a:gd name="adj4" fmla="val 12575511"/>
            <a:gd name="adj5" fmla="val 315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EE9008-AF55-476D-B16B-41D7B63B1CF3}">
      <dsp:nvSpPr>
        <dsp:cNvPr id="0" name=""/>
        <dsp:cNvSpPr/>
      </dsp:nvSpPr>
      <dsp:spPr>
        <a:xfrm>
          <a:off x="3474930" y="912390"/>
          <a:ext cx="2072501" cy="82416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53340" rIns="80010" bIns="5334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200" kern="1200" smtClean="0"/>
            <a:t>Women</a:t>
          </a:r>
          <a:endParaRPr lang="en-GB" sz="4200" kern="1200"/>
        </a:p>
      </dsp:txBody>
      <dsp:txXfrm>
        <a:off x="3499069" y="936529"/>
        <a:ext cx="2024223" cy="775887"/>
      </dsp:txXfrm>
    </dsp:sp>
    <dsp:sp modelId="{4C5BBAB3-637F-4E86-ADA8-C587F9CA48F2}">
      <dsp:nvSpPr>
        <dsp:cNvPr id="0" name=""/>
        <dsp:cNvSpPr/>
      </dsp:nvSpPr>
      <dsp:spPr>
        <a:xfrm>
          <a:off x="5912433" y="1324473"/>
          <a:ext cx="2331564" cy="19230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200" kern="1200" smtClean="0"/>
            <a:t>Unpaid work</a:t>
          </a:r>
          <a:endParaRPr lang="en-GB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200" kern="1200" smtClean="0"/>
            <a:t>Paid work</a:t>
          </a:r>
          <a:endParaRPr lang="en-GB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200" kern="1200" smtClean="0"/>
            <a:t>Wool work</a:t>
          </a:r>
          <a:endParaRPr lang="en-GB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2200" kern="1200"/>
        </a:p>
      </dsp:txBody>
      <dsp:txXfrm>
        <a:off x="5956688" y="1368728"/>
        <a:ext cx="2243054" cy="1422460"/>
      </dsp:txXfrm>
    </dsp:sp>
    <dsp:sp modelId="{6D5502AB-75DF-47F4-B04F-A8FB628986C0}">
      <dsp:nvSpPr>
        <dsp:cNvPr id="0" name=""/>
        <dsp:cNvSpPr/>
      </dsp:nvSpPr>
      <dsp:spPr>
        <a:xfrm>
          <a:off x="6430559" y="2835443"/>
          <a:ext cx="2072501" cy="82416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53340" rIns="80010" bIns="5334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200" kern="1200" smtClean="0"/>
            <a:t>Work</a:t>
          </a:r>
          <a:endParaRPr lang="en-GB" sz="4200" kern="1200"/>
        </a:p>
      </dsp:txBody>
      <dsp:txXfrm>
        <a:off x="6454698" y="2859582"/>
        <a:ext cx="2024223" cy="77588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E7788E-902A-479C-8716-029925D23613}">
      <dsp:nvSpPr>
        <dsp:cNvPr id="0" name=""/>
        <dsp:cNvSpPr/>
      </dsp:nvSpPr>
      <dsp:spPr>
        <a:xfrm>
          <a:off x="914786" y="2562"/>
          <a:ext cx="1756490" cy="10538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smtClean="0"/>
            <a:t>home</a:t>
          </a:r>
          <a:endParaRPr lang="en-GB" sz="2400" kern="1200" dirty="0"/>
        </a:p>
      </dsp:txBody>
      <dsp:txXfrm>
        <a:off x="945654" y="33430"/>
        <a:ext cx="1694754" cy="992158"/>
      </dsp:txXfrm>
    </dsp:sp>
    <dsp:sp modelId="{FC7508CC-F216-4A26-BD59-0F9719B314B9}">
      <dsp:nvSpPr>
        <dsp:cNvPr id="0" name=""/>
        <dsp:cNvSpPr/>
      </dsp:nvSpPr>
      <dsp:spPr>
        <a:xfrm>
          <a:off x="2825848" y="311704"/>
          <a:ext cx="372375" cy="43560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900" kern="1200"/>
        </a:p>
      </dsp:txBody>
      <dsp:txXfrm>
        <a:off x="2825848" y="398826"/>
        <a:ext cx="260663" cy="261365"/>
      </dsp:txXfrm>
    </dsp:sp>
    <dsp:sp modelId="{624AD6F9-BD5A-4F79-A738-9968DEBBCE3E}">
      <dsp:nvSpPr>
        <dsp:cNvPr id="0" name=""/>
        <dsp:cNvSpPr/>
      </dsp:nvSpPr>
      <dsp:spPr>
        <a:xfrm>
          <a:off x="3373873" y="2562"/>
          <a:ext cx="1756490" cy="10538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smtClean="0"/>
            <a:t>women</a:t>
          </a:r>
          <a:endParaRPr lang="en-GB" sz="2400" kern="1200" dirty="0"/>
        </a:p>
      </dsp:txBody>
      <dsp:txXfrm>
        <a:off x="3404741" y="33430"/>
        <a:ext cx="1694754" cy="992158"/>
      </dsp:txXfrm>
    </dsp:sp>
    <dsp:sp modelId="{11A8500B-AFD8-4788-ADCD-8B2123273668}">
      <dsp:nvSpPr>
        <dsp:cNvPr id="0" name=""/>
        <dsp:cNvSpPr/>
      </dsp:nvSpPr>
      <dsp:spPr>
        <a:xfrm>
          <a:off x="5284935" y="311704"/>
          <a:ext cx="372375" cy="43560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900" kern="1200"/>
        </a:p>
      </dsp:txBody>
      <dsp:txXfrm>
        <a:off x="5284935" y="398826"/>
        <a:ext cx="260663" cy="261365"/>
      </dsp:txXfrm>
    </dsp:sp>
    <dsp:sp modelId="{2FF25311-E06A-49BE-AE00-5DEC09080B7A}">
      <dsp:nvSpPr>
        <dsp:cNvPr id="0" name=""/>
        <dsp:cNvSpPr/>
      </dsp:nvSpPr>
      <dsp:spPr>
        <a:xfrm>
          <a:off x="5832960" y="2562"/>
          <a:ext cx="1756490" cy="10538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smtClean="0"/>
            <a:t>in Rome</a:t>
          </a:r>
          <a:endParaRPr lang="en-GB" sz="2400" kern="1200" dirty="0"/>
        </a:p>
      </dsp:txBody>
      <dsp:txXfrm>
        <a:off x="5863828" y="33430"/>
        <a:ext cx="1694754" cy="992158"/>
      </dsp:txXfrm>
    </dsp:sp>
    <dsp:sp modelId="{554A8392-D9B6-4DF6-832A-EE0E0616B211}">
      <dsp:nvSpPr>
        <dsp:cNvPr id="0" name=""/>
        <dsp:cNvSpPr/>
      </dsp:nvSpPr>
      <dsp:spPr>
        <a:xfrm rot="5400000">
          <a:off x="6525017" y="1179410"/>
          <a:ext cx="372375" cy="43560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900" kern="1200"/>
        </a:p>
      </dsp:txBody>
      <dsp:txXfrm rot="-5400000">
        <a:off x="6580522" y="1211027"/>
        <a:ext cx="261365" cy="260663"/>
      </dsp:txXfrm>
    </dsp:sp>
    <dsp:sp modelId="{65CA87CB-CEAF-4F50-B7B4-D412F4B5D160}">
      <dsp:nvSpPr>
        <dsp:cNvPr id="0" name=""/>
        <dsp:cNvSpPr/>
      </dsp:nvSpPr>
      <dsp:spPr>
        <a:xfrm>
          <a:off x="5832960" y="1759052"/>
          <a:ext cx="1756490" cy="10538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smtClean="0"/>
            <a:t>free women</a:t>
          </a:r>
          <a:endParaRPr lang="en-GB" sz="2400" kern="1200" dirty="0"/>
        </a:p>
      </dsp:txBody>
      <dsp:txXfrm>
        <a:off x="5863828" y="1789920"/>
        <a:ext cx="1694754" cy="992158"/>
      </dsp:txXfrm>
    </dsp:sp>
    <dsp:sp modelId="{011394C7-B337-45A1-A63D-983081E117E4}">
      <dsp:nvSpPr>
        <dsp:cNvPr id="0" name=""/>
        <dsp:cNvSpPr/>
      </dsp:nvSpPr>
      <dsp:spPr>
        <a:xfrm rot="10800000">
          <a:off x="5306013" y="2068195"/>
          <a:ext cx="372375" cy="43560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900" kern="1200"/>
        </a:p>
      </dsp:txBody>
      <dsp:txXfrm rot="10800000">
        <a:off x="5417725" y="2155317"/>
        <a:ext cx="260663" cy="261365"/>
      </dsp:txXfrm>
    </dsp:sp>
    <dsp:sp modelId="{0A49BCE4-231A-4C8D-B11B-EE0D638786B8}">
      <dsp:nvSpPr>
        <dsp:cNvPr id="0" name=""/>
        <dsp:cNvSpPr/>
      </dsp:nvSpPr>
      <dsp:spPr>
        <a:xfrm>
          <a:off x="3373873" y="1759052"/>
          <a:ext cx="1756490" cy="10538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smtClean="0"/>
            <a:t>work</a:t>
          </a:r>
          <a:endParaRPr lang="en-GB" sz="2400" kern="1200" dirty="0"/>
        </a:p>
      </dsp:txBody>
      <dsp:txXfrm>
        <a:off x="3404741" y="1789920"/>
        <a:ext cx="1694754" cy="992158"/>
      </dsp:txXfrm>
    </dsp:sp>
    <dsp:sp modelId="{6B88C17D-EF81-4572-859F-9D2971FD5823}">
      <dsp:nvSpPr>
        <dsp:cNvPr id="0" name=""/>
        <dsp:cNvSpPr/>
      </dsp:nvSpPr>
      <dsp:spPr>
        <a:xfrm rot="10800000">
          <a:off x="2846926" y="2068195"/>
          <a:ext cx="372375" cy="43560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900" kern="1200"/>
        </a:p>
      </dsp:txBody>
      <dsp:txXfrm rot="10800000">
        <a:off x="2958638" y="2155317"/>
        <a:ext cx="260663" cy="261365"/>
      </dsp:txXfrm>
    </dsp:sp>
    <dsp:sp modelId="{6677441D-DA69-4674-871B-B4672A7DE252}">
      <dsp:nvSpPr>
        <dsp:cNvPr id="0" name=""/>
        <dsp:cNvSpPr/>
      </dsp:nvSpPr>
      <dsp:spPr>
        <a:xfrm>
          <a:off x="914786" y="1759052"/>
          <a:ext cx="1756490" cy="10538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smtClean="0"/>
            <a:t>wool</a:t>
          </a:r>
          <a:endParaRPr lang="en-GB" sz="2400" kern="1200" dirty="0"/>
        </a:p>
      </dsp:txBody>
      <dsp:txXfrm>
        <a:off x="945654" y="1789920"/>
        <a:ext cx="1694754" cy="992158"/>
      </dsp:txXfrm>
    </dsp:sp>
    <dsp:sp modelId="{7EA446ED-D1E0-4A25-9E57-5C52C9574AFD}">
      <dsp:nvSpPr>
        <dsp:cNvPr id="0" name=""/>
        <dsp:cNvSpPr/>
      </dsp:nvSpPr>
      <dsp:spPr>
        <a:xfrm rot="5400000">
          <a:off x="1606844" y="2935901"/>
          <a:ext cx="372375" cy="43560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900" kern="1200"/>
        </a:p>
      </dsp:txBody>
      <dsp:txXfrm rot="-5400000">
        <a:off x="1662349" y="2967518"/>
        <a:ext cx="261365" cy="260663"/>
      </dsp:txXfrm>
    </dsp:sp>
    <dsp:sp modelId="{4579217C-F21D-4B8A-BCBB-C16FE93A8E40}">
      <dsp:nvSpPr>
        <dsp:cNvPr id="0" name=""/>
        <dsp:cNvSpPr/>
      </dsp:nvSpPr>
      <dsp:spPr>
        <a:xfrm>
          <a:off x="914786" y="3515543"/>
          <a:ext cx="1756490" cy="10538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smtClean="0"/>
            <a:t>as part of upbringing</a:t>
          </a:r>
          <a:endParaRPr lang="en-GB" sz="2400" kern="1200" dirty="0" smtClean="0"/>
        </a:p>
      </dsp:txBody>
      <dsp:txXfrm>
        <a:off x="945654" y="3546411"/>
        <a:ext cx="1694754" cy="992158"/>
      </dsp:txXfrm>
    </dsp:sp>
    <dsp:sp modelId="{EB4EEA27-FB52-49C6-8769-C9C5E45531D3}">
      <dsp:nvSpPr>
        <dsp:cNvPr id="0" name=""/>
        <dsp:cNvSpPr/>
      </dsp:nvSpPr>
      <dsp:spPr>
        <a:xfrm>
          <a:off x="2825848" y="3824685"/>
          <a:ext cx="372375" cy="43560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900" kern="1200"/>
        </a:p>
      </dsp:txBody>
      <dsp:txXfrm>
        <a:off x="2825848" y="3911807"/>
        <a:ext cx="260663" cy="261365"/>
      </dsp:txXfrm>
    </dsp:sp>
    <dsp:sp modelId="{323D06F9-127E-400E-A69E-9E1B6E34BB10}">
      <dsp:nvSpPr>
        <dsp:cNvPr id="0" name=""/>
        <dsp:cNvSpPr/>
      </dsp:nvSpPr>
      <dsp:spPr>
        <a:xfrm>
          <a:off x="3373873" y="3515543"/>
          <a:ext cx="1756490" cy="10538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smtClean="0"/>
            <a:t>mainly unpaid?</a:t>
          </a:r>
          <a:endParaRPr lang="en-GB" sz="2400" kern="1200" dirty="0"/>
        </a:p>
      </dsp:txBody>
      <dsp:txXfrm>
        <a:off x="3404741" y="3546411"/>
        <a:ext cx="1694754" cy="992158"/>
      </dsp:txXfrm>
    </dsp:sp>
    <dsp:sp modelId="{4E8B0BBB-88C8-46A2-830F-ABA8FB6EDD0D}">
      <dsp:nvSpPr>
        <dsp:cNvPr id="0" name=""/>
        <dsp:cNvSpPr/>
      </dsp:nvSpPr>
      <dsp:spPr>
        <a:xfrm>
          <a:off x="5284935" y="3824685"/>
          <a:ext cx="372375" cy="43560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900" kern="1200"/>
        </a:p>
      </dsp:txBody>
      <dsp:txXfrm>
        <a:off x="5284935" y="3911807"/>
        <a:ext cx="260663" cy="261365"/>
      </dsp:txXfrm>
    </dsp:sp>
    <dsp:sp modelId="{C73C6ECF-5CE8-499F-BF47-E1F0182BD4D0}">
      <dsp:nvSpPr>
        <dsp:cNvPr id="0" name=""/>
        <dsp:cNvSpPr/>
      </dsp:nvSpPr>
      <dsp:spPr>
        <a:xfrm>
          <a:off x="5832960" y="3515543"/>
          <a:ext cx="1756490" cy="10538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smtClean="0"/>
            <a:t>=&gt; good wives?</a:t>
          </a:r>
          <a:endParaRPr lang="en-GB" sz="2400" kern="1200" dirty="0"/>
        </a:p>
      </dsp:txBody>
      <dsp:txXfrm>
        <a:off x="5863828" y="3546411"/>
        <a:ext cx="1694754" cy="9921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D4BC2-64E1-428A-9785-50306B388EE7}" type="datetimeFigureOut">
              <a:rPr lang="en-GB" smtClean="0"/>
              <a:pPr/>
              <a:t>28/01/2016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02BF265-5C99-417A-AC62-F21477EE0F7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D4BC2-64E1-428A-9785-50306B388EE7}" type="datetimeFigureOut">
              <a:rPr lang="en-GB" smtClean="0"/>
              <a:pPr/>
              <a:t>28/01/2016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302BF265-5C99-417A-AC62-F21477EE0F7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D4BC2-64E1-428A-9785-50306B388EE7}" type="datetimeFigureOut">
              <a:rPr lang="en-GB" smtClean="0"/>
              <a:pPr/>
              <a:t>28/01/2016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02BF265-5C99-417A-AC62-F21477EE0F7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C35D4BC2-64E1-428A-9785-50306B388EE7}" type="datetimeFigureOut">
              <a:rPr lang="en-GB" smtClean="0"/>
              <a:pPr/>
              <a:t>28/01/2016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F265-5C99-417A-AC62-F21477EE0F7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D4BC2-64E1-428A-9785-50306B388EE7}" type="datetimeFigureOut">
              <a:rPr lang="en-GB" smtClean="0"/>
              <a:pPr/>
              <a:t>28/01/2016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302BF265-5C99-417A-AC62-F21477EE0F7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D4BC2-64E1-428A-9785-50306B388EE7}" type="datetimeFigureOut">
              <a:rPr lang="en-GB" smtClean="0"/>
              <a:pPr/>
              <a:t>28/01/2016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302BF265-5C99-417A-AC62-F21477EE0F7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D4BC2-64E1-428A-9785-50306B388EE7}" type="datetimeFigureOut">
              <a:rPr lang="en-GB" smtClean="0"/>
              <a:pPr/>
              <a:t>28/01/2016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02BF265-5C99-417A-AC62-F21477EE0F7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02BF265-5C99-417A-AC62-F21477EE0F7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D4BC2-64E1-428A-9785-50306B388EE7}" type="datetimeFigureOut">
              <a:rPr lang="en-GB" smtClean="0"/>
              <a:pPr/>
              <a:t>28/01/2016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302BF265-5C99-417A-AC62-F21477EE0F7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C35D4BC2-64E1-428A-9785-50306B388EE7}" type="datetimeFigureOut">
              <a:rPr lang="en-GB" smtClean="0"/>
              <a:pPr/>
              <a:t>28/01/2016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D4BC2-64E1-428A-9785-50306B388EE7}" type="datetimeFigureOut">
              <a:rPr lang="en-GB" smtClean="0"/>
              <a:pPr/>
              <a:t>28/01/2016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F265-5C99-417A-AC62-F21477EE0F7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302BF265-5C99-417A-AC62-F21477EE0F7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D4BC2-64E1-428A-9785-50306B388EE7}" type="datetimeFigureOut">
              <a:rPr lang="en-GB" smtClean="0"/>
              <a:pPr/>
              <a:t>28/01/2016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C35D4BC2-64E1-428A-9785-50306B388EE7}" type="datetimeFigureOut">
              <a:rPr lang="en-GB" smtClean="0"/>
              <a:pPr/>
              <a:t>28/01/2016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02BF265-5C99-417A-AC62-F21477EE0F7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randomBar dir="vert"/>
  </p:transition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Choosing a topic </a:t>
            </a:r>
            <a:br>
              <a:rPr lang="en-GB" sz="3200" dirty="0" smtClean="0"/>
            </a:br>
            <a:r>
              <a:rPr lang="en-GB" sz="3200" dirty="0" smtClean="0"/>
              <a:t>and title</a:t>
            </a:r>
            <a:endParaRPr lang="en-GB" sz="320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Classics Project</a:t>
            </a:r>
            <a:endParaRPr lang="en-GB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From Idea to Project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You’ve decided on your rough subject area – you have an idea of what you want to do?</a:t>
            </a:r>
          </a:p>
          <a:p>
            <a:endParaRPr lang="en-GB" dirty="0" smtClean="0"/>
          </a:p>
          <a:p>
            <a:r>
              <a:rPr lang="en-GB" dirty="0" smtClean="0"/>
              <a:t>Then what are the considerations that you need to take into account in order to make your research project a success?</a:t>
            </a:r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Considerations: The Material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dirty="0" smtClean="0"/>
              <a:t>What ANCIENT sources are there relating to your subject area?</a:t>
            </a:r>
          </a:p>
          <a:p>
            <a:pPr lvl="1"/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How do you find out?</a:t>
            </a:r>
          </a:p>
          <a:p>
            <a:pPr lvl="1"/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Are there enough of them? (And what </a:t>
            </a:r>
            <a:r>
              <a:rPr lang="en-GB" i="1" dirty="0" smtClean="0">
                <a:solidFill>
                  <a:schemeClr val="accent2">
                    <a:lumMod val="75000"/>
                  </a:schemeClr>
                </a:solidFill>
              </a:rPr>
              <a:t>is</a:t>
            </a: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 enough, anyway?)</a:t>
            </a:r>
          </a:p>
          <a:p>
            <a:pPr lvl="1"/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Can you access them?</a:t>
            </a:r>
          </a:p>
          <a:p>
            <a:pPr lvl="2"/>
            <a:r>
              <a:rPr lang="en-GB" dirty="0" smtClean="0"/>
              <a:t>Availability in library? online resources?</a:t>
            </a:r>
          </a:p>
          <a:p>
            <a:pPr lvl="2"/>
            <a:r>
              <a:rPr lang="en-GB" dirty="0" smtClean="0"/>
              <a:t>Language skills – not only ancient, but modern languages too!</a:t>
            </a:r>
          </a:p>
          <a:p>
            <a:endParaRPr lang="en-GB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bldLvl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Considerations: Materials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What MODERN SCHOLARSHIP relates to your area of study?</a:t>
            </a:r>
          </a:p>
          <a:p>
            <a:pPr lvl="1"/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How do you find out?</a:t>
            </a:r>
          </a:p>
          <a:p>
            <a:pPr lvl="1"/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How do you avoid getting bogged down by scholarship?</a:t>
            </a:r>
          </a:p>
          <a:p>
            <a:pPr lvl="2"/>
            <a:r>
              <a:rPr lang="en-GB" dirty="0" smtClean="0"/>
              <a:t>Why reading too much can be bad</a:t>
            </a:r>
          </a:p>
          <a:p>
            <a:pPr lvl="1"/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…and what can that tell you?</a:t>
            </a:r>
          </a:p>
          <a:p>
            <a:pPr lvl="1"/>
            <a:endParaRPr lang="en-GB" dirty="0" smtClean="0"/>
          </a:p>
          <a:p>
            <a:pPr lvl="1"/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Can you access the necessary secondary literature on your subject area? </a:t>
            </a:r>
          </a:p>
          <a:p>
            <a:pPr lvl="2"/>
            <a:r>
              <a:rPr lang="en-GB" dirty="0" smtClean="0"/>
              <a:t>Availability in the Library/LRC, online resources,…</a:t>
            </a:r>
          </a:p>
          <a:p>
            <a:pPr lvl="2"/>
            <a:r>
              <a:rPr lang="en-GB" dirty="0" smtClean="0"/>
              <a:t>Language skills</a:t>
            </a:r>
          </a:p>
          <a:p>
            <a:pPr lvl="2">
              <a:buNone/>
            </a:pPr>
            <a:endParaRPr lang="en-GB" dirty="0" smtClean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bldLvl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Considerations: About you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5225752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Do you have pre-conceptions about your area?</a:t>
            </a:r>
          </a:p>
          <a:p>
            <a:pPr lvl="1"/>
            <a:r>
              <a:rPr lang="en-GB" dirty="0" smtClean="0"/>
              <a:t>Have you studied it before? Have you </a:t>
            </a:r>
            <a:r>
              <a:rPr lang="en-GB" u="sng" dirty="0" smtClean="0"/>
              <a:t>not</a:t>
            </a:r>
            <a:r>
              <a:rPr lang="en-GB" dirty="0" smtClean="0"/>
              <a:t> studied it before?</a:t>
            </a:r>
          </a:p>
          <a:p>
            <a:r>
              <a:rPr lang="en-GB" dirty="0" smtClean="0"/>
              <a:t>Can you </a:t>
            </a:r>
            <a:r>
              <a:rPr lang="en-GB" u="sng" dirty="0" smtClean="0"/>
              <a:t>let </a:t>
            </a:r>
            <a:r>
              <a:rPr lang="en-GB" dirty="0" smtClean="0"/>
              <a:t>g</a:t>
            </a:r>
            <a:r>
              <a:rPr lang="en-GB" u="sng" dirty="0" smtClean="0"/>
              <a:t>o</a:t>
            </a:r>
            <a:r>
              <a:rPr lang="en-GB" dirty="0" smtClean="0"/>
              <a:t> of those preconceptions?</a:t>
            </a:r>
          </a:p>
          <a:p>
            <a:r>
              <a:rPr lang="en-GB" dirty="0" smtClean="0"/>
              <a:t>Or else: </a:t>
            </a:r>
          </a:p>
          <a:p>
            <a:pPr lvl="1"/>
            <a:r>
              <a:rPr lang="en-GB" dirty="0" smtClean="0"/>
              <a:t>You will read ANCIENT and MODERN evidence with BLINKERS on</a:t>
            </a:r>
          </a:p>
          <a:p>
            <a:pPr lvl="1"/>
            <a:r>
              <a:rPr lang="en-GB" dirty="0" smtClean="0"/>
              <a:t>Your readings will be vulnerable to criticism</a:t>
            </a:r>
          </a:p>
          <a:p>
            <a:endParaRPr lang="en-GB" dirty="0" smtClean="0"/>
          </a:p>
          <a:p>
            <a:endParaRPr lang="en-GB" dirty="0" smtClean="0"/>
          </a:p>
          <a:p>
            <a:pPr lvl="1"/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http://upload.wikimedia.org/wikipedia/commons/2/28/Horses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301" b="97785" l="3108" r="96707">
                        <a14:foregroundMark x1="83349" y1="43745" x2="83349" y2="43745"/>
                        <a14:foregroundMark x1="91837" y1="43136" x2="91837" y2="43136"/>
                        <a14:foregroundMark x1="61178" y1="23892" x2="61178" y2="23892"/>
                        <a14:foregroundMark x1="64100" y1="21460" x2="64100" y2="21460"/>
                        <a14:foregroundMark x1="69341" y1="20547" x2="69341" y2="20547"/>
                        <a14:foregroundMark x1="72263" y1="20547" x2="72263" y2="20547"/>
                        <a14:foregroundMark x1="76206" y1="20243" x2="76206" y2="20243"/>
                        <a14:foregroundMark x1="58256" y1="36403" x2="58256" y2="36403"/>
                        <a14:foregroundMark x1="65724" y1="4344" x2="65724" y2="4344"/>
                        <a14:foregroundMark x1="82375" y1="33058" x2="82375" y2="33058"/>
                        <a14:foregroundMark x1="89239" y1="74283" x2="89239" y2="74283"/>
                        <a14:foregroundMark x1="96753" y1="78584" x2="96753" y2="78584"/>
                        <a14:foregroundMark x1="87941" y1="97785" x2="87941" y2="97785"/>
                        <a14:foregroundMark x1="78479" y1="95048" x2="78479" y2="95048"/>
                        <a14:foregroundMark x1="45176" y1="77020" x2="45176" y2="77020"/>
                        <a14:foregroundMark x1="6354" y1="62076" x2="6354" y2="62076"/>
                        <a14:foregroundMark x1="3108" y1="54431" x2="3108" y2="54431"/>
                        <a14:foregroundMark x1="23006" y1="45569" x2="23006" y2="45569"/>
                        <a14:foregroundMark x1="58581" y1="38879" x2="58581" y2="38879"/>
                        <a14:foregroundMark x1="5705" y1="87098" x2="5705" y2="87098"/>
                        <a14:foregroundMark x1="33117" y1="87706" x2="33117" y2="87706"/>
                        <a14:foregroundMark x1="19434" y1="47089" x2="19434" y2="47089"/>
                        <a14:foregroundMark x1="19434" y1="45569" x2="19434" y2="45569"/>
                        <a14:foregroundMark x1="8024" y1="45265" x2="8024" y2="45265"/>
                        <a14:foregroundMark x1="6354" y1="43745" x2="6354" y2="43745"/>
                        <a14:foregroundMark x1="18135" y1="49566" x2="18135" y2="495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6191" y="1692545"/>
            <a:ext cx="4827809" cy="51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 think about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Consider the following issues:</a:t>
            </a:r>
          </a:p>
          <a:p>
            <a:pPr lvl="1"/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Have you missed anything you need to consider for a successful project?</a:t>
            </a:r>
          </a:p>
          <a:p>
            <a:pPr lvl="1"/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How do you locate the material you will need?</a:t>
            </a:r>
          </a:p>
          <a:p>
            <a:pPr lvl="1"/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What are the main ANCIENT sources you expect to use?</a:t>
            </a:r>
          </a:p>
          <a:p>
            <a:pPr lvl="1"/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What are the main MODERN WORKS you expect to use?</a:t>
            </a:r>
          </a:p>
          <a:p>
            <a:pPr lvl="1"/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How do you work with them (ancient &amp; modern)?</a:t>
            </a:r>
          </a:p>
          <a:p>
            <a:pPr lvl="1"/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What do you expect to be the main problems you will have to face?</a:t>
            </a:r>
          </a:p>
          <a:p>
            <a:pPr lvl="1"/>
            <a:endParaRPr lang="en-GB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6600" dirty="0" smtClean="0"/>
              <a:t>Now what?</a:t>
            </a:r>
            <a:endParaRPr lang="en-GB" sz="66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have chosen your subject area…</a:t>
            </a:r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Narrowing your </a:t>
            </a:r>
            <a:r>
              <a:rPr lang="en-GB" dirty="0"/>
              <a:t>i</a:t>
            </a:r>
            <a:r>
              <a:rPr lang="en-GB" dirty="0" smtClean="0"/>
              <a:t>deas own (1)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268097" y="3103633"/>
            <a:ext cx="2808312" cy="1340414"/>
            <a:chOff x="7474" y="1615792"/>
            <a:chExt cx="2234023" cy="1340414"/>
          </a:xfrm>
          <a:solidFill>
            <a:srgbClr val="00B0F0"/>
          </a:solidFill>
        </p:grpSpPr>
        <p:sp>
          <p:nvSpPr>
            <p:cNvPr id="5" name="Rounded Rectangle 4"/>
            <p:cNvSpPr/>
            <p:nvPr/>
          </p:nvSpPr>
          <p:spPr>
            <a:xfrm>
              <a:off x="7474" y="1615792"/>
              <a:ext cx="2234023" cy="1340414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ounded Rectangle 4"/>
            <p:cNvSpPr/>
            <p:nvPr/>
          </p:nvSpPr>
          <p:spPr>
            <a:xfrm>
              <a:off x="46733" y="1655051"/>
              <a:ext cx="2155505" cy="126189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6210" tIns="156210" rIns="156210" bIns="156210" numCol="1" spcCol="1270" anchor="ctr" anchorCtr="0">
              <a:noAutofit/>
            </a:bodyPr>
            <a:lstStyle/>
            <a:p>
              <a:pPr lvl="0"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3600" kern="1200" dirty="0" smtClean="0"/>
                <a:t>Exploration</a:t>
              </a:r>
              <a:endParaRPr lang="en-GB" sz="3600" kern="1200" dirty="0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180478" y="3496822"/>
            <a:ext cx="473612" cy="554037"/>
            <a:chOff x="2464900" y="2008981"/>
            <a:chExt cx="473612" cy="554037"/>
          </a:xfrm>
        </p:grpSpPr>
        <p:sp>
          <p:nvSpPr>
            <p:cNvPr id="8" name="Right Arrow 7"/>
            <p:cNvSpPr/>
            <p:nvPr/>
          </p:nvSpPr>
          <p:spPr>
            <a:xfrm>
              <a:off x="2464900" y="2008981"/>
              <a:ext cx="473612" cy="554037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Right Arrow 4"/>
            <p:cNvSpPr/>
            <p:nvPr/>
          </p:nvSpPr>
          <p:spPr>
            <a:xfrm>
              <a:off x="2464900" y="2119788"/>
              <a:ext cx="331528" cy="33242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2500" kern="1200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160163" y="1908460"/>
            <a:ext cx="473612" cy="554037"/>
            <a:chOff x="2464900" y="2008981"/>
            <a:chExt cx="473612" cy="554037"/>
          </a:xfrm>
        </p:grpSpPr>
        <p:sp>
          <p:nvSpPr>
            <p:cNvPr id="11" name="Right Arrow 10"/>
            <p:cNvSpPr/>
            <p:nvPr/>
          </p:nvSpPr>
          <p:spPr>
            <a:xfrm>
              <a:off x="2464900" y="2008981"/>
              <a:ext cx="473612" cy="554037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Right Arrow 4"/>
            <p:cNvSpPr/>
            <p:nvPr/>
          </p:nvSpPr>
          <p:spPr>
            <a:xfrm>
              <a:off x="2464900" y="2119788"/>
              <a:ext cx="331528" cy="33242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2500" kern="120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162802" y="5085184"/>
            <a:ext cx="473612" cy="554037"/>
            <a:chOff x="2464900" y="2008981"/>
            <a:chExt cx="473612" cy="554037"/>
          </a:xfrm>
        </p:grpSpPr>
        <p:sp>
          <p:nvSpPr>
            <p:cNvPr id="14" name="Right Arrow 13"/>
            <p:cNvSpPr/>
            <p:nvPr/>
          </p:nvSpPr>
          <p:spPr>
            <a:xfrm>
              <a:off x="2464900" y="2008981"/>
              <a:ext cx="473612" cy="554037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Right Arrow 4"/>
            <p:cNvSpPr/>
            <p:nvPr/>
          </p:nvSpPr>
          <p:spPr>
            <a:xfrm>
              <a:off x="2464900" y="2119788"/>
              <a:ext cx="331528" cy="33242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2500" kern="120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758159" y="1695954"/>
            <a:ext cx="2808312" cy="1340414"/>
            <a:chOff x="7474" y="1615792"/>
            <a:chExt cx="2234023" cy="1340414"/>
          </a:xfrm>
          <a:solidFill>
            <a:srgbClr val="00B0F0"/>
          </a:solidFill>
        </p:grpSpPr>
        <p:sp>
          <p:nvSpPr>
            <p:cNvPr id="17" name="Rounded Rectangle 16"/>
            <p:cNvSpPr/>
            <p:nvPr/>
          </p:nvSpPr>
          <p:spPr>
            <a:xfrm>
              <a:off x="7474" y="1615792"/>
              <a:ext cx="2234023" cy="1340414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ounded Rectangle 4"/>
            <p:cNvSpPr/>
            <p:nvPr/>
          </p:nvSpPr>
          <p:spPr>
            <a:xfrm>
              <a:off x="46733" y="1655051"/>
              <a:ext cx="2155505" cy="126189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6210" tIns="156210" rIns="156210" bIns="156210" numCol="1" spcCol="1270" anchor="ctr" anchorCtr="0">
              <a:noAutofit/>
            </a:bodyPr>
            <a:lstStyle/>
            <a:p>
              <a:pPr lvl="0"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3600" kern="1200" dirty="0" smtClean="0"/>
                <a:t>Historical</a:t>
              </a:r>
              <a:endParaRPr lang="en-GB" sz="3600" kern="1200" dirty="0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3758159" y="3142892"/>
            <a:ext cx="2808312" cy="1340414"/>
            <a:chOff x="7474" y="1615792"/>
            <a:chExt cx="2234023" cy="1340414"/>
          </a:xfrm>
          <a:solidFill>
            <a:srgbClr val="00B0F0"/>
          </a:solidFill>
        </p:grpSpPr>
        <p:sp>
          <p:nvSpPr>
            <p:cNvPr id="20" name="Rounded Rectangle 19"/>
            <p:cNvSpPr/>
            <p:nvPr/>
          </p:nvSpPr>
          <p:spPr>
            <a:xfrm>
              <a:off x="7474" y="1615792"/>
              <a:ext cx="2234023" cy="1340414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Rounded Rectangle 4"/>
            <p:cNvSpPr/>
            <p:nvPr/>
          </p:nvSpPr>
          <p:spPr>
            <a:xfrm>
              <a:off x="46733" y="1655051"/>
              <a:ext cx="2155505" cy="126189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6210" tIns="156210" rIns="156210" bIns="156210" numCol="1" spcCol="1270" anchor="ctr" anchorCtr="0">
              <a:noAutofit/>
            </a:bodyPr>
            <a:lstStyle/>
            <a:p>
              <a:pPr lvl="0"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3600" kern="1200" dirty="0" smtClean="0"/>
                <a:t>Fantasy</a:t>
              </a:r>
              <a:endParaRPr lang="en-GB" sz="3600" kern="1200" dirty="0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758159" y="4691995"/>
            <a:ext cx="2808312" cy="1340414"/>
            <a:chOff x="7474" y="1615792"/>
            <a:chExt cx="2234023" cy="1340414"/>
          </a:xfrm>
          <a:solidFill>
            <a:srgbClr val="00B0F0"/>
          </a:solidFill>
        </p:grpSpPr>
        <p:sp>
          <p:nvSpPr>
            <p:cNvPr id="23" name="Rounded Rectangle 22"/>
            <p:cNvSpPr/>
            <p:nvPr/>
          </p:nvSpPr>
          <p:spPr>
            <a:xfrm>
              <a:off x="7474" y="1615792"/>
              <a:ext cx="2234023" cy="1340414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Rounded Rectangle 4"/>
            <p:cNvSpPr/>
            <p:nvPr/>
          </p:nvSpPr>
          <p:spPr>
            <a:xfrm>
              <a:off x="46733" y="1655051"/>
              <a:ext cx="2155505" cy="126189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6210" tIns="156210" rIns="156210" bIns="156210" numCol="1" spcCol="1270" anchor="ctr" anchorCtr="0">
              <a:noAutofit/>
            </a:bodyPr>
            <a:lstStyle/>
            <a:p>
              <a:pPr lvl="0"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3600" kern="1200" dirty="0" smtClean="0"/>
                <a:t>Abstract</a:t>
              </a:r>
              <a:endParaRPr lang="en-GB" sz="3600" kern="1200" dirty="0"/>
            </a:p>
          </p:txBody>
        </p:sp>
      </p:grpSp>
      <p:sp>
        <p:nvSpPr>
          <p:cNvPr id="25" name="&quot;No&quot; Symbol 24"/>
          <p:cNvSpPr/>
          <p:nvPr/>
        </p:nvSpPr>
        <p:spPr>
          <a:xfrm>
            <a:off x="4568952" y="4691995"/>
            <a:ext cx="1183294" cy="1454081"/>
          </a:xfrm>
          <a:prstGeom prst="noSmoking">
            <a:avLst>
              <a:gd name="adj" fmla="val 9884"/>
            </a:avLst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7" name="&quot;No&quot; Symbol 26"/>
          <p:cNvSpPr/>
          <p:nvPr/>
        </p:nvSpPr>
        <p:spPr>
          <a:xfrm>
            <a:off x="4568952" y="3103633"/>
            <a:ext cx="1183294" cy="1454081"/>
          </a:xfrm>
          <a:prstGeom prst="noSmoking">
            <a:avLst>
              <a:gd name="adj" fmla="val 9884"/>
            </a:avLst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5793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Narrowing your ideas own </a:t>
            </a:r>
            <a:r>
              <a:rPr lang="en-GB" dirty="0" smtClean="0"/>
              <a:t>(2)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268097" y="3103633"/>
            <a:ext cx="2808312" cy="1340414"/>
            <a:chOff x="7474" y="1615792"/>
            <a:chExt cx="2234023" cy="1340414"/>
          </a:xfrm>
          <a:solidFill>
            <a:srgbClr val="00B0F0"/>
          </a:solidFill>
        </p:grpSpPr>
        <p:sp>
          <p:nvSpPr>
            <p:cNvPr id="5" name="Rounded Rectangle 4"/>
            <p:cNvSpPr/>
            <p:nvPr/>
          </p:nvSpPr>
          <p:spPr>
            <a:xfrm>
              <a:off x="7474" y="1615792"/>
              <a:ext cx="2234023" cy="1340414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ounded Rectangle 4"/>
            <p:cNvSpPr/>
            <p:nvPr/>
          </p:nvSpPr>
          <p:spPr>
            <a:xfrm>
              <a:off x="46733" y="1655051"/>
              <a:ext cx="2155505" cy="126189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6210" tIns="156210" rIns="156210" bIns="156210" numCol="1" spcCol="1270" anchor="ctr" anchorCtr="0">
              <a:noAutofit/>
            </a:bodyPr>
            <a:lstStyle/>
            <a:p>
              <a:pPr lvl="0"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3600" kern="1200" dirty="0" smtClean="0"/>
                <a:t>Historical Exploration</a:t>
              </a:r>
              <a:endParaRPr lang="en-GB" sz="3600" kern="1200" dirty="0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160163" y="2826614"/>
            <a:ext cx="473612" cy="554037"/>
            <a:chOff x="2464900" y="2008981"/>
            <a:chExt cx="473612" cy="554037"/>
          </a:xfrm>
        </p:grpSpPr>
        <p:sp>
          <p:nvSpPr>
            <p:cNvPr id="8" name="Right Arrow 7"/>
            <p:cNvSpPr/>
            <p:nvPr/>
          </p:nvSpPr>
          <p:spPr>
            <a:xfrm>
              <a:off x="2464900" y="2008981"/>
              <a:ext cx="473612" cy="554037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Right Arrow 4"/>
            <p:cNvSpPr/>
            <p:nvPr/>
          </p:nvSpPr>
          <p:spPr>
            <a:xfrm>
              <a:off x="2464900" y="2119788"/>
              <a:ext cx="331528" cy="33242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2500" kern="1200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160163" y="4293096"/>
            <a:ext cx="473612" cy="554037"/>
            <a:chOff x="2464900" y="2008981"/>
            <a:chExt cx="473612" cy="554037"/>
          </a:xfrm>
        </p:grpSpPr>
        <p:sp>
          <p:nvSpPr>
            <p:cNvPr id="11" name="Right Arrow 10"/>
            <p:cNvSpPr/>
            <p:nvPr/>
          </p:nvSpPr>
          <p:spPr>
            <a:xfrm>
              <a:off x="2464900" y="2008981"/>
              <a:ext cx="473612" cy="554037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Right Arrow 4"/>
            <p:cNvSpPr/>
            <p:nvPr/>
          </p:nvSpPr>
          <p:spPr>
            <a:xfrm>
              <a:off x="2464900" y="2119788"/>
              <a:ext cx="331528" cy="33242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2500" kern="1200"/>
            </a:p>
          </p:txBody>
        </p:sp>
      </p:grpSp>
      <p:sp>
        <p:nvSpPr>
          <p:cNvPr id="16" name="Rounded Rectangle 4"/>
          <p:cNvSpPr/>
          <p:nvPr/>
        </p:nvSpPr>
        <p:spPr>
          <a:xfrm>
            <a:off x="6799038" y="1772815"/>
            <a:ext cx="2025373" cy="1053799"/>
          </a:xfrm>
          <a:prstGeom prst="rect">
            <a:avLst/>
          </a:prstGeom>
          <a:solidFill>
            <a:srgbClr val="00B0F0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56210" tIns="156210" rIns="156210" bIns="156210" numCol="1" spcCol="1270" anchor="ctr" anchorCtr="0">
            <a:noAutofit/>
          </a:bodyPr>
          <a:lstStyle/>
          <a:p>
            <a:pPr lvl="0" algn="ctr" defTabSz="1822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3600" kern="1200" dirty="0" smtClean="0"/>
              <a:t>By Land</a:t>
            </a:r>
            <a:endParaRPr lang="en-GB" sz="3600" kern="1200" dirty="0"/>
          </a:p>
        </p:txBody>
      </p:sp>
      <p:sp>
        <p:nvSpPr>
          <p:cNvPr id="17" name="Rounded Rectangle 4"/>
          <p:cNvSpPr/>
          <p:nvPr/>
        </p:nvSpPr>
        <p:spPr>
          <a:xfrm>
            <a:off x="6829430" y="2990436"/>
            <a:ext cx="1994981" cy="1056426"/>
          </a:xfrm>
          <a:prstGeom prst="rect">
            <a:avLst/>
          </a:prstGeom>
          <a:solidFill>
            <a:srgbClr val="00B0F0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56210" tIns="156210" rIns="156210" bIns="156210" numCol="1" spcCol="1270" anchor="ctr" anchorCtr="0">
            <a:noAutofit/>
          </a:bodyPr>
          <a:lstStyle/>
          <a:p>
            <a:pPr lvl="0" algn="ctr" defTabSz="1822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3600" kern="1200" dirty="0" smtClean="0"/>
              <a:t>By Sea</a:t>
            </a:r>
            <a:endParaRPr lang="en-GB" sz="3600" kern="12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3660146" y="2402342"/>
            <a:ext cx="2540270" cy="1176187"/>
            <a:chOff x="7474" y="1615792"/>
            <a:chExt cx="2234023" cy="1340414"/>
          </a:xfrm>
          <a:solidFill>
            <a:srgbClr val="00B0F0"/>
          </a:solidFill>
        </p:grpSpPr>
        <p:sp>
          <p:nvSpPr>
            <p:cNvPr id="20" name="Rounded Rectangle 19"/>
            <p:cNvSpPr/>
            <p:nvPr/>
          </p:nvSpPr>
          <p:spPr>
            <a:xfrm>
              <a:off x="7474" y="1615792"/>
              <a:ext cx="2234023" cy="1340414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Rounded Rectangle 4"/>
            <p:cNvSpPr/>
            <p:nvPr/>
          </p:nvSpPr>
          <p:spPr>
            <a:xfrm>
              <a:off x="46733" y="1655051"/>
              <a:ext cx="2155505" cy="126189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6210" tIns="156210" rIns="156210" bIns="156210" numCol="1" spcCol="1270" anchor="ctr" anchorCtr="0">
              <a:noAutofit/>
            </a:bodyPr>
            <a:lstStyle/>
            <a:p>
              <a:pPr lvl="0"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3600" kern="1200" dirty="0" smtClean="0"/>
                <a:t>Accidental</a:t>
              </a:r>
              <a:endParaRPr lang="en-GB" sz="3600" kern="1200" dirty="0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701402" y="4081597"/>
            <a:ext cx="2540270" cy="1176187"/>
            <a:chOff x="7474" y="1615792"/>
            <a:chExt cx="2234023" cy="1340414"/>
          </a:xfrm>
          <a:solidFill>
            <a:srgbClr val="00B0F0"/>
          </a:solidFill>
        </p:grpSpPr>
        <p:sp>
          <p:nvSpPr>
            <p:cNvPr id="23" name="Rounded Rectangle 22"/>
            <p:cNvSpPr/>
            <p:nvPr/>
          </p:nvSpPr>
          <p:spPr>
            <a:xfrm>
              <a:off x="7474" y="1615792"/>
              <a:ext cx="2234023" cy="1340414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Rounded Rectangle 4"/>
            <p:cNvSpPr/>
            <p:nvPr/>
          </p:nvSpPr>
          <p:spPr>
            <a:xfrm>
              <a:off x="46733" y="1655051"/>
              <a:ext cx="2155505" cy="126189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6210" tIns="156210" rIns="156210" bIns="156210" numCol="1" spcCol="1270" anchor="ctr" anchorCtr="0">
              <a:noAutofit/>
            </a:bodyPr>
            <a:lstStyle/>
            <a:p>
              <a:pPr lvl="0"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3600" kern="1200" dirty="0" smtClean="0"/>
                <a:t>Deliberate</a:t>
              </a:r>
              <a:endParaRPr lang="en-GB" sz="3600" kern="1200" dirty="0"/>
            </a:p>
          </p:txBody>
        </p:sp>
      </p:grpSp>
      <p:sp>
        <p:nvSpPr>
          <p:cNvPr id="25" name="&quot;No&quot; Symbol 24"/>
          <p:cNvSpPr/>
          <p:nvPr/>
        </p:nvSpPr>
        <p:spPr>
          <a:xfrm>
            <a:off x="4338634" y="3967047"/>
            <a:ext cx="1183294" cy="1454081"/>
          </a:xfrm>
          <a:prstGeom prst="noSmoking">
            <a:avLst>
              <a:gd name="adj" fmla="val 9884"/>
            </a:avLst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6262921" y="2086286"/>
            <a:ext cx="473612" cy="554037"/>
            <a:chOff x="2464900" y="2008981"/>
            <a:chExt cx="473612" cy="554037"/>
          </a:xfrm>
        </p:grpSpPr>
        <p:sp>
          <p:nvSpPr>
            <p:cNvPr id="27" name="Right Arrow 26"/>
            <p:cNvSpPr/>
            <p:nvPr/>
          </p:nvSpPr>
          <p:spPr>
            <a:xfrm>
              <a:off x="2464900" y="2008981"/>
              <a:ext cx="473612" cy="554037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Right Arrow 4"/>
            <p:cNvSpPr/>
            <p:nvPr/>
          </p:nvSpPr>
          <p:spPr>
            <a:xfrm>
              <a:off x="2464900" y="2119788"/>
              <a:ext cx="331528" cy="33242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2500" kern="1200"/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6280703" y="3219803"/>
            <a:ext cx="473612" cy="554037"/>
            <a:chOff x="2464900" y="2008981"/>
            <a:chExt cx="473612" cy="554037"/>
          </a:xfrm>
        </p:grpSpPr>
        <p:sp>
          <p:nvSpPr>
            <p:cNvPr id="30" name="Right Arrow 29"/>
            <p:cNvSpPr/>
            <p:nvPr/>
          </p:nvSpPr>
          <p:spPr>
            <a:xfrm>
              <a:off x="2464900" y="2008981"/>
              <a:ext cx="473612" cy="554037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Right Arrow 4"/>
            <p:cNvSpPr/>
            <p:nvPr/>
          </p:nvSpPr>
          <p:spPr>
            <a:xfrm>
              <a:off x="2464900" y="2119788"/>
              <a:ext cx="331528" cy="33242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2500" kern="1200"/>
            </a:p>
          </p:txBody>
        </p:sp>
      </p:grpSp>
      <p:sp>
        <p:nvSpPr>
          <p:cNvPr id="32" name="&quot;No&quot; Symbol 31"/>
          <p:cNvSpPr/>
          <p:nvPr/>
        </p:nvSpPr>
        <p:spPr>
          <a:xfrm>
            <a:off x="7223463" y="1536354"/>
            <a:ext cx="1183294" cy="1454081"/>
          </a:xfrm>
          <a:prstGeom prst="noSmoking">
            <a:avLst>
              <a:gd name="adj" fmla="val 9884"/>
            </a:avLst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874267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25" grpId="0" animBg="1"/>
      <p:bldP spid="3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Narrowing your ideas own </a:t>
            </a:r>
            <a:r>
              <a:rPr lang="en-GB" dirty="0" smtClean="0"/>
              <a:t>(3)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291257" y="2636912"/>
            <a:ext cx="2808312" cy="2269583"/>
            <a:chOff x="7474" y="1615792"/>
            <a:chExt cx="2234023" cy="1340414"/>
          </a:xfrm>
          <a:solidFill>
            <a:srgbClr val="00B0F0"/>
          </a:solidFill>
        </p:grpSpPr>
        <p:sp>
          <p:nvSpPr>
            <p:cNvPr id="5" name="Rounded Rectangle 4"/>
            <p:cNvSpPr/>
            <p:nvPr/>
          </p:nvSpPr>
          <p:spPr>
            <a:xfrm>
              <a:off x="7474" y="1615792"/>
              <a:ext cx="2234023" cy="1340414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ounded Rectangle 4"/>
            <p:cNvSpPr/>
            <p:nvPr/>
          </p:nvSpPr>
          <p:spPr>
            <a:xfrm>
              <a:off x="46733" y="1655051"/>
              <a:ext cx="2155505" cy="126189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6210" tIns="156210" rIns="156210" bIns="156210" numCol="1" spcCol="1270" anchor="ctr" anchorCtr="0">
              <a:noAutofit/>
            </a:bodyPr>
            <a:lstStyle/>
            <a:p>
              <a:pPr lvl="0"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3600" kern="1200" dirty="0" smtClean="0"/>
                <a:t>Historical Exploration by Sea</a:t>
              </a:r>
              <a:endParaRPr lang="en-GB" sz="3600" kern="1200" dirty="0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276822" y="2707318"/>
            <a:ext cx="473612" cy="554037"/>
            <a:chOff x="2464900" y="2008981"/>
            <a:chExt cx="473612" cy="554037"/>
          </a:xfrm>
        </p:grpSpPr>
        <p:sp>
          <p:nvSpPr>
            <p:cNvPr id="8" name="Right Arrow 7"/>
            <p:cNvSpPr/>
            <p:nvPr/>
          </p:nvSpPr>
          <p:spPr>
            <a:xfrm>
              <a:off x="2464900" y="2008981"/>
              <a:ext cx="473612" cy="554037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Right Arrow 4"/>
            <p:cNvSpPr/>
            <p:nvPr/>
          </p:nvSpPr>
          <p:spPr>
            <a:xfrm>
              <a:off x="2464900" y="2119788"/>
              <a:ext cx="331528" cy="33242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2500" kern="1200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276822" y="4285985"/>
            <a:ext cx="473612" cy="554037"/>
            <a:chOff x="2464900" y="2008981"/>
            <a:chExt cx="473612" cy="554037"/>
          </a:xfrm>
        </p:grpSpPr>
        <p:sp>
          <p:nvSpPr>
            <p:cNvPr id="11" name="Right Arrow 10"/>
            <p:cNvSpPr/>
            <p:nvPr/>
          </p:nvSpPr>
          <p:spPr>
            <a:xfrm>
              <a:off x="2464900" y="2008981"/>
              <a:ext cx="473612" cy="554037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Right Arrow 4"/>
            <p:cNvSpPr/>
            <p:nvPr/>
          </p:nvSpPr>
          <p:spPr>
            <a:xfrm>
              <a:off x="2464900" y="2119788"/>
              <a:ext cx="331528" cy="33242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2500" kern="120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854398" y="2314129"/>
            <a:ext cx="1941738" cy="1340414"/>
            <a:chOff x="7474" y="1615792"/>
            <a:chExt cx="2234023" cy="1340414"/>
          </a:xfrm>
          <a:solidFill>
            <a:srgbClr val="00B0F0"/>
          </a:solidFill>
        </p:grpSpPr>
        <p:sp>
          <p:nvSpPr>
            <p:cNvPr id="17" name="Rounded Rectangle 16"/>
            <p:cNvSpPr/>
            <p:nvPr/>
          </p:nvSpPr>
          <p:spPr>
            <a:xfrm>
              <a:off x="7474" y="1615792"/>
              <a:ext cx="2234023" cy="1340414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ounded Rectangle 4"/>
            <p:cNvSpPr/>
            <p:nvPr/>
          </p:nvSpPr>
          <p:spPr>
            <a:xfrm>
              <a:off x="46733" y="1655051"/>
              <a:ext cx="2155505" cy="126189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6210" tIns="156210" rIns="156210" bIns="156210" numCol="1" spcCol="1270" anchor="ctr" anchorCtr="0">
              <a:noAutofit/>
            </a:bodyPr>
            <a:lstStyle/>
            <a:p>
              <a:pPr lvl="0"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3600" kern="1200" dirty="0" smtClean="0"/>
                <a:t>Greek</a:t>
              </a:r>
              <a:endParaRPr lang="en-GB" sz="3600" kern="1200" dirty="0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3889020" y="3892796"/>
            <a:ext cx="1941738" cy="1340414"/>
            <a:chOff x="7474" y="1615792"/>
            <a:chExt cx="2234023" cy="1340414"/>
          </a:xfrm>
          <a:solidFill>
            <a:srgbClr val="00B0F0"/>
          </a:solidFill>
        </p:grpSpPr>
        <p:sp>
          <p:nvSpPr>
            <p:cNvPr id="20" name="Rounded Rectangle 19"/>
            <p:cNvSpPr/>
            <p:nvPr/>
          </p:nvSpPr>
          <p:spPr>
            <a:xfrm>
              <a:off x="7474" y="1615792"/>
              <a:ext cx="2234023" cy="1340414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Rounded Rectangle 4"/>
            <p:cNvSpPr/>
            <p:nvPr/>
          </p:nvSpPr>
          <p:spPr>
            <a:xfrm>
              <a:off x="46733" y="1655051"/>
              <a:ext cx="2155505" cy="126189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6210" tIns="156210" rIns="156210" bIns="156210" numCol="1" spcCol="1270" anchor="ctr" anchorCtr="0">
              <a:noAutofit/>
            </a:bodyPr>
            <a:lstStyle/>
            <a:p>
              <a:pPr lvl="0"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3600" kern="1200" dirty="0" smtClean="0"/>
                <a:t>Roman</a:t>
              </a:r>
              <a:endParaRPr lang="en-GB" sz="3600" kern="1200" dirty="0"/>
            </a:p>
          </p:txBody>
        </p:sp>
      </p:grpSp>
      <p:sp>
        <p:nvSpPr>
          <p:cNvPr id="22" name="&quot;No&quot; Symbol 21"/>
          <p:cNvSpPr/>
          <p:nvPr/>
        </p:nvSpPr>
        <p:spPr>
          <a:xfrm>
            <a:off x="4268242" y="3877500"/>
            <a:ext cx="1183294" cy="1454081"/>
          </a:xfrm>
          <a:prstGeom prst="noSmoking">
            <a:avLst>
              <a:gd name="adj" fmla="val 9884"/>
            </a:avLst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6402309" y="1679002"/>
            <a:ext cx="2445794" cy="1348772"/>
            <a:chOff x="7474" y="1615792"/>
            <a:chExt cx="2234023" cy="1340414"/>
          </a:xfrm>
          <a:solidFill>
            <a:srgbClr val="00B0F0"/>
          </a:solidFill>
        </p:grpSpPr>
        <p:sp>
          <p:nvSpPr>
            <p:cNvPr id="24" name="Rounded Rectangle 23"/>
            <p:cNvSpPr/>
            <p:nvPr/>
          </p:nvSpPr>
          <p:spPr>
            <a:xfrm>
              <a:off x="7474" y="1615792"/>
              <a:ext cx="2234023" cy="1340414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Rounded Rectangle 4"/>
            <p:cNvSpPr/>
            <p:nvPr/>
          </p:nvSpPr>
          <p:spPr>
            <a:xfrm>
              <a:off x="46734" y="1655051"/>
              <a:ext cx="2155505" cy="126189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6210" tIns="156210" rIns="156210" bIns="156210" numCol="1" spcCol="1270" anchor="ctr" anchorCtr="0">
              <a:noAutofit/>
            </a:bodyPr>
            <a:lstStyle/>
            <a:p>
              <a:pPr lvl="0"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3000" dirty="0" smtClean="0"/>
                <a:t>Archaic and Classical</a:t>
              </a:r>
              <a:endParaRPr lang="en-GB" sz="3000" kern="1200" dirty="0"/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6425277" y="3218410"/>
            <a:ext cx="2445794" cy="1348772"/>
            <a:chOff x="7474" y="1615792"/>
            <a:chExt cx="2234023" cy="1340414"/>
          </a:xfrm>
          <a:solidFill>
            <a:srgbClr val="00B0F0"/>
          </a:solidFill>
        </p:grpSpPr>
        <p:sp>
          <p:nvSpPr>
            <p:cNvPr id="27" name="Rounded Rectangle 26"/>
            <p:cNvSpPr/>
            <p:nvPr/>
          </p:nvSpPr>
          <p:spPr>
            <a:xfrm>
              <a:off x="7474" y="1615792"/>
              <a:ext cx="2234023" cy="1340414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Rounded Rectangle 4"/>
            <p:cNvSpPr/>
            <p:nvPr/>
          </p:nvSpPr>
          <p:spPr>
            <a:xfrm>
              <a:off x="46734" y="1655051"/>
              <a:ext cx="2155505" cy="126189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6210" tIns="156210" rIns="156210" bIns="156210" numCol="1" spcCol="1270" anchor="ctr" anchorCtr="0">
              <a:noAutofit/>
            </a:bodyPr>
            <a:lstStyle/>
            <a:p>
              <a:pPr lvl="0"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3000" kern="1200" dirty="0" smtClean="0"/>
                <a:t>Hellenistic</a:t>
              </a:r>
              <a:endParaRPr lang="en-GB" sz="3000" kern="1200" dirty="0"/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6425277" y="4824396"/>
            <a:ext cx="2445794" cy="1348772"/>
            <a:chOff x="7474" y="1615792"/>
            <a:chExt cx="2234023" cy="1340414"/>
          </a:xfrm>
          <a:solidFill>
            <a:srgbClr val="00B0F0"/>
          </a:solidFill>
        </p:grpSpPr>
        <p:sp>
          <p:nvSpPr>
            <p:cNvPr id="30" name="Rounded Rectangle 29"/>
            <p:cNvSpPr/>
            <p:nvPr/>
          </p:nvSpPr>
          <p:spPr>
            <a:xfrm>
              <a:off x="7474" y="1615792"/>
              <a:ext cx="2234023" cy="1340414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Rounded Rectangle 4"/>
            <p:cNvSpPr/>
            <p:nvPr/>
          </p:nvSpPr>
          <p:spPr>
            <a:xfrm>
              <a:off x="46734" y="1655051"/>
              <a:ext cx="2155505" cy="126189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6210" tIns="156210" rIns="156210" bIns="156210" numCol="1" spcCol="1270" anchor="ctr" anchorCtr="0">
              <a:noAutofit/>
            </a:bodyPr>
            <a:lstStyle/>
            <a:p>
              <a:pPr lvl="0"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3000" kern="1200" dirty="0" smtClean="0"/>
                <a:t>Roman Era</a:t>
              </a:r>
              <a:endParaRPr lang="en-GB" sz="3000" kern="1200" dirty="0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5895096" y="2138134"/>
            <a:ext cx="473612" cy="554037"/>
            <a:chOff x="2464900" y="2008981"/>
            <a:chExt cx="473612" cy="554037"/>
          </a:xfrm>
        </p:grpSpPr>
        <p:sp>
          <p:nvSpPr>
            <p:cNvPr id="33" name="Right Arrow 32"/>
            <p:cNvSpPr/>
            <p:nvPr/>
          </p:nvSpPr>
          <p:spPr>
            <a:xfrm>
              <a:off x="2464900" y="2008981"/>
              <a:ext cx="473612" cy="554037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Right Arrow 4"/>
            <p:cNvSpPr/>
            <p:nvPr/>
          </p:nvSpPr>
          <p:spPr>
            <a:xfrm>
              <a:off x="2464900" y="2119788"/>
              <a:ext cx="331528" cy="33242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2500" kern="1200"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873740" y="3494684"/>
            <a:ext cx="473612" cy="554037"/>
            <a:chOff x="2464900" y="2008981"/>
            <a:chExt cx="473612" cy="554037"/>
          </a:xfrm>
        </p:grpSpPr>
        <p:sp>
          <p:nvSpPr>
            <p:cNvPr id="36" name="Right Arrow 35"/>
            <p:cNvSpPr/>
            <p:nvPr/>
          </p:nvSpPr>
          <p:spPr>
            <a:xfrm>
              <a:off x="2464900" y="2008981"/>
              <a:ext cx="473612" cy="554037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Right Arrow 4"/>
            <p:cNvSpPr/>
            <p:nvPr/>
          </p:nvSpPr>
          <p:spPr>
            <a:xfrm>
              <a:off x="2464900" y="2119788"/>
              <a:ext cx="331528" cy="33242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2500" kern="1200"/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5891211" y="5054562"/>
            <a:ext cx="473612" cy="554037"/>
            <a:chOff x="2464900" y="2008981"/>
            <a:chExt cx="473612" cy="554037"/>
          </a:xfrm>
        </p:grpSpPr>
        <p:sp>
          <p:nvSpPr>
            <p:cNvPr id="39" name="Right Arrow 38"/>
            <p:cNvSpPr/>
            <p:nvPr/>
          </p:nvSpPr>
          <p:spPr>
            <a:xfrm>
              <a:off x="2464900" y="2008981"/>
              <a:ext cx="473612" cy="554037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0" name="Right Arrow 4"/>
            <p:cNvSpPr/>
            <p:nvPr/>
          </p:nvSpPr>
          <p:spPr>
            <a:xfrm>
              <a:off x="2464900" y="2119788"/>
              <a:ext cx="331528" cy="33242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2500" kern="1200"/>
            </a:p>
          </p:txBody>
        </p:sp>
      </p:grpSp>
      <p:sp>
        <p:nvSpPr>
          <p:cNvPr id="41" name="&quot;No&quot; Symbol 40"/>
          <p:cNvSpPr/>
          <p:nvPr/>
        </p:nvSpPr>
        <p:spPr>
          <a:xfrm>
            <a:off x="7042413" y="3212380"/>
            <a:ext cx="1183294" cy="1454081"/>
          </a:xfrm>
          <a:prstGeom prst="noSmoking">
            <a:avLst>
              <a:gd name="adj" fmla="val 9884"/>
            </a:avLst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2" name="&quot;No&quot; Symbol 41"/>
          <p:cNvSpPr/>
          <p:nvPr/>
        </p:nvSpPr>
        <p:spPr>
          <a:xfrm>
            <a:off x="7060149" y="4824396"/>
            <a:ext cx="1183294" cy="1454081"/>
          </a:xfrm>
          <a:prstGeom prst="noSmoking">
            <a:avLst>
              <a:gd name="adj" fmla="val 9884"/>
            </a:avLst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67670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41" grpId="0" animBg="1"/>
      <p:bldP spid="4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Narrowing your ideas own </a:t>
            </a:r>
            <a:r>
              <a:rPr lang="en-GB" dirty="0" smtClean="0"/>
              <a:t>(4)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01752" y="1484784"/>
            <a:ext cx="3190127" cy="4752528"/>
            <a:chOff x="7474" y="1615792"/>
            <a:chExt cx="2234023" cy="1340414"/>
          </a:xfrm>
          <a:solidFill>
            <a:srgbClr val="00B0F0"/>
          </a:solidFill>
        </p:grpSpPr>
        <p:sp>
          <p:nvSpPr>
            <p:cNvPr id="5" name="Rounded Rectangle 4"/>
            <p:cNvSpPr/>
            <p:nvPr/>
          </p:nvSpPr>
          <p:spPr>
            <a:xfrm>
              <a:off x="7474" y="1615792"/>
              <a:ext cx="2234023" cy="1340414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ounded Rectangle 4"/>
            <p:cNvSpPr/>
            <p:nvPr/>
          </p:nvSpPr>
          <p:spPr>
            <a:xfrm>
              <a:off x="46733" y="1655051"/>
              <a:ext cx="2155505" cy="126189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6210" tIns="156210" rIns="156210" bIns="156210" numCol="1" spcCol="1270" anchor="ctr" anchorCtr="0">
              <a:noAutofit/>
            </a:bodyPr>
            <a:lstStyle/>
            <a:p>
              <a:pPr lvl="0"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3600" kern="1200" dirty="0" smtClean="0"/>
                <a:t>Historical Exploration by Sea – focus on the Greeks – Archaic and Classical Period</a:t>
              </a:r>
              <a:endParaRPr lang="en-GB" sz="3600" kern="1200" dirty="0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707904" y="2051132"/>
            <a:ext cx="473612" cy="554037"/>
            <a:chOff x="2464900" y="2008981"/>
            <a:chExt cx="473612" cy="554037"/>
          </a:xfrm>
        </p:grpSpPr>
        <p:sp>
          <p:nvSpPr>
            <p:cNvPr id="8" name="Right Arrow 7"/>
            <p:cNvSpPr/>
            <p:nvPr/>
          </p:nvSpPr>
          <p:spPr>
            <a:xfrm>
              <a:off x="2464900" y="2008981"/>
              <a:ext cx="473612" cy="554037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Right Arrow 4"/>
            <p:cNvSpPr/>
            <p:nvPr/>
          </p:nvSpPr>
          <p:spPr>
            <a:xfrm>
              <a:off x="2464900" y="2119788"/>
              <a:ext cx="331528" cy="33242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2500" kern="1200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697164" y="3307010"/>
            <a:ext cx="473612" cy="554037"/>
            <a:chOff x="2464900" y="2008981"/>
            <a:chExt cx="473612" cy="554037"/>
          </a:xfrm>
        </p:grpSpPr>
        <p:sp>
          <p:nvSpPr>
            <p:cNvPr id="11" name="Right Arrow 10"/>
            <p:cNvSpPr/>
            <p:nvPr/>
          </p:nvSpPr>
          <p:spPr>
            <a:xfrm>
              <a:off x="2464900" y="2008981"/>
              <a:ext cx="473612" cy="554037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Right Arrow 4"/>
            <p:cNvSpPr/>
            <p:nvPr/>
          </p:nvSpPr>
          <p:spPr>
            <a:xfrm>
              <a:off x="2464900" y="2119788"/>
              <a:ext cx="331528" cy="33242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2500" kern="120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697164" y="4510270"/>
            <a:ext cx="473612" cy="554037"/>
            <a:chOff x="2464900" y="2008981"/>
            <a:chExt cx="473612" cy="554037"/>
          </a:xfrm>
        </p:grpSpPr>
        <p:sp>
          <p:nvSpPr>
            <p:cNvPr id="14" name="Right Arrow 13"/>
            <p:cNvSpPr/>
            <p:nvPr/>
          </p:nvSpPr>
          <p:spPr>
            <a:xfrm>
              <a:off x="2464900" y="2008981"/>
              <a:ext cx="473612" cy="554037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Right Arrow 4"/>
            <p:cNvSpPr/>
            <p:nvPr/>
          </p:nvSpPr>
          <p:spPr>
            <a:xfrm>
              <a:off x="2464900" y="2119788"/>
              <a:ext cx="331528" cy="33242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2500" kern="120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4528404" y="1772815"/>
            <a:ext cx="2095608" cy="1044733"/>
            <a:chOff x="7474" y="1615792"/>
            <a:chExt cx="2234023" cy="1340414"/>
          </a:xfrm>
          <a:solidFill>
            <a:srgbClr val="00B0F0"/>
          </a:solidFill>
        </p:grpSpPr>
        <p:sp>
          <p:nvSpPr>
            <p:cNvPr id="17" name="Rounded Rectangle 16"/>
            <p:cNvSpPr/>
            <p:nvPr/>
          </p:nvSpPr>
          <p:spPr>
            <a:xfrm>
              <a:off x="7474" y="1615792"/>
              <a:ext cx="2234023" cy="1340414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ounded Rectangle 4"/>
            <p:cNvSpPr/>
            <p:nvPr/>
          </p:nvSpPr>
          <p:spPr>
            <a:xfrm>
              <a:off x="46733" y="1655051"/>
              <a:ext cx="2155505" cy="126189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6210" tIns="156210" rIns="156210" bIns="156210" numCol="1" spcCol="1270" anchor="ctr" anchorCtr="0">
              <a:noAutofit/>
            </a:bodyPr>
            <a:lstStyle/>
            <a:p>
              <a:pPr lvl="0"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3600" kern="1200" dirty="0" smtClean="0"/>
                <a:t>India</a:t>
              </a:r>
              <a:endParaRPr lang="en-GB" sz="3600" kern="1200" dirty="0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4519448" y="2967105"/>
            <a:ext cx="2152949" cy="1037959"/>
            <a:chOff x="7474" y="1615792"/>
            <a:chExt cx="2234023" cy="1340414"/>
          </a:xfrm>
          <a:solidFill>
            <a:srgbClr val="00B0F0"/>
          </a:solidFill>
        </p:grpSpPr>
        <p:sp>
          <p:nvSpPr>
            <p:cNvPr id="20" name="Rounded Rectangle 19"/>
            <p:cNvSpPr/>
            <p:nvPr/>
          </p:nvSpPr>
          <p:spPr>
            <a:xfrm>
              <a:off x="7474" y="1615792"/>
              <a:ext cx="2234023" cy="1340414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Rounded Rectangle 4"/>
            <p:cNvSpPr/>
            <p:nvPr/>
          </p:nvSpPr>
          <p:spPr>
            <a:xfrm>
              <a:off x="46733" y="1655051"/>
              <a:ext cx="2155505" cy="126189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6210" tIns="156210" rIns="156210" bIns="156210" numCol="1" spcCol="1270" anchor="ctr" anchorCtr="0">
              <a:noAutofit/>
            </a:bodyPr>
            <a:lstStyle/>
            <a:p>
              <a:pPr lvl="0"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3600" dirty="0" smtClean="0"/>
                <a:t>Ethiopia</a:t>
              </a:r>
              <a:endParaRPr lang="en-GB" sz="3600" kern="1200" dirty="0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4519448" y="4214922"/>
            <a:ext cx="2095607" cy="1050204"/>
            <a:chOff x="7474" y="1615792"/>
            <a:chExt cx="2355170" cy="1340414"/>
          </a:xfrm>
          <a:solidFill>
            <a:srgbClr val="00B0F0"/>
          </a:solidFill>
        </p:grpSpPr>
        <p:sp>
          <p:nvSpPr>
            <p:cNvPr id="23" name="Rounded Rectangle 22"/>
            <p:cNvSpPr/>
            <p:nvPr/>
          </p:nvSpPr>
          <p:spPr>
            <a:xfrm>
              <a:off x="7474" y="1615792"/>
              <a:ext cx="2234023" cy="1340414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Rounded Rectangle 4"/>
            <p:cNvSpPr/>
            <p:nvPr/>
          </p:nvSpPr>
          <p:spPr>
            <a:xfrm>
              <a:off x="46733" y="1655051"/>
              <a:ext cx="2315911" cy="126189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6210" tIns="156210" rIns="156210" bIns="156210" numCol="1" spcCol="1270" anchor="ctr" anchorCtr="0">
              <a:noAutofit/>
            </a:bodyPr>
            <a:lstStyle/>
            <a:p>
              <a:pPr lvl="0"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3000" dirty="0" smtClean="0"/>
                <a:t>Northern Europe</a:t>
              </a:r>
              <a:endParaRPr lang="en-GB" sz="3000" kern="1200" dirty="0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4519448" y="5373216"/>
            <a:ext cx="2067738" cy="948197"/>
            <a:chOff x="7474" y="1615792"/>
            <a:chExt cx="2234023" cy="1340414"/>
          </a:xfrm>
          <a:solidFill>
            <a:srgbClr val="00B0F0"/>
          </a:solidFill>
        </p:grpSpPr>
        <p:sp>
          <p:nvSpPr>
            <p:cNvPr id="28" name="Rounded Rectangle 27"/>
            <p:cNvSpPr/>
            <p:nvPr/>
          </p:nvSpPr>
          <p:spPr>
            <a:xfrm>
              <a:off x="7474" y="1615792"/>
              <a:ext cx="2234023" cy="1340414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Rounded Rectangle 4"/>
            <p:cNvSpPr/>
            <p:nvPr/>
          </p:nvSpPr>
          <p:spPr>
            <a:xfrm>
              <a:off x="46733" y="1655051"/>
              <a:ext cx="2155505" cy="126189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6210" tIns="156210" rIns="156210" bIns="156210" numCol="1" spcCol="1270" anchor="ctr" anchorCtr="0">
              <a:noAutofit/>
            </a:bodyPr>
            <a:lstStyle/>
            <a:p>
              <a:pPr lvl="0"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3000" dirty="0" smtClean="0"/>
                <a:t>West Africa</a:t>
              </a:r>
              <a:endParaRPr lang="en-GB" sz="3000" kern="1200" dirty="0"/>
            </a:p>
          </p:txBody>
        </p:sp>
      </p:grpSp>
      <p:sp>
        <p:nvSpPr>
          <p:cNvPr id="30" name="&quot;No&quot; Symbol 29"/>
          <p:cNvSpPr/>
          <p:nvPr/>
        </p:nvSpPr>
        <p:spPr>
          <a:xfrm>
            <a:off x="5143853" y="4245681"/>
            <a:ext cx="881727" cy="957488"/>
          </a:xfrm>
          <a:prstGeom prst="noSmoking">
            <a:avLst>
              <a:gd name="adj" fmla="val 9884"/>
            </a:avLst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&quot;No&quot; Symbol 30"/>
          <p:cNvSpPr/>
          <p:nvPr/>
        </p:nvSpPr>
        <p:spPr>
          <a:xfrm>
            <a:off x="5135344" y="2996807"/>
            <a:ext cx="881727" cy="957488"/>
          </a:xfrm>
          <a:prstGeom prst="noSmoking">
            <a:avLst>
              <a:gd name="adj" fmla="val 9884"/>
            </a:avLst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3" name="&quot;No&quot; Symbol 32"/>
          <p:cNvSpPr/>
          <p:nvPr/>
        </p:nvSpPr>
        <p:spPr>
          <a:xfrm>
            <a:off x="5155058" y="5415745"/>
            <a:ext cx="881727" cy="957488"/>
          </a:xfrm>
          <a:prstGeom prst="noSmoking">
            <a:avLst>
              <a:gd name="adj" fmla="val 9884"/>
            </a:avLst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782123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Problems!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628800"/>
            <a:ext cx="8503920" cy="4470248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 smtClean="0"/>
              <a:t>There is a archaic period Greek explorer who travels down the Indus, via the Indian Ocean to the Red Sea – </a:t>
            </a:r>
            <a:r>
              <a:rPr lang="en-GB" b="1" dirty="0" err="1" smtClean="0"/>
              <a:t>Scylax</a:t>
            </a:r>
            <a:r>
              <a:rPr lang="en-GB" b="1" dirty="0" smtClean="0"/>
              <a:t> of </a:t>
            </a:r>
            <a:r>
              <a:rPr lang="en-GB" b="1" dirty="0" err="1" smtClean="0"/>
              <a:t>Caryanda</a:t>
            </a:r>
            <a:r>
              <a:rPr lang="en-GB" b="1" dirty="0" smtClean="0"/>
              <a:t>.</a:t>
            </a:r>
          </a:p>
          <a:p>
            <a:endParaRPr lang="en-GB" b="1" dirty="0"/>
          </a:p>
          <a:p>
            <a:r>
              <a:rPr lang="en-GB" b="1" dirty="0" smtClean="0"/>
              <a:t>However this is deliberative rather than accidental.</a:t>
            </a:r>
          </a:p>
          <a:p>
            <a:endParaRPr lang="en-GB" b="1" dirty="0"/>
          </a:p>
          <a:p>
            <a:r>
              <a:rPr lang="en-GB" b="1" dirty="0" smtClean="0">
                <a:solidFill>
                  <a:srgbClr val="FF0000"/>
                </a:solidFill>
              </a:rPr>
              <a:t>More importantly there is a snag – very limited historical evidence for him and his voyage survives – mostly fragmentary – possible, but more challenging than I want for the Project. 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1283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 I do?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662736" cy="5214320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A this point I may need to alter my parameters:</a:t>
            </a:r>
          </a:p>
          <a:p>
            <a:pPr lvl="1"/>
            <a:r>
              <a:rPr lang="en-GB" dirty="0" smtClean="0"/>
              <a:t>I want to keep the same period but am flexible culturally and geographically:</a:t>
            </a:r>
          </a:p>
          <a:p>
            <a:pPr lvl="2"/>
            <a:r>
              <a:rPr lang="en-GB" dirty="0" smtClean="0"/>
              <a:t>May the voyage of Hanno – still Archaic – but a Carthaginian explorer who travelled down the western coast of Africa.</a:t>
            </a:r>
          </a:p>
          <a:p>
            <a:pPr lvl="1"/>
            <a:r>
              <a:rPr lang="en-GB" dirty="0" smtClean="0"/>
              <a:t>I want to stick with the Greek and roughly to the Archaic or Classical period, but am flexible otherwise:</a:t>
            </a:r>
          </a:p>
          <a:p>
            <a:pPr lvl="2"/>
            <a:r>
              <a:rPr lang="en-GB" dirty="0" smtClean="0"/>
              <a:t>Maybe </a:t>
            </a:r>
            <a:r>
              <a:rPr lang="en-GB" dirty="0" err="1" smtClean="0"/>
              <a:t>Ctesias</a:t>
            </a:r>
            <a:r>
              <a:rPr lang="en-GB" dirty="0"/>
              <a:t> of </a:t>
            </a:r>
            <a:r>
              <a:rPr lang="en-GB" dirty="0" smtClean="0"/>
              <a:t>Cnidus’ </a:t>
            </a:r>
            <a:r>
              <a:rPr lang="en-GB" i="1" dirty="0" err="1" smtClean="0"/>
              <a:t>Indica</a:t>
            </a:r>
            <a:r>
              <a:rPr lang="en-GB" i="1" dirty="0" smtClean="0"/>
              <a:t> </a:t>
            </a:r>
            <a:r>
              <a:rPr lang="en-GB" dirty="0" smtClean="0"/>
              <a:t>– travelled to Persian court but did not directly go to India – nevertheless a good amount of fragments survive. </a:t>
            </a:r>
          </a:p>
          <a:p>
            <a:pPr lvl="1"/>
            <a:r>
              <a:rPr lang="en-GB" dirty="0" smtClean="0"/>
              <a:t>I am willing to change the period, but want to stick with the Greeks and with the geographic focus:</a:t>
            </a:r>
          </a:p>
          <a:p>
            <a:pPr lvl="2"/>
            <a:r>
              <a:rPr lang="en-GB" dirty="0" err="1" smtClean="0"/>
              <a:t>Eudoxus</a:t>
            </a:r>
            <a:r>
              <a:rPr lang="en-GB" dirty="0" smtClean="0"/>
              <a:t> of </a:t>
            </a:r>
            <a:r>
              <a:rPr lang="en-GB" dirty="0" err="1" smtClean="0"/>
              <a:t>Cyzicus</a:t>
            </a:r>
            <a:r>
              <a:rPr lang="en-GB" dirty="0" smtClean="0"/>
              <a:t> – voyages to India, but in the late second century BC. </a:t>
            </a:r>
          </a:p>
          <a:p>
            <a:pPr lvl="2"/>
            <a:endParaRPr lang="en-GB" dirty="0"/>
          </a:p>
          <a:p>
            <a:r>
              <a:rPr lang="en-GB" dirty="0" smtClean="0"/>
              <a:t>I am flexible in all elements, but I feel more comfortable with more substantial textual material and a good range of scholarship:</a:t>
            </a:r>
          </a:p>
          <a:p>
            <a:pPr marL="274320" lvl="1" indent="0">
              <a:buNone/>
            </a:pPr>
            <a:r>
              <a:rPr lang="en-GB" dirty="0" err="1" smtClean="0">
                <a:solidFill>
                  <a:srgbClr val="FFFF00"/>
                </a:solidFill>
              </a:rPr>
              <a:t>Philostratus</a:t>
            </a:r>
            <a:r>
              <a:rPr lang="en-GB" dirty="0" smtClean="0">
                <a:solidFill>
                  <a:srgbClr val="FFFF00"/>
                </a:solidFill>
              </a:rPr>
              <a:t>’ </a:t>
            </a:r>
            <a:r>
              <a:rPr lang="en-GB" i="1" dirty="0" smtClean="0">
                <a:solidFill>
                  <a:srgbClr val="FFFF00"/>
                </a:solidFill>
              </a:rPr>
              <a:t>Life of Apollonius of </a:t>
            </a:r>
            <a:r>
              <a:rPr lang="en-GB" i="1" dirty="0" err="1" smtClean="0">
                <a:solidFill>
                  <a:srgbClr val="FFFF00"/>
                </a:solidFill>
              </a:rPr>
              <a:t>Tyana</a:t>
            </a:r>
            <a:r>
              <a:rPr lang="en-GB" i="1" dirty="0" smtClean="0">
                <a:solidFill>
                  <a:srgbClr val="FFFF00"/>
                </a:solidFill>
              </a:rPr>
              <a:t> </a:t>
            </a:r>
            <a:r>
              <a:rPr lang="en-GB" dirty="0" smtClean="0">
                <a:solidFill>
                  <a:srgbClr val="FFFF00"/>
                </a:solidFill>
              </a:rPr>
              <a:t>books 2 and 3.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066170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GB" sz="6000" dirty="0" smtClean="0"/>
              <a:t>Now What? – Part 2</a:t>
            </a:r>
            <a:endParaRPr lang="en-GB" sz="6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45690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Step 1: Narrowing it down</a:t>
            </a:r>
            <a:endParaRPr lang="en-GB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316230472"/>
              </p:ext>
            </p:extLst>
          </p:nvPr>
        </p:nvGraphicFramePr>
        <p:xfrm>
          <a:off x="301625" y="1527175"/>
          <a:ext cx="8504238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5276075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Step 1: Narrowing it down</a:t>
            </a:r>
            <a:endParaRPr lang="en-GB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03090844"/>
              </p:ext>
            </p:extLst>
          </p:nvPr>
        </p:nvGraphicFramePr>
        <p:xfrm>
          <a:off x="301625" y="1527175"/>
          <a:ext cx="8504238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521576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en-GB" dirty="0" smtClean="0"/>
              <a:t>Step 1: Narrowing it down</a:t>
            </a:r>
            <a:endParaRPr lang="en-GB" dirty="0"/>
          </a:p>
        </p:txBody>
      </p:sp>
      <p:graphicFrame>
        <p:nvGraphicFramePr>
          <p:cNvPr id="5" name="Content Placeholder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759880423"/>
              </p:ext>
            </p:extLst>
          </p:nvPr>
        </p:nvGraphicFramePr>
        <p:xfrm>
          <a:off x="301625" y="1527175"/>
          <a:ext cx="8504238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8673791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 2: Focusing your reading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5350368" cy="4572000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is available?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ANCIENT evidence is available and can you access it?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MODERN scholarship is available and can you access it?</a:t>
            </a:r>
            <a:endParaRPr lang="en-GB" dirty="0"/>
          </a:p>
        </p:txBody>
      </p:sp>
      <p:pic>
        <p:nvPicPr>
          <p:cNvPr id="6" name="Picture 2" descr="http://www.christusrex.org/www1/vaticano/ETb-Amphora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45" b="96705" l="7431" r="92317">
                        <a14:foregroundMark x1="68136" y1="2404" x2="68136" y2="2404"/>
                        <a14:foregroundMark x1="55164" y1="92520" x2="55164" y2="92520"/>
                        <a14:foregroundMark x1="52771" y1="96972" x2="52771" y2="96972"/>
                        <a14:foregroundMark x1="92569" y1="21906" x2="92569" y2="21906"/>
                        <a14:foregroundMark x1="7431" y1="26002" x2="7431" y2="26002"/>
                        <a14:foregroundMark x1="76322" y1="445" x2="76322" y2="4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2775" y="1052736"/>
            <a:ext cx="3686175" cy="521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 3: Tweaking the topic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9512" y="1527048"/>
            <a:ext cx="5472608" cy="4926288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A lot more material to </a:t>
            </a:r>
            <a:r>
              <a:rPr lang="en-GB" smtClean="0"/>
              <a:t>do with adult women, less clear on children.</a:t>
            </a:r>
            <a:endParaRPr lang="en-GB" dirty="0" smtClean="0"/>
          </a:p>
          <a:p>
            <a:pPr marL="788670" lvl="1" indent="-514350">
              <a:buFont typeface="+mj-lt"/>
              <a:buAutoNum type="arabicPeriod"/>
            </a:pPr>
            <a:r>
              <a:rPr lang="en-GB" smtClean="0"/>
              <a:t>There are quite a few Augustan poems mentioning women spinners</a:t>
            </a:r>
          </a:p>
          <a:p>
            <a:pPr marL="514350" indent="-514350">
              <a:buFont typeface="+mj-lt"/>
              <a:buAutoNum type="arabicPeriod"/>
            </a:pPr>
            <a:r>
              <a:rPr lang="en-GB" smtClean="0"/>
              <a:t>There </a:t>
            </a:r>
            <a:r>
              <a:rPr lang="en-GB" dirty="0" smtClean="0"/>
              <a:t>is some </a:t>
            </a:r>
            <a:r>
              <a:rPr lang="en-GB" smtClean="0"/>
              <a:t>scholarship on paid spinning in the empire</a:t>
            </a:r>
          </a:p>
          <a:p>
            <a:pPr marL="788670" lvl="1" indent="-514350">
              <a:buFont typeface="+mj-lt"/>
              <a:buAutoNum type="arabicPeriod"/>
            </a:pPr>
            <a:r>
              <a:rPr lang="en-GB" smtClean="0"/>
              <a:t>but it doesn’t relate to young women especially</a:t>
            </a: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smtClean="0"/>
              <a:t>So, not young women/girl children</a:t>
            </a: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smtClean="0"/>
              <a:t>Plenty of papyriological evidence… …but I can’t access it…</a:t>
            </a:r>
          </a:p>
          <a:p>
            <a:pPr marL="514350" indent="-514350">
              <a:buFont typeface="+mj-lt"/>
              <a:buAutoNum type="arabicPeriod"/>
            </a:pPr>
            <a:r>
              <a:rPr lang="en-GB" smtClean="0"/>
              <a:t>…so, NOT Roman Egypt…</a:t>
            </a:r>
          </a:p>
          <a:p>
            <a:pPr marL="514350" indent="-514350">
              <a:buFont typeface="+mj-lt"/>
              <a:buAutoNum type="arabicPeriod"/>
            </a:pPr>
            <a:r>
              <a:rPr lang="en-GB" smtClean="0"/>
              <a:t>…and I have little previous knowledge about life in the provinces, so…</a:t>
            </a:r>
          </a:p>
          <a:p>
            <a:pPr marL="514350" indent="-514350">
              <a:buFont typeface="+mj-lt"/>
              <a:buAutoNum type="arabicPeriod"/>
            </a:pPr>
            <a:r>
              <a:rPr lang="en-GB" smtClean="0"/>
              <a:t>…either: I’ll stick with spinning women in Augustan literature and the historical context</a:t>
            </a:r>
          </a:p>
          <a:p>
            <a:pPr marL="514350" indent="-514350">
              <a:buFont typeface="+mj-lt"/>
              <a:buAutoNum type="arabicPeriod"/>
            </a:pPr>
            <a:r>
              <a:rPr lang="en-GB" smtClean="0"/>
              <a:t>…or: I’ll use this module as a stepping stone to get to grips with a completely new area: I do have time to do research here!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378468"/>
            <a:ext cx="2738903" cy="486916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 4: Write a working title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A </a:t>
            </a:r>
            <a:r>
              <a:rPr lang="en-GB" b="1" dirty="0" smtClean="0"/>
              <a:t>working title </a:t>
            </a:r>
            <a:r>
              <a:rPr lang="en-GB" dirty="0" smtClean="0"/>
              <a:t>needs to tell you and the reader what the topic is about.</a:t>
            </a:r>
          </a:p>
          <a:p>
            <a:r>
              <a:rPr lang="en-GB" dirty="0" smtClean="0"/>
              <a:t>It needs to have the possibility of an answer</a:t>
            </a:r>
          </a:p>
          <a:p>
            <a:r>
              <a:rPr lang="en-GB" dirty="0" smtClean="0"/>
              <a:t>It needs to create the need for an </a:t>
            </a:r>
            <a:r>
              <a:rPr lang="en-GB" b="1" dirty="0" smtClean="0"/>
              <a:t>argument</a:t>
            </a:r>
            <a:r>
              <a:rPr lang="en-GB" dirty="0" smtClean="0"/>
              <a:t> or </a:t>
            </a:r>
            <a:r>
              <a:rPr lang="en-GB" b="1" dirty="0" smtClean="0"/>
              <a:t>discussion</a:t>
            </a:r>
            <a:r>
              <a:rPr lang="en-GB" dirty="0" smtClean="0"/>
              <a:t> rather than merely be </a:t>
            </a:r>
            <a:r>
              <a:rPr lang="en-GB" b="1" dirty="0" smtClean="0"/>
              <a:t>descriptive</a:t>
            </a:r>
          </a:p>
          <a:p>
            <a:r>
              <a:rPr lang="en-GB" dirty="0" smtClean="0"/>
              <a:t>For example:</a:t>
            </a: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67544" y="4386236"/>
            <a:ext cx="8503920" cy="965848"/>
          </a:xfrm>
          <a:prstGeom prst="rect">
            <a:avLst/>
          </a:prstGeom>
        </p:spPr>
        <p:txBody>
          <a:bodyPr vert="horz">
            <a:normAutofit fontScale="85000" lnSpcReduction="2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mtClean="0"/>
              <a:t>Do the descriptions of female wool work in Augustan poetry support the idea that women could support themselves by wool-work in the 1</a:t>
            </a:r>
            <a:r>
              <a:rPr lang="en-GB" baseline="30000" smtClean="0"/>
              <a:t>st</a:t>
            </a:r>
            <a:r>
              <a:rPr lang="en-GB" smtClean="0"/>
              <a:t> C BC?</a:t>
            </a:r>
            <a:endParaRPr lang="en-GB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Working titles and the Eye-catcher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133056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A working title (or subtitle) is there to tell the reader specifically what your work is about.</a:t>
            </a:r>
          </a:p>
          <a:p>
            <a:r>
              <a:rPr lang="en-GB" dirty="0" smtClean="0"/>
              <a:t>The “eye-catcher” is there to seduce the reader into picking up your work with interest.</a:t>
            </a:r>
          </a:p>
          <a:p>
            <a:r>
              <a:rPr lang="en-GB" dirty="0" smtClean="0"/>
              <a:t>The “eye-catcher” is best written when you are nearing the completion of your work.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1212728"/>
            <a:ext cx="3312368" cy="5278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Preparation before the deadline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r>
              <a:rPr lang="en-GB" dirty="0" smtClean="0"/>
              <a:t>Work on your title.</a:t>
            </a:r>
          </a:p>
          <a:p>
            <a:r>
              <a:rPr lang="en-GB" dirty="0" smtClean="0"/>
              <a:t>Consult with other members of your group </a:t>
            </a:r>
            <a:br>
              <a:rPr lang="en-GB" dirty="0" smtClean="0"/>
            </a:br>
            <a:r>
              <a:rPr lang="en-GB" dirty="0" smtClean="0"/>
              <a:t>or with us.</a:t>
            </a:r>
          </a:p>
          <a:p>
            <a:r>
              <a:rPr lang="en-GB" dirty="0" smtClean="0"/>
              <a:t>You will need to have a working title Friday.</a:t>
            </a:r>
          </a:p>
          <a:p>
            <a:r>
              <a:rPr lang="en-GB" b="1" dirty="0" smtClean="0"/>
              <a:t>Publish your working title on the Moodle forum by 3 pm on Friday, 29 January 2016.</a:t>
            </a:r>
          </a:p>
          <a:p>
            <a:r>
              <a:rPr lang="en-GB" dirty="0" smtClean="0"/>
              <a:t>Check the forum regularly over the next few days as you will be receiving approval and/or feedback on your working title.</a:t>
            </a:r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1005</TotalTime>
  <Words>1012</Words>
  <Application>Microsoft Office PowerPoint</Application>
  <PresentationFormat>On-screen Show (4:3)</PresentationFormat>
  <Paragraphs>144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Georgia</vt:lpstr>
      <vt:lpstr>Wingdings</vt:lpstr>
      <vt:lpstr>Wingdings 2</vt:lpstr>
      <vt:lpstr>Civic</vt:lpstr>
      <vt:lpstr>Classics Project</vt:lpstr>
      <vt:lpstr>From Idea to Project</vt:lpstr>
      <vt:lpstr>Considerations: The Material</vt:lpstr>
      <vt:lpstr>Considerations: Materials</vt:lpstr>
      <vt:lpstr>Considerations: About you</vt:lpstr>
      <vt:lpstr>To think about</vt:lpstr>
      <vt:lpstr>You have chosen your subject area…</vt:lpstr>
      <vt:lpstr>Narrowing your ideas own (1)</vt:lpstr>
      <vt:lpstr>Narrowing your ideas own (2)</vt:lpstr>
      <vt:lpstr>Narrowing your ideas own (3)</vt:lpstr>
      <vt:lpstr>Narrowing your ideas own (4)</vt:lpstr>
      <vt:lpstr>Problems!</vt:lpstr>
      <vt:lpstr>What do I do?</vt:lpstr>
      <vt:lpstr>PowerPoint Presentation</vt:lpstr>
      <vt:lpstr>Step 1: Narrowing it down</vt:lpstr>
      <vt:lpstr>Step 1: Narrowing it down</vt:lpstr>
      <vt:lpstr>Step 1: Narrowing it down</vt:lpstr>
      <vt:lpstr>Step 2: Focusing your reading</vt:lpstr>
      <vt:lpstr>Step 3: Tweaking the topic</vt:lpstr>
      <vt:lpstr>Step 4: Write a working title</vt:lpstr>
      <vt:lpstr>Working titles and the Eye-catcher</vt:lpstr>
      <vt:lpstr>Preparation before the deadline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Errietta Bissa</dc:creator>
  <cp:lastModifiedBy>Reviewer 1</cp:lastModifiedBy>
  <cp:revision>39</cp:revision>
  <dcterms:created xsi:type="dcterms:W3CDTF">2012-02-03T09:08:15Z</dcterms:created>
  <dcterms:modified xsi:type="dcterms:W3CDTF">2016-01-28T15:42:41Z</dcterms:modified>
</cp:coreProperties>
</file>