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399" r:id="rId5"/>
    <p:sldId id="258" r:id="rId6"/>
    <p:sldId id="334" r:id="rId7"/>
    <p:sldId id="388" r:id="rId8"/>
    <p:sldId id="389" r:id="rId9"/>
    <p:sldId id="393" r:id="rId10"/>
    <p:sldId id="400" r:id="rId11"/>
    <p:sldId id="259" r:id="rId12"/>
    <p:sldId id="264" r:id="rId13"/>
    <p:sldId id="265" r:id="rId14"/>
    <p:sldId id="266" r:id="rId15"/>
    <p:sldId id="396" r:id="rId16"/>
    <p:sldId id="267" r:id="rId17"/>
    <p:sldId id="395" r:id="rId18"/>
    <p:sldId id="39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7" d="100"/>
          <a:sy n="87" d="100"/>
        </p:scale>
        <p:origin x="5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49:05.020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24 24575,'0'-4'0,"0"-5"0,0-1-8191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0:12.229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1666 1 24575,'0'0'0,"0"0"0,1 0 0,-1 0 0,0 1 0,0-1 0,0 0 0,1 0 0,-1 0 0,0 1 0,0-1 0,0 0 0,0 0 0,0 0 0,0 1 0,0-1 0,1 0 0,-1 0 0,0 1 0,0-1 0,0 0 0,0 0 0,0 1 0,0-1 0,0 0 0,0 0 0,0 0 0,0 1 0,0-1 0,0 0 0,-1 0 0,1 1 0,0-1 0,0 0 0,0 0 0,0 1 0,0-1 0,0 0 0,-1 0 0,1 0 0,0 1 0,0-1 0,0 0 0,0 0 0,-1 0 0,1 0 0,0 0 0,0 1 0,0-1 0,-1 0 0,1 0 0,-14 17 0,13-16 0,-190 189 0,57-63 0,123-116 0,-462 510 0,418-450 0,4 2 0,2 2 0,4 3 0,3 1 0,-58 158 0,58-100 0,-46 273 0,38 151 0,9 249 0,-3 83 0,37-676 0,-28 608 0,-40-4 0,49-632 0,-40 342 0,41 2 0,28 121 0,-3-436 0,4-165 0,2-1 0,3 0 0,1 0 0,34 94 0,-8-28 0,-9-24 0,4-2 0,57 117 0,-39-122 0,3-3 0,99 120 0,-137-186 0,2 6 0,-1 1 0,-1 0 0,11 29 0,-3-6 0,12 23 0,-15-28 0,1-2 0,2-1 0,44 61 0,-65-100 0,-1-1 0,0 1 0,0-1 0,0 0 0,1 1 0,-1-1 0,0 0 0,1 1 0,-1-1 0,0 0 0,1 0 0,-1 1 0,0-1 0,1 0 0,-1 0 0,0 0 0,1 1 0,-1-1 0,1 0 0,-1 0 0,1 0 0,-1 0 0,0 0 0,1 0 0,-1 0 0,1 0 0,-1 0 0,0 0 0,1 0 0,-1 0 0,1 0 0,0 0 0,7-14 0,1-29 0,-8 36 0,4-13-118,1-1 1,1 1-1,13-27 0,-13 30-776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0:13.981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699 0 24575,'-18'357'0,"15"-336"0,1 4 0,-2-1 0,-7 25 0,9-41 0,0-1 0,-1 1 0,-1-1 0,1 0 0,-1 0 0,-1 0 0,1 0 0,-1-1 0,0 0 0,-7 7 0,-89 98 0,100-110 0,-1 0 0,1 0 0,-1-1 0,1 1 0,-1 0 0,1-1 0,-1 1 0,1 0 0,-1-1 0,1 0 0,-1 1 0,0-1 0,1 0 0,-1 0 0,1 0 0,-1 0 0,0 0 0,1 0 0,-1-1 0,0 1 0,1 0 0,-1-1 0,1 1 0,-1-1 0,1 0 0,-1 0 0,1 1 0,-1-1 0,1 0 0,0 0 0,0 0 0,-2-2 0,-53-45 0,37 30 0,-8-5 0,-34-30 0,-2 3 0,-123-73 0,182 121-97,1 1-1,-1-2 1,0 1-1,1 0 1,0-1-1,-1 1 1,1-1-1,0 0 1,0 0-1,1-1 1,-1 1-1,1 0 0,-4-7 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0:21.434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204 0 24575,'-1'8'0,"-1"0"0,0 0 0,0 0 0,0-1 0,-1 1 0,-1-1 0,1 0 0,-1 1 0,-9 11 0,-12 25 0,-5 31 0,4 2 0,3 1 0,3 1 0,4 0 0,3 1 0,4 1 0,3 0 0,7 115 0,2-171 0,1-1 0,1 1 0,1-1 0,1-1 0,1 1 0,1-1 0,1 0 0,1-1 0,17 24 0,18 23 0,73 85 0,-89-120 0,1-2 0,2-1 0,1-2 0,1-1 0,52 31 0,-5-11 0,131 55 0,-139-75 0,1-3 0,0-3 0,97 15 0,240 17 0,-379-51 0,779 54 0,-105-11 0,-49-13 0,3-31 0,-8 0 0,147 37 0,-396-14 0,-123-3 0,183 5 0,-437-26 0,-1 1 0,1 1 0,0 2 0,40 11 0,99 46 0,-130-44 0,0 2 0,-1 2 0,-1 1 0,-1 2 0,-1 1 0,-1 1 0,51 59 0,161 242 0,-241-325 0,73 110 0,103 212 0,-149-275 0,-27-47 0,0 1 0,1-1 0,-1 0 0,1 0 0,0 0 0,0 0 0,0 0 0,0-1 0,0 1 0,1-1 0,5 3 0,-8-5-45,0 0-1,-1 0 1,1 0-1,0 0 1,0 0-1,-1-1 1,1 1-1,0 0 1,-1 0-1,1-1 1,0 1-1,0 0 1,-1-1-1,1 1 1,-1-1-1,1 1 1,0-1-1,-1 1 1,1-1-1,-1 1 1,1-1-1,-1 1 1,1-1-1,-1 0 0,0 1 1,1-1-1,-1 0 1,0 1-1,1-2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0:23.301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843 1 24575,'-1'50'0,"2"0"0,3 0 0,18 92 0,24-1 0,-38-100 0,-2 0 0,-2 0 0,-1 0 0,-3 0 0,-4 42 0,4-81 0,-1 0 0,1 0 0,-1 0 0,1 0 0,-1 0 0,0 0 0,0 0 0,0 0 0,0-1 0,0 1 0,0 0 0,-1 0 0,1-1 0,0 1 0,-1-1 0,1 0 0,-1 1 0,0-1 0,0 0 0,1 0 0,-1 0 0,0 0 0,0 0 0,0 0 0,0 0 0,0-1 0,0 1 0,0-1 0,0 0 0,0 1 0,0-1 0,-4 0 0,-7 0 0,-1 0 0,0-1 0,-24-5 0,31 5 0,-300-73 0,37 5 0,249 67 0,0-1 0,-41 3 0,0-1 0,59 1-76,0 0 1,0-1-1,0 1 0,0-1 0,0 0 0,0 0 0,0 0 0,1 0 1,-1 0-1,0-1 0,1 1 0,-1-1 0,1 1 0,-1-1 1,1 0-1,0 0 0,-3-4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1:59.418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0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2:52.624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0 2 24575,'308'-2'0,"413"8"0,32 81 0,-398-36 0,234 12 0,-243-29 0,109 28 0,836 230 0,-875-153 0,-359-116 0,-2 3 0,0 3 0,-2 2 0,-2 2 0,54 45 0,-55-29 0,-2 2 0,-2 2 0,57 87 0,-66-89 0,-11-11 0,-1 1 0,-2 1 0,-2 1 0,-2 1 0,-2 0 0,-2 2 0,13 63 0,34 340 0,-47-297 0,-4 9 0,6 52 0,15 86 0,-8-125 0,-2-26 0,-16-120 116,-4-26-322,-7-17-1069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2:55.500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0 149 24575,'5'1'0,"0"0"0,0 0 0,0 0 0,0 0 0,0 1 0,0-1 0,0 1 0,-1 1 0,1-1 0,-1 1 0,1-1 0,-1 1 0,0 1 0,0-1 0,0 0 0,3 5 0,9 11 0,0 0 0,15 24 0,-8-10 0,51 50 0,-50-59 0,41 56 0,105 181 0,-164-250 0,-1 1 0,0-1 0,0 1 0,-1 0 0,2 14 0,-4-16 0,1 0 0,0-1 0,0 1 0,1 0 0,0-1 0,0 0 0,12 17 0,-16-26 0,0 0 0,1 0 0,-1 1 0,0-1 0,0 0 0,0 0 0,0 0 0,0 0 0,0 0 0,1 0 0,-1 1 0,0-1 0,0 0 0,0 0 0,0 0 0,1 0 0,-1 0 0,0 0 0,0 0 0,0 0 0,0 0 0,1 0 0,-1 0 0,0 0 0,0 0 0,0 0 0,1 0 0,-1 0 0,0 0 0,0 0 0,0 0 0,0 0 0,1 0 0,-1 0 0,0 0 0,0 0 0,0 0 0,0 0 0,1 0 0,-1-1 0,0 1 0,0 0 0,0 0 0,0 0 0,0 0 0,0 0 0,1-1 0,-1 1 0,0 0 0,0 0 0,0 0 0,0 0 0,0-1 0,0 1 0,5-17 0,-2-19 0,-6-125 0,5-92 0,4 218 0,2 0 0,1 1 0,2 0 0,1 1 0,1 0 0,28-47 0,-29 55 0,-2 8 0,1 1 0,0 1 0,1-1 0,1 2 0,0 0 0,1 0 0,1 1 0,17-12 0,-18 17-1365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7:36.675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0 1 24575,'145'561'0,"29"122"0,-36 8 0,9 596 0,26 164 0,-133-1233 0,10-1 0,124 339 0,-160-520 0,2-1 0,1 0 0,2-1 0,1-1 0,2-1 0,43 51 0,-50-67 0,1-1 0,1-1 0,0 0 0,0-1 0,2 0 0,-1-2 0,1 0 0,1-1 0,0-1 0,1-1 0,-1-1 0,1-1 0,27 5 0,22-3 0,0-3 0,0-3 0,78-8 0,-126 3 0,-1 0 0,1-1 0,-1-2 0,0 0 0,-1-1 0,1-1 0,-2-1 0,1 0 0,-1-2 0,0 0 0,30-26 0,-17 11 0,-2-3 0,-1 0 0,-1-2 0,-1-1 0,28-46 0,51-100 0,10-15 0,-110 184 0,28-42 0,77-89 0,-98 127 0,0 0 0,0 1 0,2 0 0,-1 1 0,1 1 0,1 0 0,0 1 0,0 1 0,1 0 0,0 2 0,18-6 0,18 1 18,0 2-1,80-4 0,111 12-319,-128 2-813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7:38.809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1 0 24575,'19'3'0,"-1"0"0,1 2 0,-1 0 0,0 1 0,0 0 0,-1 2 0,0 0 0,22 14 0,-6-4 0,71 30 0,44 25 0,-128-62 0,-1 2 0,0 0 0,-1 1 0,-1 0 0,20 22 0,-35-34 0,0-1 0,0 1 0,0 0 0,-1 0 0,1 0 0,0 1 0,-1-1 0,1 0 0,-1 1 0,0-1 0,0 1 0,0-1 0,0 1 0,0-1 0,-1 1 0,1 0 0,-1-1 0,1 1 0,-1 0 0,0-1 0,0 1 0,0 0 0,-1-1 0,1 1 0,-1 0 0,1-1 0,-3 6 0,0-4 0,0 0 0,0-1 0,0 1 0,-1-1 0,1 0 0,-1 0 0,0 0 0,0-1 0,0 1 0,0-1 0,-1 0 0,1 0 0,0-1 0,-1 1 0,-5 0 0,-41 17 0,0 2 0,-80 45 0,57-27 0,36-21 0,23-11 0,1 0 0,-1 1 0,1 0 0,0 1 0,1 1 0,-23 21 0,-14 19-1365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8:28.132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0 360 24575,'108'-5'0,"175"-32"0,-140 15 0,1620-191 0,-1684 204 0,-38 5 0,19-2 0,66-16 0,-75 13 0,1 2 0,0 2 0,1 3 0,62 5 0,-61 0 0,1-2 0,-1-3 0,95-16 0,-129 12-1365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4T13:58:30.096"/>
    </inkml:context>
    <inkml:brush xml:id="br0">
      <inkml:brushProperty name="width" value="0.2" units="cm"/>
      <inkml:brushProperty name="height" value="0.2" units="cm"/>
      <inkml:brushProperty name="color" value="#FF0066"/>
    </inkml:brush>
  </inkml:definitions>
  <inkml:trace contextRef="#ctx0" brushRef="#br0">1 1 24575,'299'8'0,"-242"-3"0,0 2 0,-1 3 0,67 21 0,-113-28 0,4 1 0,1 1 0,0 0 0,-1 2 0,20 10 0,-32-16 0,-1 1 0,1-1 0,0 0 0,-1 0 0,1 1 0,-1-1 0,0 1 0,1-1 0,-1 1 0,0 0 0,0 0 0,0-1 0,0 1 0,0 0 0,0 0 0,-1 0 0,2 3 0,-2-3 0,-1 0 0,1 0 0,0 0 0,-1 0 0,1 1 0,-1-1 0,0 0 0,0 0 0,0-1 0,0 1 0,0 0 0,0 0 0,0 0 0,0-1 0,-1 1 0,1 0 0,-1-1 0,1 0 0,-1 1 0,-3 1 0,-26 19 0,-1-2 0,-66 32 0,5-3 0,63-33 0,-52 18 0,59-26 0,0 2 0,1 0 0,0 1 0,1 1 0,-22 17 0,36-24-18,-1-1-1,0 1 0,0-1 0,0-1 1,-9 4-1,-1 0-1234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DC9F4C-884A-4BF1-BF4C-24B005FE140E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CFFEBF-6120-480C-A121-E819F72422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630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CFFEBF-6120-480C-A121-E819F724220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719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3D75D1-0CF7-487F-A77C-F53599D6E8A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079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CFFEBF-6120-480C-A121-E819F724220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71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CFFEBF-6120-480C-A121-E819F724220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860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CFFEBF-6120-480C-A121-E819F724220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09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3C5D6-301F-45DF-834B-121E53F01D1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7650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3C5D6-301F-45DF-834B-121E53F01D1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86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3C5D6-301F-45DF-834B-121E53F01D1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5889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3C5D6-301F-45DF-834B-121E53F01D1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72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3D75D1-0CF7-487F-A77C-F53599D6E8A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675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3C5D6-301F-45DF-834B-121E53F01D1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813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CFFEBF-6120-480C-A121-E819F724220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302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74171-D65F-4C11-985F-7EA6F02E12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33EC43-6476-470A-BBF1-614A52FFE8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0D9B05-0A34-4AEB-B82C-1BD85B0FE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D3DA7-07F5-4EE8-BF29-E5259C621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4F28E-F160-4F06-90F8-76F46940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856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8A0C0-DB8E-44EC-928E-4F8EE731B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9BF43-0444-4C52-AFD3-DE0E5DA68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B98DE-8BDA-4F34-AD37-4C78990F4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1C9F3-5A38-486C-B934-BB9C91306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60B12-AA6C-45E0-A0EB-CBB033DA8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836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5B7AC-52D4-4683-A60F-67313839B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1444EE-DC92-47F3-BB8A-B50519A88D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F34B2-0D1C-4977-BF4E-7857F41B8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0F27E7-2D36-4F29-8CA0-CD9061E2B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76F179-D6FA-4D12-80B0-BD0EB9168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969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92A56-99F7-49B0-B659-83B370058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B0F905-0103-4F29-BE23-DB1C6BCE4A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DC2F94-7C6D-4EA4-B2B6-0DDA9D2CFC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8AE5D-03A9-485B-A6CA-46169DF12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F22C8-2FAE-4576-A609-997625242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FE63B1-5C0F-4CA9-AC6F-E6E3E320B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89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055FE-1E04-44DF-ACC3-3F4A6ED0E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B1FD95-F7E8-4A58-8CDE-A7DEC5F706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64C3B4-6B21-4159-BAE5-FF9985D1D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F6162E-CDCF-4A7A-9D53-D6D37CF5D0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481638-0149-46A0-9C6C-198A64ED27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DB64EF-6254-4F7E-A011-A2DF1FB15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7F019E-B1D7-4025-83AE-62336A0FE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58A21D-AF3C-492E-8F5D-C73A02943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04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AB4ED-E4DA-4EE5-B5B8-B60FAB11A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802678-1D5D-42C8-9AF7-DAEA65516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422C68-5581-4224-81AE-A4440C97A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2DEC2F-78AE-4079-90CA-DB00B8E1B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057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DC6FBA-4126-4EF5-9207-9F2CF46F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67F22E-54CA-469B-B72F-541B39783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E5216D-AE8E-40C7-A176-44312B1FA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020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A2A85-E3B0-4EB1-A8BD-F6FD80DF8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6E5B6C-9E31-4F1A-9394-BDD9664B7C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2F71D1-B6A8-4F2F-A0C1-D021E11E0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526075-94B7-411F-937B-011A8EFBC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C8107A-92CA-4A8B-B3EA-CA87F2751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2D941B-D79E-435E-AE86-F01ECBAA8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52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270A2-504B-4275-BAC0-78D4D3D5F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866BB7-1671-4615-BC47-C06F3FAD01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901C7B-3782-4CCB-AD8D-772588F87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AEDF1-4057-4489-AA8F-6E60E42D4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82D44-4349-4A07-B95F-A4C1AC59D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AF367-309F-45B9-8964-A8184B1BF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844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FE883-8A06-418B-BE62-F20400F02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493DCE-8BE4-4341-98BE-59E78BE3DD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0046EB-D660-47A9-971B-0C9968D3D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8449E-5F79-4476-969D-4E2A9114F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16A9F1-91EF-4E8A-814C-233B7703C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570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8F8194-AF18-4485-B7D4-D2BB63FFC4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F8B9AB-794E-4E7D-B822-E745BD916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53354-04F9-4688-BCE5-09D4C875F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BF35A-06B1-4E76-AE1E-F0684396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C2D6E-6D77-4089-AA0F-A4733CE6D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44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E8DEAC-98BF-40E7-95DC-41CB51DF2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B911B1-38C0-487A-A32E-6ED77A2B1C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07689-B076-4602-9532-F60EB3D0C2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ED990-489D-472B-A47C-0464521F0AA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58193-038F-4F6E-A246-185CA19633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D86B62-6243-403D-966C-161CD73DC8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FFF0E-70E8-4156-A59C-47A35E6533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355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customXml" Target="../ink/ink3.xml"/><Relationship Id="rId18" Type="http://schemas.openxmlformats.org/officeDocument/2006/relationships/image" Target="../media/image10.png"/><Relationship Id="rId26" Type="http://schemas.openxmlformats.org/officeDocument/2006/relationships/image" Target="../media/image4.emf"/><Relationship Id="rId3" Type="http://schemas.openxmlformats.org/officeDocument/2006/relationships/audio" Target="../media/media2.m4a"/><Relationship Id="rId21" Type="http://schemas.openxmlformats.org/officeDocument/2006/relationships/customXml" Target="../ink/ink7.xml"/><Relationship Id="rId12" Type="http://schemas.openxmlformats.org/officeDocument/2006/relationships/image" Target="../media/image7.png"/><Relationship Id="rId17" Type="http://schemas.openxmlformats.org/officeDocument/2006/relationships/customXml" Target="../ink/ink5.xml"/><Relationship Id="rId25" Type="http://schemas.openxmlformats.org/officeDocument/2006/relationships/image" Target="../media/image3.emf"/><Relationship Id="rId2" Type="http://schemas.microsoft.com/office/2007/relationships/media" Target="../media/media2.m4a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29" Type="http://schemas.openxmlformats.org/officeDocument/2006/relationships/image" Target="../media/image2.png"/><Relationship Id="rId1" Type="http://schemas.openxmlformats.org/officeDocument/2006/relationships/tags" Target="../tags/tag1.xml"/><Relationship Id="rId11" Type="http://schemas.openxmlformats.org/officeDocument/2006/relationships/customXml" Target="../ink/ink2.xml"/><Relationship Id="rId24" Type="http://schemas.openxmlformats.org/officeDocument/2006/relationships/image" Target="../media/image13.png"/><Relationship Id="rId5" Type="http://schemas.openxmlformats.org/officeDocument/2006/relationships/customXml" Target="../ink/ink1.xml"/><Relationship Id="rId15" Type="http://schemas.openxmlformats.org/officeDocument/2006/relationships/customXml" Target="../ink/ink4.xml"/><Relationship Id="rId23" Type="http://schemas.openxmlformats.org/officeDocument/2006/relationships/customXml" Target="../ink/ink8.xml"/><Relationship Id="rId28" Type="http://schemas.openxmlformats.org/officeDocument/2006/relationships/image" Target="../media/image6.emf"/><Relationship Id="rId10" Type="http://schemas.openxmlformats.org/officeDocument/2006/relationships/image" Target="../media/image6.png"/><Relationship Id="rId19" Type="http://schemas.openxmlformats.org/officeDocument/2006/relationships/customXml" Target="../ink/ink6.xml"/><Relationship Id="rId4" Type="http://schemas.openxmlformats.org/officeDocument/2006/relationships/slideLayout" Target="../slideLayouts/slideLayout6.xml"/><Relationship Id="rId14" Type="http://schemas.openxmlformats.org/officeDocument/2006/relationships/image" Target="../media/image8.png"/><Relationship Id="rId22" Type="http://schemas.openxmlformats.org/officeDocument/2006/relationships/image" Target="../media/image12.png"/><Relationship Id="rId27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10.xml"/><Relationship Id="rId13" Type="http://schemas.openxmlformats.org/officeDocument/2006/relationships/image" Target="../media/image29.png"/><Relationship Id="rId3" Type="http://schemas.openxmlformats.org/officeDocument/2006/relationships/audio" Target="../media/media7.m4a"/><Relationship Id="rId7" Type="http://schemas.openxmlformats.org/officeDocument/2006/relationships/image" Target="../media/image26.png"/><Relationship Id="rId12" Type="http://schemas.openxmlformats.org/officeDocument/2006/relationships/customXml" Target="../ink/ink12.xml"/><Relationship Id="rId2" Type="http://schemas.microsoft.com/office/2007/relationships/media" Target="../media/media7.m4a"/><Relationship Id="rId1" Type="http://schemas.openxmlformats.org/officeDocument/2006/relationships/tags" Target="../tags/tag2.xml"/><Relationship Id="rId6" Type="http://schemas.openxmlformats.org/officeDocument/2006/relationships/customXml" Target="../ink/ink9.xml"/><Relationship Id="rId11" Type="http://schemas.openxmlformats.org/officeDocument/2006/relationships/image" Target="../media/image28.png"/><Relationship Id="rId5" Type="http://schemas.openxmlformats.org/officeDocument/2006/relationships/image" Target="../media/image20.png"/><Relationship Id="rId10" Type="http://schemas.openxmlformats.org/officeDocument/2006/relationships/customXml" Target="../ink/ink1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7.png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31.jpeg"/><Relationship Id="rId4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32.jpeg"/><Relationship Id="rId4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 descr="A person with her hands on her face and gears above her head&#10;&#10;AI-generated content may be incorrect.">
            <a:extLst>
              <a:ext uri="{FF2B5EF4-FFF2-40B4-BE49-F238E27FC236}">
                <a16:creationId xmlns:a16="http://schemas.microsoft.com/office/drawing/2014/main" id="{79CE3893-C3C1-4BE4-AAC5-63FCFBE1C66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3484"/>
          <a:stretch>
            <a:fillRect/>
          </a:stretch>
        </p:blipFill>
        <p:spPr>
          <a:xfrm>
            <a:off x="5430730" y="2888556"/>
            <a:ext cx="6515789" cy="36651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D42F21-F6F6-D150-BCEE-FF9A4BF1D7A9}"/>
              </a:ext>
            </a:extLst>
          </p:cNvPr>
          <p:cNvSpPr txBox="1"/>
          <p:nvPr/>
        </p:nvSpPr>
        <p:spPr>
          <a:xfrm>
            <a:off x="392863" y="-41022"/>
            <a:ext cx="703184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600" dirty="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CANLLAWIAU ASEINIAD</a:t>
            </a:r>
          </a:p>
          <a:p>
            <a:r>
              <a:rPr lang="en-GB" sz="9600" dirty="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ECAD4019C</a:t>
            </a:r>
            <a:endParaRPr lang="en-GB" dirty="0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499E321-8908-2B69-999F-016515F48E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V="1">
            <a:off x="9598184" y="746762"/>
            <a:ext cx="890096" cy="183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901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C0CCB-1410-C953-375E-C3B4DBB80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rgbClr val="FF0000"/>
                </a:solidFill>
              </a:rPr>
              <a:t>Peidiwch</a:t>
            </a:r>
            <a:r>
              <a:rPr lang="en-GB" b="1" dirty="0">
                <a:solidFill>
                  <a:srgbClr val="FF0000"/>
                </a:solidFill>
              </a:rPr>
              <a:t> ag </a:t>
            </a:r>
            <a:r>
              <a:rPr lang="en-GB" b="1" dirty="0" err="1">
                <a:solidFill>
                  <a:srgbClr val="FF0000"/>
                </a:solidFill>
              </a:rPr>
              <a:t>anghofio</a:t>
            </a:r>
            <a:r>
              <a:rPr lang="en-GB" b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FB578D-2CD8-BE86-E90E-9D9F865E49EF}"/>
              </a:ext>
            </a:extLst>
          </p:cNvPr>
          <p:cNvSpPr txBox="1"/>
          <p:nvPr/>
        </p:nvSpPr>
        <p:spPr>
          <a:xfrm>
            <a:off x="603531" y="1397675"/>
            <a:ext cx="108392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Eich </a:t>
            </a:r>
            <a:r>
              <a:rPr lang="en-GB" dirty="0" err="1"/>
              <a:t>templed</a:t>
            </a:r>
            <a:r>
              <a:rPr lang="en-GB" dirty="0"/>
              <a:t> </a:t>
            </a:r>
            <a:r>
              <a:rPr lang="en-GB" dirty="0" err="1"/>
              <a:t>aseiniad</a:t>
            </a:r>
            <a:r>
              <a:rPr lang="en-GB" dirty="0"/>
              <a:t> – </a:t>
            </a:r>
            <a:r>
              <a:rPr lang="en-GB" dirty="0" err="1"/>
              <a:t>Ar</a:t>
            </a:r>
            <a:r>
              <a:rPr lang="en-GB" dirty="0"/>
              <a:t> Moodle –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Asesu</a:t>
            </a:r>
            <a:r>
              <a:rPr lang="en-GB" dirty="0"/>
              <a:t> – </a:t>
            </a:r>
            <a:r>
              <a:rPr lang="en-GB" dirty="0" err="1"/>
              <a:t>Templed</a:t>
            </a:r>
            <a:r>
              <a:rPr lang="en-GB" dirty="0"/>
              <a:t> </a:t>
            </a:r>
            <a:r>
              <a:rPr lang="en-GB" dirty="0" err="1"/>
              <a:t>Aseiniad</a:t>
            </a:r>
            <a:endParaRPr lang="en-GB" dirty="0"/>
          </a:p>
          <a:p>
            <a:endParaRPr lang="en-GB" dirty="0"/>
          </a:p>
          <a:p>
            <a:r>
              <a:rPr lang="en-GB" dirty="0"/>
              <a:t>Mae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golygu</a:t>
            </a:r>
            <a:r>
              <a:rPr lang="en-GB" dirty="0"/>
              <a:t> y </a:t>
            </a:r>
            <a:r>
              <a:rPr lang="en-GB" dirty="0" err="1"/>
              <a:t>byddwch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cynnwys</a:t>
            </a:r>
            <a:r>
              <a:rPr lang="en-GB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Eich </a:t>
            </a:r>
            <a:r>
              <a:rPr lang="en-GB" dirty="0" err="1"/>
              <a:t>datganiad</a:t>
            </a:r>
            <a:r>
              <a:rPr lang="en-GB" dirty="0"/>
              <a:t> </a:t>
            </a:r>
            <a:r>
              <a:rPr lang="en-GB" dirty="0" err="1"/>
              <a:t>Deallusrwydd</a:t>
            </a:r>
            <a:r>
              <a:rPr lang="en-GB" dirty="0"/>
              <a:t> </a:t>
            </a:r>
            <a:r>
              <a:rPr lang="en-GB" dirty="0" err="1"/>
              <a:t>Artiffisial</a:t>
            </a:r>
            <a:r>
              <a:rPr lang="en-GB" dirty="0"/>
              <a:t> (AI declaration)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Eich </a:t>
            </a:r>
            <a:r>
              <a:rPr lang="en-GB" dirty="0" err="1"/>
              <a:t>targedau</a:t>
            </a:r>
            <a:r>
              <a:rPr lang="en-GB" dirty="0"/>
              <a:t> </a:t>
            </a:r>
            <a:r>
              <a:rPr lang="en-GB" dirty="0" err="1"/>
              <a:t>o’ch</a:t>
            </a:r>
            <a:r>
              <a:rPr lang="en-GB" dirty="0"/>
              <a:t> </a:t>
            </a:r>
            <a:r>
              <a:rPr lang="en-GB" dirty="0" err="1"/>
              <a:t>adborth</a:t>
            </a:r>
            <a:r>
              <a:rPr lang="en-GB" dirty="0"/>
              <a:t> </a:t>
            </a:r>
            <a:r>
              <a:rPr lang="en-GB" dirty="0" err="1"/>
              <a:t>diwethaf</a:t>
            </a:r>
            <a:r>
              <a:rPr lang="en-GB" dirty="0"/>
              <a:t> a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ymateb</a:t>
            </a:r>
            <a:r>
              <a:rPr lang="en-GB" dirty="0"/>
              <a:t> </a:t>
            </a:r>
            <a:r>
              <a:rPr lang="en-GB" dirty="0" err="1"/>
              <a:t>iddynt</a:t>
            </a:r>
            <a:r>
              <a:rPr lang="en-GB" dirty="0"/>
              <a:t>. </a:t>
            </a:r>
          </a:p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694FDFC2-A889-4F91-58D9-F04F583EEE7D}"/>
                  </a:ext>
                </a:extLst>
              </p14:cNvPr>
              <p14:cNvContentPartPr/>
              <p14:nvPr/>
            </p14:nvContentPartPr>
            <p14:xfrm>
              <a:off x="3770723" y="1828223"/>
              <a:ext cx="360" cy="864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694FDFC2-A889-4F91-58D9-F04F583EEE7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764603" y="1822103"/>
                <a:ext cx="12600" cy="20880"/>
              </a:xfrm>
              <a:prstGeom prst="rect">
                <a:avLst/>
              </a:prstGeom>
            </p:spPr>
          </p:pic>
        </mc:Fallback>
      </mc:AlternateContent>
      <p:grpSp>
        <p:nvGrpSpPr>
          <p:cNvPr id="32" name="Group 31">
            <a:extLst>
              <a:ext uri="{FF2B5EF4-FFF2-40B4-BE49-F238E27FC236}">
                <a16:creationId xmlns:a16="http://schemas.microsoft.com/office/drawing/2014/main" id="{2B3FEB80-FB99-B687-8BD0-FC63A51E9F26}"/>
              </a:ext>
            </a:extLst>
          </p:cNvPr>
          <p:cNvGrpSpPr/>
          <p:nvPr/>
        </p:nvGrpSpPr>
        <p:grpSpPr>
          <a:xfrm>
            <a:off x="217163" y="1059623"/>
            <a:ext cx="601200" cy="3643200"/>
            <a:chOff x="217163" y="1059623"/>
            <a:chExt cx="601200" cy="3643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EF04283F-6F33-5C2C-61D8-FCE1A8257B91}"/>
                    </a:ext>
                  </a:extLst>
                </p14:cNvPr>
                <p14:cNvContentPartPr/>
                <p14:nvPr/>
              </p14:nvContentPartPr>
              <p14:xfrm>
                <a:off x="217163" y="1059623"/>
                <a:ext cx="601200" cy="361044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EF04283F-6F33-5C2C-61D8-FCE1A8257B91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81163" y="1023983"/>
                  <a:ext cx="672840" cy="368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85C8ED4B-66C1-A7EC-B590-00AD8A314343}"/>
                    </a:ext>
                  </a:extLst>
                </p14:cNvPr>
                <p14:cNvContentPartPr/>
                <p14:nvPr/>
              </p14:nvContentPartPr>
              <p14:xfrm>
                <a:off x="298523" y="4458383"/>
                <a:ext cx="251640" cy="24444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85C8ED4B-66C1-A7EC-B590-00AD8A314343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262883" y="4422383"/>
                  <a:ext cx="323280" cy="316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6585280-BE09-1EBD-62F0-6084302044F6}"/>
              </a:ext>
            </a:extLst>
          </p:cNvPr>
          <p:cNvGrpSpPr/>
          <p:nvPr/>
        </p:nvGrpSpPr>
        <p:grpSpPr>
          <a:xfrm>
            <a:off x="873083" y="2467943"/>
            <a:ext cx="3052800" cy="1293840"/>
            <a:chOff x="873083" y="2467943"/>
            <a:chExt cx="3052800" cy="1293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2154AC06-8FF8-090C-FD2F-A08162DB3FB3}"/>
                    </a:ext>
                  </a:extLst>
                </p14:cNvPr>
                <p14:cNvContentPartPr/>
                <p14:nvPr/>
              </p14:nvContentPartPr>
              <p14:xfrm>
                <a:off x="873083" y="2467943"/>
                <a:ext cx="2997720" cy="123084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2154AC06-8FF8-090C-FD2F-A08162DB3FB3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837083" y="2431943"/>
                  <a:ext cx="3069360" cy="130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9668A043-6459-3EBA-8E4F-E47CAF444F4D}"/>
                    </a:ext>
                  </a:extLst>
                </p14:cNvPr>
                <p14:cNvContentPartPr/>
                <p14:nvPr/>
              </p14:nvContentPartPr>
              <p14:xfrm>
                <a:off x="3588563" y="3486743"/>
                <a:ext cx="337320" cy="27504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9668A043-6459-3EBA-8E4F-E47CAF444F4D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552923" y="3451103"/>
                  <a:ext cx="408960" cy="346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6B9133EF-32F0-61BC-0447-23BAF76F4949}"/>
                  </a:ext>
                </a:extLst>
              </p14:cNvPr>
              <p14:cNvContentPartPr/>
              <p14:nvPr/>
            </p14:nvContentPartPr>
            <p14:xfrm>
              <a:off x="363683" y="1860263"/>
              <a:ext cx="360" cy="3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6B9133EF-32F0-61BC-0447-23BAF76F4949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327683" y="1824623"/>
                <a:ext cx="72000" cy="72000"/>
              </a:xfrm>
              <a:prstGeom prst="rect">
                <a:avLst/>
              </a:prstGeom>
            </p:spPr>
          </p:pic>
        </mc:Fallback>
      </mc:AlternateContent>
      <p:grpSp>
        <p:nvGrpSpPr>
          <p:cNvPr id="47" name="Group 46">
            <a:extLst>
              <a:ext uri="{FF2B5EF4-FFF2-40B4-BE49-F238E27FC236}">
                <a16:creationId xmlns:a16="http://schemas.microsoft.com/office/drawing/2014/main" id="{4A29762D-16AD-A5E6-6FA5-B46DFCB92740}"/>
              </a:ext>
            </a:extLst>
          </p:cNvPr>
          <p:cNvGrpSpPr/>
          <p:nvPr/>
        </p:nvGrpSpPr>
        <p:grpSpPr>
          <a:xfrm>
            <a:off x="7452443" y="2823263"/>
            <a:ext cx="2391120" cy="1237320"/>
            <a:chOff x="7452443" y="2823263"/>
            <a:chExt cx="2391120" cy="1237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F8A7AC0B-6E49-7948-4778-CE055626ACCC}"/>
                    </a:ext>
                  </a:extLst>
                </p14:cNvPr>
                <p14:cNvContentPartPr/>
                <p14:nvPr/>
              </p14:nvContentPartPr>
              <p14:xfrm>
                <a:off x="7452443" y="2823263"/>
                <a:ext cx="2253600" cy="120024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F8A7AC0B-6E49-7948-4778-CE055626ACCC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416443" y="2787263"/>
                  <a:ext cx="2325240" cy="127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7FD94DF0-8F55-A6D7-FF22-9DFAABA8FA90}"/>
                    </a:ext>
                  </a:extLst>
                </p14:cNvPr>
                <p14:cNvContentPartPr/>
                <p14:nvPr/>
              </p14:nvContentPartPr>
              <p14:xfrm>
                <a:off x="9540083" y="3725063"/>
                <a:ext cx="303480" cy="33552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7FD94DF0-8F55-A6D7-FF22-9DFAABA8FA90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9504083" y="3689063"/>
                  <a:ext cx="375120" cy="40716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7C55050E-BAB6-3572-ABB0-A43AEFBCA919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27969" y="3698783"/>
            <a:ext cx="2790595" cy="24595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A79589-4A95-E0E7-34F8-8329183E3381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030190" y="3369579"/>
            <a:ext cx="3614966" cy="31606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C76EB9-8D17-2A43-17BE-E50249A11ADA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7770687" y="3725062"/>
            <a:ext cx="1643865" cy="2081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6E76C31-482F-8364-1FA4-C1AF5F6BADFC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817230" y="4023503"/>
            <a:ext cx="3739793" cy="1098645"/>
          </a:xfrm>
          <a:prstGeom prst="rect">
            <a:avLst/>
          </a:prstGeom>
        </p:spPr>
      </p:pic>
      <p:pic>
        <p:nvPicPr>
          <p:cNvPr id="1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F4E1940-FBA2-8F1D-2534-4FA7D720F2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10245724" y="1180097"/>
            <a:ext cx="1152582" cy="11525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571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161"/>
    </mc:Choice>
    <mc:Fallback xmlns="">
      <p:transition spd="slow" advTm="119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232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714" x="155575" y="5300663"/>
          <p14:tracePt t="2725" x="239713" y="5243513"/>
          <p14:tracePt t="2740" x="493713" y="5153025"/>
          <p14:tracePt t="2793" x="3889375" y="6138863"/>
          <p14:tracePt t="4499" x="0" y="0"/>
        </p14:tracePtLst>
        <p14:tracePtLst>
          <p14:tracePt t="6797" x="2106613" y="6315075"/>
          <p14:tracePt t="6847" x="196850" y="3579813"/>
          <p14:tracePt t="6938" x="112713" y="1895475"/>
          <p14:tracePt t="6945" x="219075" y="1804988"/>
          <p14:tracePt t="6999" x="1000125" y="1508125"/>
          <p14:tracePt t="7013" x="1346200" y="1409700"/>
          <p14:tracePt t="7032" x="1635125" y="1352550"/>
          <p14:tracePt t="7036" x="1747838" y="1339850"/>
          <p14:tracePt t="7041" x="1860550" y="1325563"/>
          <p14:tracePt t="7061" x="1979613" y="1325563"/>
          <p14:tracePt t="7113" x="2149475" y="1360488"/>
          <p14:tracePt t="7144" x="2163763" y="1360488"/>
          <p14:tracePt t="7182" x="2198688" y="1458913"/>
          <p14:tracePt t="7197" x="2219325" y="1516063"/>
          <p14:tracePt t="7229" x="2233613" y="1649413"/>
          <p14:tracePt t="7264" x="2241550" y="1825625"/>
          <p14:tracePt t="7268" x="2241550" y="1854200"/>
          <p14:tracePt t="7280" x="2241550" y="1881188"/>
          <p14:tracePt t="7311" x="2212975" y="1938338"/>
          <p14:tracePt t="7315" x="2198688" y="1944688"/>
          <p14:tracePt t="7346" x="2106613" y="1966913"/>
          <p14:tracePt t="7362" x="2085975" y="1966913"/>
          <p14:tracePt t="7414" x="2079625" y="1966913"/>
          <p14:tracePt t="7869" x="2106613" y="1966913"/>
          <p14:tracePt t="7879" x="2149475" y="1958975"/>
          <p14:tracePt t="7882" x="2206625" y="1952625"/>
          <p14:tracePt t="7929" x="2614613" y="1909763"/>
          <p14:tracePt t="7931" x="2747963" y="1895475"/>
          <p14:tracePt t="7946" x="3051175" y="1895475"/>
          <p14:tracePt t="7980" x="3671888" y="1909763"/>
          <p14:tracePt t="8015" x="3952875" y="1860550"/>
          <p14:tracePt t="8028" x="3995738" y="1854200"/>
          <p14:tracePt t="8062" x="4044950" y="1846263"/>
          <p14:tracePt t="8098" x="4186238" y="1839913"/>
          <p14:tracePt t="8114" x="4235450" y="1839913"/>
          <p14:tracePt t="8147" x="4256088" y="1839913"/>
          <p14:tracePt t="8180" x="4319588" y="1839913"/>
          <p14:tracePt t="8197" x="4425950" y="1860550"/>
          <p14:tracePt t="8231" x="4833938" y="1931988"/>
          <p14:tracePt t="8262" x="5067300" y="1931988"/>
          <p14:tracePt t="8391" x="5073650" y="1931988"/>
          <p14:tracePt t="8410" x="5053013" y="1931988"/>
          <p14:tracePt t="8430" x="4995863" y="1931988"/>
          <p14:tracePt t="8478" x="4799013" y="1868488"/>
          <p14:tracePt t="8482" x="4764088" y="1860550"/>
          <p14:tracePt t="8496" x="4749800" y="1846263"/>
          <p14:tracePt t="8500" x="4729163" y="1846263"/>
          <p14:tracePt t="8529" x="4706938" y="1846263"/>
          <p14:tracePt t="8673" x="4700588" y="1846263"/>
          <p14:tracePt t="8683" x="4686300" y="1846263"/>
          <p14:tracePt t="8696" x="4645025" y="1839913"/>
          <p14:tracePt t="8698" x="4581525" y="1839913"/>
          <p14:tracePt t="8730" x="4256088" y="1846263"/>
          <p14:tracePt t="8780" x="4143375" y="1874838"/>
          <p14:tracePt t="8857" x="4151313" y="1874838"/>
          <p14:tracePt t="8865" x="4179888" y="1874838"/>
          <p14:tracePt t="8912" x="4460875" y="1895475"/>
          <p14:tracePt t="8916" x="4518025" y="1895475"/>
          <p14:tracePt t="8930" x="4608513" y="1917700"/>
          <p14:tracePt t="9002" x="4622800" y="1917700"/>
          <p14:tracePt t="9027" x="4645025" y="1917700"/>
          <p14:tracePt t="9042" x="4651375" y="1917700"/>
          <p14:tracePt t="9058" x="4657725" y="1917700"/>
          <p14:tracePt t="9095" x="4700588" y="1917700"/>
          <p14:tracePt t="9098" x="4729163" y="1917700"/>
          <p14:tracePt t="9113" x="4813300" y="1917700"/>
          <p14:tracePt t="9147" x="5087938" y="1917700"/>
          <p14:tracePt t="9181" x="5426075" y="1917700"/>
          <p14:tracePt t="9196" x="5616575" y="1917700"/>
          <p14:tracePt t="9229" x="5926138" y="1917700"/>
          <p14:tracePt t="9263" x="6038850" y="1917700"/>
          <p14:tracePt t="9402" x="6046788" y="1909763"/>
          <p14:tracePt t="9426" x="6038850" y="1903413"/>
          <p14:tracePt t="9435" x="6018213" y="1889125"/>
          <p14:tracePt t="9481" x="5989638" y="1881188"/>
          <p14:tracePt t="9554" x="6003925" y="1881188"/>
          <p14:tracePt t="9562" x="6046788" y="1881188"/>
          <p14:tracePt t="9572" x="6102350" y="1881188"/>
          <p14:tracePt t="9613" x="6503988" y="1881188"/>
          <p14:tracePt t="9631" x="6653213" y="1881188"/>
          <p14:tracePt t="9679" x="7046913" y="1860550"/>
          <p14:tracePt t="9683" x="7110413" y="1846263"/>
          <p14:tracePt t="9700" x="7258050" y="1846263"/>
          <p14:tracePt t="9732" x="7497763" y="1846263"/>
          <p14:tracePt t="9765" x="7624763" y="1846263"/>
          <p14:tracePt t="9781" x="7702550" y="1846263"/>
          <p14:tracePt t="9813" x="7823200" y="1846263"/>
          <p14:tracePt t="9847" x="7829550" y="1846263"/>
          <p14:tracePt t="9898" x="7985125" y="1846263"/>
          <p14:tracePt t="9914" x="8210550" y="1854200"/>
          <p14:tracePt t="9931" x="8435975" y="1868488"/>
          <p14:tracePt t="9964" x="8780463" y="1868488"/>
          <p14:tracePt t="9998" x="8936038" y="1868488"/>
          <p14:tracePt t="10015" x="9020175" y="1854200"/>
          <p14:tracePt t="10047" x="9140825" y="1790700"/>
          <p14:tracePt t="10052" x="9161463" y="1762125"/>
          <p14:tracePt t="10081" x="9175750" y="1655763"/>
          <p14:tracePt t="10083" x="9175750" y="1614488"/>
          <p14:tracePt t="10096" x="9161463" y="1571625"/>
          <p14:tracePt t="10099" x="9140825" y="1522413"/>
          <p14:tracePt t="10132" x="9042400" y="1381125"/>
          <p14:tracePt t="10165" x="8753475" y="1289050"/>
          <p14:tracePt t="10180" x="8464550" y="1219200"/>
          <p14:tracePt t="10229" x="7272338" y="1106488"/>
          <p14:tracePt t="10246" x="6899275" y="1106488"/>
          <p14:tracePt t="10250" x="6716713" y="1106488"/>
          <p14:tracePt t="10299" x="6018213" y="1106488"/>
          <p14:tracePt t="10314" x="5884863" y="1106488"/>
          <p14:tracePt t="10331" x="5778500" y="1092200"/>
          <p14:tracePt t="10365" x="5630863" y="1071563"/>
          <p14:tracePt t="10414" x="5399088" y="1042988"/>
          <p14:tracePt t="10429" x="5299075" y="1042988"/>
          <p14:tracePt t="10465" x="5180013" y="1028700"/>
          <p14:tracePt t="10481" x="5151438" y="1028700"/>
          <p14:tracePt t="10515" x="5122863" y="1071563"/>
          <p14:tracePt t="10547" x="5038725" y="1239838"/>
          <p14:tracePt t="10563" x="4995863" y="1366838"/>
          <p14:tracePt t="10598" x="5053013" y="1614488"/>
          <p14:tracePt t="10632" x="5307013" y="1889125"/>
          <p14:tracePt t="10634" x="5391150" y="1944688"/>
          <p14:tracePt t="10647" x="5475288" y="2001838"/>
          <p14:tracePt t="10681" x="5962650" y="2163763"/>
          <p14:tracePt t="10685" x="6130925" y="2198688"/>
          <p14:tracePt t="10717" x="6942138" y="2241550"/>
          <p14:tracePt t="10731" x="7335838" y="2233613"/>
          <p14:tracePt t="10780" x="8089900" y="2065338"/>
          <p14:tracePt t="10796" x="8259763" y="1966913"/>
          <p14:tracePt t="10834" x="8583613" y="1825625"/>
          <p14:tracePt t="10850" x="8689975" y="1797050"/>
          <p14:tracePt t="10896" x="8780463" y="1790700"/>
          <p14:tracePt t="10900" x="8788400" y="1782763"/>
          <p14:tracePt t="10916" x="8794750" y="1768475"/>
          <p14:tracePt t="10964" x="8794750" y="1663700"/>
          <p14:tracePt t="10983" x="8731250" y="1579563"/>
          <p14:tracePt t="10997" x="8597900" y="1501775"/>
          <p14:tracePt t="11031" x="7999413" y="1331913"/>
          <p14:tracePt t="11066" x="7069138" y="1149350"/>
          <p14:tracePt t="11080" x="6934200" y="1127125"/>
          <p14:tracePt t="11083" x="6843713" y="1127125"/>
          <p14:tracePt t="11115" x="6546850" y="1163638"/>
          <p14:tracePt t="11130" x="6483350" y="1184275"/>
          <p14:tracePt t="11164" x="6384925" y="1227138"/>
          <p14:tracePt t="11182" x="6335713" y="1239838"/>
          <p14:tracePt t="11197" x="6272213" y="1262063"/>
          <p14:tracePt t="11214" x="6208713" y="1296988"/>
          <p14:tracePt t="11218" x="6180138" y="1303338"/>
          <p14:tracePt t="11247" x="6067425" y="1366838"/>
          <p14:tracePt t="11251" x="6038850" y="1389063"/>
          <p14:tracePt t="11264" x="6018213" y="1409700"/>
          <p14:tracePt t="11266" x="5997575" y="1430338"/>
          <p14:tracePt t="11282" x="5962650" y="1458913"/>
          <p14:tracePt t="11298" x="5919788" y="1493838"/>
          <p14:tracePt t="11331" x="5827713" y="1543050"/>
          <p14:tracePt t="11348" x="5792788" y="1571625"/>
          <p14:tracePt t="11364" x="5764213" y="1585913"/>
          <p14:tracePt t="11381" x="5743575" y="1606550"/>
          <p14:tracePt t="11386" x="5722938" y="1620838"/>
          <p14:tracePt t="11398" x="5708650" y="1641475"/>
          <p14:tracePt t="11414" x="5659438" y="1677988"/>
          <p14:tracePt t="11418" x="5637213" y="1684338"/>
          <p14:tracePt t="11433" x="5610225" y="1704975"/>
          <p14:tracePt t="11434" x="5573713" y="1727200"/>
          <p14:tracePt t="11448" x="5546725" y="1733550"/>
          <p14:tracePt t="11450" x="5518150" y="1755775"/>
          <p14:tracePt t="11466" x="5497513" y="1776413"/>
          <p14:tracePt t="11482" x="5483225" y="1790700"/>
          <p14:tracePt t="11498" x="5475288" y="1804988"/>
          <p14:tracePt t="11514" x="5468938" y="1839913"/>
          <p14:tracePt t="11529" x="5468938" y="1874838"/>
          <p14:tracePt t="11547" x="5468938" y="1924050"/>
          <p14:tracePt t="11564" x="5468938" y="1958975"/>
          <p14:tracePt t="11582" x="5489575" y="2016125"/>
          <p14:tracePt t="11599" x="5518150" y="2051050"/>
          <p14:tracePt t="11615" x="5567363" y="2071688"/>
          <p14:tracePt t="11633" x="5715000" y="2085975"/>
          <p14:tracePt t="11650" x="5926138" y="2100263"/>
          <p14:tracePt t="11664" x="6018213" y="2114550"/>
          <p14:tracePt t="11667" x="6138863" y="2128838"/>
          <p14:tracePt t="11681" x="6327775" y="2128838"/>
          <p14:tracePt t="11699" x="6497638" y="2128838"/>
          <p14:tracePt t="11715" x="6653213" y="2128838"/>
          <p14:tracePt t="11732" x="6786563" y="2128838"/>
          <p14:tracePt t="11748" x="6942138" y="2108200"/>
          <p14:tracePt t="11764" x="7118350" y="2093913"/>
          <p14:tracePt t="11781" x="7308850" y="2093913"/>
          <p14:tracePt t="11797" x="7512050" y="2093913"/>
          <p14:tracePt t="11814" x="7681913" y="2093913"/>
          <p14:tracePt t="11818" x="7759700" y="2093913"/>
          <p14:tracePt t="11833" x="7913688" y="2093913"/>
          <p14:tracePt t="11850" x="8083550" y="2093913"/>
          <p14:tracePt t="11864" x="8181975" y="2093913"/>
          <p14:tracePt t="11867" x="8274050" y="2093913"/>
          <p14:tracePt t="11881" x="8464550" y="2093913"/>
          <p14:tracePt t="11898" x="8653463" y="2093913"/>
          <p14:tracePt t="11917" x="8843963" y="2093913"/>
          <p14:tracePt t="11934" x="9013825" y="2093913"/>
          <p14:tracePt t="11949" x="9112250" y="2093913"/>
          <p14:tracePt t="11966" x="9155113" y="2093913"/>
          <p14:tracePt t="11982" x="9175750" y="2093913"/>
          <p14:tracePt t="11998" x="9190038" y="2085975"/>
          <p14:tracePt t="12015" x="9218613" y="2079625"/>
          <p14:tracePt t="12031" x="9231313" y="2057400"/>
          <p14:tracePt t="12048" x="9245600" y="2051050"/>
          <p14:tracePt t="12050" x="9253538" y="2044700"/>
          <p14:tracePt t="12064" x="9253538" y="2036763"/>
          <p14:tracePt t="12081" x="9210675" y="2022475"/>
          <p14:tracePt t="12099" x="9077325" y="2022475"/>
          <p14:tracePt t="12114" x="8829675" y="2030413"/>
          <p14:tracePt t="12131" x="8562975" y="2057400"/>
          <p14:tracePt t="12147" x="8188325" y="2085975"/>
          <p14:tracePt t="12164" x="7681913" y="2143125"/>
          <p14:tracePt t="12182" x="7251700" y="2170113"/>
          <p14:tracePt t="12199" x="6927850" y="2206625"/>
          <p14:tracePt t="12215" x="6680200" y="2206625"/>
          <p14:tracePt t="12233" x="6434138" y="2184400"/>
          <p14:tracePt t="12250" x="6272213" y="2157413"/>
          <p14:tracePt t="12264" x="6194425" y="2143125"/>
          <p14:tracePt t="12267" x="6116638" y="2135188"/>
          <p14:tracePt t="12283" x="5989638" y="2108200"/>
          <p14:tracePt t="12298" x="5835650" y="2093913"/>
          <p14:tracePt t="12316" x="5680075" y="2079625"/>
          <p14:tracePt t="12331" x="5561013" y="2071688"/>
          <p14:tracePt t="12348" x="5461000" y="2057400"/>
          <p14:tracePt t="12365" x="5399088" y="2044700"/>
          <p14:tracePt t="12382" x="5376863" y="2044700"/>
          <p14:tracePt t="12457" x="5370513" y="2044700"/>
          <p14:tracePt t="12474" x="5362575" y="2044700"/>
          <p14:tracePt t="12500" x="5356225" y="2044700"/>
          <p14:tracePt t="12570" x="5348288" y="2036763"/>
          <p14:tracePt t="12617" x="5356225" y="2030413"/>
          <p14:tracePt t="12626" x="5362575" y="2030413"/>
          <p14:tracePt t="12635" x="5370513" y="2030413"/>
          <p14:tracePt t="12665" x="5384800" y="2022475"/>
          <p14:tracePt t="12715" x="5391150" y="2022475"/>
          <p14:tracePt t="12733" x="5391150" y="2016125"/>
          <p14:tracePt t="12750" x="5405438" y="2016125"/>
          <p14:tracePt t="12767" x="5405438" y="2008188"/>
          <p14:tracePt t="12783" x="5411788" y="2008188"/>
          <p14:tracePt t="12785" x="5419725" y="2008188"/>
          <p14:tracePt t="12799" x="5419725" y="1993900"/>
          <p14:tracePt t="12802" x="5426075" y="1993900"/>
          <p14:tracePt t="12815" x="5440363" y="1987550"/>
          <p14:tracePt t="12818" x="5440363" y="1981200"/>
          <p14:tracePt t="12831" x="5448300" y="1981200"/>
          <p14:tracePt t="12834" x="5454650" y="1981200"/>
          <p14:tracePt t="12849" x="5454650" y="1966913"/>
          <p14:tracePt t="12866" x="5461000" y="1958975"/>
          <p14:tracePt t="12883" x="5468938" y="1952625"/>
          <p14:tracePt t="13202" x="5475288" y="1952625"/>
          <p14:tracePt t="13210" x="5483225" y="1952625"/>
          <p14:tracePt t="13217" x="5489575" y="1952625"/>
          <p14:tracePt t="13250" x="5573713" y="1938338"/>
          <p14:tracePt t="13268" x="5637213" y="1938338"/>
          <p14:tracePt t="13286" x="5688013" y="1938338"/>
          <p14:tracePt t="13300" x="5743575" y="1938338"/>
          <p14:tracePt t="13316" x="5792788" y="1944688"/>
          <p14:tracePt t="13349" x="5919788" y="1966913"/>
          <p14:tracePt t="13367" x="5989638" y="1966913"/>
          <p14:tracePt t="13381" x="6038850" y="1973263"/>
          <p14:tracePt t="13399" x="6096000" y="1973263"/>
          <p14:tracePt t="13402" x="6116638" y="1973263"/>
          <p14:tracePt t="13416" x="6138863" y="1981200"/>
          <p14:tracePt t="13419" x="6165850" y="1981200"/>
          <p14:tracePt t="13435" x="6215063" y="1981200"/>
          <p14:tracePt t="13449" x="6278563" y="1993900"/>
          <p14:tracePt t="13467" x="6335713" y="1993900"/>
          <p14:tracePt t="13485" x="6384925" y="1993900"/>
          <p14:tracePt t="13500" x="6442075" y="1993900"/>
          <p14:tracePt t="13516" x="6503988" y="1993900"/>
          <p14:tracePt t="13549" x="6624638" y="2001838"/>
          <p14:tracePt t="13566" x="6694488" y="2001838"/>
          <p14:tracePt t="13584" x="6757988" y="2001838"/>
          <p14:tracePt t="13586" x="6780213" y="2001838"/>
          <p14:tracePt t="13599" x="6792913" y="2001838"/>
          <p14:tracePt t="13601" x="6800850" y="2001838"/>
          <p14:tracePt t="13633" x="6843713" y="2001838"/>
          <p14:tracePt t="13649" x="6870700" y="2001838"/>
          <p14:tracePt t="13667" x="6907213" y="2001838"/>
          <p14:tracePt t="13684" x="6927850" y="2001838"/>
          <p14:tracePt t="13699" x="6956425" y="2001838"/>
          <p14:tracePt t="13716" x="6969125" y="2001838"/>
          <p14:tracePt t="13733" x="6983413" y="2001838"/>
          <p14:tracePt t="13751" x="6997700" y="2001838"/>
          <p14:tracePt t="13767" x="7011988" y="2001838"/>
          <p14:tracePt t="13769" x="7019925" y="2001838"/>
          <p14:tracePt t="13799" x="7075488" y="2001838"/>
          <p14:tracePt t="13817" x="7124700" y="2001838"/>
          <p14:tracePt t="13818" x="7153275" y="2001838"/>
          <p14:tracePt t="13851" x="7223125" y="2001838"/>
          <p14:tracePt t="13866" x="7251700" y="2001838"/>
          <p14:tracePt t="13883" x="7286625" y="2001838"/>
          <p14:tracePt t="13899" x="7321550" y="2001838"/>
          <p14:tracePt t="13917" x="7372350" y="2001838"/>
          <p14:tracePt t="13932" x="7442200" y="2001838"/>
          <p14:tracePt t="13950" x="7505700" y="2001838"/>
          <p14:tracePt t="13953" x="7534275" y="2001838"/>
          <p14:tracePt t="13966" x="7561263" y="2001838"/>
          <p14:tracePt t="13969" x="7597775" y="1987550"/>
          <p14:tracePt t="13985" x="7632700" y="1987550"/>
          <p14:tracePt t="14015" x="7673975" y="1987550"/>
          <p14:tracePt t="14018" x="7688263" y="1987550"/>
          <p14:tracePt t="14033" x="7710488" y="1987550"/>
          <p14:tracePt t="14034" x="7723188" y="1987550"/>
          <p14:tracePt t="14049" x="7786688" y="1987550"/>
          <p14:tracePt t="14068" x="7850188" y="1987550"/>
          <p14:tracePt t="14083" x="7935913" y="1987550"/>
          <p14:tracePt t="14100" x="8005763" y="1987550"/>
          <p14:tracePt t="14115" x="8075613" y="1987550"/>
          <p14:tracePt t="14134" x="8126413" y="1987550"/>
          <p14:tracePt t="14149" x="8161338" y="1987550"/>
          <p14:tracePt t="14167" x="8188325" y="1987550"/>
          <p14:tracePt t="14171" x="8196263" y="1987550"/>
          <p14:tracePt t="14183" x="8210550" y="1987550"/>
          <p14:tracePt t="14200" x="8239125" y="1987550"/>
          <p14:tracePt t="14203" x="8266113" y="1987550"/>
          <p14:tracePt t="14216" x="8294688" y="1981200"/>
          <p14:tracePt t="14218" x="8329613" y="1981200"/>
          <p14:tracePt t="14233" x="8386763" y="1981200"/>
          <p14:tracePt t="14249" x="8435975" y="1981200"/>
          <p14:tracePt t="14268" x="8499475" y="1981200"/>
          <p14:tracePt t="14283" x="8534400" y="1981200"/>
          <p14:tracePt t="14300" x="8548688" y="1981200"/>
          <p14:tracePt t="14338" x="8555038" y="1981200"/>
          <p14:tracePt t="14353" x="8528050" y="1981200"/>
          <p14:tracePt t="14362" x="8470900" y="1981200"/>
          <p14:tracePt t="14384" x="8266113" y="1981200"/>
          <p14:tracePt t="14399" x="8075613" y="1981200"/>
          <p14:tracePt t="14401" x="7977188" y="1981200"/>
          <p14:tracePt t="14417" x="7893050" y="1981200"/>
          <p14:tracePt t="14457" x="7886700" y="1981200"/>
          <p14:tracePt t="14474" x="7913688" y="1981200"/>
          <p14:tracePt t="14500" x="8104188" y="1981200"/>
          <p14:tracePt t="14516" x="8216900" y="1981200"/>
          <p14:tracePt t="14533" x="8315325" y="1981200"/>
          <p14:tracePt t="14550" x="8337550" y="1981200"/>
          <p14:tracePt t="14673" x="8358188" y="1981200"/>
          <p14:tracePt t="14682" x="8364538" y="1981200"/>
          <p14:tracePt t="14692" x="8372475" y="1981200"/>
          <p14:tracePt t="14716" x="8415338" y="1981200"/>
          <p14:tracePt t="14733" x="8450263" y="1973263"/>
          <p14:tracePt t="14749" x="8491538" y="1958975"/>
          <p14:tracePt t="14768" x="8528050" y="1958975"/>
          <p14:tracePt t="14770" x="8555038" y="1952625"/>
          <p14:tracePt t="14783" x="8577263" y="1952625"/>
          <p14:tracePt t="14785" x="8591550" y="1938338"/>
          <p14:tracePt t="14802" x="8640763" y="1931988"/>
          <p14:tracePt t="14816" x="8661400" y="1931988"/>
          <p14:tracePt t="14820" x="8682038" y="1924050"/>
          <p14:tracePt t="14834" x="8704263" y="1924050"/>
          <p14:tracePt t="14851" x="8724900" y="1909763"/>
          <p14:tracePt t="14867" x="8731250" y="1909763"/>
          <p14:tracePt t="21034" x="8716963" y="1909763"/>
          <p14:tracePt t="21041" x="8675688" y="1917700"/>
          <p14:tracePt t="21054" x="8618538" y="1931988"/>
          <p14:tracePt t="21058" x="8534400" y="1944688"/>
          <p14:tracePt t="21090" x="8274050" y="2008188"/>
          <p14:tracePt t="21143" x="7759700" y="2100263"/>
          <p14:tracePt t="21155" x="7583488" y="2114550"/>
          <p14:tracePt t="21172" x="7413625" y="2114550"/>
          <p14:tracePt t="21205" x="7181850" y="2108200"/>
          <p14:tracePt t="21240" x="6948488" y="2057400"/>
          <p14:tracePt t="21243" x="6919913" y="2051050"/>
          <p14:tracePt t="21254" x="6892925" y="2036763"/>
          <p14:tracePt t="21258" x="6870700" y="2036763"/>
          <p14:tracePt t="21272" x="6850063" y="2030413"/>
          <p14:tracePt t="21276" x="6835775" y="2030413"/>
          <p14:tracePt t="21305" x="6765925" y="2022475"/>
          <p14:tracePt t="21308" x="6737350" y="2022475"/>
          <p14:tracePt t="21321" x="6680200" y="2022475"/>
          <p14:tracePt t="21340" x="6596063" y="2022475"/>
          <p14:tracePt t="21356" x="6503988" y="2022475"/>
          <p14:tracePt t="21370" x="6405563" y="2036763"/>
          <p14:tracePt t="21404" x="6053138" y="2085975"/>
          <p14:tracePt t="21424" x="5827713" y="2085975"/>
          <p14:tracePt t="21426" x="5715000" y="2085975"/>
          <p14:tracePt t="21439" x="5624513" y="2085975"/>
          <p14:tracePt t="21454" x="5411788" y="2100263"/>
          <p14:tracePt t="21457" x="5313363" y="2100263"/>
          <p14:tracePt t="21489" x="5151438" y="2100263"/>
          <p14:tracePt t="21504" x="5130800" y="2100263"/>
          <p14:tracePt t="21650" x="5137150" y="2100263"/>
          <p14:tracePt t="21659" x="5151438" y="2100263"/>
          <p14:tracePt t="21672" x="5159375" y="2100263"/>
          <p14:tracePt t="21676" x="5165725" y="2100263"/>
          <p14:tracePt t="21688" x="5172075" y="2100263"/>
          <p14:tracePt t="21692" x="5180013" y="2100263"/>
          <p14:tracePt t="21722" x="5313363" y="2085975"/>
          <p14:tracePt t="21740" x="5434013" y="2079625"/>
          <p14:tracePt t="21756" x="5538788" y="2079625"/>
          <p14:tracePt t="21772" x="5610225" y="2079625"/>
          <p14:tracePt t="21806" x="5659438" y="2079625"/>
          <p14:tracePt t="21962" x="5665788" y="2079625"/>
          <p14:tracePt t="21971" x="5673725" y="2079625"/>
          <p14:tracePt t="21980" x="5688013" y="2079625"/>
          <p14:tracePt t="22005" x="5737225" y="2065338"/>
          <p14:tracePt t="22041" x="5884863" y="2044700"/>
          <p14:tracePt t="22056" x="5962650" y="2036763"/>
          <p14:tracePt t="22058" x="6053138" y="2036763"/>
          <p14:tracePt t="22075" x="6208713" y="2036763"/>
          <p14:tracePt t="22108" x="6356350" y="2036763"/>
          <p14:tracePt t="22226" x="6364288" y="2036763"/>
          <p14:tracePt t="22234" x="6364288" y="2044700"/>
          <p14:tracePt t="23242" x="6364288" y="2051050"/>
          <p14:tracePt t="23258" x="6370638" y="2051050"/>
          <p14:tracePt t="23267" x="6378575" y="2051050"/>
          <p14:tracePt t="23309" x="6518275" y="2071688"/>
          <p14:tracePt t="23323" x="6653213" y="2071688"/>
          <p14:tracePt t="23340" x="6772275" y="2071688"/>
          <p14:tracePt t="23374" x="6800850" y="2071688"/>
          <p14:tracePt t="24850" x="6807200" y="2071688"/>
          <p14:tracePt t="24866" x="6786563" y="2079625"/>
          <p14:tracePt t="24877" x="6743700" y="2093913"/>
          <p14:tracePt t="24910" x="6335713" y="2163763"/>
          <p14:tracePt t="24959" x="5673725" y="2305050"/>
          <p14:tracePt t="24975" x="5532438" y="2346325"/>
          <p14:tracePt t="24978" x="5468938" y="2354263"/>
          <p14:tracePt t="24991" x="5391150" y="2368550"/>
          <p14:tracePt t="24993" x="5335588" y="2382838"/>
          <p14:tracePt t="25024" x="5194300" y="2403475"/>
          <p14:tracePt t="25106" x="5172075" y="2397125"/>
          <p14:tracePt t="25126" x="5222875" y="2368550"/>
          <p14:tracePt t="25141" x="5327650" y="2333625"/>
          <p14:tracePt t="25174" x="5827713" y="2241550"/>
          <p14:tracePt t="25209" x="6370638" y="2212975"/>
          <p14:tracePt t="25211" x="6469063" y="2212975"/>
          <p14:tracePt t="25226" x="6624638" y="2212975"/>
          <p14:tracePt t="25259" x="6694488" y="2212975"/>
          <p14:tracePt t="25418" x="6708775" y="2212975"/>
          <p14:tracePt t="25427" x="6731000" y="2212975"/>
          <p14:tracePt t="25442" x="6807200" y="2178050"/>
          <p14:tracePt t="25475" x="7159625" y="2114550"/>
          <p14:tracePt t="25509" x="7456488" y="2071688"/>
          <p14:tracePt t="25524" x="7554913" y="2071688"/>
          <p14:tracePt t="25558" x="7759700" y="2051050"/>
          <p14:tracePt t="25593" x="7864475" y="2022475"/>
          <p14:tracePt t="25608" x="7872413" y="2022475"/>
          <p14:tracePt t="25674" x="7829550" y="2022475"/>
          <p14:tracePt t="25684" x="7751763" y="2036763"/>
          <p14:tracePt t="25692" x="7618413" y="2065338"/>
          <p14:tracePt t="25708" x="7294563" y="2128838"/>
          <p14:tracePt t="25741" x="6630988" y="2220913"/>
          <p14:tracePt t="25774" x="6286500" y="2247900"/>
          <p14:tracePt t="25791" x="6223000" y="2262188"/>
          <p14:tracePt t="25793" x="6194425" y="2270125"/>
          <p14:tracePt t="25826" x="5997575" y="2409825"/>
          <p14:tracePt t="25840" x="5926138" y="2460625"/>
          <p14:tracePt t="25843" x="5864225" y="2516188"/>
          <p14:tracePt t="25874" x="5483225" y="2762250"/>
          <p14:tracePt t="25893" x="5208588" y="2897188"/>
          <p14:tracePt t="25908" x="4919663" y="3038475"/>
          <p14:tracePt t="25925" x="4657725" y="3206750"/>
          <p14:tracePt t="25959" x="4241800" y="3516313"/>
          <p14:tracePt t="25976" x="4052888" y="3778250"/>
          <p14:tracePt t="25978" x="3960813" y="3940175"/>
          <p14:tracePt t="25992" x="3883025" y="4095750"/>
          <p14:tracePt t="26008" x="3741738" y="4356100"/>
          <p14:tracePt t="26012" x="3686175" y="4475163"/>
          <p14:tracePt t="26023" x="3629025" y="4573588"/>
          <p14:tracePt t="26025" x="3551238" y="4679950"/>
          <p14:tracePt t="26060" x="3319463" y="4954588"/>
          <p14:tracePt t="26075" x="3192463" y="5032375"/>
          <p14:tracePt t="26091" x="3044825" y="5067300"/>
          <p14:tracePt t="26124" x="2684463" y="5081588"/>
          <p14:tracePt t="26143" x="2508250" y="5075238"/>
          <p14:tracePt t="26156" x="2389188" y="5053013"/>
          <p14:tracePt t="26191" x="2276475" y="4989513"/>
          <p14:tracePt t="26208" x="2255838" y="4968875"/>
          <p14:tracePt t="26210" x="2247900" y="4954588"/>
          <p14:tracePt t="26242" x="2247900" y="4948238"/>
          <p14:tracePt t="26284" x="2247900" y="4968875"/>
          <p14:tracePt t="26290" x="2247900" y="4997450"/>
          <p14:tracePt t="26307" x="2247900" y="5081588"/>
          <p14:tracePt t="26324" x="2268538" y="5243513"/>
          <p14:tracePt t="26341" x="2290763" y="5384800"/>
          <p14:tracePt t="26359" x="2319338" y="5540375"/>
          <p14:tracePt t="26376" x="2319338" y="5673725"/>
          <p14:tracePt t="26408" x="2319338" y="5743575"/>
          <p14:tracePt t="26443" x="2319338" y="5757863"/>
          <p14:tracePt t="26459" x="2311400" y="5730875"/>
          <p14:tracePt t="26475" x="2255838" y="5554663"/>
          <p14:tracePt t="26491" x="2178050" y="5265738"/>
          <p14:tracePt t="26509" x="2120900" y="4940300"/>
          <p14:tracePt t="26524" x="2106613" y="4659313"/>
          <p14:tracePt t="26541" x="2106613" y="4448175"/>
          <p14:tracePt t="26558" x="2135188" y="4348163"/>
          <p14:tracePt t="26574" x="2135188" y="4298950"/>
          <p14:tracePt t="26591" x="2143125" y="4271963"/>
          <p14:tracePt t="26593" x="2143125" y="4264025"/>
          <p14:tracePt t="26608" x="2143125" y="4257675"/>
          <p14:tracePt t="26610" x="2143125" y="4243388"/>
          <p14:tracePt t="26624" x="2135188" y="4229100"/>
          <p14:tracePt t="26625" x="2114550" y="4208463"/>
          <p14:tracePt t="26643" x="2065338" y="4179888"/>
          <p14:tracePt t="26660" x="1952625" y="4130675"/>
          <p14:tracePt t="26675" x="1825625" y="4095750"/>
          <p14:tracePt t="26692" x="1690688" y="4067175"/>
          <p14:tracePt t="26708" x="1565275" y="4044950"/>
          <p14:tracePt t="26725" x="1465263" y="4032250"/>
          <p14:tracePt t="26742" x="1374775" y="4032250"/>
          <p14:tracePt t="26760" x="1262063" y="4108450"/>
          <p14:tracePt t="26774" x="1135063" y="4321175"/>
          <p14:tracePt t="26792" x="1036638" y="4645025"/>
          <p14:tracePt t="26794" x="993775" y="4835525"/>
          <p14:tracePt t="26809" x="958850" y="5272088"/>
          <p14:tracePt t="26827" x="1000125" y="5694363"/>
          <p14:tracePt t="26843" x="1085850" y="5913438"/>
          <p14:tracePt t="26858" x="1219200" y="5997575"/>
          <p14:tracePt t="26875" x="1501775" y="5991225"/>
          <p14:tracePt t="26892" x="1930400" y="5907088"/>
          <p14:tracePt t="26909" x="2516188" y="5722938"/>
          <p14:tracePt t="26926" x="3213100" y="5384800"/>
          <p14:tracePt t="26943" x="3784600" y="5003800"/>
          <p14:tracePt t="26957" x="4137025" y="4694238"/>
          <p14:tracePt t="26976" x="4333875" y="4425950"/>
          <p14:tracePt t="26977" x="4397375" y="4306888"/>
          <p14:tracePt t="26992" x="4425950" y="4171950"/>
          <p14:tracePt t="26994" x="4425950" y="4059238"/>
          <p14:tracePt t="27010" x="4368800" y="3756025"/>
          <p14:tracePt t="27025" x="4214813" y="3446463"/>
          <p14:tracePt t="27041" x="3967163" y="3094038"/>
          <p14:tracePt t="27058" x="3671888" y="2805113"/>
          <p14:tracePt t="27075" x="3411538" y="2600325"/>
          <p14:tracePt t="27092" x="3186113" y="2466975"/>
          <p14:tracePt t="27109" x="2987675" y="2382838"/>
          <p14:tracePt t="27125" x="2840038" y="2325688"/>
          <p14:tracePt t="27142" x="2733675" y="2305050"/>
          <p14:tracePt t="27158" x="2678113" y="2305050"/>
          <p14:tracePt t="27162" x="2643188" y="2305050"/>
          <p14:tracePt t="27176" x="2628900" y="2305050"/>
          <p14:tracePt t="27193" x="2557463" y="2325688"/>
          <p14:tracePt t="27208" x="2522538" y="2360613"/>
          <p14:tracePt t="27211" x="2473325" y="2409825"/>
          <p14:tracePt t="27225" x="2354263" y="2551113"/>
          <p14:tracePt t="27243" x="2178050" y="2720975"/>
          <p14:tracePt t="27259" x="2008188" y="2854325"/>
          <p14:tracePt t="27275" x="1839913" y="2967038"/>
          <p14:tracePt t="27293" x="1704975" y="3044825"/>
          <p14:tracePt t="27310" x="1641475" y="3073400"/>
          <p14:tracePt t="27325" x="1592263" y="3094038"/>
          <p14:tracePt t="27342" x="1577975" y="3094038"/>
          <p14:tracePt t="27358" x="1528763" y="3094038"/>
          <p14:tracePt t="27362" x="1493838" y="3073400"/>
          <p14:tracePt t="27375" x="1438275" y="3038475"/>
          <p14:tracePt t="27378" x="1352550" y="3009900"/>
          <p14:tracePt t="27392" x="1289050" y="2981325"/>
          <p14:tracePt t="27394" x="1225550" y="2967038"/>
          <p14:tracePt t="27409" x="1112838" y="2967038"/>
          <p14:tracePt t="27425" x="1014413" y="2967038"/>
          <p14:tracePt t="27442" x="923925" y="2995613"/>
          <p14:tracePt t="27460" x="817563" y="3114675"/>
          <p14:tracePt t="27475" x="696913" y="3354388"/>
          <p14:tracePt t="27491" x="563563" y="3911600"/>
          <p14:tracePt t="27508" x="415925" y="5060950"/>
          <p14:tracePt t="27526" x="366713" y="6216650"/>
          <p14:tracePt t="27868" x="1225550" y="6499225"/>
          <p14:tracePt t="27875" x="1176338" y="6272213"/>
          <p14:tracePt t="27893" x="1036638" y="5884863"/>
          <p14:tracePt t="27909" x="936625" y="5667375"/>
          <p14:tracePt t="27915" x="895350" y="5581650"/>
          <p14:tracePt t="27927" x="873125" y="5532438"/>
          <p14:tracePt t="27929" x="860425" y="5518150"/>
          <p14:tracePt t="27943" x="852488" y="5497513"/>
          <p14:tracePt t="27946" x="846138" y="5491163"/>
          <p14:tracePt t="27958" x="838200" y="5491163"/>
          <p14:tracePt t="27962" x="817563" y="5491163"/>
          <p14:tracePt t="27975" x="796925" y="5491163"/>
          <p14:tracePt t="27979" x="768350" y="5526088"/>
          <p14:tracePt t="27993" x="704850" y="5673725"/>
          <p14:tracePt t="28009" x="647700" y="5884863"/>
          <p14:tracePt t="28027" x="598488" y="6103938"/>
          <p14:tracePt t="28042" x="584200" y="6259513"/>
          <p14:tracePt t="28059" x="592138" y="6357938"/>
          <p14:tracePt t="28077" x="620713" y="6421438"/>
          <p14:tracePt t="28094" x="641350" y="6470650"/>
          <p14:tracePt t="28111" x="661988" y="6484938"/>
          <p14:tracePt t="28169" x="669925" y="6491288"/>
          <p14:tracePt t="28225" x="676275" y="6505575"/>
          <p14:tracePt t="28234" x="676275" y="6511925"/>
          <p14:tracePt t="28243" x="676275" y="6548438"/>
          <p14:tracePt t="28259" x="669925" y="6731000"/>
          <p14:tracePt t="29826" x="620713" y="6696075"/>
          <p14:tracePt t="29843" x="696913" y="6427788"/>
          <p14:tracePt t="29894" x="823913" y="5800725"/>
          <p14:tracePt t="29910" x="846138" y="5694363"/>
          <p14:tracePt t="29926" x="866775" y="5589588"/>
          <p14:tracePt t="29967" x="979488" y="5278438"/>
          <p14:tracePt t="29979" x="1036638" y="5145088"/>
          <p14:tracePt t="30028" x="1141413" y="4827588"/>
          <p14:tracePt t="30046" x="1176338" y="4700588"/>
          <p14:tracePt t="30062" x="1198563" y="4616450"/>
          <p14:tracePt t="30066" x="1212850" y="4567238"/>
          <p14:tracePt t="30096" x="1233488" y="4518025"/>
          <p14:tracePt t="30143" x="1239838" y="4511675"/>
          <p14:tracePt t="30160" x="1254125" y="4503738"/>
          <p14:tracePt t="30163" x="1276350" y="4524375"/>
          <p14:tracePt t="30178" x="1338263" y="4573588"/>
          <p14:tracePt t="30213" x="1438275" y="4637088"/>
          <p14:tracePt t="30227" x="1444625" y="4645025"/>
          <p14:tracePt t="30261" x="1465263" y="4645025"/>
          <p14:tracePt t="30279" x="1487488" y="4645025"/>
          <p14:tracePt t="30330" x="1571625" y="4560888"/>
          <p14:tracePt t="30394" x="1565275" y="4581525"/>
          <p14:tracePt t="30402" x="1557338" y="4645025"/>
          <p14:tracePt t="30414" x="1528763" y="4722813"/>
          <p14:tracePt t="30428" x="1501775" y="4884738"/>
          <p14:tracePt t="30461" x="1438275" y="5180013"/>
          <p14:tracePt t="30496" x="1389063" y="5427663"/>
          <p14:tracePt t="30498" x="1374775" y="5468938"/>
          <p14:tracePt t="30512" x="1366838" y="5532438"/>
          <p14:tracePt t="30547" x="1366838" y="5757863"/>
          <p14:tracePt t="30561" x="1381125" y="5829300"/>
          <p14:tracePt t="30595" x="1416050" y="5942013"/>
          <p14:tracePt t="30611" x="1438275" y="5991225"/>
          <p14:tracePt t="30645" x="1479550" y="6083300"/>
          <p14:tracePt t="30661" x="1479550" y="6096000"/>
          <p14:tracePt t="30696" x="1487488" y="6110288"/>
          <p14:tracePt t="30711" x="1493838" y="6110288"/>
          <p14:tracePt t="30713" x="1493838" y="6124575"/>
          <p14:tracePt t="30744" x="1508125" y="6146800"/>
          <p14:tracePt t="30748" x="1514475" y="6153150"/>
          <p14:tracePt t="30796" x="1528763" y="6153150"/>
          <p14:tracePt t="30812" x="1543050" y="6153150"/>
          <p14:tracePt t="30828" x="1565275" y="6103938"/>
          <p14:tracePt t="30878" x="1627188" y="5667375"/>
          <p14:tracePt t="30896" x="1620838" y="5546725"/>
          <p14:tracePt t="30898" x="1606550" y="5483225"/>
          <p14:tracePt t="30912" x="1585913" y="5434013"/>
          <p14:tracePt t="30914" x="1565275" y="5392738"/>
          <p14:tracePt t="30930" x="1522413" y="5329238"/>
          <p14:tracePt t="30980" x="1395413" y="5180013"/>
          <p14:tracePt t="31010" x="1389063" y="5173663"/>
          <p14:tracePt t="31028" x="1381125" y="5159375"/>
          <p14:tracePt t="31044" x="1381125" y="5124450"/>
          <p14:tracePt t="31081" x="1423988" y="5032375"/>
          <p14:tracePt t="31083" x="1444625" y="5011738"/>
          <p14:tracePt t="31112" x="1528763" y="4962525"/>
          <p14:tracePt t="31115" x="1557338" y="4954588"/>
          <p14:tracePt t="31129" x="1627188" y="4933950"/>
          <p14:tracePt t="31165" x="1811338" y="4876800"/>
          <p14:tracePt t="31179" x="1866900" y="4856163"/>
          <p14:tracePt t="31214" x="1944688" y="4841875"/>
          <p14:tracePt t="31230" x="1958975" y="4841875"/>
          <p14:tracePt t="31261" x="2016125" y="4864100"/>
          <p14:tracePt t="31278" x="2071688" y="4870450"/>
          <p14:tracePt t="31313" x="2233613" y="4913313"/>
          <p14:tracePt t="31315" x="2255838" y="4913313"/>
          <p14:tracePt t="31362" x="2268538" y="4913313"/>
          <p14:tracePt t="31386" x="2276475" y="4913313"/>
          <p14:tracePt t="31396" x="2290763" y="4913313"/>
          <p14:tracePt t="31429" x="2346325" y="4913313"/>
          <p14:tracePt t="31445" x="2409825" y="4926013"/>
          <p14:tracePt t="31481" x="2586038" y="4926013"/>
          <p14:tracePt t="31494" x="2614613" y="4926013"/>
          <p14:tracePt t="31546" x="2663825" y="4926013"/>
          <p14:tracePt t="31805" x="2663825" y="4933950"/>
          <p14:tracePt t="31811" x="2663825" y="4940300"/>
          <p14:tracePt t="31862" x="2432050" y="5229225"/>
          <p14:tracePt t="31880" x="2346325" y="5314950"/>
          <p14:tracePt t="31912" x="2227263" y="5399088"/>
          <p14:tracePt t="31917" x="2219325" y="5405438"/>
          <p14:tracePt t="31948" x="2192338" y="5405438"/>
          <p14:tracePt t="31962" x="2178050" y="5405438"/>
          <p14:tracePt t="31996" x="2085975" y="5399088"/>
          <p14:tracePt t="32031" x="1881188" y="5349875"/>
          <p14:tracePt t="32045" x="1741488" y="5321300"/>
          <p14:tracePt t="32096" x="1501775" y="5321300"/>
          <p14:tracePt t="32298" x="1514475" y="5329238"/>
          <p14:tracePt t="32307" x="1536700" y="5335588"/>
          <p14:tracePt t="32315" x="1550988" y="5341938"/>
          <p14:tracePt t="32365" x="1747838" y="5364163"/>
          <p14:tracePt t="32378" x="1803400" y="5364163"/>
          <p14:tracePt t="32412" x="1866900" y="5364163"/>
          <p14:tracePt t="32445" x="1895475" y="5364163"/>
          <p14:tracePt t="32463" x="1903413" y="5364163"/>
          <p14:tracePt t="32496" x="1924050" y="5364163"/>
          <p14:tracePt t="32500" x="1930400" y="5364163"/>
          <p14:tracePt t="32531" x="2030413" y="5364163"/>
          <p14:tracePt t="32544" x="2057400" y="5364163"/>
          <p14:tracePt t="32545" x="2079625" y="5364163"/>
          <p14:tracePt t="32579" x="2149475" y="5364163"/>
          <p14:tracePt t="32596" x="2163763" y="5364163"/>
          <p14:tracePt t="32629" x="2198688" y="5364163"/>
          <p14:tracePt t="32663" x="2227263" y="5364163"/>
          <p14:tracePt t="32680" x="2247900" y="5356225"/>
          <p14:tracePt t="32682" x="2255838" y="5356225"/>
          <p14:tracePt t="32732" x="2276475" y="5341938"/>
          <p14:tracePt t="33130" x="2276475" y="5378450"/>
          <p14:tracePt t="33139" x="2268538" y="5434013"/>
          <p14:tracePt t="33147" x="2247900" y="5483225"/>
          <p14:tracePt t="33198" x="1987550" y="5772150"/>
          <p14:tracePt t="33213" x="1903413" y="5829300"/>
          <p14:tracePt t="33231" x="1854200" y="5857875"/>
          <p14:tracePt t="33234" x="1831975" y="5870575"/>
          <p14:tracePt t="33263" x="1803400" y="5884863"/>
          <p14:tracePt t="33281" x="1762125" y="5892800"/>
          <p14:tracePt t="33283" x="1747838" y="5907088"/>
          <p14:tracePt t="33315" x="1620838" y="5934075"/>
          <p14:tracePt t="33332" x="1565275" y="5948363"/>
          <p14:tracePt t="33364" x="1508125" y="5956300"/>
          <p14:tracePt t="33466" x="1508125" y="5962650"/>
          <p14:tracePt t="33479" x="1514475" y="5962650"/>
          <p14:tracePt t="33481" x="1550988" y="5962650"/>
          <p14:tracePt t="33499" x="1663700" y="5962650"/>
          <p14:tracePt t="33516" x="1831975" y="5976938"/>
          <p14:tracePt t="33564" x="2155825" y="6026150"/>
          <p14:tracePt t="33582" x="2184400" y="6034088"/>
          <p14:tracePt t="33629" x="2192338" y="6061075"/>
          <p14:tracePt t="33646" x="2184400" y="6132513"/>
          <p14:tracePt t="33650" x="2178050" y="6173788"/>
          <p14:tracePt t="33665" x="2106613" y="6335713"/>
          <p14:tracePt t="33699" x="1839913" y="6800850"/>
          <p14:tracePt t="36610" x="1698625" y="6653213"/>
          <p14:tracePt t="36617" x="1831975" y="6484938"/>
          <p14:tracePt t="36667" x="2889250" y="4933950"/>
          <p14:tracePt t="36684" x="3128963" y="4552950"/>
          <p14:tracePt t="36718" x="3700463" y="3643313"/>
          <p14:tracePt t="36750" x="4151313" y="3094038"/>
          <p14:tracePt t="36767" x="4221163" y="3009900"/>
          <p14:tracePt t="36804" x="4241800" y="3001963"/>
          <p14:tracePt t="37218" x="4249738" y="3001963"/>
          <p14:tracePt t="37227" x="4249738" y="3024188"/>
          <p14:tracePt t="37234" x="4241800" y="3094038"/>
          <p14:tracePt t="37283" x="4073525" y="3756025"/>
          <p14:tracePt t="37302" x="4038600" y="3848100"/>
          <p14:tracePt t="37348" x="3995738" y="3995738"/>
          <p14:tracePt t="37364" x="3995738" y="4024313"/>
          <p14:tracePt t="37399" x="3989388" y="4067175"/>
          <p14:tracePt t="37403" x="3989388" y="4073525"/>
          <p14:tracePt t="37415" x="3989388" y="4087813"/>
          <p14:tracePt t="37418" x="3981450" y="4108450"/>
          <p14:tracePt t="37450" x="3981450" y="4243388"/>
          <p14:tracePt t="37484" x="3967163" y="4524375"/>
          <p14:tracePt t="37500" x="3967163" y="4714875"/>
          <p14:tracePt t="37534" x="3967163" y="5130800"/>
          <p14:tracePt t="37567" x="3967163" y="5335588"/>
          <p14:tracePt t="37584" x="3967163" y="5399088"/>
          <p14:tracePt t="37616" x="3967163" y="5462588"/>
          <p14:tracePt t="37620" x="3967163" y="5468938"/>
          <p14:tracePt t="37650" x="3967163" y="5491163"/>
          <p14:tracePt t="37667" x="3967163" y="5511800"/>
          <p14:tracePt t="37700" x="3967163" y="5540375"/>
          <p14:tracePt t="37735" x="3967163" y="5568950"/>
          <p14:tracePt t="37749" x="3967163" y="5575300"/>
          <p14:tracePt t="37784" x="3967163" y="5603875"/>
          <p14:tracePt t="37786" x="3967163" y="5610225"/>
          <p14:tracePt t="37994" x="3975100" y="5603875"/>
          <p14:tracePt t="38005" x="3989388" y="5581650"/>
          <p14:tracePt t="38017" x="3989388" y="5575300"/>
          <p14:tracePt t="38882" x="3995738" y="5568950"/>
          <p14:tracePt t="38891" x="3995738" y="5554663"/>
          <p14:tracePt t="38900" x="3995738" y="5497513"/>
          <p14:tracePt t="38950" x="3960813" y="4792663"/>
          <p14:tracePt t="38971" x="3917950" y="4552950"/>
          <p14:tracePt t="39003" x="3897313" y="4433888"/>
          <p14:tracePt t="39035" x="3876675" y="4356100"/>
          <p14:tracePt t="39052" x="3868738" y="4327525"/>
          <p14:tracePt t="39100" x="3868738" y="4313238"/>
          <p14:tracePt t="39154" x="3862388" y="4341813"/>
          <p14:tracePt t="39167" x="3848100" y="4397375"/>
          <p14:tracePt t="39170" x="3819525" y="4497388"/>
          <p14:tracePt t="39201" x="3756025" y="4821238"/>
          <p14:tracePt t="39236" x="3714750" y="4940300"/>
          <p14:tracePt t="39330" x="3714750" y="4919663"/>
          <p14:tracePt t="39339" x="3721100" y="4835525"/>
          <p14:tracePt t="39352" x="3735388" y="4700588"/>
          <p14:tracePt t="39356" x="3763963" y="4546600"/>
          <p14:tracePt t="39384" x="3819525" y="4144963"/>
          <p14:tracePt t="39388" x="3833813" y="4044950"/>
          <p14:tracePt t="39419" x="3876675" y="3905250"/>
          <p14:tracePt t="39436" x="3889375" y="3876675"/>
          <p14:tracePt t="39500" x="3897313" y="3890963"/>
          <p14:tracePt t="39519" x="3917950" y="4010025"/>
          <p14:tracePt t="39551" x="3911600" y="4630738"/>
          <p14:tracePt t="39557" x="3897313" y="4813300"/>
          <p14:tracePt t="39587" x="3763963" y="5392738"/>
          <p14:tracePt t="39599" x="3735388" y="5476875"/>
          <p14:tracePt t="39601" x="3706813" y="5540375"/>
          <p14:tracePt t="39636" x="3686175" y="5589588"/>
          <p14:tracePt t="39690" x="3686175" y="5595938"/>
          <p14:tracePt t="39733" x="3862388" y="5618163"/>
          <p14:tracePt t="39752" x="4038600" y="5630863"/>
          <p14:tracePt t="39754" x="4171950" y="5645150"/>
          <p14:tracePt t="39784" x="4694238" y="5673725"/>
          <p14:tracePt t="39788" x="4862513" y="5694363"/>
          <p14:tracePt t="39802" x="5130800" y="5708650"/>
          <p14:tracePt t="39835" x="5335588" y="5708650"/>
          <p14:tracePt t="39898" x="5348288" y="5702300"/>
          <p14:tracePt t="39905" x="5348288" y="5694363"/>
          <p14:tracePt t="39954" x="5137150" y="5518150"/>
          <p14:tracePt t="39970" x="5095875" y="5454650"/>
          <p14:tracePt t="40017" x="4968875" y="5341938"/>
          <p14:tracePt t="40034" x="4911725" y="5329238"/>
          <p14:tracePt t="40067" x="4897438" y="5307013"/>
          <p14:tracePt t="40103" x="4897438" y="5278438"/>
          <p14:tracePt t="40120" x="4897438" y="5229225"/>
          <p14:tracePt t="40122" x="4897438" y="5187950"/>
          <p14:tracePt t="40153" x="4897438" y="5053013"/>
          <p14:tracePt t="40186" x="4897438" y="5018088"/>
          <p14:tracePt t="40362" x="4897438" y="5011738"/>
          <p14:tracePt t="40371" x="4891088" y="5003800"/>
          <p14:tracePt t="40386" x="4883150" y="4948238"/>
          <p14:tracePt t="40419" x="4856163" y="4786313"/>
          <p14:tracePt t="40453" x="4819650" y="4546600"/>
          <p14:tracePt t="40485" x="4799013" y="4384675"/>
          <p14:tracePt t="40522" x="4784725" y="4362450"/>
          <p14:tracePt t="40555" x="4749800" y="4546600"/>
          <p14:tracePt t="40587" x="4608513" y="5124450"/>
          <p14:tracePt t="40603" x="4552950" y="5341938"/>
          <p14:tracePt t="40621" x="4530725" y="5483225"/>
          <p14:tracePt t="40654" x="4495800" y="5603875"/>
          <p14:tracePt t="40698" x="4495800" y="5610225"/>
          <p14:tracePt t="40720" x="4495800" y="5581650"/>
          <p14:tracePt t="40724" x="4495800" y="5497513"/>
          <p14:tracePt t="40735" x="4495800" y="5329238"/>
          <p14:tracePt t="40738" x="4481513" y="5159375"/>
          <p14:tracePt t="40770" x="4354513" y="4511675"/>
          <p14:tracePt t="40803" x="4305300" y="4306888"/>
          <p14:tracePt t="40842" x="4305300" y="4292600"/>
          <p14:tracePt t="40858" x="4298950" y="4313238"/>
          <p14:tracePt t="40868" x="4284663" y="4405313"/>
          <p14:tracePt t="40902" x="4116388" y="5180013"/>
          <p14:tracePt t="40939" x="3889375" y="5864225"/>
          <p14:tracePt t="40971" x="3790950" y="6019800"/>
          <p14:tracePt t="40985" x="3692525" y="6089650"/>
          <p14:tracePt t="41019" x="3362325" y="6272213"/>
          <p14:tracePt t="41054" x="2967038" y="6372225"/>
          <p14:tracePt t="41069" x="2811463" y="6399213"/>
          <p14:tracePt t="41102" x="2381250" y="6470650"/>
          <p14:tracePt t="41136" x="1993900" y="6554788"/>
          <p14:tracePt t="41138" x="1874838" y="6583363"/>
          <p14:tracePt t="41152" x="1776413" y="6624638"/>
          <p14:tracePt t="41154" x="1655763" y="6667500"/>
          <p14:tracePt t="43739" x="627063" y="6745288"/>
          <p14:tracePt t="43756" x="774700" y="6554788"/>
          <p14:tracePt t="43790" x="1254125" y="6103938"/>
          <p14:tracePt t="43823" x="2227263" y="5434013"/>
          <p14:tracePt t="43838" x="2706688" y="5159375"/>
          <p14:tracePt t="43855" x="3030538" y="5003800"/>
          <p14:tracePt t="43859" x="3163888" y="4954588"/>
          <p14:tracePt t="43889" x="3516313" y="4856163"/>
          <p14:tracePt t="43892" x="3614738" y="4827588"/>
          <p14:tracePt t="43922" x="4157663" y="4687888"/>
          <p14:tracePt t="43939" x="4446588" y="4630738"/>
          <p14:tracePt t="43958" x="4645025" y="4587875"/>
          <p14:tracePt t="43971" x="4799013" y="4573588"/>
          <p14:tracePt t="43988" x="4897438" y="4573588"/>
          <p14:tracePt t="44004" x="4954588" y="4573588"/>
          <p14:tracePt t="44021" x="5032375" y="4560888"/>
          <p14:tracePt t="44038" x="5087938" y="4552950"/>
          <p14:tracePt t="44054" x="5194300" y="4532313"/>
          <p14:tracePt t="44072" x="5335588" y="4503738"/>
          <p14:tracePt t="44074" x="5411788" y="4489450"/>
          <p14:tracePt t="44087" x="5497513" y="4475163"/>
          <p14:tracePt t="44091" x="5538788" y="4468813"/>
          <p14:tracePt t="44103" x="5581650" y="4454525"/>
          <p14:tracePt t="44105" x="5610225" y="4454525"/>
          <p14:tracePt t="44120" x="5630863" y="4454525"/>
          <p14:tracePt t="44121" x="5637213" y="4448175"/>
          <p14:tracePt t="44138" x="5659438" y="4440238"/>
          <p14:tracePt t="44306" x="5673725" y="4440238"/>
          <p14:tracePt t="44315" x="5680075" y="4440238"/>
          <p14:tracePt t="44322" x="5688013" y="4440238"/>
          <p14:tracePt t="44340" x="5729288" y="4546600"/>
          <p14:tracePt t="44357" x="5786438" y="4722813"/>
          <p14:tracePt t="44390" x="5983288" y="5095875"/>
          <p14:tracePt t="44404" x="6124575" y="5237163"/>
          <p14:tracePt t="44422" x="6223000" y="5307013"/>
          <p14:tracePt t="44426" x="6286500" y="5335588"/>
          <p14:tracePt t="44437" x="6327775" y="5341938"/>
          <p14:tracePt t="44454" x="6434138" y="5364163"/>
          <p14:tracePt t="44458" x="6511925" y="5378450"/>
          <p14:tracePt t="44471" x="6589713" y="5378450"/>
          <p14:tracePt t="44474" x="6667500" y="5378450"/>
          <p14:tracePt t="44487" x="6757988" y="5378450"/>
          <p14:tracePt t="44490" x="6835775" y="5378450"/>
          <p14:tracePt t="44504" x="6913563" y="5378450"/>
          <p14:tracePt t="44506" x="7011988" y="5378450"/>
          <p14:tracePt t="44521" x="7188200" y="5364163"/>
          <p14:tracePt t="44539" x="7329488" y="5307013"/>
          <p14:tracePt t="44554" x="7421563" y="5272088"/>
          <p14:tracePt t="44572" x="7456488" y="5251450"/>
          <p14:tracePt t="44589" x="7470775" y="5243513"/>
          <p14:tracePt t="44658" x="7477125" y="5237163"/>
          <p14:tracePt t="44674" x="7477125" y="5229225"/>
          <p14:tracePt t="44683" x="7485063" y="5216525"/>
          <p14:tracePt t="44706" x="7491413" y="5145088"/>
          <p14:tracePt t="44721" x="7491413" y="5089525"/>
          <p14:tracePt t="44738" x="7505700" y="5026025"/>
          <p14:tracePt t="44756" x="7526338" y="4962525"/>
          <p14:tracePt t="44771" x="7534275" y="4899025"/>
          <p14:tracePt t="44788" x="7546975" y="4849813"/>
          <p14:tracePt t="44805" x="7554913" y="4813300"/>
          <p14:tracePt t="44821" x="7561263" y="4778375"/>
          <p14:tracePt t="44838" x="7561263" y="4749800"/>
          <p14:tracePt t="44854" x="7575550" y="4722813"/>
          <p14:tracePt t="44859" x="7583488" y="4708525"/>
          <p14:tracePt t="44889" x="7604125" y="4659313"/>
          <p14:tracePt t="44890" x="7610475" y="4651375"/>
          <p14:tracePt t="44904" x="7618413" y="4645025"/>
          <p14:tracePt t="45138" x="7618413" y="4637088"/>
          <p14:tracePt t="45147" x="7618413" y="4630738"/>
          <p14:tracePt t="45156" x="7624763" y="4630738"/>
          <p14:tracePt t="45172" x="7632700" y="4616450"/>
          <p14:tracePt t="45188" x="7653338" y="4587875"/>
          <p14:tracePt t="45223" x="7681913" y="4538663"/>
          <p14:tracePt t="45238" x="7702550" y="4518025"/>
          <p14:tracePt t="45255" x="7710488" y="4503738"/>
          <p14:tracePt t="45274" x="7716838" y="4468813"/>
          <p14:tracePt t="45304" x="7745413" y="4411663"/>
          <p14:tracePt t="45306" x="7751763" y="4391025"/>
          <p14:tracePt t="45322" x="7773988" y="4370388"/>
          <p14:tracePt t="45339" x="7786688" y="4356100"/>
          <p14:tracePt t="45354" x="7794625" y="4356100"/>
          <p14:tracePt t="45357" x="7800975" y="4341813"/>
          <p14:tracePt t="45373" x="7808913" y="4335463"/>
          <p14:tracePt t="45418" x="7823200" y="4335463"/>
          <p14:tracePt t="45426" x="7829550" y="4335463"/>
          <p14:tracePt t="45439" x="7837488" y="4327525"/>
          <p14:tracePt t="45443" x="7843838" y="4327525"/>
          <p14:tracePt t="45455" x="7850188" y="4327525"/>
          <p14:tracePt t="45546" x="7858125" y="4327525"/>
          <p14:tracePt t="45554" x="7864475" y="4327525"/>
          <p14:tracePt t="45561" x="7886700" y="4327525"/>
          <p14:tracePt t="45605" x="8020050" y="4411663"/>
          <p14:tracePt t="45622" x="8040688" y="4425950"/>
          <p14:tracePt t="45639" x="8048625" y="4433888"/>
          <p14:tracePt t="45738" x="8054975" y="4440238"/>
          <p14:tracePt t="45746" x="8062913" y="4440238"/>
          <p14:tracePt t="45755" x="8075613" y="4440238"/>
          <p14:tracePt t="45772" x="8118475" y="4425950"/>
          <p14:tracePt t="45806" x="8181975" y="4391025"/>
          <p14:tracePt t="45938" x="8181975" y="4397375"/>
          <p14:tracePt t="45947" x="8161338" y="4448175"/>
          <p14:tracePt t="45956" x="8126413" y="4497388"/>
          <p14:tracePt t="45973" x="8048625" y="4610100"/>
          <p14:tracePt t="46008" x="7899400" y="4806950"/>
          <p14:tracePt t="46011" x="7878763" y="4849813"/>
          <p14:tracePt t="46022" x="7858125" y="4884738"/>
          <p14:tracePt t="46039" x="7823200" y="4933950"/>
          <p14:tracePt t="46043" x="7823200" y="4940300"/>
          <p14:tracePt t="46161" x="7823200" y="4919663"/>
          <p14:tracePt t="46171" x="7829550" y="4864100"/>
          <p14:tracePt t="46182" x="7843838" y="4786313"/>
          <p14:tracePt t="46190" x="7858125" y="4708525"/>
          <p14:tracePt t="46207" x="7858125" y="4587875"/>
          <p14:tracePt t="46224" x="7858125" y="4489450"/>
          <p14:tracePt t="46259" x="7858125" y="4362450"/>
          <p14:tracePt t="46272" x="7858125" y="4356100"/>
          <p14:tracePt t="46274" x="7858125" y="4335463"/>
          <p14:tracePt t="46594" x="7858125" y="4327525"/>
          <p14:tracePt t="46610" x="7843838" y="4356100"/>
          <p14:tracePt t="46625" x="7808913" y="4419600"/>
          <p14:tracePt t="46627" x="7773988" y="4483100"/>
          <p14:tracePt t="46659" x="7589838" y="4714875"/>
          <p14:tracePt t="46673" x="7534275" y="4772025"/>
          <p14:tracePt t="46690" x="7526338" y="4792663"/>
          <p14:tracePt t="46779" x="7519988" y="4800600"/>
          <p14:tracePt t="46791" x="7512050" y="4800600"/>
          <p14:tracePt t="46808" x="7512050" y="4737100"/>
          <p14:tracePt t="46810" x="7512050" y="4679950"/>
          <p14:tracePt t="46840" x="7512050" y="4567238"/>
          <p14:tracePt t="46856" x="7512050" y="4518025"/>
          <p14:tracePt t="46857" x="7512050" y="4497388"/>
          <p14:tracePt t="46872" x="7512050" y="4489450"/>
          <p14:tracePt t="46874" x="7512050" y="4483100"/>
          <p14:tracePt t="46890" x="7519988" y="4475163"/>
          <p14:tracePt t="47066" x="7519988" y="4503738"/>
          <p14:tracePt t="47075" x="7519988" y="4546600"/>
          <p14:tracePt t="47090" x="7519988" y="4679950"/>
          <p14:tracePt t="47108" x="7512050" y="4835525"/>
          <p14:tracePt t="47126" x="7497763" y="5026025"/>
          <p14:tracePt t="47175" x="7497763" y="5314950"/>
          <p14:tracePt t="47189" x="7497763" y="5341938"/>
          <p14:tracePt t="59482" x="7497763" y="5349875"/>
          <p14:tracePt t="59498" x="7505700" y="5349875"/>
          <p14:tracePt t="59508" x="7512050" y="5349875"/>
          <p14:tracePt t="59548" x="7751763" y="5257800"/>
          <p14:tracePt t="59565" x="7780338" y="5243513"/>
          <p14:tracePt t="59597" x="7823200" y="5202238"/>
          <p14:tracePt t="59631" x="7927975" y="5081588"/>
          <p14:tracePt t="59649" x="7999413" y="5011738"/>
          <p14:tracePt t="59698" x="8118475" y="4891088"/>
          <p14:tracePt t="59715" x="8175625" y="4849813"/>
          <p14:tracePt t="59748" x="8274050" y="4786313"/>
          <p14:tracePt t="59754" x="8294688" y="4772025"/>
          <p14:tracePt t="59783" x="8343900" y="4743450"/>
          <p14:tracePt t="59797" x="8358188" y="4737100"/>
          <p14:tracePt t="59831" x="8378825" y="4714875"/>
          <p14:tracePt t="59867" x="8407400" y="4679950"/>
          <p14:tracePt t="59883" x="8415338" y="4659313"/>
          <p14:tracePt t="59916" x="8421688" y="4637088"/>
          <p14:tracePt t="59994" x="8421688" y="4645025"/>
          <p14:tracePt t="60002" x="8401050" y="4665663"/>
          <p14:tracePt t="60015" x="8378825" y="4700588"/>
          <p14:tracePt t="60019" x="8358188" y="4729163"/>
          <p14:tracePt t="60052" x="8315325" y="4870450"/>
          <p14:tracePt t="60084" x="8308975" y="4976813"/>
          <p14:tracePt t="60098" x="8294688" y="5011738"/>
          <p14:tracePt t="60132" x="8294688" y="5046663"/>
          <p14:tracePt t="60274" x="8294688" y="5026025"/>
          <p14:tracePt t="60282" x="8294688" y="5011738"/>
          <p14:tracePt t="60299" x="8294688" y="4962525"/>
          <p14:tracePt t="60348" x="8294688" y="4876800"/>
          <p14:tracePt t="60365" x="8294688" y="4849813"/>
          <p14:tracePt t="60398" x="8294688" y="4827588"/>
          <p14:tracePt t="60431" x="8294688" y="4806950"/>
          <p14:tracePt t="60770" x="8294688" y="4800600"/>
          <p14:tracePt t="60780" x="8294688" y="4792663"/>
          <p14:tracePt t="60787" x="8308975" y="4772025"/>
          <p14:tracePt t="60833" x="8337550" y="4694238"/>
          <p14:tracePt t="61179" x="8337550" y="4722813"/>
          <p14:tracePt t="61188" x="8337550" y="4757738"/>
          <p14:tracePt t="61199" x="8337550" y="4800600"/>
          <p14:tracePt t="61203" x="8337550" y="4841875"/>
          <p14:tracePt t="61233" x="8329613" y="4962525"/>
          <p14:tracePt t="61235" x="8329613" y="4989513"/>
          <p14:tracePt t="61266" x="8323263" y="5046663"/>
          <p14:tracePt t="61282" x="8323263" y="5053013"/>
          <p14:tracePt t="61317" x="8323263" y="5060950"/>
          <p14:tracePt t="62715" x="8315325" y="5067300"/>
          <p14:tracePt t="62731" x="8302625" y="5046663"/>
          <p14:tracePt t="62742" x="8280400" y="5018088"/>
          <p14:tracePt t="62751" x="8274050" y="4976813"/>
          <p14:tracePt t="62756" x="8259763" y="4940300"/>
          <p14:tracePt t="62835" x="8202613" y="4743450"/>
          <p14:tracePt t="62854" x="8196263" y="4729163"/>
          <p14:tracePt t="62868" x="8181975" y="4722813"/>
          <p14:tracePt t="62901" x="8161338" y="4700588"/>
          <p14:tracePt t="62935" x="8147050" y="4665663"/>
          <p14:tracePt t="62950" x="8139113" y="4651375"/>
          <p14:tracePt t="62985" x="8112125" y="4602163"/>
          <p14:tracePt t="63002" x="8112125" y="4587875"/>
          <p14:tracePt t="63016" x="8112125" y="4581525"/>
          <p14:tracePt t="63017" x="8112125" y="4567238"/>
          <p14:tracePt t="63052" x="8112125" y="4546600"/>
          <p14:tracePt t="63068" x="8104188" y="4532313"/>
          <p14:tracePt t="63330" x="8104188" y="4546600"/>
          <p14:tracePt t="63338" x="8104188" y="4567238"/>
          <p14:tracePt t="63351" x="8104188" y="4581525"/>
          <p14:tracePt t="63370" x="8104188" y="4637088"/>
          <p14:tracePt t="63405" x="8104188" y="4687888"/>
          <p14:tracePt t="63419" x="8104188" y="4714875"/>
          <p14:tracePt t="63451" x="8104188" y="4764088"/>
          <p14:tracePt t="63468" x="8104188" y="4792663"/>
          <p14:tracePt t="63504" x="8104188" y="4841875"/>
          <p14:tracePt t="63517" x="8104188" y="4864100"/>
          <p14:tracePt t="63552" x="8104188" y="4899025"/>
          <p14:tracePt t="63569" x="8104188" y="4913313"/>
          <p14:tracePt t="63571" x="8104188" y="4933950"/>
          <p14:tracePt t="63603" x="8097838" y="4989513"/>
          <p14:tracePt t="63617" x="8097838" y="5018088"/>
          <p14:tracePt t="63652" x="8089900" y="5081588"/>
          <p14:tracePt t="63669" x="8089900" y="5116513"/>
          <p14:tracePt t="63703" x="8089900" y="5237163"/>
          <p14:tracePt t="63717" x="8097838" y="5272088"/>
          <p14:tracePt t="63786" x="8112125" y="5272088"/>
          <p14:tracePt t="63836" x="8132763" y="5243513"/>
          <p14:tracePt t="63851" x="8139113" y="5237163"/>
          <p14:tracePt t="63887" x="8175625" y="5237163"/>
          <p14:tracePt t="63900" x="8210550" y="5265738"/>
          <p14:tracePt t="63952" x="8477250" y="5441950"/>
          <p14:tracePt t="63969" x="8555038" y="5462588"/>
          <p14:tracePt t="63985" x="8591550" y="5462588"/>
          <p14:tracePt t="63988" x="8618538" y="5462588"/>
          <p14:tracePt t="64019" x="8766175" y="5405438"/>
          <p14:tracePt t="64036" x="8843963" y="5384800"/>
          <p14:tracePt t="64086" x="8893175" y="5378450"/>
          <p14:tracePt t="64122" x="8901113" y="5378450"/>
          <p14:tracePt t="64134" x="8907463" y="5370513"/>
          <p14:tracePt t="64152" x="8921750" y="5341938"/>
          <p14:tracePt t="64157" x="8950325" y="5300663"/>
          <p14:tracePt t="64201" x="9042400" y="4976813"/>
          <p14:tracePt t="64217" x="9042400" y="4876800"/>
          <p14:tracePt t="64251" x="9028113" y="4729163"/>
          <p14:tracePt t="64267" x="9020175" y="4694238"/>
          <p14:tracePt t="64302" x="8985250" y="4651375"/>
          <p14:tracePt t="64318" x="8950325" y="4630738"/>
          <p14:tracePt t="64352" x="8837613" y="4610100"/>
          <p14:tracePt t="64355" x="8809038" y="4602163"/>
          <p14:tracePt t="64368" x="8766175" y="4602163"/>
          <p14:tracePt t="64369" x="8724900" y="4587875"/>
          <p14:tracePt t="64402" x="8577263" y="4560888"/>
          <p14:tracePt t="64418" x="8534400" y="4546600"/>
          <p14:tracePt t="64468" x="8499475" y="4546600"/>
          <p14:tracePt t="64486" x="8435975" y="4573588"/>
          <p14:tracePt t="64518" x="8231188" y="4792663"/>
          <p14:tracePt t="64534" x="8139113" y="4913313"/>
          <p14:tracePt t="64586" x="8083550" y="5075238"/>
          <p14:tracePt t="64601" x="8132763" y="5095875"/>
          <p14:tracePt t="64653" x="8343900" y="5138738"/>
          <p14:tracePt t="64668" x="8378825" y="5138738"/>
          <p14:tracePt t="64702" x="8435975" y="5110163"/>
          <p14:tracePt t="64719" x="8477250" y="5060950"/>
          <p14:tracePt t="64752" x="8528050" y="4948238"/>
          <p14:tracePt t="64756" x="8540750" y="4913313"/>
          <p14:tracePt t="64768" x="8540750" y="4884738"/>
          <p14:tracePt t="64770" x="8534400" y="4856163"/>
          <p14:tracePt t="64802" x="8464550" y="4772025"/>
          <p14:tracePt t="64820" x="8456613" y="4764088"/>
          <p14:tracePt t="64852" x="8428038" y="4764088"/>
          <p14:tracePt t="64869" x="8393113" y="4806950"/>
          <p14:tracePt t="64902" x="8364538" y="4919663"/>
          <p14:tracePt t="64919" x="8364538" y="4948238"/>
          <p14:tracePt t="64970" x="8372475" y="4962525"/>
          <p14:tracePt t="65019" x="8428038" y="4948238"/>
          <p14:tracePt t="65037" x="8464550" y="4919663"/>
          <p14:tracePt t="65071" x="8528050" y="4891088"/>
          <p14:tracePt t="65102" x="8604250" y="4891088"/>
          <p14:tracePt t="65119" x="8647113" y="4891088"/>
          <p14:tracePt t="65154" x="8710613" y="4891088"/>
          <p14:tracePt t="65168" x="8731250" y="4884738"/>
          <p14:tracePt t="65170" x="8745538" y="4870450"/>
          <p14:tracePt t="65203" x="8858250" y="4835525"/>
          <p14:tracePt t="65218" x="8901113" y="4813300"/>
          <p14:tracePt t="65235" x="8915400" y="4800600"/>
          <p14:tracePt t="65458" x="8921750" y="4792663"/>
          <p14:tracePt t="65467" x="8921750" y="4778375"/>
          <p14:tracePt t="65473" x="8921750" y="4764088"/>
          <p14:tracePt t="65486" x="8921750" y="4743450"/>
          <p14:tracePt t="65491" x="8921750" y="4729163"/>
          <p14:tracePt t="65635" x="8929688" y="4722813"/>
          <p14:tracePt t="65644" x="8929688" y="4714875"/>
          <p14:tracePt t="65652" x="8929688" y="4700588"/>
          <p14:tracePt t="65669" x="8929688" y="4694238"/>
          <p14:tracePt t="65754" x="8929688" y="4708525"/>
          <p14:tracePt t="65763" x="8929688" y="4722813"/>
          <p14:tracePt t="65804" x="8915400" y="4940300"/>
          <p14:tracePt t="65819" x="8915400" y="5040313"/>
          <p14:tracePt t="65856" x="8915400" y="5222875"/>
          <p14:tracePt t="65859" x="8915400" y="5265738"/>
          <p14:tracePt t="65886" x="8921750" y="5356225"/>
          <p14:tracePt t="65904" x="8929688" y="5399088"/>
          <p14:tracePt t="65937" x="8929688" y="5405438"/>
          <p14:tracePt t="66027" x="8929688" y="5413375"/>
          <p14:tracePt t="66036" x="8929688" y="5419725"/>
          <p14:tracePt t="66054" x="8929688" y="5434013"/>
          <p14:tracePt t="67643" x="8929688" y="5427663"/>
          <p14:tracePt t="67651" x="8929688" y="5384800"/>
          <p14:tracePt t="67659" x="8929688" y="5341938"/>
          <p14:tracePt t="67671" x="8929688" y="5314950"/>
          <p14:tracePt t="67676" x="8929688" y="5278438"/>
          <p14:tracePt t="67704" x="8950325" y="5216525"/>
          <p14:tracePt t="67707" x="8970963" y="5180013"/>
          <p14:tracePt t="67739" x="9105900" y="5067300"/>
          <p14:tracePt t="67771" x="9351963" y="4954588"/>
          <p14:tracePt t="67788" x="9450388" y="4913313"/>
          <p14:tracePt t="67803" x="9534525" y="4876800"/>
          <p14:tracePt t="67838" x="9647238" y="4821238"/>
          <p14:tracePt t="67872" x="9774238" y="4772025"/>
          <p14:tracePt t="67904" x="9901238" y="4729163"/>
          <p14:tracePt t="67907" x="9915525" y="4722813"/>
          <p14:tracePt t="67938" x="10042525" y="4665663"/>
          <p14:tracePt t="67957" x="10091738" y="4651375"/>
          <p14:tracePt t="67972" x="10183813" y="4616450"/>
          <p14:tracePt t="67988" x="10267950" y="4595813"/>
          <p14:tracePt t="68004" x="10331450" y="4573588"/>
          <p14:tracePt t="68038" x="10401300" y="4552950"/>
          <p14:tracePt t="68290" x="10380663" y="4560888"/>
          <p14:tracePt t="68298" x="10352088" y="4581525"/>
          <p14:tracePt t="68306" x="10310813" y="4595813"/>
          <p14:tracePt t="68322" x="10198100" y="4645025"/>
          <p14:tracePt t="68355" x="9950450" y="4708525"/>
          <p14:tracePt t="68372" x="9872663" y="4729163"/>
          <p14:tracePt t="68388" x="9859963" y="4729163"/>
          <p14:tracePt t="68473" x="9852025" y="4729163"/>
          <p14:tracePt t="68498" x="9859963" y="4729163"/>
          <p14:tracePt t="68507" x="9872663" y="4729163"/>
          <p14:tracePt t="68522" x="9936163" y="4722813"/>
          <p14:tracePt t="68538" x="10036175" y="4722813"/>
          <p14:tracePt t="68588" x="10514013" y="4729163"/>
          <p14:tracePt t="68605" x="10614025" y="4729163"/>
          <p14:tracePt t="68623" x="10663238" y="4729163"/>
          <p14:tracePt t="68698" x="10669588" y="4729163"/>
          <p14:tracePt t="68714" x="10634663" y="4737100"/>
          <p14:tracePt t="68757" x="10183813" y="4821238"/>
          <p14:tracePt t="68771" x="9950450" y="4849813"/>
          <p14:tracePt t="68788" x="9759950" y="4864100"/>
          <p14:tracePt t="68822" x="9513888" y="4876800"/>
          <p14:tracePt t="68838" x="9499600" y="4876800"/>
          <p14:tracePt t="68898" x="9478963" y="4876800"/>
          <p14:tracePt t="68906" x="9471025" y="4876800"/>
          <p14:tracePt t="68924" x="9436100" y="4864100"/>
          <p14:tracePt t="68941" x="9372600" y="4841875"/>
          <p14:tracePt t="68955" x="9323388" y="4813300"/>
          <p14:tracePt t="68972" x="9282113" y="4792663"/>
          <p14:tracePt t="69050" x="9282113" y="4786313"/>
          <p14:tracePt t="69074" x="9302750" y="4786313"/>
          <p14:tracePt t="69083" x="9331325" y="4778375"/>
          <p14:tracePt t="69090" x="9372600" y="4764088"/>
          <p14:tracePt t="69106" x="9513888" y="4749800"/>
          <p14:tracePt t="69122" x="9683750" y="4743450"/>
          <p14:tracePt t="69172" x="10091738" y="4743450"/>
          <p14:tracePt t="69190" x="10155238" y="4743450"/>
          <p14:tracePt t="69206" x="10198100" y="4743450"/>
          <p14:tracePt t="69238" x="10253663" y="4743450"/>
          <p14:tracePt t="69255" x="10261600" y="4743450"/>
          <p14:tracePt t="69714" x="10253663" y="4743450"/>
          <p14:tracePt t="69722" x="10204450" y="4743450"/>
          <p14:tracePt t="69740" x="10120313" y="4764088"/>
          <p14:tracePt t="69754" x="10028238" y="4800600"/>
          <p14:tracePt t="69790" x="9909175" y="4821238"/>
          <p14:tracePt t="69891" x="9901238" y="4827588"/>
          <p14:tracePt t="69901" x="9894888" y="4827588"/>
          <p14:tracePt t="69910" x="9872663" y="4835525"/>
          <p14:tracePt t="69922" x="9802813" y="4870450"/>
          <p14:tracePt t="69962" x="9556750" y="4976813"/>
          <p14:tracePt t="69973" x="9521825" y="4983163"/>
          <p14:tracePt t="70026" x="9499600" y="4997450"/>
          <p14:tracePt t="70045" x="9485313" y="5003800"/>
          <p14:tracePt t="70057" x="9478963" y="5003800"/>
          <p14:tracePt t="70061" x="9464675" y="5003800"/>
          <p14:tracePt t="70069" x="9450388" y="5003800"/>
          <p14:tracePt t="70091" x="9394825" y="5026025"/>
          <p14:tracePt t="70142" x="9323388" y="5075238"/>
          <p14:tracePt t="70185" x="9323388" y="5081588"/>
          <p14:tracePt t="70193" x="9323388" y="5089525"/>
          <p14:tracePt t="70211" x="9331325" y="5089525"/>
          <p14:tracePt t="70243" x="9458325" y="5089525"/>
          <p14:tracePt t="70275" x="9739313" y="4997450"/>
          <p14:tracePt t="70290" x="9872663" y="4948238"/>
          <p14:tracePt t="70330" x="9999663" y="4856163"/>
          <p14:tracePt t="70358" x="10021888" y="4821238"/>
          <p14:tracePt t="70378" x="10056813" y="4792663"/>
          <p14:tracePt t="70391" x="10063163" y="4792663"/>
          <p14:tracePt t="70428" x="10077450" y="4786313"/>
          <p14:tracePt t="70456" x="10085388" y="4786313"/>
          <p14:tracePt t="70460" x="10099675" y="4786313"/>
          <p14:tracePt t="70468" x="10106025" y="4786313"/>
          <p14:tracePt t="70474" x="10112375" y="4786313"/>
          <p14:tracePt t="70514" x="10218738" y="4778375"/>
          <p14:tracePt t="70528" x="10247313" y="4778375"/>
          <p14:tracePt t="70531" x="10261600" y="4778375"/>
          <p14:tracePt t="70542" x="10282238" y="4778375"/>
          <p14:tracePt t="70634" x="10288588" y="4778375"/>
          <p14:tracePt t="70652" x="10296525" y="4786313"/>
          <p14:tracePt t="70663" x="10296525" y="4806950"/>
          <p14:tracePt t="70678" x="10275888" y="4856163"/>
          <p14:tracePt t="70707" x="10056813" y="5018088"/>
          <p14:tracePt t="70728" x="9859963" y="5089525"/>
          <p14:tracePt t="70732" x="9759950" y="5116513"/>
          <p14:tracePt t="70750" x="9542463" y="5173663"/>
          <p14:tracePt t="70774" x="9231313" y="5243513"/>
          <p14:tracePt t="70795" x="9005888" y="5314950"/>
          <p14:tracePt t="70809" x="8866188" y="5364163"/>
          <p14:tracePt t="70818" x="8780463" y="5405438"/>
          <p14:tracePt t="70835" x="8555038" y="5540375"/>
          <p14:tracePt t="70842" x="8456613" y="5595938"/>
          <p14:tracePt t="70858" x="8280400" y="5743575"/>
          <p14:tracePt t="70878" x="8161338" y="5849938"/>
          <p14:tracePt t="70907" x="8075613" y="5934075"/>
          <p14:tracePt t="71026" x="8062913" y="5942013"/>
          <p14:tracePt t="71034" x="8062913" y="5948363"/>
          <p14:tracePt t="71041" x="8062913" y="5962650"/>
          <p14:tracePt t="71108" x="8062913" y="5970588"/>
          <p14:tracePt t="71123" x="8075613" y="5970588"/>
          <p14:tracePt t="71140" x="8112125" y="5970588"/>
          <p14:tracePt t="71157" x="8147050" y="5970588"/>
          <p14:tracePt t="71173" x="8167688" y="5970588"/>
          <p14:tracePt t="71190" x="8196263" y="5970588"/>
          <p14:tracePt t="71195" x="8202613" y="5970588"/>
          <p14:tracePt t="71206" x="8210550" y="5970588"/>
          <p14:tracePt t="71882" x="8216900" y="5970588"/>
          <p14:tracePt t="71898" x="8216900" y="5948363"/>
          <p14:tracePt t="71909" x="8216900" y="5892800"/>
          <p14:tracePt t="71927" x="8188325" y="5772150"/>
          <p14:tracePt t="71930" x="8181975" y="5722938"/>
          <p14:tracePt t="71943" x="8167688" y="5681663"/>
          <p14:tracePt t="71974" x="8147050" y="5561013"/>
          <p14:tracePt t="71990" x="8139113" y="5511800"/>
          <p14:tracePt t="72007" x="8126413" y="5462588"/>
          <p14:tracePt t="72024" x="8126413" y="5427663"/>
          <p14:tracePt t="72027" x="8126413" y="5405438"/>
          <p14:tracePt t="72059" x="8126413" y="5314950"/>
          <p14:tracePt t="72074" x="8126413" y="5251450"/>
          <p14:tracePt t="72092" x="8139113" y="5180013"/>
          <p14:tracePt t="72108" x="8161338" y="5102225"/>
          <p14:tracePt t="72124" x="8210550" y="5011738"/>
          <p14:tracePt t="72141" x="8266113" y="4933950"/>
          <p14:tracePt t="72157" x="8315325" y="4891088"/>
          <p14:tracePt t="72174" x="8343900" y="4870450"/>
          <p14:tracePt t="72190" x="8358188" y="4864100"/>
          <p14:tracePt t="72208" x="8378825" y="4856163"/>
          <p14:tracePt t="72224" x="8401050" y="4856163"/>
          <p14:tracePt t="72227" x="8421688" y="4849813"/>
          <p14:tracePt t="72242" x="8456613" y="4827588"/>
          <p14:tracePt t="72258" x="8499475" y="4806950"/>
          <p14:tracePt t="72275" x="8548688" y="4764088"/>
          <p14:tracePt t="72294" x="8591550" y="4729163"/>
          <p14:tracePt t="72307" x="8626475" y="4694238"/>
          <p14:tracePt t="72325" x="8682038" y="4679950"/>
          <p14:tracePt t="72342" x="8766175" y="4665663"/>
          <p14:tracePt t="72358" x="8880475" y="4665663"/>
          <p14:tracePt t="72373" x="9042400" y="4673600"/>
          <p14:tracePt t="72390" x="9210675" y="4700588"/>
          <p14:tracePt t="72394" x="9294813" y="4714875"/>
          <p14:tracePt t="72408" x="9372600" y="4729163"/>
          <p14:tracePt t="72410" x="9450388" y="4729163"/>
          <p14:tracePt t="72425" x="9528175" y="4729163"/>
          <p14:tracePt t="72426" x="9598025" y="4729163"/>
          <p14:tracePt t="72442" x="9725025" y="4708525"/>
          <p14:tracePt t="72459" x="9831388" y="4687888"/>
          <p14:tracePt t="72474" x="9901238" y="4665663"/>
          <p14:tracePt t="72507" x="9964738" y="4645025"/>
          <p14:tracePt t="72546" x="9972675" y="4637088"/>
          <p14:tracePt t="72699" x="9972675" y="4645025"/>
          <p14:tracePt t="72708" x="9958388" y="4665663"/>
          <p14:tracePt t="72717" x="9936163" y="4679950"/>
          <p14:tracePt t="72744" x="9866313" y="4737100"/>
          <p14:tracePt t="72758" x="9817100" y="4749800"/>
          <p14:tracePt t="72762" x="9788525" y="4764088"/>
          <p14:tracePt t="72794" x="9612313" y="4800600"/>
          <p14:tracePt t="72807" x="9556750" y="4800600"/>
          <p14:tracePt t="72811" x="9513888" y="4800600"/>
          <p14:tracePt t="72840" x="9386888" y="4792663"/>
          <p14:tracePt t="72843" x="9358313" y="4786313"/>
          <p14:tracePt t="72859" x="9294813" y="4772025"/>
          <p14:tracePt t="72875" x="9267825" y="4764088"/>
          <p14:tracePt t="72930" x="9288463" y="4764088"/>
          <p14:tracePt t="72942" x="9331325" y="4749800"/>
          <p14:tracePt t="72958" x="9464675" y="4749800"/>
          <p14:tracePt t="72974" x="9655175" y="4743450"/>
          <p14:tracePt t="72991" x="9866313" y="4729163"/>
          <p14:tracePt t="72993" x="9964738" y="4729163"/>
          <p14:tracePt t="73008" x="10056813" y="4729163"/>
          <p14:tracePt t="73011" x="10134600" y="4729163"/>
          <p14:tracePt t="73024" x="10212388" y="4729163"/>
          <p14:tracePt t="73027" x="10267950" y="4729163"/>
          <p14:tracePt t="73058" x="10337800" y="4729163"/>
          <p14:tracePt t="73218" x="10345738" y="4729163"/>
          <p14:tracePt t="73234" x="10337800" y="4729163"/>
          <p14:tracePt t="73245" x="10325100" y="4743450"/>
          <p14:tracePt t="73259" x="10253663" y="4786313"/>
          <p14:tracePt t="73277" x="10155238" y="4864100"/>
          <p14:tracePt t="73308" x="9767888" y="5075238"/>
          <p14:tracePt t="73326" x="9450388" y="5265738"/>
          <p14:tracePt t="73341" x="9097963" y="5441950"/>
          <p14:tracePt t="73375" x="8435975" y="5757863"/>
          <p14:tracePt t="73394" x="8132763" y="5907088"/>
          <p14:tracePt t="73408" x="8062913" y="5942013"/>
          <p14:tracePt t="73413" x="8020050" y="5983288"/>
          <p14:tracePt t="73459" x="7794625" y="6308725"/>
          <p14:tracePt t="73475" x="7710488" y="6456363"/>
          <p14:tracePt t="73493" x="7667625" y="6534150"/>
          <p14:tracePt t="73651" x="7661275" y="6548438"/>
          <p14:tracePt t="73661" x="7661275" y="6540500"/>
          <p14:tracePt t="73676" x="7673975" y="6499225"/>
          <p14:tracePt t="73693" x="7696200" y="6442075"/>
          <p14:tracePt t="73743" x="7745413" y="6343650"/>
          <p14:tracePt t="73759" x="7780338" y="6300788"/>
          <p14:tracePt t="73775" x="7808913" y="6251575"/>
          <p14:tracePt t="73779" x="7815263" y="6223000"/>
          <p14:tracePt t="73792" x="7829550" y="6202363"/>
          <p14:tracePt t="73793" x="7837488" y="6181725"/>
          <p14:tracePt t="73825" x="7843838" y="6159500"/>
          <p14:tracePt t="80330" x="7850188" y="6153150"/>
          <p14:tracePt t="80339" x="7864475" y="6132513"/>
          <p14:tracePt t="80348" x="7886700" y="6103938"/>
          <p14:tracePt t="80398" x="7977188" y="5976938"/>
          <p14:tracePt t="80412" x="7999413" y="5956300"/>
          <p14:tracePt t="80674" x="8005763" y="5948363"/>
          <p14:tracePt t="80684" x="8012113" y="5942013"/>
          <p14:tracePt t="80696" x="8020050" y="5927725"/>
          <p14:tracePt t="80698" x="8040688" y="5919788"/>
          <p14:tracePt t="80731" x="8104188" y="5884863"/>
          <p14:tracePt t="80780" x="8386763" y="5757863"/>
          <p14:tracePt t="80796" x="8485188" y="5737225"/>
          <p14:tracePt t="80814" x="8562975" y="5722938"/>
          <p14:tracePt t="80846" x="8626475" y="5722938"/>
          <p14:tracePt t="80880" x="8661400" y="5722938"/>
          <p14:tracePt t="80883" x="8682038" y="5722938"/>
          <p14:tracePt t="80896" x="8704263" y="5722938"/>
          <p14:tracePt t="80898" x="8716963" y="5722938"/>
          <p14:tracePt t="80931" x="8731250" y="5722938"/>
          <p14:tracePt t="82922" x="8745538" y="5722938"/>
          <p14:tracePt t="82932" x="8753475" y="5722938"/>
          <p14:tracePt t="82939" x="8780463" y="5702300"/>
          <p14:tracePt t="82982" x="9069388" y="5526088"/>
          <p14:tracePt t="82998" x="9196388" y="5476875"/>
          <p14:tracePt t="83002" x="9245600" y="5454650"/>
          <p14:tracePt t="83031" x="9450388" y="5378450"/>
          <p14:tracePt t="83035" x="9513888" y="5349875"/>
          <p14:tracePt t="83082" x="9886950" y="5194300"/>
          <p14:tracePt t="83098" x="9950450" y="5165725"/>
          <p14:tracePt t="83117" x="9972675" y="5145088"/>
          <p14:tracePt t="83165" x="10036175" y="5075238"/>
          <p14:tracePt t="83181" x="10056813" y="5040313"/>
          <p14:tracePt t="83215" x="10155238" y="4864100"/>
          <p14:tracePt t="83252" x="10310813" y="4645025"/>
          <p14:tracePt t="83264" x="10331450" y="4610100"/>
          <p14:tracePt t="83267" x="10345738" y="4581525"/>
          <p14:tracePt t="83300" x="10394950" y="4489450"/>
          <p14:tracePt t="83332" x="10401300" y="4475163"/>
          <p14:tracePt t="83402" x="10401300" y="4468813"/>
          <p14:tracePt t="83418" x="10380663" y="4475163"/>
          <p14:tracePt t="83428" x="10352088" y="4497388"/>
          <p14:tracePt t="83466" x="10190163" y="4595813"/>
          <p14:tracePt t="83482" x="10161588" y="4602163"/>
          <p14:tracePt t="83534" x="10126663" y="4610100"/>
          <p14:tracePt t="83548" x="10106025" y="4610100"/>
          <p14:tracePt t="83582" x="10091738" y="4573588"/>
          <p14:tracePt t="83616" x="10091738" y="4560888"/>
          <p14:tracePt t="84026" x="10085388" y="4560888"/>
          <p14:tracePt t="84234" x="10085388" y="4567238"/>
          <p14:tracePt t="84243" x="10085388" y="4610100"/>
          <p14:tracePt t="84250" x="10099675" y="4708525"/>
          <p14:tracePt t="84284" x="10183813" y="5116513"/>
          <p14:tracePt t="84302" x="10212388" y="5292725"/>
          <p14:tracePt t="84351" x="10225088" y="5476875"/>
          <p14:tracePt t="84398" x="10225088" y="5483225"/>
          <p14:tracePt t="84415" x="10225088" y="5505450"/>
          <p14:tracePt t="84418" x="10225088" y="5511800"/>
          <p14:tracePt t="84451" x="10155238" y="5595938"/>
          <p14:tracePt t="84485" x="10063163" y="5667375"/>
          <p14:tracePt t="84499" x="10036175" y="5702300"/>
          <p14:tracePt t="84533" x="9950450" y="5757863"/>
          <p14:tracePt t="84568" x="9852025" y="5800725"/>
          <p14:tracePt t="84582" x="9817100" y="5807075"/>
          <p14:tracePt t="84616" x="9796463" y="5807075"/>
          <p14:tracePt t="84651" x="9788525" y="5807075"/>
          <p14:tracePt t="84666" x="9767888" y="5800725"/>
          <p14:tracePt t="84701" x="9696450" y="5765800"/>
          <p14:tracePt t="84735" x="9626600" y="5722938"/>
          <p14:tracePt t="84740" x="9605963" y="5722938"/>
          <p14:tracePt t="84748" x="9583738" y="5722938"/>
          <p14:tracePt t="84800" x="9528175" y="5722938"/>
          <p14:tracePt t="84803" x="9507538" y="5722938"/>
          <p14:tracePt t="84816" x="9493250" y="5737225"/>
          <p14:tracePt t="84818" x="9471025" y="5743575"/>
          <p14:tracePt t="84866" x="9366250" y="5786438"/>
          <p14:tracePt t="84906" x="9358313" y="5786438"/>
          <p14:tracePt t="84949" x="9521825" y="5610225"/>
          <p14:tracePt t="84967" x="9620250" y="5511800"/>
          <p14:tracePt t="85000" x="9845675" y="5286375"/>
          <p14:tracePt t="85003" x="9894888" y="5251450"/>
          <p14:tracePt t="85034" x="10028238" y="5130800"/>
          <p14:tracePt t="85048" x="10048875" y="5116513"/>
          <p14:tracePt t="85050" x="10056813" y="5110163"/>
          <p14:tracePt t="85083" x="10099675" y="5060950"/>
          <p14:tracePt t="85118" x="10169525" y="4954588"/>
          <p14:tracePt t="85133" x="10239375" y="4864100"/>
          <p14:tracePt t="85183" x="10366375" y="4679950"/>
          <p14:tracePt t="85199" x="10380663" y="4651375"/>
          <p14:tracePt t="85330" x="10374313" y="4659313"/>
          <p14:tracePt t="85338" x="10360025" y="4665663"/>
          <p14:tracePt t="85366" x="10345738" y="4694238"/>
          <p14:tracePt t="85400" x="10317163" y="4722813"/>
          <p14:tracePt t="85417" x="10288588" y="4743450"/>
          <p14:tracePt t="85419" x="10267950" y="4749800"/>
          <p14:tracePt t="85453" x="10204450" y="4786313"/>
          <p14:tracePt t="85485" x="10134600" y="4821238"/>
          <p14:tracePt t="85499" x="10077450" y="4864100"/>
          <p14:tracePt t="85533" x="9964738" y="4926013"/>
          <p14:tracePt t="85567" x="9901238" y="4962525"/>
          <p14:tracePt t="85585" x="9894888" y="4968875"/>
          <p14:tracePt t="85617" x="9872663" y="4997450"/>
          <p14:tracePt t="85620" x="9872663" y="5018088"/>
          <p14:tracePt t="85652" x="9872663" y="5286375"/>
          <p14:tracePt t="85668" x="9872663" y="5454650"/>
          <p14:tracePt t="85701" x="9894888" y="5653088"/>
          <p14:tracePt t="85733" x="9894888" y="5673725"/>
          <p14:tracePt t="86139" x="9894888" y="5688013"/>
          <p14:tracePt t="86149" x="9894888" y="5694363"/>
          <p14:tracePt t="86159" x="9852025" y="5708650"/>
          <p14:tracePt t="86166" x="9767888" y="5737225"/>
          <p14:tracePt t="86200" x="9218613" y="5843588"/>
          <p14:tracePt t="86203" x="9083675" y="5857875"/>
          <p14:tracePt t="86251" x="8442325" y="5786438"/>
          <p14:tracePt t="86268" x="8378825" y="5765800"/>
          <p14:tracePt t="86301" x="8308975" y="5673725"/>
          <p14:tracePt t="86334" x="8266113" y="5511800"/>
          <p14:tracePt t="86351" x="8239125" y="5419725"/>
          <p14:tracePt t="86384" x="8202613" y="5321300"/>
          <p14:tracePt t="86389" x="8202613" y="5314950"/>
          <p14:tracePt t="86418" x="8216900" y="5243513"/>
          <p14:tracePt t="86434" x="8259763" y="5202238"/>
          <p14:tracePt t="86469" x="8302625" y="5159375"/>
          <p14:tracePt t="86501" x="8329613" y="5173663"/>
          <p14:tracePt t="86516" x="8364538" y="5265738"/>
          <p14:tracePt t="86551" x="8435975" y="5653088"/>
          <p14:tracePt t="86585" x="8428038" y="5934075"/>
          <p14:tracePt t="86587" x="8421688" y="5976938"/>
          <p14:tracePt t="86602" x="8378825" y="6040438"/>
          <p14:tracePt t="86652" x="8216900" y="6075363"/>
          <p14:tracePt t="86667" x="8132763" y="6075363"/>
          <p14:tracePt t="86717" x="7878763" y="5899150"/>
          <p14:tracePt t="86733" x="7843838" y="5864225"/>
          <p14:tracePt t="86785" x="7823200" y="5821363"/>
          <p14:tracePt t="89147" x="7823200" y="5807075"/>
          <p14:tracePt t="89154" x="7815263" y="5786438"/>
          <p14:tracePt t="89170" x="7773988" y="5610225"/>
          <p14:tracePt t="89187" x="7731125" y="5413375"/>
          <p14:tracePt t="89255" x="7546975" y="4989513"/>
          <p14:tracePt t="89269" x="7540625" y="4948238"/>
          <p14:tracePt t="89302" x="7526338" y="4876800"/>
          <p14:tracePt t="89339" x="7526338" y="4813300"/>
          <p14:tracePt t="89355" x="7526338" y="4806950"/>
          <p14:tracePt t="89482" x="7526338" y="4821238"/>
          <p14:tracePt t="89491" x="7519988" y="4849813"/>
          <p14:tracePt t="89503" x="7519988" y="4876800"/>
          <p14:tracePt t="89506" x="7519988" y="4913313"/>
          <p14:tracePt t="89554" x="7519988" y="5089525"/>
          <p14:tracePt t="89570" x="7519988" y="5153025"/>
          <p14:tracePt t="89603" x="7519988" y="5237163"/>
          <p14:tracePt t="89638" x="7526338" y="5243513"/>
          <p14:tracePt t="92458" x="7540625" y="5265738"/>
          <p14:tracePt t="92468" x="7554913" y="5278438"/>
          <p14:tracePt t="92476" x="7589838" y="5329238"/>
          <p14:tracePt t="92491" x="7696200" y="5427663"/>
          <p14:tracePt t="92525" x="7858125" y="5568950"/>
          <p14:tracePt t="92573" x="7991475" y="5722938"/>
          <p14:tracePt t="92642" x="7999413" y="5737225"/>
          <p14:tracePt t="92746" x="8012113" y="5743575"/>
          <p14:tracePt t="92772" x="8062913" y="5743575"/>
          <p14:tracePt t="92787" x="8139113" y="5751513"/>
          <p14:tracePt t="92821" x="8337550" y="5751513"/>
          <p14:tracePt t="92839" x="8401050" y="5751513"/>
          <p14:tracePt t="92857" x="8415338" y="5751513"/>
          <p14:tracePt t="102570" x="8421688" y="5751513"/>
          <p14:tracePt t="102580" x="8456613" y="5694363"/>
          <p14:tracePt t="102596" x="8540750" y="5462588"/>
          <p14:tracePt t="102613" x="8597900" y="5265738"/>
          <p14:tracePt t="102680" x="8667750" y="4948238"/>
          <p14:tracePt t="102683" x="8667750" y="4933950"/>
          <p14:tracePt t="102696" x="8667750" y="4913313"/>
          <p14:tracePt t="102699" x="8667750" y="4891088"/>
          <p14:tracePt t="102715" x="8667750" y="4849813"/>
          <p14:tracePt t="102747" x="8689975" y="4722813"/>
          <p14:tracePt t="102779" x="8716963" y="4602163"/>
          <p14:tracePt t="102795" x="8739188" y="4560888"/>
          <p14:tracePt t="102829" x="8794750" y="4524375"/>
          <p14:tracePt t="102863" x="8837613" y="4518025"/>
          <p14:tracePt t="102879" x="8901113" y="4567238"/>
          <p14:tracePt t="102912" x="8985250" y="4700588"/>
          <p14:tracePt t="102917" x="8993188" y="4737100"/>
          <p14:tracePt t="102946" x="9034463" y="4813300"/>
          <p14:tracePt t="102962" x="9042400" y="4849813"/>
          <p14:tracePt t="102999" x="9056688" y="4968875"/>
          <p14:tracePt t="103031" x="9083675" y="5102225"/>
          <p14:tracePt t="103046" x="9105900" y="5145088"/>
          <p14:tracePt t="103080" x="9161463" y="5187950"/>
          <p14:tracePt t="103084" x="9175750" y="5187950"/>
          <p14:tracePt t="103115" x="9274175" y="5187950"/>
          <p14:tracePt t="103129" x="9288463" y="5187950"/>
          <p14:tracePt t="103234" x="9294813" y="5187950"/>
          <p14:tracePt t="103243" x="9294813" y="5208588"/>
          <p14:tracePt t="103251" x="9294813" y="5251450"/>
          <p14:tracePt t="103296" x="9239250" y="5659438"/>
          <p14:tracePt t="103313" x="9218613" y="5800725"/>
          <p14:tracePt t="103317" x="9204325" y="5843588"/>
          <p14:tracePt t="103347" x="9169400" y="5934075"/>
          <p14:tracePt t="103382" x="9155113" y="5956300"/>
          <p14:tracePt t="104525" x="9140825" y="5956300"/>
          <p14:tracePt t="104539" x="9132888" y="5948363"/>
          <p14:tracePt t="104582" x="8993188" y="5800725"/>
          <p14:tracePt t="104597" x="8942388" y="5757863"/>
          <p14:tracePt t="104631" x="8816975" y="5673725"/>
          <p14:tracePt t="104667" x="8682038" y="5603875"/>
          <p14:tracePt t="104683" x="8632825" y="5568950"/>
          <p14:tracePt t="104716" x="8520113" y="5462588"/>
          <p14:tracePt t="104750" x="8435975" y="5349875"/>
          <p14:tracePt t="104763" x="8407400" y="5307013"/>
          <p14:tracePt t="104798" x="8358188" y="5229225"/>
          <p14:tracePt t="104813" x="8323263" y="5194300"/>
          <p14:tracePt t="104847" x="8308975" y="5153025"/>
          <p14:tracePt t="104884" x="8308975" y="5095875"/>
          <p14:tracePt t="104898" x="8308975" y="5060950"/>
          <p14:tracePt t="104933" x="8308975" y="5018088"/>
          <p14:tracePt t="104965" x="8329613" y="4968875"/>
          <p14:tracePt t="104980" x="8337550" y="4926013"/>
          <p14:tracePt t="105014" x="8372475" y="4849813"/>
          <p14:tracePt t="105047" x="8401050" y="4778375"/>
          <p14:tracePt t="105064" x="8415338" y="4749800"/>
          <p14:tracePt t="105065" x="8415338" y="4743450"/>
          <p14:tracePt t="105114" x="8428038" y="4665663"/>
          <p14:tracePt t="105132" x="8428038" y="4630738"/>
          <p14:tracePt t="105167" x="8435975" y="4624388"/>
          <p14:tracePt t="105442" x="8435975" y="4630738"/>
          <p14:tracePt t="105451" x="8435975" y="4637088"/>
          <p14:tracePt t="105500" x="8415338" y="4714875"/>
          <p14:tracePt t="105514" x="8407400" y="4743450"/>
          <p14:tracePt t="105584" x="8407400" y="4757738"/>
          <p14:tracePt t="105599" x="8401050" y="4772025"/>
          <p14:tracePt t="105603" x="8401050" y="4786313"/>
          <p14:tracePt t="105614" x="8401050" y="4792663"/>
          <p14:tracePt t="105618" x="8401050" y="4800600"/>
          <p14:tracePt t="105647" x="8401050" y="4821238"/>
          <p14:tracePt t="105699" x="8401050" y="4926013"/>
          <p14:tracePt t="105714" x="8401050" y="4954588"/>
          <p14:tracePt t="105731" x="8401050" y="4989513"/>
          <p14:tracePt t="105740" x="8401050" y="4997450"/>
          <p14:tracePt t="105781" x="8407400" y="5032375"/>
          <p14:tracePt t="105798" x="8415338" y="5053013"/>
          <p14:tracePt t="105831" x="8428038" y="5081588"/>
          <p14:tracePt t="105865" x="8428038" y="5089525"/>
          <p14:tracePt t="105925" x="8428038" y="5102225"/>
          <p14:tracePt t="105932" x="8428038" y="5110163"/>
          <p14:tracePt t="105981" x="8435975" y="5116513"/>
          <p14:tracePt t="106059" x="8435975" y="5124450"/>
          <p14:tracePt t="106066" x="8442325" y="5130800"/>
          <p14:tracePt t="106098" x="8626475" y="5102225"/>
          <p14:tracePt t="106113" x="8710613" y="5095875"/>
          <p14:tracePt t="106148" x="8880475" y="5095875"/>
          <p14:tracePt t="106183" x="8999538" y="5095875"/>
          <p14:tracePt t="106199" x="9063038" y="5095875"/>
          <p14:tracePt t="106250" x="9224963" y="5075238"/>
          <p14:tracePt t="106264" x="9259888" y="5060950"/>
          <p14:tracePt t="106267" x="9274175" y="5060950"/>
          <p14:tracePt t="106315" x="9458325" y="5018088"/>
          <p14:tracePt t="106332" x="9499600" y="5003800"/>
          <p14:tracePt t="106350" x="9534525" y="4983163"/>
          <p14:tracePt t="106381" x="9591675" y="4948238"/>
          <p14:tracePt t="106415" x="9640888" y="4913313"/>
          <p14:tracePt t="106432" x="9704388" y="4870450"/>
          <p14:tracePt t="106468" x="9929813" y="4714875"/>
          <p14:tracePt t="106499" x="10007600" y="4659313"/>
          <p14:tracePt t="106516" x="10028238" y="4630738"/>
          <p14:tracePt t="106548" x="10056813" y="4587875"/>
          <p14:tracePt t="106582" x="10091738" y="4552950"/>
          <p14:tracePt t="106597" x="10106025" y="4532313"/>
          <p14:tracePt t="106632" x="10134600" y="4518025"/>
          <p14:tracePt t="106667" x="10148888" y="4497388"/>
          <p14:tracePt t="106682" x="10148888" y="4483100"/>
          <p14:tracePt t="106826" x="10155238" y="4483100"/>
          <p14:tracePt t="106842" x="10155238" y="4489450"/>
          <p14:tracePt t="106852" x="10155238" y="4497388"/>
          <p14:tracePt t="106899" x="10134600" y="4552950"/>
          <p14:tracePt t="106917" x="10120313" y="4567238"/>
          <p14:tracePt t="106948" x="10106025" y="4602163"/>
          <p14:tracePt t="106983" x="10091738" y="4645025"/>
          <p14:tracePt t="106998" x="10085388" y="4665663"/>
          <p14:tracePt t="107034" x="10071100" y="4694238"/>
          <p14:tracePt t="107066" x="10071100" y="4708525"/>
          <p14:tracePt t="107083" x="10063163" y="4722813"/>
          <p14:tracePt t="107133" x="10056813" y="4821238"/>
          <p14:tracePt t="107149" x="10056813" y="4849813"/>
          <p14:tracePt t="107167" x="10056813" y="4864100"/>
          <p14:tracePt t="107216" x="10056813" y="4905375"/>
          <p14:tracePt t="107232" x="10056813" y="4926013"/>
          <p14:tracePt t="107233" x="10056813" y="4948238"/>
          <p14:tracePt t="107266" x="10056813" y="5018088"/>
          <p14:tracePt t="107300" x="10056813" y="5095875"/>
          <p14:tracePt t="107315" x="10063163" y="5116513"/>
          <p14:tracePt t="107366" x="10063163" y="5159375"/>
          <p14:tracePt t="107474" x="10063163" y="5153025"/>
          <p14:tracePt t="107483" x="10063163" y="5130800"/>
          <p14:tracePt t="107501" x="10063163" y="5081588"/>
          <p14:tracePt t="107532" x="10063163" y="4997450"/>
          <p14:tracePt t="107566" x="10063163" y="4891088"/>
          <p14:tracePt t="107583" x="10063163" y="4821238"/>
          <p14:tracePt t="107615" x="10063163" y="4673600"/>
          <p14:tracePt t="107650" x="10063163" y="4630738"/>
          <p14:tracePt t="107738" x="10063163" y="4637088"/>
          <p14:tracePt t="107746" x="10063163" y="4659313"/>
          <p14:tracePt t="107757" x="10063163" y="4679950"/>
          <p14:tracePt t="107799" x="10036175" y="4821238"/>
          <p14:tracePt t="107816" x="10021888" y="4891088"/>
          <p14:tracePt t="107850" x="9999663" y="5040313"/>
          <p14:tracePt t="107855" x="9999663" y="5067300"/>
          <p14:tracePt t="107885" x="9979025" y="5229225"/>
          <p14:tracePt t="107900" x="9972675" y="5300663"/>
          <p14:tracePt t="107950" x="9923463" y="5462588"/>
          <p14:tracePt t="107965" x="9901238" y="5491163"/>
          <p14:tracePt t="107999" x="9866313" y="5505450"/>
          <p14:tracePt t="108033" x="9852025" y="5505450"/>
          <p14:tracePt t="108082" x="9845675" y="5483225"/>
          <p14:tracePt t="108099" x="9823450" y="5384800"/>
          <p14:tracePt t="108132" x="9831388" y="4962525"/>
          <p14:tracePt t="108167" x="9886950" y="4560888"/>
          <p14:tracePt t="108182" x="9909175" y="4497388"/>
          <p14:tracePt t="108218" x="9915525" y="4475163"/>
          <p14:tracePt t="108250" x="9923463" y="4489450"/>
          <p14:tracePt t="108266" x="9950450" y="4610100"/>
          <p14:tracePt t="108303" x="9999663" y="4864100"/>
          <p14:tracePt t="108334" x="10007600" y="4913313"/>
          <p14:tracePt t="108394" x="10007600" y="4899025"/>
          <p14:tracePt t="108404" x="10021888" y="4856163"/>
          <p14:tracePt t="108449" x="10021888" y="4743450"/>
          <p14:tracePt t="108474" x="10021888" y="4737100"/>
          <p14:tracePt t="108499" x="10013950" y="4876800"/>
          <p14:tracePt t="108533" x="10007600" y="5187950"/>
          <p14:tracePt t="108549" x="9993313" y="5286375"/>
          <p14:tracePt t="108583" x="9979025" y="5341938"/>
          <p14:tracePt t="108619" x="9979025" y="5364163"/>
          <p14:tracePt t="108634" x="9972675" y="5370513"/>
          <p14:tracePt t="108668" x="9964738" y="5384800"/>
          <p14:tracePt t="108699" x="9923463" y="5419725"/>
          <p14:tracePt t="108716" x="9880600" y="5468938"/>
          <p14:tracePt t="108750" x="9774238" y="5618163"/>
          <p14:tracePt t="108756" x="9718675" y="5667375"/>
          <p14:tracePt t="108784" x="9513888" y="5878513"/>
          <p14:tracePt t="108800" x="9358313" y="5983288"/>
          <p14:tracePt t="108835" x="9069388" y="6167438"/>
          <p14:tracePt t="108867" x="8886825" y="6230938"/>
          <p14:tracePt t="108884" x="8816975" y="6245225"/>
          <p14:tracePt t="108918" x="8774113" y="6251575"/>
          <p14:tracePt t="109963" x="8766175" y="6251575"/>
          <p14:tracePt t="109970" x="8759825" y="6251575"/>
          <p14:tracePt t="109984" x="8739188" y="6216650"/>
          <p14:tracePt t="109988" x="8716963" y="6153150"/>
          <p14:tracePt t="110001" x="8689975" y="6083300"/>
          <p14:tracePt t="110003" x="8661400" y="6019800"/>
          <p14:tracePt t="110068" x="8604250" y="5884863"/>
          <p14:tracePt t="110978" x="8591550" y="5878513"/>
          <p14:tracePt t="110986" x="8583613" y="5878513"/>
          <p14:tracePt t="111002" x="8520113" y="5927725"/>
          <p14:tracePt t="111036" x="8175625" y="6196013"/>
          <p14:tracePt t="111087" x="7407275" y="6462713"/>
          <p14:tracePt t="111103" x="6983413" y="6511925"/>
          <p14:tracePt t="111135" x="6046788" y="6484938"/>
          <p14:tracePt t="111139" x="5749925" y="6427788"/>
          <p14:tracePt t="111168" x="5010150" y="6202363"/>
          <p14:tracePt t="111171" x="4833938" y="6124575"/>
          <p14:tracePt t="111184" x="4630738" y="6019800"/>
          <p14:tracePt t="111187" x="4440238" y="5899150"/>
          <p14:tracePt t="111219" x="3876675" y="5413375"/>
          <p14:tracePt t="111254" x="3551238" y="4602163"/>
          <p14:tracePt t="111267" x="3502025" y="4229100"/>
          <p14:tracePt t="111303" x="3530600" y="3630613"/>
          <p14:tracePt t="111336" x="3636963" y="3319463"/>
          <p14:tracePt t="111351" x="3706813" y="3221038"/>
          <p14:tracePt t="111354" x="3756025" y="3186113"/>
          <p14:tracePt t="111385" x="3897313" y="3101975"/>
          <p14:tracePt t="111389" x="3960813" y="3087688"/>
          <p14:tracePt t="111419" x="4221163" y="3024188"/>
          <p14:tracePt t="111468" x="4989513" y="3368675"/>
          <p14:tracePt t="111487" x="5307013" y="3509963"/>
          <p14:tracePt t="111521" x="5729288" y="3616325"/>
          <p14:tracePt t="111524" x="5772150" y="3616325"/>
          <p14:tracePt t="111552" x="5821363" y="3608388"/>
          <p14:tracePt t="111570" x="5876925" y="3552825"/>
          <p14:tracePt t="111603" x="6130925" y="3341688"/>
          <p14:tracePt t="111636" x="6442075" y="3206750"/>
          <p14:tracePt t="111652" x="6503988" y="3186113"/>
          <p14:tracePt t="111685" x="6589713" y="3186113"/>
          <p14:tracePt t="111721" x="6757988" y="3270250"/>
          <p14:tracePt t="111723" x="6807200" y="3305175"/>
          <p14:tracePt t="111738" x="6899275" y="3348038"/>
          <p14:tracePt t="111768" x="7032625" y="3382963"/>
          <p14:tracePt t="111772" x="7075488" y="3382963"/>
          <p14:tracePt t="111803" x="7251700" y="3298825"/>
          <p14:tracePt t="111820" x="7335838" y="3200400"/>
          <p14:tracePt t="111852" x="7442200" y="2868613"/>
          <p14:tracePt t="111885" x="7335838" y="2530475"/>
          <p14:tracePt t="111904" x="7167563" y="2403475"/>
          <p14:tracePt t="111936" x="6610350" y="2262188"/>
          <p14:tracePt t="111940" x="6434138" y="2233613"/>
          <p14:tracePt t="111969" x="5905500" y="2108200"/>
          <p14:tracePt t="111972" x="5737225" y="2093913"/>
          <p14:tracePt t="111986" x="5399088" y="2093913"/>
          <p14:tracePt t="112019" x="4792663" y="2163763"/>
          <p14:tracePt t="112054" x="4333875" y="2354263"/>
          <p14:tracePt t="112068" x="4200525" y="2460625"/>
          <p14:tracePt t="112119" x="3925888" y="2825750"/>
          <p14:tracePt t="112136" x="3862388" y="2960688"/>
          <p14:tracePt t="112169" x="3813175" y="3313113"/>
          <p14:tracePt t="112172" x="3840163" y="3411538"/>
          <p14:tracePt t="112203" x="4171950" y="3862388"/>
          <p14:tracePt t="112220" x="4432300" y="4081463"/>
          <p14:tracePt t="112254" x="5095875" y="4335463"/>
          <p14:tracePt t="112285" x="5842000" y="4348163"/>
          <p14:tracePt t="112303" x="6251575" y="4271963"/>
          <p14:tracePt t="112339" x="7075488" y="3856038"/>
          <p14:tracePt t="112373" x="7202488" y="3475038"/>
          <p14:tracePt t="112385" x="7181850" y="3376613"/>
          <p14:tracePt t="112386" x="7124700" y="3270250"/>
          <p14:tracePt t="112419" x="6540500" y="2825750"/>
          <p14:tracePt t="112452" x="5842000" y="2573338"/>
          <p14:tracePt t="112468" x="5553075" y="2509838"/>
          <p14:tracePt t="112503" x="5200650" y="2516188"/>
          <p14:tracePt t="112537" x="4848225" y="2741613"/>
          <p14:tracePt t="112539" x="4778375" y="2825750"/>
          <p14:tracePt t="112553" x="4714875" y="2946400"/>
          <p14:tracePt t="112554" x="4672013" y="3101975"/>
          <p14:tracePt t="112587" x="4694238" y="3636963"/>
          <p14:tracePt t="112621" x="5038725" y="3946525"/>
          <p14:tracePt t="112636" x="5235575" y="4003675"/>
          <p14:tracePt t="112652" x="5426075" y="4017963"/>
          <p14:tracePt t="112685" x="5645150" y="3989388"/>
          <p14:tracePt t="112720" x="5688013" y="3983038"/>
          <p14:tracePt t="112794" x="5694363" y="3983038"/>
          <p14:tracePt t="112810" x="5700713" y="4017963"/>
          <p14:tracePt t="112821" x="5715000" y="4095750"/>
          <p14:tracePt t="112836" x="5743575" y="4327525"/>
          <p14:tracePt t="112869" x="5659438" y="5265738"/>
          <p14:tracePt t="112887" x="5454650" y="5722938"/>
          <p14:tracePt t="112905" x="5165725" y="6069013"/>
          <p14:tracePt t="112907" x="5024438" y="6159500"/>
          <p14:tracePt t="112920" x="4905375" y="6223000"/>
          <p14:tracePt t="112936" x="4567238" y="6251575"/>
          <p14:tracePt t="112939" x="4397375" y="6245225"/>
          <p14:tracePt t="112953" x="4179888" y="6196013"/>
          <p14:tracePt t="112955" x="3917950" y="6138863"/>
          <p14:tracePt t="112986" x="2733675" y="5843588"/>
          <p14:tracePt t="113003" x="2508250" y="5794375"/>
          <p14:tracePt t="113036" x="2444750" y="5786438"/>
          <p14:tracePt t="113054" x="2403475" y="5765800"/>
          <p14:tracePt t="113085" x="2452688" y="5708650"/>
          <p14:tracePt t="113102" x="2481263" y="5694363"/>
          <p14:tracePt t="113136" x="2508250" y="5681663"/>
          <p14:tracePt t="113152" x="2516188" y="5681663"/>
          <p14:tracePt t="113226" x="2530475" y="5681663"/>
          <p14:tracePt t="113237" x="2536825" y="5681663"/>
          <p14:tracePt t="113253" x="2557463" y="5681663"/>
          <p14:tracePt t="113286" x="2698750" y="5737225"/>
          <p14:tracePt t="113303" x="2882900" y="5780088"/>
          <p14:tracePt t="113307" x="3016250" y="5807075"/>
          <p14:tracePt t="113321" x="3163888" y="5835650"/>
          <p14:tracePt t="113323" x="3340100" y="5884863"/>
          <p14:tracePt t="113354" x="4024313" y="6040438"/>
          <p14:tracePt t="113371" x="4292600" y="6103938"/>
          <p14:tracePt t="113403" x="4559300" y="6138863"/>
          <p14:tracePt t="113421" x="4630738" y="6138863"/>
          <p14:tracePt t="113436" x="4700588" y="6138863"/>
          <p14:tracePt t="113453" x="4784725" y="6138863"/>
          <p14:tracePt t="113472" x="4897438" y="6138863"/>
          <p14:tracePt t="113486" x="5032375" y="6138863"/>
          <p14:tracePt t="113503" x="5165725" y="6138863"/>
          <p14:tracePt t="113508" x="5229225" y="6138863"/>
          <p14:tracePt t="113522" x="5362575" y="6138863"/>
          <p14:tracePt t="113537" x="5454650" y="6138863"/>
          <p14:tracePt t="113539" x="5532438" y="6153150"/>
          <p14:tracePt t="113554" x="5708650" y="6181725"/>
          <p14:tracePt t="113571" x="5870575" y="6210300"/>
          <p14:tracePt t="113586" x="6003925" y="6210300"/>
          <p14:tracePt t="113603" x="6075363" y="6210300"/>
          <p14:tracePt t="113730" x="6096000" y="6210300"/>
          <p14:tracePt t="113738" x="6110288" y="6210300"/>
          <p14:tracePt t="113754" x="6202363" y="6216650"/>
          <p14:tracePt t="113771" x="6370638" y="6216650"/>
          <p14:tracePt t="113803" x="7061200" y="6210300"/>
          <p14:tracePt t="113819" x="7512050" y="6159500"/>
          <p14:tracePt t="113855" x="8239125" y="6075363"/>
          <p14:tracePt t="113870" x="8280400" y="6075363"/>
          <p14:tracePt t="114363" x="8302625" y="6075363"/>
          <p14:tracePt t="114373" x="8288338" y="6075363"/>
          <p14:tracePt t="114388" x="8181975" y="6110288"/>
          <p14:tracePt t="114437" x="7407275" y="6364288"/>
          <p14:tracePt t="114455" x="7096125" y="6442075"/>
          <p14:tracePt t="114471" x="6829425" y="6499225"/>
          <p14:tracePt t="114474" x="6673850" y="6526213"/>
          <p14:tracePt t="114490" x="6462713" y="6554788"/>
          <p14:tracePt t="114521" x="6278563" y="6569075"/>
          <p14:tracePt t="114525" x="6237288" y="6554788"/>
          <p14:tracePt t="114540" x="6173788" y="6526213"/>
          <p14:tracePt t="114554" x="6124575" y="6413500"/>
          <p14:tracePt t="114572" x="6075363" y="6237288"/>
          <p14:tracePt t="114588" x="5962650" y="5942013"/>
          <p14:tracePt t="114606" x="5792788" y="5645150"/>
          <p14:tracePt t="114621" x="5595938" y="5419725"/>
          <p14:tracePt t="114638" x="5405438" y="5286375"/>
          <p14:tracePt t="114653" x="5321300" y="5251450"/>
          <p14:tracePt t="114658" x="5284788" y="5251450"/>
          <p14:tracePt t="114670" x="5257800" y="5257800"/>
          <p14:tracePt t="114687" x="5165725" y="5314950"/>
          <p14:tracePt t="114690" x="5116513" y="5364163"/>
          <p14:tracePt t="114703" x="5059363" y="5434013"/>
          <p14:tracePt t="114706" x="5003800" y="5518150"/>
          <p14:tracePt t="114721" x="4946650" y="5618163"/>
          <p14:tracePt t="114723" x="4883150" y="5722938"/>
          <p14:tracePt t="114736" x="4806950" y="5843588"/>
          <p14:tracePt t="114738" x="4749800" y="5962650"/>
          <p14:tracePt t="114754" x="4665663" y="6132513"/>
          <p14:tracePt t="114771" x="4616450" y="6237288"/>
          <p14:tracePt t="114788" x="4573588" y="6294438"/>
          <p14:tracePt t="114804" x="4567238" y="6300788"/>
          <p14:tracePt t="115002" x="4559300" y="6308725"/>
          <p14:tracePt t="115010" x="4552950" y="6315075"/>
          <p14:tracePt t="115020" x="4510088" y="6335713"/>
          <p14:tracePt t="115038" x="4305300" y="6456363"/>
          <p14:tracePt t="115054" x="4087813" y="6569075"/>
          <p14:tracePt t="115087" x="3833813" y="6653213"/>
          <p14:tracePt t="115107" x="3686175" y="6618288"/>
          <p14:tracePt t="115122" x="3559175" y="6540500"/>
          <p14:tracePt t="115138" x="3417888" y="6399213"/>
          <p14:tracePt t="115155" x="3319463" y="6251575"/>
          <p14:tracePt t="115172" x="3255963" y="6103938"/>
          <p14:tracePt t="115189" x="3221038" y="5997575"/>
          <p14:tracePt t="115221" x="3178175" y="5884863"/>
          <p14:tracePt t="115238" x="3171825" y="5857875"/>
          <p14:tracePt t="115256" x="3163888" y="5843588"/>
          <p14:tracePt t="115271" x="3163888" y="5821363"/>
          <p14:tracePt t="115273" x="3163888" y="5807075"/>
          <p14:tracePt t="115287" x="3163888" y="5800725"/>
          <p14:tracePt t="115291" x="3163888" y="5794375"/>
          <p14:tracePt t="115303" x="3163888" y="5786438"/>
          <p14:tracePt t="115320" x="3163888" y="5780088"/>
          <p14:tracePt t="115843" x="3163888" y="5794375"/>
          <p14:tracePt t="115853" x="3163888" y="5835650"/>
          <p14:tracePt t="115860" x="3163888" y="5892800"/>
          <p14:tracePt t="115891" x="3135313" y="6096000"/>
          <p14:tracePt t="115906" x="3128963" y="6159500"/>
          <p14:tracePt t="115922" x="3122613" y="6223000"/>
          <p14:tracePt t="115939" x="3108325" y="6259513"/>
          <p14:tracePt t="115992" x="3108325" y="6280150"/>
          <p14:tracePt t="116005" x="3108325" y="6286500"/>
          <p14:tracePt t="116023" x="3108325" y="6259513"/>
          <p14:tracePt t="116038" x="3114675" y="6054725"/>
          <p14:tracePt t="116057" x="3094038" y="5730875"/>
          <p14:tracePt t="116058" x="3036888" y="5518150"/>
          <p14:tracePt t="116074" x="2938463" y="5067300"/>
          <p14:tracePt t="116090" x="2874963" y="4792663"/>
          <p14:tracePt t="116106" x="2854325" y="4651375"/>
          <p14:tracePt t="116139" x="2840038" y="4602163"/>
          <p14:tracePt t="116156" x="2833688" y="4595813"/>
          <p14:tracePt t="116174" x="2833688" y="4581525"/>
          <p14:tracePt t="116189" x="2833688" y="4567238"/>
          <p14:tracePt t="116206" x="2833688" y="4524375"/>
          <p14:tracePt t="116223" x="2833688" y="4475163"/>
          <p14:tracePt t="116239" x="2840038" y="4397375"/>
          <p14:tracePt t="116271" x="2840038" y="4306888"/>
          <p14:tracePt t="116306" x="2840038" y="4298950"/>
          <p14:tracePt t="116323" x="2819400" y="4335463"/>
          <p14:tracePt t="116338" x="2762250" y="4511675"/>
          <p14:tracePt t="116357" x="2720975" y="4708525"/>
          <p14:tracePt t="116372" x="2678113" y="4905375"/>
          <p14:tracePt t="116388" x="2657475" y="4997450"/>
          <p14:tracePt t="116474" x="2657475" y="5018088"/>
          <p14:tracePt t="116482" x="2657475" y="5026025"/>
          <p14:tracePt t="116490" x="2663825" y="5040313"/>
          <p14:tracePt t="116504" x="2713038" y="5075238"/>
          <p14:tracePt t="116505" x="2797175" y="5116513"/>
          <p14:tracePt t="116542" x="3382963" y="5335588"/>
          <p14:tracePt t="116555" x="3721100" y="5392738"/>
          <p14:tracePt t="116572" x="4024313" y="5413375"/>
          <p14:tracePt t="116588" x="4319588" y="5413375"/>
          <p14:tracePt t="116621" x="4856163" y="5341938"/>
          <p14:tracePt t="116638" x="5180013" y="5278438"/>
          <p14:tracePt t="116655" x="5503863" y="5237163"/>
          <p14:tracePt t="116658" x="5673725" y="5222875"/>
          <p14:tracePt t="116674" x="5976938" y="5187950"/>
          <p14:tracePt t="116690" x="6165850" y="5173663"/>
          <p14:tracePt t="116707" x="6300788" y="5173663"/>
          <p14:tracePt t="116722" x="6419850" y="5194300"/>
          <p14:tracePt t="116758" x="6737350" y="5229225"/>
          <p14:tracePt t="116772" x="7040563" y="5243513"/>
          <p14:tracePt t="116789" x="7378700" y="5278438"/>
          <p14:tracePt t="116806" x="7696200" y="5307013"/>
          <p14:tracePt t="116822" x="7999413" y="5321300"/>
          <p14:tracePt t="116828" x="8089900" y="5321300"/>
          <p14:tracePt t="116841" x="8153400" y="5321300"/>
          <p14:tracePt t="116888" x="8181975" y="5335588"/>
          <p14:tracePt t="116906" x="8161338" y="5364163"/>
          <p14:tracePt t="116921" x="8089900" y="5413375"/>
          <p14:tracePt t="116938" x="7977188" y="5518150"/>
          <p14:tracePt t="116972" x="7491413" y="5857875"/>
          <p14:tracePt t="116988" x="6997700" y="6124575"/>
          <p14:tracePt t="117004" x="6554788" y="6280150"/>
          <p14:tracePt t="117021" x="6038850" y="6372225"/>
          <p14:tracePt t="117037" x="5524500" y="6392863"/>
          <p14:tracePt t="117071" x="4714875" y="6392863"/>
          <p14:tracePt t="117088" x="4284663" y="6392863"/>
          <p14:tracePt t="117090" x="4116388" y="6407150"/>
          <p14:tracePt t="117104" x="3960813" y="6435725"/>
          <p14:tracePt t="117105" x="3827463" y="6470650"/>
          <p14:tracePt t="117121" x="3587750" y="6569075"/>
          <p14:tracePt t="117138" x="3403600" y="6688138"/>
          <p14:tracePt t="117155" x="3192463" y="68151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watching a football ball on a field&#10;&#10;Description automatically generated">
            <a:extLst>
              <a:ext uri="{FF2B5EF4-FFF2-40B4-BE49-F238E27FC236}">
                <a16:creationId xmlns:a16="http://schemas.microsoft.com/office/drawing/2014/main" id="{24F8C318-153D-48FE-97A8-630804C3463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r="-2" b="5557"/>
          <a:stretch/>
        </p:blipFill>
        <p:spPr>
          <a:xfrm rot="21600000">
            <a:off x="8231702" y="1514501"/>
            <a:ext cx="3674191" cy="2307508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5" name="Picture 4" descr="A young boy sitting at a table&#10;&#10;Description automatically generated">
            <a:extLst>
              <a:ext uri="{FF2B5EF4-FFF2-40B4-BE49-F238E27FC236}">
                <a16:creationId xmlns:a16="http://schemas.microsoft.com/office/drawing/2014/main" id="{1358C4BF-9544-4175-B748-32254F7A27D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-1" b="10267"/>
          <a:stretch/>
        </p:blipFill>
        <p:spPr>
          <a:xfrm>
            <a:off x="8491760" y="3333639"/>
            <a:ext cx="3700240" cy="2490234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2828AD-C296-4F90-A223-942C6F513BE6}"/>
              </a:ext>
            </a:extLst>
          </p:cNvPr>
          <p:cNvSpPr txBox="1"/>
          <p:nvPr/>
        </p:nvSpPr>
        <p:spPr>
          <a:xfrm>
            <a:off x="326824" y="211216"/>
            <a:ext cx="11546779" cy="13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600" b="1" kern="1200">
              <a:solidFill>
                <a:srgbClr val="000000"/>
              </a:solidFill>
              <a:ea typeface="+mj-ea"/>
              <a:cs typeface="+mj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DEA845-2371-45D3-B0E0-46F5E1ACFD88}"/>
              </a:ext>
            </a:extLst>
          </p:cNvPr>
          <p:cNvSpPr/>
          <p:nvPr/>
        </p:nvSpPr>
        <p:spPr>
          <a:xfrm>
            <a:off x="162160" y="1056158"/>
            <a:ext cx="8708571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cy-GB" sz="2200">
                <a:solidFill>
                  <a:srgbClr val="222222"/>
                </a:solidFill>
              </a:rPr>
              <a:t>Cymharwch a chyferbynnwch ystod o lenyddiaeth (cyfnodolion, blogiau, adroddiadau'r llywodraeth, gwefannau, adroddiadau Estyn) sy'n ymwneud ag arsylwi'r amgylchedd dysgu o fewn dosbarth Cyfnod Sylfaen (CS). Gall yr amgylchedd dysgu gynnwys lleoedd ac adnoddau dan do neu awyr agored. Dylai arsylwi ganolbwyntio ar grŵp bach o ddysgwyr, gan ddefnyddio graddfa Leuven fel offeryn.</a:t>
            </a:r>
            <a:r>
              <a:rPr lang="cy-GB" sz="2200">
                <a:solidFill>
                  <a:srgbClr val="000000"/>
                </a:solidFill>
              </a:rPr>
              <a:t> </a:t>
            </a:r>
          </a:p>
          <a:p>
            <a:pPr algn="just" fontAlgn="base"/>
            <a:r>
              <a:rPr lang="cy-GB" sz="2200">
                <a:solidFill>
                  <a:srgbClr val="000000"/>
                </a:solidFill>
              </a:rPr>
              <a:t>  </a:t>
            </a:r>
          </a:p>
          <a:p>
            <a:pPr algn="just" fontAlgn="base"/>
            <a:r>
              <a:rPr lang="cy-GB" sz="2200">
                <a:solidFill>
                  <a:srgbClr val="000000"/>
                </a:solidFill>
              </a:rPr>
              <a:t> </a:t>
            </a:r>
          </a:p>
          <a:p>
            <a:pPr algn="just" fontAlgn="base"/>
            <a:r>
              <a:rPr lang="cy-GB" sz="2200">
                <a:solidFill>
                  <a:srgbClr val="222222"/>
                </a:solidFill>
              </a:rPr>
              <a:t>Mae angen i chi ymgysylltu'n feirniadol â'r llenyddiaeth wrth ddod i gasgliadau pendantynghylch creu amgylchedd dysgu effeithiol. Mae angen ystyried hefyd effaith bosibl defnyddio graddfa Leuven ar eich ymarfer eich hun fel ymchwilydd moesegol ac ar ddatblygiad dysgwyr. </a:t>
            </a:r>
          </a:p>
          <a:p>
            <a:pPr algn="just" fontAlgn="base"/>
            <a:endParaRPr lang="cy-GB" sz="2000" b="1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algn="just" fontAlgn="base"/>
            <a:endParaRPr lang="cy-GB" b="1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algn="just" fontAlgn="base"/>
            <a:r>
              <a:rPr lang="cy-GB" b="1">
                <a:solidFill>
                  <a:srgbClr val="222222"/>
                </a:solidFill>
                <a:latin typeface="Calibri" panose="020F0502020204030204" pitchFamily="34" charset="0"/>
              </a:rPr>
              <a:t>2,000 o eiriau.</a:t>
            </a:r>
            <a:r>
              <a:rPr lang="cy-GB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endParaRPr lang="cy-GB">
              <a:solidFill>
                <a:srgbClr val="000000"/>
              </a:solidFill>
              <a:latin typeface="&amp;quot"/>
            </a:endParaRPr>
          </a:p>
          <a:p>
            <a:pPr algn="just" fontAlgn="base"/>
            <a:r>
              <a:rPr lang="cy-GB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endParaRPr lang="cy-GB" b="0" i="0" u="none" strike="noStrike">
              <a:solidFill>
                <a:srgbClr val="000000"/>
              </a:solidFill>
              <a:effectLst/>
              <a:latin typeface="&amp;quo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6DB6-566D-4D8E-A87D-2E703F4F859D}"/>
              </a:ext>
            </a:extLst>
          </p:cNvPr>
          <p:cNvSpPr/>
          <p:nvPr/>
        </p:nvSpPr>
        <p:spPr>
          <a:xfrm>
            <a:off x="435428" y="449853"/>
            <a:ext cx="1114301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600" b="1" err="1">
                <a:solidFill>
                  <a:srgbClr val="000000"/>
                </a:solidFill>
                <a:latin typeface="Calibri" panose="020F0502020204030204" pitchFamily="34" charset="0"/>
              </a:rPr>
              <a:t>Dadansoddiad</a:t>
            </a:r>
            <a:r>
              <a:rPr lang="en-GB" sz="2600" b="1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en-GB" sz="2600" b="1" err="1">
                <a:solidFill>
                  <a:srgbClr val="000000"/>
                </a:solidFill>
                <a:latin typeface="Calibri" panose="020F0502020204030204" pitchFamily="34" charset="0"/>
              </a:rPr>
              <a:t>gwerthusiad</a:t>
            </a:r>
            <a:r>
              <a:rPr lang="en-GB" sz="2600" b="1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2600" b="1" err="1">
                <a:solidFill>
                  <a:srgbClr val="000000"/>
                </a:solidFill>
                <a:latin typeface="Calibri" panose="020F0502020204030204" pitchFamily="34" charset="0"/>
              </a:rPr>
              <a:t>critigol</a:t>
            </a:r>
            <a:r>
              <a:rPr lang="en-GB" sz="2600" b="1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2600" b="1" err="1">
                <a:solidFill>
                  <a:srgbClr val="000000"/>
                </a:solidFill>
                <a:latin typeface="Calibri" panose="020F0502020204030204" pitchFamily="34" charset="0"/>
              </a:rPr>
              <a:t>o’r</a:t>
            </a:r>
            <a:r>
              <a:rPr lang="en-GB" sz="2600" b="1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2600" b="1" err="1">
                <a:solidFill>
                  <a:srgbClr val="000000"/>
                </a:solidFill>
                <a:latin typeface="Calibri" panose="020F0502020204030204" pitchFamily="34" charset="0"/>
              </a:rPr>
              <a:t>offeryn</a:t>
            </a:r>
            <a:r>
              <a:rPr lang="en-GB" sz="2600" b="1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2600" b="1" err="1">
                <a:solidFill>
                  <a:srgbClr val="000000"/>
                </a:solidFill>
                <a:latin typeface="Calibri" panose="020F0502020204030204" pitchFamily="34" charset="0"/>
              </a:rPr>
              <a:t>ymchwil</a:t>
            </a:r>
            <a:r>
              <a:rPr lang="en-GB" sz="2600" b="1">
                <a:solidFill>
                  <a:srgbClr val="000000"/>
                </a:solidFill>
                <a:latin typeface="Calibri" panose="020F0502020204030204" pitchFamily="34" charset="0"/>
              </a:rPr>
              <a:t>,  ‘</a:t>
            </a:r>
            <a:r>
              <a:rPr lang="en-GB" sz="2600" b="1" err="1">
                <a:solidFill>
                  <a:srgbClr val="000000"/>
                </a:solidFill>
                <a:latin typeface="Calibri" panose="020F0502020204030204" pitchFamily="34" charset="0"/>
              </a:rPr>
              <a:t>Graddfa</a:t>
            </a:r>
            <a:r>
              <a:rPr lang="en-GB" sz="2600" b="1">
                <a:solidFill>
                  <a:srgbClr val="000000"/>
                </a:solidFill>
                <a:latin typeface="Calibri" panose="020F0502020204030204" pitchFamily="34" charset="0"/>
              </a:rPr>
              <a:t> Leuven’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E75821-783B-B194-0581-2EE577C709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15054" y="5451266"/>
            <a:ext cx="1092352" cy="109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753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49F1DC-E10E-4652-9DF8-DBBE531420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441" t="32271" r="36151" b="35614"/>
          <a:stretch/>
        </p:blipFill>
        <p:spPr>
          <a:xfrm>
            <a:off x="517354" y="92127"/>
            <a:ext cx="10563730" cy="648914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92EAB0-BCBC-C46C-7CD9-D0AADED8A5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838651" y="5259625"/>
            <a:ext cx="1136156" cy="113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25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FE1475-45A0-43AD-B28C-086F70C8770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231" t="65088" r="37138" b="22807"/>
          <a:stretch/>
        </p:blipFill>
        <p:spPr>
          <a:xfrm>
            <a:off x="1010652" y="842209"/>
            <a:ext cx="9374167" cy="2310063"/>
          </a:xfrm>
          <a:prstGeom prst="rect">
            <a:avLst/>
          </a:prstGeom>
        </p:spPr>
      </p:pic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6B45FFC0-707B-4C20-BF43-9607AFC806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3"/>
          <a:stretch/>
        </p:blipFill>
        <p:spPr bwMode="auto">
          <a:xfrm>
            <a:off x="1286184" y="3318294"/>
            <a:ext cx="2249978" cy="313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9C6AA1-5182-4906-C044-2BD2AA91223A}"/>
              </a:ext>
            </a:extLst>
          </p:cNvPr>
          <p:cNvSpPr txBox="1"/>
          <p:nvPr/>
        </p:nvSpPr>
        <p:spPr>
          <a:xfrm>
            <a:off x="4659652" y="4428541"/>
            <a:ext cx="4084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>
                <a:latin typeface="Aptos" panose="020B0004020202020204" pitchFamily="34" charset="0"/>
              </a:rPr>
              <a:t>Dydd</a:t>
            </a:r>
            <a:r>
              <a:rPr lang="en-GB" sz="3600" b="1" dirty="0">
                <a:latin typeface="Aptos" panose="020B0004020202020204" pitchFamily="34" charset="0"/>
              </a:rPr>
              <a:t> </a:t>
            </a:r>
            <a:r>
              <a:rPr lang="en-GB" sz="3600" b="1" dirty="0" err="1">
                <a:latin typeface="Aptos" panose="020B0004020202020204" pitchFamily="34" charset="0"/>
              </a:rPr>
              <a:t>Llun</a:t>
            </a:r>
            <a:endParaRPr lang="en-GB" sz="3600" b="1" dirty="0">
              <a:latin typeface="Aptos" panose="020B0004020202020204" pitchFamily="34" charset="0"/>
            </a:endParaRPr>
          </a:p>
          <a:p>
            <a:pPr algn="ctr"/>
            <a:r>
              <a:rPr lang="en-GB" sz="3600" b="1" dirty="0">
                <a:latin typeface="Aptos" panose="020B0004020202020204" pitchFamily="34" charset="0"/>
              </a:rPr>
              <a:t>IONAWR 5ed 2026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7538CB-B82D-743B-C27F-AE23012404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07679" y="4787824"/>
            <a:ext cx="1336922" cy="133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239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28714A-9C6E-49A6-BE78-78B26FE412A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88" t="6957" r="6836" b="8556"/>
          <a:stretch/>
        </p:blipFill>
        <p:spPr>
          <a:xfrm>
            <a:off x="1894113" y="1175657"/>
            <a:ext cx="8173617" cy="54100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FC6A11A-7A00-4F07-AE92-6024F9E06B73}"/>
              </a:ext>
            </a:extLst>
          </p:cNvPr>
          <p:cNvSpPr txBox="1"/>
          <p:nvPr/>
        </p:nvSpPr>
        <p:spPr>
          <a:xfrm>
            <a:off x="2124270" y="1338695"/>
            <a:ext cx="2163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err="1"/>
              <a:t>Ymgysylltu</a:t>
            </a:r>
            <a:r>
              <a:rPr lang="en-GB" b="1"/>
              <a:t> â </a:t>
            </a:r>
            <a:r>
              <a:rPr lang="en-GB" b="1" err="1"/>
              <a:t>llenyddiaeth</a:t>
            </a:r>
            <a:r>
              <a:rPr lang="en-GB" b="1"/>
              <a:t>    </a:t>
            </a:r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764245-4BAD-4141-B296-6234F5559A17}"/>
              </a:ext>
            </a:extLst>
          </p:cNvPr>
          <p:cNvSpPr txBox="1"/>
          <p:nvPr/>
        </p:nvSpPr>
        <p:spPr>
          <a:xfrm>
            <a:off x="4890783" y="1334622"/>
            <a:ext cx="2163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err="1"/>
              <a:t>Gwybodaeth</a:t>
            </a:r>
            <a:r>
              <a:rPr lang="en-GB" b="1"/>
              <a:t> a </a:t>
            </a:r>
            <a:r>
              <a:rPr lang="en-GB" b="1" err="1"/>
              <a:t>dealltwriaeth</a:t>
            </a:r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9D62EF-18E7-4CFC-8D31-9065B198F869}"/>
              </a:ext>
            </a:extLst>
          </p:cNvPr>
          <p:cNvSpPr txBox="1"/>
          <p:nvPr/>
        </p:nvSpPr>
        <p:spPr>
          <a:xfrm>
            <a:off x="7600427" y="1334622"/>
            <a:ext cx="2357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err="1"/>
              <a:t>Sgiliau</a:t>
            </a:r>
            <a:r>
              <a:rPr lang="en-GB" b="1"/>
              <a:t> </a:t>
            </a:r>
            <a:r>
              <a:rPr lang="en-GB" b="1" err="1"/>
              <a:t>gwybyddol</a:t>
            </a:r>
            <a:r>
              <a:rPr lang="en-GB" b="1"/>
              <a:t> a </a:t>
            </a:r>
            <a:r>
              <a:rPr lang="en-GB" b="1" err="1"/>
              <a:t>deallusol</a:t>
            </a:r>
            <a:endParaRPr lang="en-GB" sz="15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BF07A20-1B04-4927-A49F-1E48BB76FB16}"/>
              </a:ext>
            </a:extLst>
          </p:cNvPr>
          <p:cNvSpPr txBox="1"/>
          <p:nvPr/>
        </p:nvSpPr>
        <p:spPr>
          <a:xfrm>
            <a:off x="3640822" y="4085439"/>
            <a:ext cx="2088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err="1"/>
              <a:t>Sgiliau</a:t>
            </a:r>
            <a:r>
              <a:rPr lang="en-GB" b="1"/>
              <a:t> </a:t>
            </a:r>
            <a:r>
              <a:rPr lang="en-GB" b="1" err="1"/>
              <a:t>ymarferol</a:t>
            </a:r>
            <a:endParaRPr lang="en-GB" b="1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82CD794-C38F-431D-98B8-193357452CEC}"/>
              </a:ext>
            </a:extLst>
          </p:cNvPr>
          <p:cNvSpPr txBox="1"/>
          <p:nvPr/>
        </p:nvSpPr>
        <p:spPr>
          <a:xfrm>
            <a:off x="6598656" y="4085439"/>
            <a:ext cx="23573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err="1"/>
              <a:t>Sgiliau</a:t>
            </a:r>
            <a:r>
              <a:rPr lang="en-GB" b="1"/>
              <a:t> </a:t>
            </a:r>
            <a:r>
              <a:rPr lang="en-GB" b="1" err="1"/>
              <a:t>trosglwyddadw</a:t>
            </a:r>
            <a:r>
              <a:rPr lang="en-GB" b="1"/>
              <a:t> y </a:t>
            </a:r>
            <a:r>
              <a:rPr lang="en-GB" b="1" err="1"/>
              <a:t>ar</a:t>
            </a:r>
            <a:r>
              <a:rPr lang="en-GB" b="1"/>
              <a:t> </a:t>
            </a:r>
            <a:r>
              <a:rPr lang="en-GB" b="1" err="1"/>
              <a:t>gyfer</a:t>
            </a:r>
            <a:r>
              <a:rPr lang="en-GB" b="1"/>
              <a:t> </a:t>
            </a:r>
            <a:r>
              <a:rPr lang="en-GB" b="1" err="1"/>
              <a:t>bywyd</a:t>
            </a:r>
            <a:r>
              <a:rPr lang="en-GB" b="1"/>
              <a:t> ac </a:t>
            </a:r>
            <a:r>
              <a:rPr lang="en-GB" b="1" err="1"/>
              <a:t>arfer</a:t>
            </a:r>
            <a:r>
              <a:rPr lang="en-GB" b="1"/>
              <a:t> </a:t>
            </a:r>
            <a:r>
              <a:rPr lang="en-GB" b="1" err="1"/>
              <a:t>proffesiynol</a:t>
            </a:r>
            <a:endParaRPr lang="en-GB" sz="150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5144769-7DE7-4ADC-ADB6-435F404FF49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954" t="34561" r="32204" b="60025"/>
          <a:stretch/>
        </p:blipFill>
        <p:spPr>
          <a:xfrm>
            <a:off x="144395" y="224019"/>
            <a:ext cx="11903209" cy="86627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72E946A-AA76-439A-8932-ADDDD64D2AFC}"/>
              </a:ext>
            </a:extLst>
          </p:cNvPr>
          <p:cNvSpPr txBox="1"/>
          <p:nvPr/>
        </p:nvSpPr>
        <p:spPr>
          <a:xfrm>
            <a:off x="2042328" y="1906190"/>
            <a:ext cx="2245872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/>
              <a:t>(</a:t>
            </a:r>
            <a:r>
              <a:rPr lang="en-GB" sz="1600" err="1"/>
              <a:t>Eich</a:t>
            </a:r>
            <a:r>
              <a:rPr lang="en-GB" sz="1600"/>
              <a:t> </a:t>
            </a:r>
            <a:r>
              <a:rPr lang="en-GB" sz="1600" err="1"/>
              <a:t>defnydd</a:t>
            </a:r>
            <a:r>
              <a:rPr lang="en-GB" sz="1600"/>
              <a:t> o </a:t>
            </a:r>
            <a:r>
              <a:rPr lang="en-GB" sz="1600" err="1"/>
              <a:t>lenyddiaeth</a:t>
            </a:r>
            <a:r>
              <a:rPr lang="en-GB" sz="1600"/>
              <a:t> </a:t>
            </a:r>
            <a:r>
              <a:rPr lang="en-GB" sz="1600" err="1"/>
              <a:t>i</a:t>
            </a:r>
            <a:r>
              <a:rPr lang="en-GB" sz="1600"/>
              <a:t> </a:t>
            </a:r>
            <a:r>
              <a:rPr lang="en-GB" sz="1600" err="1"/>
              <a:t>gefnogi</a:t>
            </a:r>
            <a:r>
              <a:rPr lang="en-GB" sz="1600"/>
              <a:t> </a:t>
            </a:r>
            <a:r>
              <a:rPr lang="en-GB" sz="1600" err="1"/>
              <a:t>eich</a:t>
            </a:r>
            <a:r>
              <a:rPr lang="en-GB" sz="1600"/>
              <a:t> </a:t>
            </a:r>
            <a:r>
              <a:rPr lang="en-GB" sz="1600" err="1"/>
              <a:t>dadleuon</a:t>
            </a:r>
            <a:r>
              <a:rPr lang="en-GB" sz="1600"/>
              <a:t> </a:t>
            </a:r>
            <a:r>
              <a:rPr lang="en-GB" sz="1600" err="1"/>
              <a:t>drwy</a:t>
            </a:r>
            <a:r>
              <a:rPr lang="en-GB" sz="1600"/>
              <a:t> </a:t>
            </a:r>
            <a:r>
              <a:rPr lang="en-GB" sz="1600" err="1"/>
              <a:t>gydol</a:t>
            </a:r>
            <a:r>
              <a:rPr lang="en-GB" sz="1600"/>
              <a:t> </a:t>
            </a:r>
            <a:r>
              <a:rPr lang="en-GB" sz="1600" err="1"/>
              <a:t>yr</a:t>
            </a:r>
            <a:r>
              <a:rPr lang="en-GB" sz="1600"/>
              <a:t> </a:t>
            </a:r>
            <a:r>
              <a:rPr lang="en-GB" sz="1600" err="1"/>
              <a:t>aseiniad</a:t>
            </a:r>
            <a:r>
              <a:rPr lang="en-GB" sz="1600"/>
              <a:t> </a:t>
            </a:r>
            <a:r>
              <a:rPr lang="en-GB" sz="1600" err="1"/>
              <a:t>a'ch</a:t>
            </a:r>
            <a:r>
              <a:rPr lang="en-GB" sz="1600"/>
              <a:t> </a:t>
            </a:r>
            <a:r>
              <a:rPr lang="en-GB" sz="1600" err="1"/>
              <a:t>defnydd</a:t>
            </a:r>
            <a:r>
              <a:rPr lang="en-GB" sz="1600"/>
              <a:t> o </a:t>
            </a:r>
            <a:r>
              <a:rPr lang="en-GB" sz="1600" err="1"/>
              <a:t>gonfensiynau</a:t>
            </a:r>
            <a:r>
              <a:rPr lang="en-GB" sz="1600"/>
              <a:t> </a:t>
            </a:r>
            <a:r>
              <a:rPr lang="en-GB" sz="1600" err="1"/>
              <a:t>cyfeirio</a:t>
            </a:r>
            <a:r>
              <a:rPr lang="en-GB" sz="1600"/>
              <a:t> Harvard)</a:t>
            </a: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7952C7-B6C1-4FCB-9269-8CBFC4CD91AA}"/>
              </a:ext>
            </a:extLst>
          </p:cNvPr>
          <p:cNvSpPr txBox="1"/>
          <p:nvPr/>
        </p:nvSpPr>
        <p:spPr>
          <a:xfrm>
            <a:off x="4851259" y="1865965"/>
            <a:ext cx="248947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Gwybodaeth</a:t>
            </a:r>
            <a:r>
              <a:rPr lang="en-GB" dirty="0"/>
              <a:t> am </a:t>
            </a:r>
            <a:r>
              <a:rPr lang="en-GB" dirty="0" err="1"/>
              <a:t>gysyniadau</a:t>
            </a:r>
            <a:r>
              <a:rPr lang="en-GB" dirty="0"/>
              <a:t> ac </a:t>
            </a:r>
            <a:r>
              <a:rPr lang="en-GB" dirty="0" err="1"/>
              <a:t>egwyddorion</a:t>
            </a:r>
            <a:r>
              <a:rPr lang="en-GB" dirty="0"/>
              <a:t> </a:t>
            </a:r>
            <a:r>
              <a:rPr lang="en-GB" dirty="0" err="1"/>
              <a:t>sylfaenol</a:t>
            </a:r>
            <a:r>
              <a:rPr lang="en-GB" dirty="0"/>
              <a:t> </a:t>
            </a:r>
            <a:r>
              <a:rPr lang="en-GB" dirty="0" err="1"/>
              <a:t>sylfaenol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, </a:t>
            </a:r>
            <a:r>
              <a:rPr lang="en-GB" dirty="0" err="1"/>
              <a:t>arsylwi</a:t>
            </a:r>
            <a:r>
              <a:rPr lang="en-GB" dirty="0"/>
              <a:t> a </a:t>
            </a:r>
            <a:r>
              <a:rPr lang="en-GB" dirty="0" err="1"/>
              <a:t>Graddfa</a:t>
            </a:r>
            <a:r>
              <a:rPr lang="en-GB" dirty="0"/>
              <a:t> Leuven)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09615F-ADA8-4D89-9E53-072191BB8ED0}"/>
              </a:ext>
            </a:extLst>
          </p:cNvPr>
          <p:cNvSpPr txBox="1"/>
          <p:nvPr/>
        </p:nvSpPr>
        <p:spPr>
          <a:xfrm>
            <a:off x="7561353" y="1906190"/>
            <a:ext cx="23573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/>
              <a:t>(</a:t>
            </a:r>
            <a:r>
              <a:rPr lang="en-GB" sz="1600" err="1"/>
              <a:t>Gwerthuso</a:t>
            </a:r>
            <a:r>
              <a:rPr lang="en-GB" sz="1600"/>
              <a:t> </a:t>
            </a:r>
            <a:r>
              <a:rPr lang="en-GB" sz="1600" err="1"/>
              <a:t>cysyniadau</a:t>
            </a:r>
            <a:r>
              <a:rPr lang="en-GB" sz="1600"/>
              <a:t> ac </a:t>
            </a:r>
            <a:r>
              <a:rPr lang="en-GB" sz="1600" err="1"/>
              <a:t>egwyddorion</a:t>
            </a:r>
            <a:r>
              <a:rPr lang="en-GB" sz="1600"/>
              <a:t> </a:t>
            </a:r>
            <a:r>
              <a:rPr lang="en-GB" sz="1600" err="1"/>
              <a:t>ymchwil</a:t>
            </a:r>
            <a:r>
              <a:rPr lang="en-GB" sz="1600"/>
              <a:t> ac </a:t>
            </a:r>
            <a:r>
              <a:rPr lang="en-GB" sz="1600" err="1"/>
              <a:t>arsylwi</a:t>
            </a:r>
            <a:r>
              <a:rPr lang="en-GB" sz="1600"/>
              <a:t> a </a:t>
            </a:r>
            <a:r>
              <a:rPr lang="en-GB" sz="1600" err="1"/>
              <a:t>dehongli</a:t>
            </a:r>
            <a:r>
              <a:rPr lang="en-GB" sz="1600"/>
              <a:t> data </a:t>
            </a:r>
            <a:r>
              <a:rPr lang="en-GB" sz="1600" err="1"/>
              <a:t>ansoddol</a:t>
            </a:r>
            <a:r>
              <a:rPr lang="en-GB" sz="1600"/>
              <a:t> a </a:t>
            </a:r>
            <a:r>
              <a:rPr lang="en-GB" sz="1600" err="1"/>
              <a:t>meintiol</a:t>
            </a:r>
            <a:r>
              <a:rPr lang="en-GB" sz="1600"/>
              <a:t> er </a:t>
            </a:r>
            <a:r>
              <a:rPr lang="en-GB" sz="1600" err="1"/>
              <a:t>mwyn</a:t>
            </a:r>
            <a:r>
              <a:rPr lang="en-GB" sz="1600"/>
              <a:t> </a:t>
            </a:r>
            <a:r>
              <a:rPr lang="en-GB" sz="1600" err="1"/>
              <a:t>datblygu</a:t>
            </a:r>
            <a:r>
              <a:rPr lang="en-GB" sz="1600"/>
              <a:t> </a:t>
            </a:r>
            <a:r>
              <a:rPr lang="en-GB" sz="1600" err="1"/>
              <a:t>llinellau</a:t>
            </a:r>
            <a:r>
              <a:rPr lang="en-GB" sz="1600"/>
              <a:t> </a:t>
            </a:r>
            <a:r>
              <a:rPr lang="en-GB" sz="1600" err="1"/>
              <a:t>dadl</a:t>
            </a:r>
            <a:r>
              <a:rPr lang="en-GB" sz="1600"/>
              <a:t> a </a:t>
            </a:r>
            <a:r>
              <a:rPr lang="en-GB" sz="1600" err="1"/>
              <a:t>llunio</a:t>
            </a:r>
            <a:r>
              <a:rPr lang="en-GB" sz="1600"/>
              <a:t> barn </a:t>
            </a:r>
            <a:r>
              <a:rPr lang="en-GB" sz="1600" err="1"/>
              <a:t>gadarn</a:t>
            </a:r>
            <a:r>
              <a:rPr lang="en-GB" sz="1600"/>
              <a:t>.)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6CF954-D018-4B66-9F55-C38901BEBBEC}"/>
              </a:ext>
            </a:extLst>
          </p:cNvPr>
          <p:cNvSpPr txBox="1"/>
          <p:nvPr/>
        </p:nvSpPr>
        <p:spPr>
          <a:xfrm>
            <a:off x="3530682" y="4540136"/>
            <a:ext cx="261005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(</a:t>
            </a:r>
            <a:r>
              <a:rPr lang="en-GB" err="1"/>
              <a:t>Eich</a:t>
            </a:r>
            <a:r>
              <a:rPr lang="en-GB"/>
              <a:t> </a:t>
            </a:r>
            <a:r>
              <a:rPr lang="en-GB" err="1"/>
              <a:t>cais</a:t>
            </a:r>
            <a:r>
              <a:rPr lang="en-GB"/>
              <a:t> am </a:t>
            </a:r>
            <a:r>
              <a:rPr lang="en-GB" err="1"/>
              <a:t>raddfa</a:t>
            </a:r>
            <a:r>
              <a:rPr lang="en-GB"/>
              <a:t> Leuven </a:t>
            </a:r>
            <a:r>
              <a:rPr lang="en-GB" err="1"/>
              <a:t>drwy</a:t>
            </a:r>
            <a:r>
              <a:rPr lang="en-GB"/>
              <a:t> </a:t>
            </a:r>
            <a:r>
              <a:rPr lang="en-GB" err="1"/>
              <a:t>eich</a:t>
            </a:r>
            <a:r>
              <a:rPr lang="en-GB"/>
              <a:t> </a:t>
            </a:r>
            <a:r>
              <a:rPr lang="en-GB" err="1"/>
              <a:t>amserlen</a:t>
            </a:r>
            <a:r>
              <a:rPr lang="en-GB"/>
              <a:t> </a:t>
            </a:r>
            <a:r>
              <a:rPr lang="en-GB" err="1"/>
              <a:t>arsylwi</a:t>
            </a:r>
            <a:r>
              <a:rPr lang="en-GB"/>
              <a:t>.) </a:t>
            </a:r>
            <a:r>
              <a:rPr lang="en-GB" err="1"/>
              <a:t>Eich</a:t>
            </a:r>
            <a:r>
              <a:rPr lang="en-GB"/>
              <a:t> RQ </a:t>
            </a:r>
            <a:r>
              <a:rPr lang="en-GB" err="1"/>
              <a:t>eich</a:t>
            </a:r>
            <a:r>
              <a:rPr lang="en-GB"/>
              <a:t> </a:t>
            </a:r>
            <a:r>
              <a:rPr lang="en-GB" err="1"/>
              <a:t>hun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gyfer</a:t>
            </a:r>
            <a:r>
              <a:rPr lang="en-GB"/>
              <a:t> </a:t>
            </a:r>
            <a:r>
              <a:rPr lang="en-GB" err="1"/>
              <a:t>ymchwil</a:t>
            </a:r>
            <a:r>
              <a:rPr lang="en-GB"/>
              <a:t> </a:t>
            </a:r>
            <a:r>
              <a:rPr lang="en-GB" err="1"/>
              <a:t>posibl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y </a:t>
            </a:r>
            <a:r>
              <a:rPr lang="en-GB" err="1"/>
              <a:t>dyfodol</a:t>
            </a:r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298EF3-7E7C-4E80-8CF4-2643A1C9235B}"/>
              </a:ext>
            </a:extLst>
          </p:cNvPr>
          <p:cNvSpPr txBox="1"/>
          <p:nvPr/>
        </p:nvSpPr>
        <p:spPr>
          <a:xfrm>
            <a:off x="6598656" y="4943679"/>
            <a:ext cx="217355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/>
              <a:t>(</a:t>
            </a:r>
            <a:r>
              <a:rPr lang="en-GB" sz="1600" err="1"/>
              <a:t>Cyfleu</a:t>
            </a:r>
            <a:r>
              <a:rPr lang="en-GB" sz="1600"/>
              <a:t> </a:t>
            </a:r>
            <a:r>
              <a:rPr lang="en-GB" sz="1600" err="1"/>
              <a:t>canlyniadau</a:t>
            </a:r>
            <a:r>
              <a:rPr lang="en-GB" sz="1600"/>
              <a:t> </a:t>
            </a:r>
            <a:r>
              <a:rPr lang="en-GB" sz="1600" err="1"/>
              <a:t>arsylwi'n</a:t>
            </a:r>
            <a:r>
              <a:rPr lang="en-GB" sz="1600"/>
              <a:t> </a:t>
            </a:r>
            <a:r>
              <a:rPr lang="en-GB" sz="1600" err="1"/>
              <a:t>gywir</a:t>
            </a:r>
            <a:r>
              <a:rPr lang="en-GB" sz="1600"/>
              <a:t> ac </a:t>
            </a:r>
            <a:r>
              <a:rPr lang="en-GB" sz="1600" err="1"/>
              <a:t>yn</a:t>
            </a:r>
            <a:r>
              <a:rPr lang="en-GB" sz="1600"/>
              <a:t> </a:t>
            </a:r>
            <a:r>
              <a:rPr lang="en-GB" sz="1600" err="1"/>
              <a:t>ddibynadwy</a:t>
            </a:r>
            <a:r>
              <a:rPr lang="en-GB" sz="1600"/>
              <a:t>, a </a:t>
            </a:r>
            <a:r>
              <a:rPr lang="en-GB" sz="1600" err="1"/>
              <a:t>datblygu</a:t>
            </a:r>
            <a:r>
              <a:rPr lang="en-GB" sz="1600"/>
              <a:t> </a:t>
            </a:r>
            <a:r>
              <a:rPr lang="en-GB" sz="1600" err="1"/>
              <a:t>dadleuon</a:t>
            </a:r>
            <a:r>
              <a:rPr lang="en-GB" sz="1600"/>
              <a:t> </a:t>
            </a:r>
            <a:r>
              <a:rPr lang="en-GB" sz="1600" err="1"/>
              <a:t>strwythuredig</a:t>
            </a:r>
            <a:r>
              <a:rPr lang="en-GB" sz="1600"/>
              <a:t> a </a:t>
            </a:r>
            <a:r>
              <a:rPr lang="en-GB" sz="1600" err="1"/>
              <a:t>chydlynol</a:t>
            </a:r>
            <a:r>
              <a:rPr lang="en-GB" sz="1600"/>
              <a:t>)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33C843-A2F2-FE98-69F1-B9FAECAA2B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10943" y="4871057"/>
            <a:ext cx="1468682" cy="146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5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23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EC59D4-340C-1343-F5E9-B8D16D7AB5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9853" y="0"/>
            <a:ext cx="9592294" cy="6858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55506D9-41C6-F38E-2181-9136C2A19CEE}"/>
              </a:ext>
            </a:extLst>
          </p:cNvPr>
          <p:cNvGrpSpPr/>
          <p:nvPr/>
        </p:nvGrpSpPr>
        <p:grpSpPr>
          <a:xfrm>
            <a:off x="265422" y="2750723"/>
            <a:ext cx="1344960" cy="2205360"/>
            <a:chOff x="353772" y="4325760"/>
            <a:chExt cx="1344960" cy="2205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FDA7AB9B-0DAD-88C7-990D-11E623DB2926}"/>
                    </a:ext>
                  </a:extLst>
                </p14:cNvPr>
                <p14:cNvContentPartPr/>
                <p14:nvPr/>
              </p14:nvContentPartPr>
              <p14:xfrm>
                <a:off x="353772" y="4325760"/>
                <a:ext cx="1262880" cy="220536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FDA7AB9B-0DAD-88C7-990D-11E623DB2926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317772" y="4290120"/>
                  <a:ext cx="1334520" cy="227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66ED2ACD-CBD4-3DC6-44FA-13E9087E5669}"/>
                    </a:ext>
                  </a:extLst>
                </p14:cNvPr>
                <p14:cNvContentPartPr/>
                <p14:nvPr/>
              </p14:nvContentPartPr>
              <p14:xfrm>
                <a:off x="1474452" y="6036840"/>
                <a:ext cx="224280" cy="25740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66ED2ACD-CBD4-3DC6-44FA-13E9087E5669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438812" y="6000840"/>
                  <a:ext cx="295920" cy="329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1EEFF3A-1E5D-5DB0-DB8B-B6C80EA60BCA}"/>
              </a:ext>
            </a:extLst>
          </p:cNvPr>
          <p:cNvGrpSpPr/>
          <p:nvPr/>
        </p:nvGrpSpPr>
        <p:grpSpPr>
          <a:xfrm>
            <a:off x="420563" y="2629223"/>
            <a:ext cx="1253520" cy="186480"/>
            <a:chOff x="420563" y="2629223"/>
            <a:chExt cx="1253520" cy="186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E7F3BCA7-D3B4-82C5-1C44-590FEDECF4DE}"/>
                    </a:ext>
                  </a:extLst>
                </p14:cNvPr>
                <p14:cNvContentPartPr/>
                <p14:nvPr/>
              </p14:nvContentPartPr>
              <p14:xfrm>
                <a:off x="420563" y="2685743"/>
                <a:ext cx="1173240" cy="12996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E7F3BCA7-D3B4-82C5-1C44-590FEDECF4DE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384563" y="2649743"/>
                  <a:ext cx="1244880" cy="20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01503384-379A-F09D-0C5E-C27BFE49403F}"/>
                    </a:ext>
                  </a:extLst>
                </p14:cNvPr>
                <p14:cNvContentPartPr/>
                <p14:nvPr/>
              </p14:nvContentPartPr>
              <p14:xfrm>
                <a:off x="1415603" y="2629223"/>
                <a:ext cx="258480" cy="17388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01503384-379A-F09D-0C5E-C27BFE49403F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379963" y="2593583"/>
                  <a:ext cx="330120" cy="24552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6E7FD3B-EC31-EF79-4338-0057DD08DA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126065" y="4909196"/>
            <a:ext cx="1645372" cy="16453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723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50"/>
    </mc:Choice>
    <mc:Fallback xmlns="">
      <p:transition spd="slow" advTm="54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91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705" x="366713" y="6448425"/>
          <p14:tracePt t="3753" x="309563" y="5468938"/>
          <p14:tracePt t="3767" x="282575" y="5187950"/>
          <p14:tracePt t="3805" x="268288" y="4729163"/>
          <p14:tracePt t="3836" x="288925" y="4257675"/>
          <p14:tracePt t="3854" x="331788" y="4059238"/>
          <p14:tracePt t="3855" x="358775" y="3960813"/>
          <p14:tracePt t="3884" x="514350" y="3729038"/>
          <p14:tracePt t="3918" x="930275" y="3382963"/>
          <p14:tracePt t="3920" x="1036638" y="3327400"/>
          <p14:tracePt t="3933" x="1135063" y="3263900"/>
          <p14:tracePt t="3982" x="1600200" y="3016250"/>
          <p14:tracePt t="3986" x="1684338" y="2981325"/>
          <p14:tracePt t="3999" x="1797050" y="2917825"/>
          <p14:tracePt t="4033" x="1909763" y="2840038"/>
          <p14:tracePt t="4068" x="2001838" y="2770188"/>
          <p14:tracePt t="4082" x="2008188" y="2762250"/>
          <p14:tracePt t="4149" x="2043113" y="2755900"/>
          <p14:tracePt t="4151" x="2051050" y="2755900"/>
          <p14:tracePt t="4166" x="2057400" y="2755900"/>
          <p14:tracePt t="4167" x="2065338" y="2755900"/>
          <p14:tracePt t="4201" x="2128838" y="2749550"/>
          <p14:tracePt t="4236" x="2346325" y="2749550"/>
          <p14:tracePt t="4249" x="2473325" y="2762250"/>
          <p14:tracePt t="4299" x="2600325" y="2784475"/>
          <p14:tracePt t="4317" x="2608263" y="2784475"/>
          <p14:tracePt t="4333" x="2614613" y="2784475"/>
          <p14:tracePt t="4337" x="2620963" y="2784475"/>
          <p14:tracePt t="4383" x="2833688" y="2784475"/>
          <p14:tracePt t="4399" x="2932113" y="2776538"/>
          <p14:tracePt t="4437" x="3135313" y="2741613"/>
          <p14:tracePt t="4466" x="3354388" y="2735263"/>
          <p14:tracePt t="4482" x="3452813" y="2735263"/>
          <p14:tracePt t="4517" x="3573463" y="2749550"/>
          <p14:tracePt t="4550" x="3587750" y="2749550"/>
          <p14:tracePt t="4616" x="3594100" y="2749550"/>
          <p14:tracePt t="4650" x="3622675" y="2749550"/>
          <p14:tracePt t="4704" x="3636963" y="2749550"/>
          <p14:tracePt t="4719" x="3643313" y="2749550"/>
          <p14:tracePt t="4768" x="3671888" y="2749550"/>
          <p14:tracePt t="4785" x="3692525" y="2749550"/>
          <p14:tracePt t="4833" x="3749675" y="2741613"/>
          <p14:tracePt t="4935" x="3735388" y="2741613"/>
          <p14:tracePt t="4944" x="3727450" y="2741613"/>
          <p14:tracePt t="4951" x="3721100" y="2741613"/>
          <p14:tracePt t="4969" x="3714750" y="2741613"/>
          <p14:tracePt t="5018" x="3678238" y="2741613"/>
          <p14:tracePt t="5034" x="3657600" y="2749550"/>
          <p14:tracePt t="5067" x="3544888" y="2749550"/>
          <p14:tracePt t="5102" x="3475038" y="2755900"/>
          <p14:tracePt t="5208" x="3467100" y="2755900"/>
          <p14:tracePt t="5216" x="3452813" y="2755900"/>
          <p14:tracePt t="5226" x="3446463" y="2762250"/>
          <p14:tracePt t="5267" x="3348038" y="2784475"/>
          <p14:tracePt t="5285" x="3305175" y="2790825"/>
          <p14:tracePt t="5300" x="3298825" y="2790825"/>
          <p14:tracePt t="5751" x="3290888" y="2790825"/>
          <p14:tracePt t="5769" x="3255963" y="2790825"/>
          <p14:tracePt t="5786" x="3157538" y="2790825"/>
          <p14:tracePt t="5791" x="3065463" y="2790825"/>
          <p14:tracePt t="5836" x="2536825" y="2790825"/>
          <p14:tracePt t="5851" x="2346325" y="2790825"/>
          <p14:tracePt t="5856" x="2305050" y="2790825"/>
          <p14:tracePt t="5868" x="2276475" y="2790825"/>
          <p14:tracePt t="5872" x="2255838" y="2790825"/>
          <p14:tracePt t="5958" x="2233613" y="2790825"/>
          <p14:tracePt t="5967" x="2227263" y="2790825"/>
          <p14:tracePt t="5984" x="2178050" y="2776538"/>
          <p14:tracePt t="6017" x="2071688" y="2776538"/>
          <p14:tracePt t="6051" x="1930400" y="2776538"/>
          <p14:tracePt t="6085" x="1817688" y="2784475"/>
          <p14:tracePt t="6100" x="1782763" y="2784475"/>
          <p14:tracePt t="6104" x="1776413" y="2784475"/>
          <p14:tracePt t="6183" x="1768475" y="2790825"/>
          <p14:tracePt t="6191" x="1762125" y="2790825"/>
          <p14:tracePt t="6200" x="1747838" y="2790825"/>
          <p14:tracePt t="6216" x="1690688" y="2813050"/>
          <p14:tracePt t="6251" x="1438275" y="2897188"/>
          <p14:tracePt t="6286" x="1254125" y="2932113"/>
          <p14:tracePt t="6289" x="1233488" y="2932113"/>
          <p14:tracePt t="6456" x="1225550" y="2932113"/>
          <p14:tracePt t="6480" x="1225550" y="2925763"/>
          <p14:tracePt t="6487" x="1225550" y="2917825"/>
          <p14:tracePt t="6519" x="1225550" y="2911475"/>
          <p14:tracePt t="6553" x="1225550" y="2882900"/>
          <p14:tracePt t="6570" x="1225550" y="2868613"/>
          <p14:tracePt t="6586" x="1225550" y="2854325"/>
          <p14:tracePt t="6635" x="1225550" y="2805113"/>
          <p14:tracePt t="15192" x="1225550" y="2813050"/>
          <p14:tracePt t="15200" x="1225550" y="2882900"/>
          <p14:tracePt t="15208" x="1225550" y="2995613"/>
          <p14:tracePt t="15225" x="1254125" y="3298825"/>
          <p14:tracePt t="15259" x="1282700" y="3665538"/>
          <p14:tracePt t="15308" x="1311275" y="4059238"/>
          <p14:tracePt t="15325" x="1311275" y="4284663"/>
          <p14:tracePt t="15327" x="1311275" y="4411663"/>
          <p14:tracePt t="15341" x="1303338" y="4546600"/>
          <p14:tracePt t="15346" x="1268413" y="4700588"/>
          <p14:tracePt t="15391" x="1169988" y="5483225"/>
          <p14:tracePt t="15407" x="1155700" y="5673725"/>
          <p14:tracePt t="15443" x="1155700" y="5884863"/>
          <p14:tracePt t="15474" x="1155700" y="6075363"/>
          <p14:tracePt t="15490" x="1184275" y="6173788"/>
          <p14:tracePt t="15543" x="1212850" y="6399213"/>
          <p14:tracePt t="15552" x="1225550" y="6435725"/>
          <p14:tracePt t="15560" x="1225550" y="6448425"/>
          <p14:tracePt t="15574" x="1233488" y="6470650"/>
          <p14:tracePt t="15575" x="1233488" y="6477000"/>
          <p14:tracePt t="15624" x="1239838" y="6499225"/>
          <p14:tracePt t="15642" x="1239838" y="6505575"/>
          <p14:tracePt t="15691" x="1247775" y="6526213"/>
          <p14:tracePt t="15839" x="1247775" y="6505575"/>
          <p14:tracePt t="15848" x="1239838" y="6491288"/>
          <p14:tracePt t="15857" x="1225550" y="6456363"/>
          <p14:tracePt t="15875" x="1198563" y="6386513"/>
          <p14:tracePt t="15924" x="1135063" y="6286500"/>
          <p14:tracePt t="15941" x="1135063" y="6272213"/>
          <p14:tracePt t="15944" x="1135063" y="6265863"/>
          <p14:tracePt t="16016" x="1135063" y="6259513"/>
          <p14:tracePt t="16031" x="1141413" y="6251575"/>
          <p14:tracePt t="16041" x="1162050" y="6245225"/>
          <p14:tracePt t="16075" x="1225550" y="6196013"/>
          <p14:tracePt t="16109" x="1254125" y="6173788"/>
          <p14:tracePt t="16112" x="1254125" y="6159500"/>
          <p14:tracePt t="16125" x="1254125" y="6153150"/>
          <p14:tracePt t="16157" x="1254125" y="6138863"/>
          <p14:tracePt t="16231" x="1262063" y="6138863"/>
          <p14:tracePt t="16240" x="1268413" y="6138863"/>
          <p14:tracePt t="16257" x="1296988" y="6159500"/>
          <p14:tracePt t="16275" x="1346200" y="6188075"/>
          <p14:tracePt t="16291" x="1381125" y="6210300"/>
          <p14:tracePt t="16308" x="1423988" y="6216650"/>
          <p14:tracePt t="16312" x="1450975" y="6216650"/>
          <p14:tracePt t="16327" x="1487488" y="6216650"/>
          <p14:tracePt t="16343" x="1508125" y="6210300"/>
          <p14:tracePt t="16376" x="1514475" y="6167438"/>
          <p14:tracePt t="16391" x="1514475" y="6132513"/>
          <p14:tracePt t="16409" x="1514475" y="6110288"/>
          <p14:tracePt t="16425" x="1514475" y="6103938"/>
          <p14:tracePt t="16488" x="1514475" y="6132513"/>
          <p14:tracePt t="16496" x="1514475" y="6167438"/>
          <p14:tracePt t="16509" x="1514475" y="6181725"/>
          <p14:tracePt t="16511" x="1522413" y="6188075"/>
          <p14:tracePt t="16527" x="1536700" y="6202363"/>
          <p14:tracePt t="16543" x="1557338" y="6202363"/>
          <p14:tracePt t="16560" x="1592263" y="6196013"/>
          <p14:tracePt t="16576" x="1620838" y="6181725"/>
          <p14:tracePt t="16594" x="1635125" y="6159500"/>
          <p14:tracePt t="16609" x="1649413" y="6153150"/>
          <p14:tracePt t="16655" x="1655763" y="6153150"/>
          <p14:tracePt t="16665" x="1663700" y="6153150"/>
          <p14:tracePt t="16675" x="1677988" y="6153150"/>
          <p14:tracePt t="16692" x="1762125" y="6181725"/>
          <p14:tracePt t="16696" x="1825625" y="6210300"/>
          <p14:tracePt t="16708" x="1889125" y="6216650"/>
          <p14:tracePt t="16725" x="2008188" y="6245225"/>
          <p14:tracePt t="16760" x="2452688" y="6251575"/>
          <p14:tracePt t="16776" x="2608263" y="6223000"/>
          <p14:tracePt t="16790" x="2770188" y="6196013"/>
          <p14:tracePt t="16808" x="2854325" y="6173788"/>
          <p14:tracePt t="16825" x="2924175" y="6167438"/>
          <p14:tracePt t="16841" x="3016250" y="6153150"/>
          <p14:tracePt t="16859" x="3135313" y="6138863"/>
          <p14:tracePt t="16864" x="3227388" y="6138863"/>
          <p14:tracePt t="16876" x="3340100" y="6124575"/>
          <p14:tracePt t="16893" x="3587750" y="6110288"/>
          <p14:tracePt t="16894" x="3700463" y="6110288"/>
          <p14:tracePt t="16909" x="3813175" y="6110288"/>
          <p14:tracePt t="16926" x="4024313" y="6096000"/>
          <p14:tracePt t="16927" x="4087813" y="6089650"/>
          <p14:tracePt t="16940" x="4143375" y="6089650"/>
          <p14:tracePt t="16942" x="4179888" y="6075363"/>
          <p14:tracePt t="17008" x="4186238" y="6075363"/>
          <p14:tracePt t="17023" x="4157663" y="6075363"/>
          <p14:tracePt t="17031" x="4116388" y="6075363"/>
          <p14:tracePt t="17058" x="3883025" y="6075363"/>
          <p14:tracePt t="17075" x="3678238" y="6075363"/>
          <p14:tracePt t="17092" x="3487738" y="6075363"/>
          <p14:tracePt t="17110" x="3333750" y="6083300"/>
          <p14:tracePt t="17113" x="3255963" y="6096000"/>
          <p14:tracePt t="17126" x="3178175" y="6110288"/>
          <p14:tracePt t="17127" x="3135313" y="6110288"/>
          <p14:tracePt t="17144" x="3059113" y="6118225"/>
          <p14:tracePt t="17160" x="3009900" y="6132513"/>
          <p14:tracePt t="17176" x="2973388" y="6138863"/>
          <p14:tracePt t="17192" x="2967038" y="6138863"/>
          <p14:tracePt t="17320" x="2981325" y="6138863"/>
          <p14:tracePt t="17329" x="3016250" y="6138863"/>
          <p14:tracePt t="17342" x="3044825" y="6138863"/>
          <p14:tracePt t="17348" x="3073400" y="6138863"/>
          <p14:tracePt t="17359" x="3135313" y="6124575"/>
          <p14:tracePt t="17376" x="3171825" y="6124575"/>
          <p14:tracePt t="17395" x="3206750" y="6118225"/>
          <p14:tracePt t="17410" x="3213100" y="6118225"/>
          <p14:tracePt t="17480" x="3227388" y="6118225"/>
          <p14:tracePt t="17488" x="3235325" y="6110288"/>
          <p14:tracePt t="17494" x="3249613" y="6110288"/>
          <p14:tracePt t="17508" x="3270250" y="6096000"/>
          <p14:tracePt t="17543" x="3333750" y="6075363"/>
          <p14:tracePt t="17623" x="3325813" y="6075363"/>
          <p14:tracePt t="17632" x="3305175" y="6069013"/>
          <p14:tracePt t="17641" x="3276600" y="6069013"/>
          <p14:tracePt t="17676" x="3094038" y="6040438"/>
          <p14:tracePt t="17693" x="3016250" y="6026150"/>
          <p14:tracePt t="17709" x="3001963" y="6026150"/>
          <p14:tracePt t="17799" x="2987675" y="6026150"/>
          <p14:tracePt t="17809" x="2995613" y="6026150"/>
          <p14:tracePt t="17826" x="3051175" y="6026150"/>
          <p14:tracePt t="17844" x="3163888" y="6026150"/>
          <p14:tracePt t="17860" x="3319463" y="6011863"/>
          <p14:tracePt t="17864" x="3397250" y="6011863"/>
          <p14:tracePt t="17882" x="3495675" y="6011863"/>
          <p14:tracePt t="17894" x="3530600" y="6011863"/>
          <p14:tracePt t="17896" x="3544888" y="6011863"/>
          <p14:tracePt t="17991" x="3538538" y="6011863"/>
          <p14:tracePt t="17999" x="3502025" y="6011863"/>
          <p14:tracePt t="18008" x="3475038" y="6011863"/>
          <p14:tracePt t="18025" x="3389313" y="6026150"/>
          <p14:tracePt t="18042" x="3284538" y="6054725"/>
          <p14:tracePt t="18060" x="3122613" y="6089650"/>
          <p14:tracePt t="18063" x="3044825" y="6103938"/>
          <p14:tracePt t="18077" x="2967038" y="6118225"/>
          <p14:tracePt t="18079" x="2868613" y="6132513"/>
          <p14:tracePt t="18111" x="2459038" y="6188075"/>
          <p14:tracePt t="18125" x="2381250" y="6188075"/>
          <p14:tracePt t="18129" x="2305050" y="6202363"/>
          <p14:tracePt t="18143" x="2206625" y="6202363"/>
          <p14:tracePt t="18161" x="2178050" y="6202363"/>
          <p14:tracePt t="18223" x="2155825" y="6202363"/>
          <p14:tracePt t="18232" x="2143125" y="6202363"/>
          <p14:tracePt t="18261" x="2071688" y="6210300"/>
          <p14:tracePt t="18276" x="2036763" y="6210300"/>
          <p14:tracePt t="18367" x="2030413" y="6216650"/>
          <p14:tracePt t="18377" x="2030413" y="6230938"/>
          <p14:tracePt t="18385" x="2030413" y="6237288"/>
          <p14:tracePt t="18426" x="2030413" y="6280150"/>
          <p14:tracePt t="18527" x="2022475" y="6265863"/>
          <p14:tracePt t="18536" x="2016125" y="6259513"/>
          <p14:tracePt t="18545" x="1993900" y="6251575"/>
          <p14:tracePt t="18562" x="1966913" y="6237288"/>
          <p14:tracePt t="18609" x="1663700" y="6216650"/>
          <p14:tracePt t="18627" x="1565275" y="6216650"/>
          <p14:tracePt t="18643" x="1487488" y="6216650"/>
          <p14:tracePt t="18660" x="1450975" y="6216650"/>
          <p14:tracePt t="18709" x="1444625" y="6216650"/>
          <p14:tracePt t="18711" x="1444625" y="6210300"/>
          <p14:tracePt t="18728" x="1444625" y="6188075"/>
          <p14:tracePt t="18742" x="1444625" y="6181725"/>
          <p14:tracePt t="18792" x="1473200" y="6167438"/>
          <p14:tracePt t="18810" x="1501775" y="6159500"/>
          <p14:tracePt t="18826" x="1536700" y="6146800"/>
          <p14:tracePt t="18844" x="1571625" y="6146800"/>
          <p14:tracePt t="18895" x="1797050" y="6153150"/>
          <p14:tracePt t="18911" x="1909763" y="6153150"/>
          <p14:tracePt t="18928" x="2008188" y="6153150"/>
          <p14:tracePt t="18944" x="2106613" y="6153150"/>
          <p14:tracePt t="18993" x="2198688" y="6153150"/>
          <p14:tracePt t="19010" x="2227263" y="6153150"/>
          <p14:tracePt t="19026" x="2262188" y="6153150"/>
          <p14:tracePt t="19076" x="2346325" y="6153150"/>
          <p14:tracePt t="19135" x="2339975" y="6153150"/>
          <p14:tracePt t="19142" x="2325688" y="6153150"/>
          <p14:tracePt t="19247" x="2332038" y="6153150"/>
          <p14:tracePt t="19255" x="2346325" y="6146800"/>
          <p14:tracePt t="19265" x="2374900" y="6146800"/>
          <p14:tracePt t="19309" x="2586038" y="6146800"/>
          <p14:tracePt t="19326" x="2663825" y="6146800"/>
          <p14:tracePt t="19328" x="2692400" y="6146800"/>
          <p14:tracePt t="19343" x="2747963" y="6153150"/>
          <p14:tracePt t="19361" x="2790825" y="6153150"/>
          <p14:tracePt t="19396" x="2874963" y="6153150"/>
          <p14:tracePt t="19410" x="2882900" y="6153150"/>
          <p14:tracePt t="19551" x="2868613" y="6153150"/>
          <p14:tracePt t="19559" x="2854325" y="6153150"/>
          <p14:tracePt t="19567" x="2819400" y="6153150"/>
          <p14:tracePt t="19596" x="2706688" y="6153150"/>
          <p14:tracePt t="19610" x="2620963" y="6153150"/>
          <p14:tracePt t="19644" x="2466975" y="6146800"/>
          <p14:tracePt t="19663" x="2395538" y="6146800"/>
          <p14:tracePt t="19695" x="2325688" y="6146800"/>
          <p14:tracePt t="19710" x="2297113" y="6146800"/>
          <p14:tracePt t="19712" x="2268538" y="6146800"/>
          <p14:tracePt t="19745" x="2170113" y="6159500"/>
          <p14:tracePt t="19761" x="2128838" y="6181725"/>
          <p14:tracePt t="19796" x="2100263" y="6181725"/>
          <p14:tracePt t="19951" x="2106613" y="6181725"/>
          <p14:tracePt t="19960" x="2114550" y="6181725"/>
          <p14:tracePt t="19968" x="2135188" y="6181725"/>
          <p14:tracePt t="20010" x="2262188" y="6181725"/>
          <p14:tracePt t="20026" x="2297113" y="6181725"/>
          <p14:tracePt t="20060" x="2305050" y="6181725"/>
          <p14:tracePt t="20208" x="2311400" y="6181725"/>
          <p14:tracePt t="20224" x="2311400" y="6173788"/>
          <p14:tracePt t="20234" x="2311400" y="6153150"/>
          <p14:tracePt t="20263" x="2247900" y="6075363"/>
          <p14:tracePt t="20276" x="2227263" y="6054725"/>
          <p14:tracePt t="20279" x="2219325" y="6046788"/>
          <p14:tracePt t="20311" x="2198688" y="5983288"/>
          <p14:tracePt t="20330" x="2198688" y="5962650"/>
          <p14:tracePt t="20361" x="2198688" y="5948363"/>
          <p14:tracePt t="20396" x="2212975" y="5942013"/>
          <p14:tracePt t="20413" x="2227263" y="5942013"/>
          <p14:tracePt t="20415" x="2247900" y="5942013"/>
          <p14:tracePt t="20463" x="2473325" y="5970588"/>
          <p14:tracePt t="20480" x="2579688" y="6005513"/>
          <p14:tracePt t="20496" x="2663825" y="6026150"/>
          <p14:tracePt t="20530" x="2825750" y="6040438"/>
          <p14:tracePt t="20562" x="2917825" y="6040438"/>
          <p14:tracePt t="20616" x="2932113" y="6040438"/>
          <p14:tracePt t="20624" x="2938463" y="6040438"/>
          <p14:tracePt t="20630" x="2946400" y="6034088"/>
          <p14:tracePt t="20678" x="2952750" y="5970588"/>
          <p14:tracePt t="20682" x="2952750" y="5962650"/>
          <p14:tracePt t="20695" x="2952750" y="5948363"/>
          <p14:tracePt t="20712" x="2952750" y="5934075"/>
          <p14:tracePt t="20760" x="2952750" y="5919788"/>
          <p14:tracePt t="20810" x="2952750" y="5913438"/>
          <p14:tracePt t="20828" x="2924175" y="5934075"/>
          <p14:tracePt t="20831" x="2903538" y="5962650"/>
          <p14:tracePt t="20844" x="2897188" y="5997575"/>
          <p14:tracePt t="20848" x="2874963" y="6026150"/>
          <p14:tracePt t="20895" x="2706688" y="6188075"/>
          <p14:tracePt t="20911" x="2657475" y="6210300"/>
          <p14:tracePt t="20945" x="2557463" y="6230938"/>
          <p14:tracePt t="20980" x="2409825" y="6230938"/>
          <p14:tracePt t="20994" x="2297113" y="6230938"/>
          <p14:tracePt t="21028" x="2065338" y="6223000"/>
          <p14:tracePt t="21063" x="1952625" y="6210300"/>
          <p14:tracePt t="21077" x="1944688" y="6202363"/>
          <p14:tracePt t="21079" x="1938338" y="6196013"/>
          <p14:tracePt t="21129" x="1916113" y="6181725"/>
          <p14:tracePt t="21144" x="1895475" y="6153150"/>
          <p14:tracePt t="21178" x="1782763" y="6069013"/>
          <p14:tracePt t="21214" x="1641475" y="6019800"/>
          <p14:tracePt t="21216" x="1600200" y="6005513"/>
          <p14:tracePt t="21228" x="1557338" y="5997575"/>
          <p14:tracePt t="21261" x="1389063" y="5983288"/>
          <p14:tracePt t="21266" x="1331913" y="5983288"/>
          <p14:tracePt t="21294" x="1176338" y="5983288"/>
          <p14:tracePt t="21298" x="1127125" y="5991225"/>
          <p14:tracePt t="21311" x="1042988" y="6011863"/>
          <p14:tracePt t="21344" x="930275" y="6054725"/>
          <p14:tracePt t="21379" x="866775" y="6069013"/>
          <p14:tracePt t="21396" x="838200" y="6083300"/>
          <p14:tracePt t="21432" x="725488" y="6083300"/>
          <p14:tracePt t="21464" x="696913" y="6083300"/>
          <p14:tracePt t="21616" x="690563" y="6083300"/>
          <p14:tracePt t="21632" x="684213" y="6061075"/>
          <p14:tracePt t="21640" x="669925" y="6019800"/>
          <p14:tracePt t="21680" x="627063" y="5849938"/>
          <p14:tracePt t="21696" x="612775" y="5829300"/>
          <p14:tracePt t="29207" x="612775" y="5815013"/>
          <p14:tracePt t="29217" x="612775" y="5780088"/>
          <p14:tracePt t="29224" x="661988" y="5659438"/>
          <p14:tracePt t="29267" x="881063" y="4764088"/>
          <p14:tracePt t="29283" x="973138" y="4475163"/>
          <p14:tracePt t="29288" x="1000125" y="4341813"/>
          <p14:tracePt t="29319" x="1135063" y="3890963"/>
          <p14:tracePt t="29350" x="1198563" y="3665538"/>
          <p14:tracePt t="29354" x="1212850" y="3608388"/>
          <p14:tracePt t="29367" x="1233488" y="3516313"/>
          <p14:tracePt t="29400" x="1289050" y="3327400"/>
          <p14:tracePt t="29436" x="1389063" y="3087688"/>
          <p14:tracePt t="29449" x="1423988" y="2995613"/>
          <p14:tracePt t="29484" x="1585913" y="2784475"/>
          <p14:tracePt t="29488" x="1641475" y="2713038"/>
          <p14:tracePt t="29520" x="1924050" y="2417763"/>
          <p14:tracePt t="29534" x="1973263" y="2368550"/>
          <p14:tracePt t="29536" x="2008188" y="2319338"/>
          <p14:tracePt t="29551" x="2051050" y="2270125"/>
          <p14:tracePt t="29601" x="2065338" y="2247900"/>
          <p14:tracePt t="29752" x="2071688" y="2241550"/>
          <p14:tracePt t="29761" x="2079625" y="2241550"/>
          <p14:tracePt t="29769" x="2085975" y="2262188"/>
          <p14:tracePt t="29787" x="2120900" y="2382838"/>
          <p14:tracePt t="29834" x="2565400" y="2686050"/>
          <p14:tracePt t="29852" x="2932113" y="2762250"/>
          <p14:tracePt t="29867" x="3290888" y="2840038"/>
          <p14:tracePt t="29871" x="3446463" y="2868613"/>
          <p14:tracePt t="29918" x="4038600" y="2825750"/>
          <p14:tracePt t="29922" x="4102100" y="2798763"/>
          <p14:tracePt t="29935" x="4157663" y="2770188"/>
          <p14:tracePt t="29952" x="4171950" y="2727325"/>
          <p14:tracePt t="30001" x="4200525" y="2692400"/>
          <p14:tracePt t="30019" x="4200525" y="2678113"/>
          <p14:tracePt t="30053" x="4214813" y="2649538"/>
          <p14:tracePt t="30084" x="4214813" y="2586038"/>
          <p14:tracePt t="30100" x="4206875" y="2530475"/>
          <p14:tracePt t="30104" x="4186238" y="2481263"/>
          <p14:tracePt t="30118" x="4165600" y="2452688"/>
          <p14:tracePt t="30123" x="4137025" y="2417763"/>
          <p14:tracePt t="30168" x="3770313" y="2374900"/>
          <p14:tracePt t="30185" x="3538538" y="2403475"/>
          <p14:tracePt t="30202" x="3333750" y="2417763"/>
          <p14:tracePt t="30253" x="3065463" y="2432050"/>
          <p14:tracePt t="30267" x="3051175" y="2432050"/>
          <p14:tracePt t="30284" x="3030538" y="2452688"/>
          <p14:tracePt t="30318" x="3016250" y="2501900"/>
          <p14:tracePt t="30324" x="3009900" y="2522538"/>
          <p14:tracePt t="30355" x="2995613" y="2628900"/>
          <p14:tracePt t="30368" x="2995613" y="2663825"/>
          <p14:tracePt t="30385" x="2995613" y="2692400"/>
          <p14:tracePt t="30434" x="3059113" y="2741613"/>
          <p14:tracePt t="30449" x="3122613" y="2762250"/>
          <p14:tracePt t="30500" x="3362325" y="2776538"/>
          <p14:tracePt t="30517" x="3403600" y="2770188"/>
          <p14:tracePt t="30553" x="3417888" y="2741613"/>
          <p14:tracePt t="30586" x="3417888" y="2678113"/>
          <p14:tracePt t="30600" x="3417888" y="2628900"/>
          <p14:tracePt t="30617" x="3417888" y="2573338"/>
          <p14:tracePt t="30668" x="3417888" y="2495550"/>
          <p14:tracePt t="30775" x="3425825" y="2501900"/>
          <p14:tracePt t="30789" x="3446463" y="2516188"/>
          <p14:tracePt t="30802" x="3509963" y="2579688"/>
          <p14:tracePt t="30835" x="3735388" y="2720975"/>
          <p14:tracePt t="30886" x="3917950" y="2776538"/>
          <p14:tracePt t="30904" x="3932238" y="2776538"/>
          <p14:tracePt t="30919" x="3940175" y="2762250"/>
          <p14:tracePt t="30968" x="3911600" y="2706688"/>
          <p14:tracePt t="30984" x="3897313" y="2706688"/>
          <p14:tracePt t="31019" x="3862388" y="2706688"/>
          <p14:tracePt t="31037" x="3833813" y="2720975"/>
          <p14:tracePt t="31051" x="3819525" y="2741613"/>
          <p14:tracePt t="31055" x="3813175" y="2762250"/>
          <p14:tracePt t="31102" x="3798888" y="2798763"/>
          <p14:tracePt t="31105" x="3798888" y="2805113"/>
          <p14:tracePt t="31135" x="3813175" y="2805113"/>
          <p14:tracePt t="31144" x="3819525" y="2805113"/>
          <p14:tracePt t="31153" x="3827463" y="2805113"/>
          <p14:tracePt t="31168" x="3854450" y="2798763"/>
          <p14:tracePt t="31185" x="3903663" y="2755900"/>
          <p14:tracePt t="31203" x="3946525" y="2713038"/>
          <p14:tracePt t="31235" x="3981450" y="2649538"/>
          <p14:tracePt t="31251" x="3981450" y="2593975"/>
          <p14:tracePt t="31268" x="3981450" y="2509838"/>
          <p14:tracePt t="31272" x="3975100" y="2473325"/>
          <p14:tracePt t="31285" x="3967163" y="2446338"/>
          <p14:tracePt t="31288" x="3952875" y="2424113"/>
          <p14:tracePt t="31331" x="3946525" y="2417763"/>
          <p14:tracePt t="31337" x="3940175" y="2417763"/>
          <p14:tracePt t="31352" x="3925888" y="2417763"/>
          <p14:tracePt t="31369" x="3911600" y="2417763"/>
          <p14:tracePt t="31384" x="3848100" y="2432050"/>
          <p14:tracePt t="31418" x="3657600" y="2473325"/>
          <p14:tracePt t="31435" x="3538538" y="2501900"/>
          <p14:tracePt t="31452" x="3389313" y="2551113"/>
          <p14:tracePt t="31457" x="3325813" y="2579688"/>
          <p14:tracePt t="31469" x="3284538" y="2586038"/>
          <p14:tracePt t="31471" x="3255963" y="2600325"/>
          <p14:tracePt t="31503" x="3221038" y="2628900"/>
          <p14:tracePt t="31520" x="3221038" y="2649538"/>
          <p14:tracePt t="31538" x="3221038" y="2686050"/>
          <p14:tracePt t="31553" x="3249613" y="2749550"/>
          <p14:tracePt t="31586" x="3348038" y="2903538"/>
          <p14:tracePt t="31602" x="3411538" y="2946400"/>
          <p14:tracePt t="31621" x="3487738" y="2989263"/>
          <p14:tracePt t="31623" x="3530600" y="2995613"/>
          <p14:tracePt t="31636" x="3565525" y="3009900"/>
          <p14:tracePt t="31668" x="3735388" y="3030538"/>
          <p14:tracePt t="31687" x="3840163" y="3030538"/>
          <p14:tracePt t="31703" x="3854450" y="3030538"/>
          <p14:tracePt t="31721" x="3862388" y="3009900"/>
          <p14:tracePt t="31754" x="3862388" y="2932113"/>
          <p14:tracePt t="31770" x="3848100" y="2840038"/>
          <p14:tracePt t="31785" x="3813175" y="2762250"/>
          <p14:tracePt t="31801" x="3790950" y="2713038"/>
          <p14:tracePt t="31835" x="3741738" y="2671763"/>
          <p14:tracePt t="31854" x="3663950" y="2649538"/>
          <p14:tracePt t="31856" x="3608388" y="2649538"/>
          <p14:tracePt t="31870" x="3530600" y="2649538"/>
          <p14:tracePt t="31905" x="3051175" y="2686050"/>
          <p14:tracePt t="31919" x="2874963" y="2713038"/>
          <p14:tracePt t="31935" x="2811463" y="2720975"/>
          <p14:tracePt t="31959" x="2805113" y="2727325"/>
          <p14:tracePt t="31987" x="2784475" y="2741613"/>
          <p14:tracePt t="32001" x="2784475" y="2776538"/>
          <p14:tracePt t="32019" x="2784475" y="2840038"/>
          <p14:tracePt t="32036" x="2790825" y="2889250"/>
          <p14:tracePt t="32070" x="2811463" y="2932113"/>
          <p14:tracePt t="32095" x="2819400" y="2946400"/>
          <p14:tracePt t="32105" x="2825750" y="2946400"/>
          <p14:tracePt t="32121" x="2854325" y="2946400"/>
          <p14:tracePt t="32136" x="2909888" y="2938463"/>
          <p14:tracePt t="32169" x="3016250" y="2889250"/>
          <p14:tracePt t="32188" x="3044825" y="2825750"/>
          <p14:tracePt t="32204" x="3079750" y="2762250"/>
          <p14:tracePt t="32221" x="3100388" y="2713038"/>
          <p14:tracePt t="32223" x="3100388" y="2698750"/>
          <p14:tracePt t="33047" x="3094038" y="2698750"/>
          <p14:tracePt t="33057" x="3086100" y="2727325"/>
          <p14:tracePt t="33071" x="3051175" y="2798763"/>
          <p14:tracePt t="33121" x="3022600" y="2868613"/>
          <p14:tracePt t="33464" x="3016250" y="2874963"/>
          <p14:tracePt t="33472" x="3009900" y="2874963"/>
          <p14:tracePt t="33485" x="2995613" y="2874963"/>
          <p14:tracePt t="33487" x="2960688" y="2874963"/>
          <p14:tracePt t="33537" x="2706688" y="2825750"/>
          <p14:tracePt t="33554" x="2692400" y="2819400"/>
          <p14:tracePt t="36912" x="2670175" y="2819400"/>
          <p14:tracePt t="36922" x="2635250" y="2854325"/>
          <p14:tracePt t="36940" x="2508250" y="3009900"/>
          <p14:tracePt t="36945" x="2438400" y="3108325"/>
          <p14:tracePt t="36989" x="2030413" y="3856038"/>
          <p14:tracePt t="37008" x="1866900" y="4235450"/>
          <p14:tracePt t="37041" x="1762125" y="4524375"/>
          <p14:tracePt t="37075" x="1712913" y="4737100"/>
          <p14:tracePt t="37088" x="1677988" y="4891088"/>
          <p14:tracePt t="37122" x="1592263" y="5300663"/>
          <p14:tracePt t="37156" x="1487488" y="5751513"/>
          <p14:tracePt t="37172" x="1444625" y="5962650"/>
          <p14:tracePt t="37223" x="1247775" y="6519863"/>
          <p14:tracePt t="37238" x="1219200" y="6638925"/>
          <p14:tracePt t="37258" x="1198563" y="6702425"/>
          <p14:tracePt t="37276" x="1190625" y="6738938"/>
          <p14:tracePt t="37835" x="838200" y="6675438"/>
          <p14:tracePt t="37838" x="852488" y="6562725"/>
          <p14:tracePt t="37890" x="950913" y="5864225"/>
          <p14:tracePt t="37910" x="979488" y="5618163"/>
          <p14:tracePt t="37913" x="979488" y="5483225"/>
          <p14:tracePt t="37924" x="979488" y="5370513"/>
          <p14:tracePt t="37972" x="979488" y="4962525"/>
          <p14:tracePt t="37978" x="979488" y="4940300"/>
          <p14:tracePt t="37989" x="979488" y="4919663"/>
          <p14:tracePt t="37992" x="979488" y="4913313"/>
          <p14:tracePt t="38024" x="979488" y="4899025"/>
          <p14:tracePt t="38168" x="979488" y="4891088"/>
          <p14:tracePt t="38178" x="979488" y="4870450"/>
          <p14:tracePt t="38191" x="993775" y="4772025"/>
          <p14:tracePt t="38240" x="1176338" y="3833813"/>
          <p14:tracePt t="38258" x="1204913" y="3425825"/>
          <p14:tracePt t="38290" x="1282700" y="2749550"/>
          <p14:tracePt t="38324" x="1401763" y="2297113"/>
          <p14:tracePt t="38339" x="1458913" y="2079625"/>
          <p14:tracePt t="38374" x="1514475" y="1747838"/>
          <p14:tracePt t="38377" x="1514475" y="1670050"/>
          <p14:tracePt t="38407" x="1514475" y="1571625"/>
          <p14:tracePt t="38456" x="1514475" y="1565275"/>
          <p14:tracePt t="38473" x="1479550" y="1741488"/>
          <p14:tracePt t="38490" x="1430338" y="2085975"/>
          <p14:tracePt t="38540" x="1262063" y="3255963"/>
          <p14:tracePt t="38556" x="1212850" y="3657600"/>
          <p14:tracePt t="38560" x="1190625" y="3848100"/>
          <p14:tracePt t="38576" x="1176338" y="4186238"/>
          <p14:tracePt t="38625" x="1100138" y="4806950"/>
          <p14:tracePt t="38640" x="1100138" y="4835525"/>
          <p14:tracePt t="38708" x="1100138" y="4630738"/>
          <p14:tracePt t="38724" x="1106488" y="4313238"/>
          <p14:tracePt t="38758" x="1106488" y="3567113"/>
          <p14:tracePt t="38759" x="1106488" y="3417888"/>
          <p14:tracePt t="38792" x="1149350" y="2960688"/>
          <p14:tracePt t="38806" x="1162050" y="2840038"/>
          <p14:tracePt t="38809" x="1176338" y="2749550"/>
          <p14:tracePt t="38841" x="1190625" y="2522538"/>
          <p14:tracePt t="38874" x="1190625" y="2452688"/>
          <p14:tracePt t="38923" x="1190625" y="2473325"/>
          <p14:tracePt t="38942" x="1155700" y="2686050"/>
          <p14:tracePt t="38943" x="1120775" y="2854325"/>
          <p14:tracePt t="38958" x="1092200" y="3024188"/>
          <p14:tracePt t="38960" x="1057275" y="3214688"/>
          <p14:tracePt t="38976" x="1014413" y="3573463"/>
          <p14:tracePt t="39024" x="909638" y="4468813"/>
          <p14:tracePt t="39042" x="909638" y="4729163"/>
          <p14:tracePt t="39074" x="915988" y="5165725"/>
          <p14:tracePt t="39109" x="936625" y="5341938"/>
          <p14:tracePt t="39123" x="944563" y="5378450"/>
          <p14:tracePt t="39157" x="944563" y="5448300"/>
          <p14:tracePt t="39192" x="944563" y="5476875"/>
          <p14:tracePt t="39248" x="944563" y="5468938"/>
          <p14:tracePt t="39257" x="944563" y="5427663"/>
          <p14:tracePt t="39274" x="958850" y="5272088"/>
          <p14:tracePt t="39324" x="958850" y="4778375"/>
          <p14:tracePt t="39341" x="958850" y="4511675"/>
          <p14:tracePt t="39374" x="958850" y="3968750"/>
          <p14:tracePt t="39378" x="958850" y="3876675"/>
          <p14:tracePt t="39408" x="958850" y="3665538"/>
          <p14:tracePt t="39425" x="958850" y="3630613"/>
          <p14:tracePt t="39459" x="958850" y="3616325"/>
          <p14:tracePt t="39888" x="965200" y="3608388"/>
          <p14:tracePt t="39903" x="965200" y="3636963"/>
          <p14:tracePt t="39913" x="965200" y="3721100"/>
          <p14:tracePt t="39941" x="944563" y="4122738"/>
          <p14:tracePt t="39945" x="930275" y="4271963"/>
          <p14:tracePt t="39992" x="901700" y="4764088"/>
          <p14:tracePt t="41279" x="901700" y="4778375"/>
          <p14:tracePt t="41287" x="901700" y="4800600"/>
          <p14:tracePt t="41325" x="901700" y="5159375"/>
          <p14:tracePt t="41342" x="901700" y="5532438"/>
          <p14:tracePt t="41377" x="936625" y="5991225"/>
          <p14:tracePt t="41409" x="1049338" y="6427788"/>
          <p14:tracePt t="41425" x="1135063" y="6624638"/>
          <p14:tracePt t="41753" x="3348038" y="6800850"/>
          <p14:tracePt t="41758" x="3333750" y="6765925"/>
          <p14:tracePt t="41809" x="3290888" y="6702425"/>
          <p14:tracePt t="41829" x="3284538" y="6696075"/>
          <p14:tracePt t="41843" x="3276600" y="6681788"/>
          <p14:tracePt t="41893" x="3276600" y="6675438"/>
          <p14:tracePt t="41901" x="3276600" y="6667500"/>
          <p14:tracePt t="41909" x="3270250" y="6667500"/>
          <p14:tracePt t="41942" x="3270250" y="6611938"/>
          <p14:tracePt t="41946" x="3270250" y="6604000"/>
          <p14:tracePt t="41959" x="3270250" y="6589713"/>
          <p14:tracePt t="42016" x="3276600" y="6583363"/>
          <p14:tracePt t="42026" x="3284538" y="6583363"/>
          <p14:tracePt t="42044" x="3290888" y="6589713"/>
          <p14:tracePt t="42050" x="3298825" y="6597650"/>
          <p14:tracePt t="42093" x="3333750" y="6661150"/>
          <p14:tracePt t="42109" x="3348038" y="6675438"/>
          <p14:tracePt t="42145" x="3403600" y="6716713"/>
          <p14:tracePt t="42176" x="3417888" y="6716713"/>
          <p14:tracePt t="42239" x="3425825" y="6716713"/>
          <p14:tracePt t="42248" x="3432175" y="6716713"/>
          <p14:tracePt t="42292" x="3475038" y="6681788"/>
          <p14:tracePt t="42297" x="3481388" y="6675438"/>
          <p14:tracePt t="42309" x="3487738" y="6667500"/>
          <p14:tracePt t="42312" x="3495675" y="6661150"/>
          <p14:tracePt t="42352" x="3502025" y="6661150"/>
          <p14:tracePt t="42360" x="3502025" y="6653213"/>
          <p14:tracePt t="43568" x="3516313" y="6653213"/>
          <p14:tracePt t="43577" x="3524250" y="6653213"/>
          <p14:tracePt t="43627" x="3544888" y="6653213"/>
          <p14:tracePt t="43677" x="3559175" y="6653213"/>
          <p14:tracePt t="43694" x="3573463" y="6653213"/>
          <p14:tracePt t="43696" x="3579813" y="6653213"/>
          <p14:tracePt t="43745" x="3629025" y="6653213"/>
          <p14:tracePt t="43794" x="3692525" y="6681788"/>
          <p14:tracePt t="43844" x="3749675" y="6681788"/>
          <p14:tracePt t="43861" x="3776663" y="6681788"/>
          <p14:tracePt t="43880" x="3819525" y="6681788"/>
          <p14:tracePt t="43930" x="3903663" y="6681788"/>
          <p14:tracePt t="43945" x="3911600" y="6681788"/>
          <p14:tracePt t="43977" x="3932238" y="6681788"/>
          <p14:tracePt t="44011" x="3981450" y="6681788"/>
          <p14:tracePt t="44028" x="4016375" y="6681788"/>
          <p14:tracePt t="44031" x="4038600" y="6681788"/>
          <p14:tracePt t="44062" x="4102100" y="6681788"/>
          <p14:tracePt t="44065" x="4108450" y="6681788"/>
          <p14:tracePt t="44096" x="4137025" y="6681788"/>
          <p14:tracePt t="44113" x="4143375" y="6681788"/>
          <p14:tracePt t="44160" x="4157663" y="6681788"/>
          <p14:tracePt t="44185" x="4165600" y="6681788"/>
          <p14:tracePt t="44228" x="4206875" y="6667500"/>
          <p14:tracePt t="44247" x="4229100" y="6667500"/>
          <p14:tracePt t="44263" x="4256088" y="6661150"/>
          <p14:tracePt t="44313" x="4264025" y="6661150"/>
          <p14:tracePt t="45671" x="4270375" y="6661150"/>
          <p14:tracePt t="45687" x="4278313" y="6661150"/>
          <p14:tracePt t="45729" x="4313238" y="6661150"/>
          <p14:tracePt t="45744" x="4319588" y="6661150"/>
          <p14:tracePt t="45778" x="4333875" y="6661150"/>
          <p14:tracePt t="45811" x="4348163" y="6661150"/>
          <p14:tracePt t="45828" x="4362450" y="6661150"/>
          <p14:tracePt t="45877" x="4368800" y="6661150"/>
          <p14:tracePt t="45903" x="4376738" y="6661150"/>
          <p14:tracePt t="48256" x="4333875" y="6661150"/>
          <p14:tracePt t="48283" x="3911600" y="6688138"/>
          <p14:tracePt t="48299" x="3495675" y="6731000"/>
          <p14:tracePt t="48331" x="2557463" y="68373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street&#10;&#10;Description automatically generated">
            <a:extLst>
              <a:ext uri="{FF2B5EF4-FFF2-40B4-BE49-F238E27FC236}">
                <a16:creationId xmlns:a16="http://schemas.microsoft.com/office/drawing/2014/main" id="{D726CBA1-6312-4A7B-B064-97CA1D989A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46" y="2273324"/>
            <a:ext cx="5708708" cy="4120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178A13-D7DA-4930-B649-BEF638613754}"/>
              </a:ext>
            </a:extLst>
          </p:cNvPr>
          <p:cNvSpPr txBox="1"/>
          <p:nvPr/>
        </p:nvSpPr>
        <p:spPr>
          <a:xfrm>
            <a:off x="373208" y="610458"/>
            <a:ext cx="5860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err="1"/>
              <a:t>Cyflwyniad</a:t>
            </a:r>
            <a:r>
              <a:rPr lang="en-GB" sz="3200" b="1" dirty="0"/>
              <a:t>/</a:t>
            </a:r>
            <a:r>
              <a:rPr lang="en-GB" sz="3200" b="1" dirty="0">
                <a:solidFill>
                  <a:srgbClr val="00B0F0"/>
                </a:solidFill>
              </a:rPr>
              <a:t>Introduction</a:t>
            </a:r>
            <a:r>
              <a:rPr lang="en-GB" sz="3200" b="1" dirty="0"/>
              <a:t> </a:t>
            </a:r>
            <a:r>
              <a:rPr lang="en-GB" sz="3200" dirty="0"/>
              <a:t>–</a:t>
            </a:r>
          </a:p>
          <a:p>
            <a:r>
              <a:rPr lang="en-GB" sz="3200" dirty="0"/>
              <a:t>200 </a:t>
            </a:r>
            <a:r>
              <a:rPr lang="en-GB" sz="3200" dirty="0" err="1"/>
              <a:t>geiriau</a:t>
            </a:r>
            <a:r>
              <a:rPr lang="en-GB" sz="3200" dirty="0"/>
              <a:t>/</a:t>
            </a:r>
            <a:r>
              <a:rPr lang="en-GB" sz="3200" dirty="0">
                <a:solidFill>
                  <a:srgbClr val="00B0F0"/>
                </a:solidFill>
              </a:rPr>
              <a:t>words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FAAD4921-A51F-43A7-9940-BDE35BD0C172}"/>
              </a:ext>
            </a:extLst>
          </p:cNvPr>
          <p:cNvSpPr/>
          <p:nvPr/>
        </p:nvSpPr>
        <p:spPr>
          <a:xfrm>
            <a:off x="7570078" y="169490"/>
            <a:ext cx="4065451" cy="2684266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665EB3DD-E66E-4771-985E-E73B72E3C90A}"/>
              </a:ext>
            </a:extLst>
          </p:cNvPr>
          <p:cNvSpPr/>
          <p:nvPr/>
        </p:nvSpPr>
        <p:spPr>
          <a:xfrm>
            <a:off x="7710311" y="3325091"/>
            <a:ext cx="3925219" cy="2917917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7CADD1-7231-47A5-BCA6-ED3CFB786B20}"/>
              </a:ext>
            </a:extLst>
          </p:cNvPr>
          <p:cNvSpPr txBox="1"/>
          <p:nvPr/>
        </p:nvSpPr>
        <p:spPr>
          <a:xfrm>
            <a:off x="7817735" y="4510508"/>
            <a:ext cx="371036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r>
              <a:rPr lang="en-GB" sz="2400" i="1" dirty="0"/>
              <a:t>Outline the learning environment within FL (Refer to key documents)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C8A839-4336-4FA2-8F19-507BD9625C19}"/>
              </a:ext>
            </a:extLst>
          </p:cNvPr>
          <p:cNvSpPr txBox="1"/>
          <p:nvPr/>
        </p:nvSpPr>
        <p:spPr>
          <a:xfrm>
            <a:off x="7817735" y="1475703"/>
            <a:ext cx="392521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200"/>
          </a:p>
          <a:p>
            <a:r>
              <a:rPr lang="en-GB" sz="2800" i="1"/>
              <a:t>Brief context of learners involved in the activity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0FFF1-85F5-4A10-B280-F4F883F4823A}"/>
              </a:ext>
            </a:extLst>
          </p:cNvPr>
          <p:cNvSpPr txBox="1"/>
          <p:nvPr/>
        </p:nvSpPr>
        <p:spPr>
          <a:xfrm>
            <a:off x="7817735" y="318071"/>
            <a:ext cx="3817794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err="1"/>
              <a:t>Cyd-destun</a:t>
            </a:r>
            <a:r>
              <a:rPr lang="en-GB" sz="2800"/>
              <a:t> </a:t>
            </a:r>
            <a:r>
              <a:rPr lang="en-GB" sz="2800" err="1"/>
              <a:t>byr</a:t>
            </a:r>
            <a:r>
              <a:rPr lang="en-GB" sz="2800"/>
              <a:t> y </a:t>
            </a:r>
            <a:r>
              <a:rPr lang="en-GB" sz="2800" err="1"/>
              <a:t>dysgwyr</a:t>
            </a:r>
            <a:r>
              <a:rPr lang="en-GB" sz="2800"/>
              <a:t> </a:t>
            </a:r>
            <a:r>
              <a:rPr lang="en-GB" sz="2800" err="1"/>
              <a:t>sy'n</a:t>
            </a:r>
            <a:r>
              <a:rPr lang="en-GB" sz="2800"/>
              <a:t> </a:t>
            </a:r>
            <a:r>
              <a:rPr lang="en-GB" sz="2800" err="1"/>
              <a:t>ymwneud</a:t>
            </a:r>
            <a:r>
              <a:rPr lang="en-GB" sz="2800"/>
              <a:t> </a:t>
            </a:r>
            <a:r>
              <a:rPr lang="en-GB" sz="2800" err="1"/>
              <a:t>â'r</a:t>
            </a:r>
            <a:r>
              <a:rPr lang="en-GB" sz="2800"/>
              <a:t> </a:t>
            </a:r>
            <a:r>
              <a:rPr lang="en-GB" sz="2800" err="1"/>
              <a:t>gweithgaredd</a:t>
            </a:r>
            <a:r>
              <a:rPr lang="en-GB" sz="2800"/>
              <a:t> </a:t>
            </a:r>
          </a:p>
          <a:p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937833-F53D-488C-8318-CF70C09F9381}"/>
              </a:ext>
            </a:extLst>
          </p:cNvPr>
          <p:cNvSpPr txBox="1"/>
          <p:nvPr/>
        </p:nvSpPr>
        <p:spPr>
          <a:xfrm>
            <a:off x="7925159" y="3410482"/>
            <a:ext cx="3710367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 err="1"/>
              <a:t>Amlinellu'r</a:t>
            </a:r>
            <a:r>
              <a:rPr lang="en-GB" sz="2400" dirty="0"/>
              <a:t> </a:t>
            </a:r>
            <a:r>
              <a:rPr lang="en-GB" sz="2400" dirty="0" err="1"/>
              <a:t>amgylchedd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o </a:t>
            </a:r>
            <a:r>
              <a:rPr lang="en-GB" sz="2400" dirty="0" err="1"/>
              <a:t>fewn</a:t>
            </a:r>
            <a:r>
              <a:rPr lang="en-GB" sz="2400" dirty="0"/>
              <a:t> DS. (</a:t>
            </a:r>
            <a:r>
              <a:rPr lang="en-GB" sz="2400" dirty="0" err="1"/>
              <a:t>Cyfeiriwch</a:t>
            </a:r>
            <a:r>
              <a:rPr lang="en-GB" sz="2400" dirty="0"/>
              <a:t> at </a:t>
            </a:r>
            <a:r>
              <a:rPr lang="en-GB" sz="2400" dirty="0" err="1"/>
              <a:t>ddogfennau</a:t>
            </a:r>
            <a:r>
              <a:rPr lang="en-GB" sz="2400" dirty="0"/>
              <a:t> </a:t>
            </a:r>
            <a:r>
              <a:rPr lang="en-GB" sz="2400" dirty="0" err="1"/>
              <a:t>allweddol</a:t>
            </a:r>
            <a:r>
              <a:rPr lang="en-GB" sz="2400" dirty="0"/>
              <a:t>)</a:t>
            </a:r>
          </a:p>
          <a:p>
            <a:endParaRPr lang="en-GB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339692F-73B9-01E3-6028-D2D2980E50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42157" y="989331"/>
            <a:ext cx="1283993" cy="1283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66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7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icture containing book, shelf, library, scene&#10;&#10;Description automatically generated">
            <a:extLst>
              <a:ext uri="{FF2B5EF4-FFF2-40B4-BE49-F238E27FC236}">
                <a16:creationId xmlns:a16="http://schemas.microsoft.com/office/drawing/2014/main" id="{4EF21A0B-42BE-429A-904B-EBECC1B382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401" y="5170698"/>
            <a:ext cx="4443749" cy="1653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178A13-D7DA-4930-B649-BEF638613754}"/>
              </a:ext>
            </a:extLst>
          </p:cNvPr>
          <p:cNvSpPr txBox="1"/>
          <p:nvPr/>
        </p:nvSpPr>
        <p:spPr>
          <a:xfrm>
            <a:off x="426390" y="797456"/>
            <a:ext cx="111489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err="1"/>
              <a:t>Adolygiad</a:t>
            </a:r>
            <a:r>
              <a:rPr lang="en-GB" sz="3200" b="1" dirty="0"/>
              <a:t> </a:t>
            </a:r>
            <a:r>
              <a:rPr lang="en-GB" sz="3200" b="1" dirty="0" err="1"/>
              <a:t>llenyddiaeth</a:t>
            </a:r>
            <a:r>
              <a:rPr lang="en-GB" sz="3200" b="1" dirty="0"/>
              <a:t>/</a:t>
            </a:r>
            <a:r>
              <a:rPr lang="en-GB" sz="3200" b="1" dirty="0">
                <a:solidFill>
                  <a:srgbClr val="00B0F0"/>
                </a:solidFill>
              </a:rPr>
              <a:t>Literature review </a:t>
            </a:r>
            <a:r>
              <a:rPr lang="en-GB" sz="3200" dirty="0"/>
              <a:t>–500 o </a:t>
            </a:r>
            <a:r>
              <a:rPr lang="en-GB" sz="3200" dirty="0" err="1"/>
              <a:t>eiriau</a:t>
            </a:r>
            <a:r>
              <a:rPr lang="en-GB" sz="3200" dirty="0"/>
              <a:t>/</a:t>
            </a:r>
            <a:r>
              <a:rPr lang="en-GB" sz="3200" dirty="0">
                <a:solidFill>
                  <a:srgbClr val="00B0F0"/>
                </a:solidFill>
              </a:rPr>
              <a:t>words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FAAD4921-A51F-43A7-9940-BDE35BD0C172}"/>
              </a:ext>
            </a:extLst>
          </p:cNvPr>
          <p:cNvSpPr/>
          <p:nvPr/>
        </p:nvSpPr>
        <p:spPr>
          <a:xfrm>
            <a:off x="7558483" y="1757140"/>
            <a:ext cx="3330430" cy="3563003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C8A839-4336-4FA2-8F19-507BD9625C19}"/>
              </a:ext>
            </a:extLst>
          </p:cNvPr>
          <p:cNvSpPr txBox="1"/>
          <p:nvPr/>
        </p:nvSpPr>
        <p:spPr>
          <a:xfrm>
            <a:off x="7719808" y="3262457"/>
            <a:ext cx="309315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/>
          </a:p>
          <a:p>
            <a:endParaRPr lang="en-GB" sz="2000"/>
          </a:p>
          <a:p>
            <a:r>
              <a:rPr lang="en-GB" sz="3200" i="1"/>
              <a:t>Use </a:t>
            </a:r>
            <a:r>
              <a:rPr lang="en-GB" sz="3200" i="1">
                <a:solidFill>
                  <a:srgbClr val="FF0000"/>
                </a:solidFill>
              </a:rPr>
              <a:t>tentative </a:t>
            </a:r>
            <a:r>
              <a:rPr lang="en-GB" sz="3200" i="1"/>
              <a:t> language 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6B7ECBFB-80F4-401B-90AF-03564EBBCA00}"/>
              </a:ext>
            </a:extLst>
          </p:cNvPr>
          <p:cNvSpPr/>
          <p:nvPr/>
        </p:nvSpPr>
        <p:spPr>
          <a:xfrm>
            <a:off x="340920" y="1687302"/>
            <a:ext cx="3330430" cy="4168289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8C16CE-C008-4A91-8C4B-90616B92838A}"/>
              </a:ext>
            </a:extLst>
          </p:cNvPr>
          <p:cNvSpPr txBox="1"/>
          <p:nvPr/>
        </p:nvSpPr>
        <p:spPr>
          <a:xfrm>
            <a:off x="449317" y="3654416"/>
            <a:ext cx="33304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Demonstrate your understanding of FL pedagogy, making regular references to literature 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73585ED-7B2F-4FB4-952D-4A21F26F2994}"/>
              </a:ext>
            </a:extLst>
          </p:cNvPr>
          <p:cNvSpPr/>
          <p:nvPr/>
        </p:nvSpPr>
        <p:spPr>
          <a:xfrm>
            <a:off x="3917660" y="1757141"/>
            <a:ext cx="3330430" cy="3563004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BD66D78-A2D8-4C7A-AFE2-8C317FDE627D}"/>
              </a:ext>
            </a:extLst>
          </p:cNvPr>
          <p:cNvSpPr txBox="1"/>
          <p:nvPr/>
        </p:nvSpPr>
        <p:spPr>
          <a:xfrm>
            <a:off x="4072856" y="3262457"/>
            <a:ext cx="33304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/>
          </a:p>
          <a:p>
            <a:endParaRPr lang="en-GB" sz="2000"/>
          </a:p>
          <a:p>
            <a:r>
              <a:rPr lang="en-GB" sz="2400" i="1"/>
              <a:t>Compare and contrast a range of literature within your work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EB7856-64A6-423F-8859-0D9808026008}"/>
              </a:ext>
            </a:extLst>
          </p:cNvPr>
          <p:cNvSpPr txBox="1"/>
          <p:nvPr/>
        </p:nvSpPr>
        <p:spPr>
          <a:xfrm>
            <a:off x="513472" y="1641160"/>
            <a:ext cx="324899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 err="1"/>
              <a:t>Dangos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/>
              <a:t>dealltwriaeth</a:t>
            </a:r>
            <a:r>
              <a:rPr lang="en-GB" sz="2400" dirty="0"/>
              <a:t> o </a:t>
            </a:r>
            <a:r>
              <a:rPr lang="en-GB" sz="2400" dirty="0" err="1"/>
              <a:t>addysgeg</a:t>
            </a:r>
            <a:r>
              <a:rPr lang="en-GB" sz="2400" dirty="0"/>
              <a:t> y DS,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gyfeirio'n</a:t>
            </a:r>
            <a:r>
              <a:rPr lang="en-GB" sz="2400" dirty="0"/>
              <a:t> </a:t>
            </a:r>
            <a:r>
              <a:rPr lang="en-GB" sz="2400" dirty="0" err="1"/>
              <a:t>rheolaidd</a:t>
            </a:r>
            <a:r>
              <a:rPr lang="en-GB" sz="2400" dirty="0"/>
              <a:t> at </a:t>
            </a:r>
            <a:r>
              <a:rPr lang="en-GB" sz="2400" dirty="0" err="1"/>
              <a:t>lenyddiaeth</a:t>
            </a:r>
            <a:r>
              <a:rPr lang="en-GB" sz="2400" dirty="0"/>
              <a:t>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420A34-0804-41E9-953F-86DB64FE9800}"/>
              </a:ext>
            </a:extLst>
          </p:cNvPr>
          <p:cNvSpPr txBox="1"/>
          <p:nvPr/>
        </p:nvSpPr>
        <p:spPr>
          <a:xfrm>
            <a:off x="4072856" y="1799938"/>
            <a:ext cx="3084892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err="1"/>
              <a:t>Cymharu</a:t>
            </a:r>
            <a:r>
              <a:rPr lang="en-GB" sz="2800"/>
              <a:t> a </a:t>
            </a:r>
            <a:r>
              <a:rPr lang="en-GB" sz="2800" err="1"/>
              <a:t>gwrthgyferbynnu</a:t>
            </a:r>
            <a:r>
              <a:rPr lang="en-GB" sz="2800"/>
              <a:t> </a:t>
            </a:r>
            <a:r>
              <a:rPr lang="en-GB" sz="2800" err="1"/>
              <a:t>ystod</a:t>
            </a:r>
            <a:r>
              <a:rPr lang="en-GB" sz="2800"/>
              <a:t> o </a:t>
            </a:r>
            <a:r>
              <a:rPr lang="en-GB" sz="2800" err="1"/>
              <a:t>lenyddiaeth</a:t>
            </a:r>
            <a:r>
              <a:rPr lang="en-GB" sz="2800"/>
              <a:t> o </a:t>
            </a:r>
            <a:r>
              <a:rPr lang="en-GB" sz="2800" err="1"/>
              <a:t>fewn</a:t>
            </a:r>
            <a:r>
              <a:rPr lang="en-GB" sz="2800"/>
              <a:t> </a:t>
            </a:r>
            <a:r>
              <a:rPr lang="en-GB" sz="2800" err="1"/>
              <a:t>eich</a:t>
            </a:r>
            <a:r>
              <a:rPr lang="en-GB" sz="2800"/>
              <a:t> </a:t>
            </a:r>
            <a:r>
              <a:rPr lang="en-GB" sz="2800" err="1"/>
              <a:t>gwaith</a:t>
            </a:r>
            <a:endParaRPr lang="en-GB" sz="2800"/>
          </a:p>
          <a:p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0FAF35-80B6-4161-A52F-6A3EB941862F}"/>
              </a:ext>
            </a:extLst>
          </p:cNvPr>
          <p:cNvSpPr txBox="1"/>
          <p:nvPr/>
        </p:nvSpPr>
        <p:spPr>
          <a:xfrm>
            <a:off x="7838738" y="2081954"/>
            <a:ext cx="276991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err="1"/>
              <a:t>Defnyddio</a:t>
            </a:r>
            <a:r>
              <a:rPr lang="en-GB" sz="3600"/>
              <a:t> </a:t>
            </a:r>
            <a:r>
              <a:rPr lang="en-GB" sz="3600" err="1"/>
              <a:t>iaith</a:t>
            </a:r>
            <a:r>
              <a:rPr lang="en-GB" sz="3600"/>
              <a:t> </a:t>
            </a:r>
            <a:r>
              <a:rPr lang="en-GB" sz="3600" err="1">
                <a:solidFill>
                  <a:srgbClr val="FF0000"/>
                </a:solidFill>
              </a:rPr>
              <a:t>betrus</a:t>
            </a:r>
            <a:r>
              <a:rPr lang="en-GB" sz="3600"/>
              <a:t> </a:t>
            </a:r>
          </a:p>
          <a:p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8AFF0F0-A34E-784D-5BD8-3C67D73CBC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96907" y="5250194"/>
            <a:ext cx="1494403" cy="149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6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4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178A13-D7DA-4930-B649-BEF638613754}"/>
              </a:ext>
            </a:extLst>
          </p:cNvPr>
          <p:cNvSpPr txBox="1"/>
          <p:nvPr/>
        </p:nvSpPr>
        <p:spPr>
          <a:xfrm>
            <a:off x="118426" y="170634"/>
            <a:ext cx="111489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/>
              <a:t>Methodoleg</a:t>
            </a:r>
            <a:r>
              <a:rPr lang="en-GB" sz="3600" b="1" dirty="0"/>
              <a:t>/</a:t>
            </a:r>
            <a:r>
              <a:rPr lang="en-GB" sz="3600" b="1" dirty="0">
                <a:solidFill>
                  <a:srgbClr val="00B0F0"/>
                </a:solidFill>
              </a:rPr>
              <a:t>Methodology</a:t>
            </a:r>
            <a:r>
              <a:rPr lang="en-GB" sz="3600" b="1" dirty="0"/>
              <a:t> – </a:t>
            </a:r>
          </a:p>
          <a:p>
            <a:r>
              <a:rPr lang="en-GB" sz="3600" dirty="0"/>
              <a:t>300 o </a:t>
            </a:r>
            <a:r>
              <a:rPr lang="en-GB" sz="3600" dirty="0" err="1"/>
              <a:t>eiriau</a:t>
            </a:r>
            <a:r>
              <a:rPr lang="en-GB" sz="3600" dirty="0"/>
              <a:t>/</a:t>
            </a:r>
            <a:r>
              <a:rPr lang="en-GB" sz="3600" dirty="0">
                <a:solidFill>
                  <a:srgbClr val="00B0F0"/>
                </a:solidFill>
              </a:rPr>
              <a:t>words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03658264-08C5-4065-A045-193C71649FB6}"/>
              </a:ext>
            </a:extLst>
          </p:cNvPr>
          <p:cNvSpPr/>
          <p:nvPr/>
        </p:nvSpPr>
        <p:spPr>
          <a:xfrm>
            <a:off x="8418352" y="205178"/>
            <a:ext cx="3330430" cy="3864663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6E8684-CF16-4557-8236-5C88C82C1466}"/>
              </a:ext>
            </a:extLst>
          </p:cNvPr>
          <p:cNvSpPr txBox="1"/>
          <p:nvPr/>
        </p:nvSpPr>
        <p:spPr>
          <a:xfrm>
            <a:off x="8718340" y="2405764"/>
            <a:ext cx="31628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/>
              <a:t>Outline the planning for your research </a:t>
            </a: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FD2E2772-40C8-4B08-B48C-AB03B56F7158}"/>
              </a:ext>
            </a:extLst>
          </p:cNvPr>
          <p:cNvSpPr/>
          <p:nvPr/>
        </p:nvSpPr>
        <p:spPr>
          <a:xfrm>
            <a:off x="4027695" y="1712481"/>
            <a:ext cx="3330430" cy="3864663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A2446E-90D7-4FA2-ACAF-BB037C7ADF70}"/>
              </a:ext>
            </a:extLst>
          </p:cNvPr>
          <p:cNvSpPr txBox="1"/>
          <p:nvPr/>
        </p:nvSpPr>
        <p:spPr>
          <a:xfrm>
            <a:off x="4156144" y="3429000"/>
            <a:ext cx="307353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>
              <a:solidFill>
                <a:srgbClr val="FF0000"/>
              </a:solidFill>
            </a:endParaRPr>
          </a:p>
          <a:p>
            <a:r>
              <a:rPr lang="en-GB" sz="2800" i="1">
                <a:solidFill>
                  <a:srgbClr val="FF0000"/>
                </a:solidFill>
              </a:rPr>
              <a:t>Evaluate </a:t>
            </a:r>
            <a:r>
              <a:rPr lang="en-GB" sz="2800" i="1"/>
              <a:t>the use of the Leuven Scale as an observational tool 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28D815DD-325A-419A-BB7C-3A7B5BB9D949}"/>
              </a:ext>
            </a:extLst>
          </p:cNvPr>
          <p:cNvSpPr/>
          <p:nvPr/>
        </p:nvSpPr>
        <p:spPr>
          <a:xfrm>
            <a:off x="250853" y="2437462"/>
            <a:ext cx="3330430" cy="3864663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783EF1-E32C-451F-9559-0400D9B478BB}"/>
              </a:ext>
            </a:extLst>
          </p:cNvPr>
          <p:cNvSpPr txBox="1"/>
          <p:nvPr/>
        </p:nvSpPr>
        <p:spPr>
          <a:xfrm>
            <a:off x="370396" y="4589961"/>
            <a:ext cx="3091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/>
              <a:t>Make regular references to literature – avoid unsupported assertions!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FD5F0B-7FBD-4030-A4DE-485E4837F6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7047" y="4266666"/>
            <a:ext cx="3330430" cy="221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835848-73AF-42A7-986E-6C3722C5AEDA}"/>
              </a:ext>
            </a:extLst>
          </p:cNvPr>
          <p:cNvSpPr txBox="1"/>
          <p:nvPr/>
        </p:nvSpPr>
        <p:spPr>
          <a:xfrm>
            <a:off x="370396" y="2466303"/>
            <a:ext cx="321088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 sz="2400" err="1"/>
              <a:t>Gwnewch</a:t>
            </a:r>
            <a:r>
              <a:rPr lang="en-GB" sz="2400"/>
              <a:t> </a:t>
            </a:r>
            <a:r>
              <a:rPr lang="en-GB" sz="2400" err="1"/>
              <a:t>gyfeiriadau</a:t>
            </a:r>
            <a:r>
              <a:rPr lang="en-GB" sz="2400"/>
              <a:t> </a:t>
            </a:r>
            <a:r>
              <a:rPr lang="en-GB" sz="2400" err="1"/>
              <a:t>rheolaidd</a:t>
            </a:r>
            <a:r>
              <a:rPr lang="en-GB" sz="2400"/>
              <a:t> at </a:t>
            </a:r>
            <a:r>
              <a:rPr lang="en-GB" sz="2400" err="1"/>
              <a:t>lenyddiaeth</a:t>
            </a:r>
            <a:r>
              <a:rPr lang="en-GB" sz="2400"/>
              <a:t> – </a:t>
            </a:r>
            <a:r>
              <a:rPr lang="en-GB" sz="2400" err="1"/>
              <a:t>osgoi</a:t>
            </a:r>
            <a:r>
              <a:rPr lang="en-GB" sz="2400"/>
              <a:t> </a:t>
            </a:r>
            <a:r>
              <a:rPr lang="en-GB" sz="2400" err="1"/>
              <a:t>honiadau</a:t>
            </a:r>
            <a:r>
              <a:rPr lang="en-GB" sz="2400"/>
              <a:t> </a:t>
            </a:r>
            <a:r>
              <a:rPr lang="en-GB" sz="2400" err="1"/>
              <a:t>heb</a:t>
            </a:r>
            <a:r>
              <a:rPr lang="en-GB" sz="2400"/>
              <a:t> </a:t>
            </a:r>
            <a:r>
              <a:rPr lang="en-GB" sz="2400" err="1"/>
              <a:t>gymorth</a:t>
            </a:r>
            <a:r>
              <a:rPr lang="en-GB" sz="2400"/>
              <a:t>!</a:t>
            </a:r>
          </a:p>
          <a:p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B793473-C210-4659-9615-D9C9E709AEB5}"/>
              </a:ext>
            </a:extLst>
          </p:cNvPr>
          <p:cNvSpPr txBox="1"/>
          <p:nvPr/>
        </p:nvSpPr>
        <p:spPr>
          <a:xfrm>
            <a:off x="4156144" y="1780913"/>
            <a:ext cx="333043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 sz="2800" err="1">
                <a:solidFill>
                  <a:srgbClr val="FF0000"/>
                </a:solidFill>
              </a:rPr>
              <a:t>Gwerthuso'r</a:t>
            </a:r>
            <a:r>
              <a:rPr lang="en-GB" sz="2800"/>
              <a:t> </a:t>
            </a:r>
            <a:r>
              <a:rPr lang="en-GB" sz="2800" err="1"/>
              <a:t>defnydd</a:t>
            </a:r>
            <a:r>
              <a:rPr lang="en-GB" sz="2800"/>
              <a:t> o </a:t>
            </a:r>
            <a:r>
              <a:rPr lang="en-GB" sz="2800" err="1"/>
              <a:t>Raddfa</a:t>
            </a:r>
            <a:r>
              <a:rPr lang="en-GB" sz="2800"/>
              <a:t> Leuven </a:t>
            </a:r>
            <a:r>
              <a:rPr lang="en-GB" sz="2800" err="1"/>
              <a:t>fel</a:t>
            </a:r>
            <a:r>
              <a:rPr lang="en-GB" sz="2800"/>
              <a:t> </a:t>
            </a:r>
            <a:r>
              <a:rPr lang="en-GB" sz="2800" err="1"/>
              <a:t>offeryn</a:t>
            </a:r>
            <a:r>
              <a:rPr lang="en-GB" sz="2800"/>
              <a:t> </a:t>
            </a:r>
            <a:r>
              <a:rPr lang="en-GB" sz="2800" err="1"/>
              <a:t>arsylwi</a:t>
            </a:r>
            <a:r>
              <a:rPr lang="en-GB" sz="2800"/>
              <a:t> </a:t>
            </a:r>
          </a:p>
          <a:p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095C9F6-6655-4C0F-AF97-3342C17C0EB0}"/>
              </a:ext>
            </a:extLst>
          </p:cNvPr>
          <p:cNvSpPr txBox="1"/>
          <p:nvPr/>
        </p:nvSpPr>
        <p:spPr>
          <a:xfrm>
            <a:off x="8546801" y="315213"/>
            <a:ext cx="307353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 sz="3200" err="1"/>
              <a:t>Amlinellu'r</a:t>
            </a:r>
            <a:r>
              <a:rPr lang="en-GB" sz="3200"/>
              <a:t> </a:t>
            </a:r>
            <a:r>
              <a:rPr lang="en-GB" sz="3200" err="1"/>
              <a:t>cynllunio</a:t>
            </a:r>
            <a:r>
              <a:rPr lang="en-GB" sz="3200"/>
              <a:t> </a:t>
            </a:r>
            <a:r>
              <a:rPr lang="en-GB" sz="3200" err="1"/>
              <a:t>ar</a:t>
            </a:r>
            <a:r>
              <a:rPr lang="en-GB" sz="3200"/>
              <a:t> </a:t>
            </a:r>
            <a:r>
              <a:rPr lang="en-GB" sz="3200" err="1"/>
              <a:t>gyfer</a:t>
            </a:r>
            <a:r>
              <a:rPr lang="en-GB" sz="3200"/>
              <a:t> </a:t>
            </a:r>
            <a:r>
              <a:rPr lang="en-GB" sz="3200" err="1"/>
              <a:t>eich</a:t>
            </a:r>
            <a:r>
              <a:rPr lang="en-GB" sz="3200"/>
              <a:t> </a:t>
            </a:r>
            <a:r>
              <a:rPr lang="en-GB" sz="3200" err="1"/>
              <a:t>ymchwil</a:t>
            </a:r>
            <a:r>
              <a:rPr lang="en-GB" sz="3200"/>
              <a:t> </a:t>
            </a:r>
          </a:p>
          <a:p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352650-1A93-C1B5-D8C1-35E0FACFA8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52524" y="5374791"/>
            <a:ext cx="1414524" cy="141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76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6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F31EAA3-62FF-4BAA-8E07-61F55CAD5E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5432" y="4456047"/>
            <a:ext cx="2908183" cy="2181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9C33F5-049D-4256-835E-925E753A25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3516" y="1071550"/>
            <a:ext cx="2888532" cy="162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D17AEA-5272-445C-B4D5-F2254F1C3A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5432" y="2663043"/>
            <a:ext cx="2876267" cy="1821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178A13-D7DA-4930-B649-BEF638613754}"/>
              </a:ext>
            </a:extLst>
          </p:cNvPr>
          <p:cNvSpPr txBox="1"/>
          <p:nvPr/>
        </p:nvSpPr>
        <p:spPr>
          <a:xfrm>
            <a:off x="125227" y="-293039"/>
            <a:ext cx="111489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b="1" dirty="0"/>
          </a:p>
          <a:p>
            <a:r>
              <a:rPr lang="en-GB" sz="3200" b="1" dirty="0" err="1"/>
              <a:t>Trafodaeth</a:t>
            </a:r>
            <a:r>
              <a:rPr lang="en-GB" sz="3200" b="1" dirty="0"/>
              <a:t> a </a:t>
            </a:r>
            <a:r>
              <a:rPr lang="en-GB" sz="3200" b="1" dirty="0" err="1"/>
              <a:t>chanfyddiadau</a:t>
            </a:r>
            <a:r>
              <a:rPr lang="en-GB" sz="3200" b="1" dirty="0"/>
              <a:t> /</a:t>
            </a:r>
            <a:r>
              <a:rPr lang="en-GB" sz="3200" b="1" dirty="0">
                <a:solidFill>
                  <a:srgbClr val="00B0F0"/>
                </a:solidFill>
              </a:rPr>
              <a:t>Discussion and findings </a:t>
            </a:r>
            <a:r>
              <a:rPr lang="en-GB" sz="3200" dirty="0"/>
              <a:t>–</a:t>
            </a:r>
          </a:p>
          <a:p>
            <a:r>
              <a:rPr lang="en-GB" sz="3200" dirty="0"/>
              <a:t>600 o </a:t>
            </a:r>
            <a:r>
              <a:rPr lang="en-GB" sz="3200" dirty="0" err="1"/>
              <a:t>eiriau</a:t>
            </a:r>
            <a:r>
              <a:rPr lang="en-GB" sz="3200" dirty="0"/>
              <a:t>/</a:t>
            </a:r>
            <a:r>
              <a:rPr lang="en-GB" sz="3200" dirty="0">
                <a:solidFill>
                  <a:srgbClr val="00B0F0"/>
                </a:solidFill>
              </a:rPr>
              <a:t>words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6B7ECBFB-80F4-401B-90AF-03564EBBCA00}"/>
              </a:ext>
            </a:extLst>
          </p:cNvPr>
          <p:cNvSpPr/>
          <p:nvPr/>
        </p:nvSpPr>
        <p:spPr>
          <a:xfrm>
            <a:off x="125228" y="1411046"/>
            <a:ext cx="5793090" cy="2755010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8C16CE-C008-4A91-8C4B-90616B92838A}"/>
              </a:ext>
            </a:extLst>
          </p:cNvPr>
          <p:cNvSpPr txBox="1"/>
          <p:nvPr/>
        </p:nvSpPr>
        <p:spPr>
          <a:xfrm>
            <a:off x="342551" y="2890391"/>
            <a:ext cx="54365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/>
              <a:t>Discuss the role that ethics play in research 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490C1913-E1E5-448A-89F6-C930521D6BAB}"/>
              </a:ext>
            </a:extLst>
          </p:cNvPr>
          <p:cNvSpPr/>
          <p:nvPr/>
        </p:nvSpPr>
        <p:spPr>
          <a:xfrm>
            <a:off x="541369" y="4651865"/>
            <a:ext cx="8414706" cy="1844274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016FF1-803F-4F7D-B99F-9BB3B93F4CB5}"/>
              </a:ext>
            </a:extLst>
          </p:cNvPr>
          <p:cNvSpPr txBox="1"/>
          <p:nvPr/>
        </p:nvSpPr>
        <p:spPr>
          <a:xfrm>
            <a:off x="708810" y="5304605"/>
            <a:ext cx="80798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  <a:p>
            <a:r>
              <a:rPr lang="en-GB" sz="2800" i="1"/>
              <a:t>Present your findings in terms of your observations of a small group of learners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540CC141-6FAE-4249-A877-53731B469231}"/>
              </a:ext>
            </a:extLst>
          </p:cNvPr>
          <p:cNvSpPr/>
          <p:nvPr/>
        </p:nvSpPr>
        <p:spPr>
          <a:xfrm>
            <a:off x="6317032" y="750012"/>
            <a:ext cx="2909356" cy="3416043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D4E75D-90BE-4BFE-88AA-2B99D8840F26}"/>
              </a:ext>
            </a:extLst>
          </p:cNvPr>
          <p:cNvSpPr txBox="1"/>
          <p:nvPr/>
        </p:nvSpPr>
        <p:spPr>
          <a:xfrm>
            <a:off x="6592845" y="2139376"/>
            <a:ext cx="26907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  <a:p>
            <a:endParaRPr lang="en-GB"/>
          </a:p>
          <a:p>
            <a:r>
              <a:rPr lang="en-GB" sz="2800" i="1"/>
              <a:t>Make regular references to literature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C4A645-C256-4EAE-8E75-8C5ACB3F7DF2}"/>
              </a:ext>
            </a:extLst>
          </p:cNvPr>
          <p:cNvSpPr txBox="1"/>
          <p:nvPr/>
        </p:nvSpPr>
        <p:spPr>
          <a:xfrm>
            <a:off x="277696" y="1751841"/>
            <a:ext cx="5501425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err="1"/>
              <a:t>Trafod</a:t>
            </a:r>
            <a:r>
              <a:rPr lang="en-GB" sz="3200"/>
              <a:t> y </a:t>
            </a:r>
            <a:r>
              <a:rPr lang="en-GB" sz="3200" err="1"/>
              <a:t>rôl</a:t>
            </a:r>
            <a:r>
              <a:rPr lang="en-GB" sz="3200"/>
              <a:t> y </a:t>
            </a:r>
            <a:r>
              <a:rPr lang="en-GB" sz="3200" err="1"/>
              <a:t>mae</a:t>
            </a:r>
            <a:r>
              <a:rPr lang="en-GB" sz="3200"/>
              <a:t> </a:t>
            </a:r>
            <a:r>
              <a:rPr lang="en-GB" sz="3200" err="1"/>
              <a:t>moeseg</a:t>
            </a:r>
            <a:r>
              <a:rPr lang="en-GB" sz="3200"/>
              <a:t> </a:t>
            </a:r>
            <a:r>
              <a:rPr lang="en-GB" sz="3200" err="1"/>
              <a:t>yn</a:t>
            </a:r>
            <a:r>
              <a:rPr lang="en-GB" sz="3200"/>
              <a:t> </a:t>
            </a:r>
            <a:r>
              <a:rPr lang="en-GB" sz="3200" err="1"/>
              <a:t>ei</a:t>
            </a:r>
            <a:r>
              <a:rPr lang="en-GB" sz="3200"/>
              <a:t> </a:t>
            </a:r>
            <a:r>
              <a:rPr lang="en-GB" sz="3200" err="1"/>
              <a:t>chwarae</a:t>
            </a:r>
            <a:r>
              <a:rPr lang="en-GB" sz="3200"/>
              <a:t> </a:t>
            </a:r>
            <a:r>
              <a:rPr lang="en-GB" sz="3200" err="1"/>
              <a:t>mewn</a:t>
            </a:r>
            <a:r>
              <a:rPr lang="en-GB" sz="3200"/>
              <a:t> </a:t>
            </a:r>
            <a:r>
              <a:rPr lang="en-GB" sz="3200" err="1"/>
              <a:t>ymchwil</a:t>
            </a:r>
            <a:r>
              <a:rPr lang="en-GB" sz="3200"/>
              <a:t> </a:t>
            </a:r>
          </a:p>
          <a:p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2BC958-0A2E-43FB-9CAB-711E399468BE}"/>
              </a:ext>
            </a:extLst>
          </p:cNvPr>
          <p:cNvSpPr txBox="1"/>
          <p:nvPr/>
        </p:nvSpPr>
        <p:spPr>
          <a:xfrm>
            <a:off x="6421912" y="943967"/>
            <a:ext cx="3032664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err="1"/>
              <a:t>Cyfeirio'n</a:t>
            </a:r>
            <a:r>
              <a:rPr lang="en-GB" sz="3200"/>
              <a:t> </a:t>
            </a:r>
            <a:r>
              <a:rPr lang="en-GB" sz="3200" err="1"/>
              <a:t>rheolaidd</a:t>
            </a:r>
            <a:r>
              <a:rPr lang="en-GB" sz="3200"/>
              <a:t> at </a:t>
            </a:r>
            <a:r>
              <a:rPr lang="en-GB" sz="3200" err="1"/>
              <a:t>lenyddiaeth</a:t>
            </a:r>
            <a:r>
              <a:rPr lang="en-GB" sz="3200"/>
              <a:t> </a:t>
            </a:r>
          </a:p>
          <a:p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26E9F50-D264-446F-B1F7-1E25AC4F04A6}"/>
              </a:ext>
            </a:extLst>
          </p:cNvPr>
          <p:cNvSpPr txBox="1"/>
          <p:nvPr/>
        </p:nvSpPr>
        <p:spPr>
          <a:xfrm>
            <a:off x="708810" y="4689052"/>
            <a:ext cx="8079824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err="1"/>
              <a:t>Cyflwynwch</a:t>
            </a:r>
            <a:r>
              <a:rPr lang="en-GB" sz="2800"/>
              <a:t> </a:t>
            </a:r>
            <a:r>
              <a:rPr lang="en-GB" sz="2800" err="1"/>
              <a:t>eich</a:t>
            </a:r>
            <a:r>
              <a:rPr lang="en-GB" sz="2800"/>
              <a:t> </a:t>
            </a:r>
            <a:r>
              <a:rPr lang="en-GB" sz="2800" err="1"/>
              <a:t>canfyddiadau</a:t>
            </a:r>
            <a:r>
              <a:rPr lang="en-GB" sz="2800"/>
              <a:t> o ran </a:t>
            </a:r>
            <a:r>
              <a:rPr lang="en-GB" sz="2800" err="1"/>
              <a:t>eich</a:t>
            </a:r>
            <a:r>
              <a:rPr lang="en-GB" sz="2800"/>
              <a:t> </a:t>
            </a:r>
            <a:r>
              <a:rPr lang="en-GB" sz="2800" err="1"/>
              <a:t>sylwadau</a:t>
            </a:r>
            <a:r>
              <a:rPr lang="en-GB" sz="2800"/>
              <a:t> </a:t>
            </a:r>
            <a:r>
              <a:rPr lang="en-GB" sz="2800" err="1"/>
              <a:t>ar</a:t>
            </a:r>
            <a:r>
              <a:rPr lang="en-GB" sz="2800"/>
              <a:t> </a:t>
            </a:r>
            <a:r>
              <a:rPr lang="en-GB" sz="2800" err="1"/>
              <a:t>grŵp</a:t>
            </a:r>
            <a:r>
              <a:rPr lang="en-GB" sz="2800"/>
              <a:t> </a:t>
            </a:r>
            <a:r>
              <a:rPr lang="en-GB" sz="2800" err="1"/>
              <a:t>bach</a:t>
            </a:r>
            <a:r>
              <a:rPr lang="en-GB" sz="2800"/>
              <a:t> o </a:t>
            </a:r>
            <a:r>
              <a:rPr lang="en-GB" sz="2800" err="1"/>
              <a:t>ddysgwyr</a:t>
            </a:r>
            <a:endParaRPr lang="en-GB" sz="2800"/>
          </a:p>
          <a:p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1C72FC2-BDB1-DDFE-A533-2F3A69C78B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40802" y="211726"/>
            <a:ext cx="1132108" cy="113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35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DBD82-A768-46D5-9C41-745CD07D032C}"/>
              </a:ext>
            </a:extLst>
          </p:cNvPr>
          <p:cNvSpPr txBox="1"/>
          <p:nvPr/>
        </p:nvSpPr>
        <p:spPr>
          <a:xfrm>
            <a:off x="273132" y="201881"/>
            <a:ext cx="114676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b="1" dirty="0"/>
              <a:t>Ymagweddau Ymchwil Yr Athrofa:   </a:t>
            </a:r>
            <a:r>
              <a:rPr lang="nn-NO" sz="3200" b="1" dirty="0"/>
              <a:t>Tynnu'r cyfan at ei gilydd  </a:t>
            </a:r>
          </a:p>
          <a:p>
            <a:endParaRPr lang="en-GB" sz="3200" b="1" dirty="0"/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EC8ABF1C-3F6E-445F-BF1C-775F405D3FD7}"/>
              </a:ext>
            </a:extLst>
          </p:cNvPr>
          <p:cNvSpPr/>
          <p:nvPr/>
        </p:nvSpPr>
        <p:spPr>
          <a:xfrm>
            <a:off x="451262" y="985652"/>
            <a:ext cx="5260769" cy="2315688"/>
          </a:xfrm>
          <a:prstGeom prst="wedgeRoundRectCallou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A67A61D-0C13-4404-9036-F292A52CC2C9}"/>
              </a:ext>
            </a:extLst>
          </p:cNvPr>
          <p:cNvSpPr/>
          <p:nvPr/>
        </p:nvSpPr>
        <p:spPr>
          <a:xfrm>
            <a:off x="6050477" y="985652"/>
            <a:ext cx="5260769" cy="2315688"/>
          </a:xfrm>
          <a:prstGeom prst="wedgeRoundRect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CC7CBAF8-ED8F-4A9D-A857-998E289C2019}"/>
              </a:ext>
            </a:extLst>
          </p:cNvPr>
          <p:cNvSpPr/>
          <p:nvPr/>
        </p:nvSpPr>
        <p:spPr>
          <a:xfrm>
            <a:off x="463137" y="3810000"/>
            <a:ext cx="5260769" cy="2315688"/>
          </a:xfrm>
          <a:prstGeom prst="wedgeRound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FF148D3E-636D-45F0-B6A1-881D307CD188}"/>
              </a:ext>
            </a:extLst>
          </p:cNvPr>
          <p:cNvSpPr/>
          <p:nvPr/>
        </p:nvSpPr>
        <p:spPr>
          <a:xfrm>
            <a:off x="6096000" y="3810000"/>
            <a:ext cx="5260769" cy="2315688"/>
          </a:xfrm>
          <a:prstGeom prst="wedgeRoundRect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9DD631-2F42-4FC3-9439-E46D8792F3A1}"/>
              </a:ext>
            </a:extLst>
          </p:cNvPr>
          <p:cNvSpPr txBox="1"/>
          <p:nvPr/>
        </p:nvSpPr>
        <p:spPr>
          <a:xfrm>
            <a:off x="724395" y="1140031"/>
            <a:ext cx="48451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/>
              <a:t>Bod yn sgeptigol</a:t>
            </a:r>
            <a:endParaRPr lang="en-GB" sz="240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Deall </a:t>
            </a:r>
            <a:r>
              <a:rPr lang="cy-GB" sz="2000">
                <a:solidFill>
                  <a:srgbClr val="FF0000"/>
                </a:solidFill>
              </a:rPr>
              <a:t>tystiolaeth empirig</a:t>
            </a:r>
            <a:r>
              <a:rPr lang="cy-GB" sz="2000"/>
              <a:t> mewn meysydd a amheuir</a:t>
            </a:r>
            <a:endParaRPr lang="en-GB" sz="200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Bod yn ymwybodol o yrwyr gwleidyddol, economaidd a chymdeithasol ar gyfer ‘tystiolaeth’</a:t>
            </a:r>
            <a:endParaRPr lang="en-GB" sz="2000"/>
          </a:p>
          <a:p>
            <a:endParaRPr lang="en-US" sz="2400" b="1"/>
          </a:p>
          <a:p>
            <a:endParaRPr lang="en-GB" sz="2000" b="1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F288F3-43B5-427B-8C16-745A30F40FBD}"/>
              </a:ext>
            </a:extLst>
          </p:cNvPr>
          <p:cNvSpPr txBox="1"/>
          <p:nvPr/>
        </p:nvSpPr>
        <p:spPr>
          <a:xfrm>
            <a:off x="6466114" y="1186781"/>
            <a:ext cx="48451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/>
              <a:t>Bod yn foesegol</a:t>
            </a:r>
            <a:endParaRPr lang="en-GB" sz="240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Gwybod a defnyddio egwyddorion moesegol ymchwil</a:t>
            </a:r>
            <a:endParaRPr lang="en-GB" sz="200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Deall </a:t>
            </a:r>
            <a:r>
              <a:rPr lang="cy-GB" sz="2000">
                <a:solidFill>
                  <a:srgbClr val="FF0000"/>
                </a:solidFill>
              </a:rPr>
              <a:t>ymagweddu (positionality)</a:t>
            </a:r>
            <a:endParaRPr lang="en-GB" sz="2000">
              <a:solidFill>
                <a:srgbClr val="FF0000"/>
              </a:solidFill>
            </a:endParaRPr>
          </a:p>
          <a:p>
            <a:endParaRPr lang="en-US" sz="2400" b="1"/>
          </a:p>
          <a:p>
            <a:endParaRPr lang="en-GB" sz="2000" b="1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BC81F0-B97B-45B1-A1F9-93B3BF3B1D53}"/>
              </a:ext>
            </a:extLst>
          </p:cNvPr>
          <p:cNvSpPr txBox="1"/>
          <p:nvPr/>
        </p:nvSpPr>
        <p:spPr>
          <a:xfrm>
            <a:off x="835231" y="4018571"/>
            <a:ext cx="48451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/>
              <a:t>Bod yn ymchwilydd crefftus</a:t>
            </a:r>
            <a:endParaRPr lang="en-GB" sz="240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Deall dulliau </a:t>
            </a:r>
            <a:r>
              <a:rPr lang="cy-GB" sz="2000">
                <a:solidFill>
                  <a:srgbClr val="FF0000"/>
                </a:solidFill>
              </a:rPr>
              <a:t>ansoddol</a:t>
            </a:r>
            <a:r>
              <a:rPr lang="cy-GB" sz="2000"/>
              <a:t> a </a:t>
            </a:r>
            <a:r>
              <a:rPr lang="cy-GB" sz="2000">
                <a:solidFill>
                  <a:srgbClr val="FF0000"/>
                </a:solidFill>
              </a:rPr>
              <a:t>meintiol</a:t>
            </a:r>
            <a:endParaRPr lang="en-GB" sz="2000">
              <a:solidFill>
                <a:srgbClr val="FF000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Gallu llunio dadl yn seiliedig ar dystiolaeth</a:t>
            </a:r>
            <a:endParaRPr lang="en-GB" sz="200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Defnyddio sgiliau </a:t>
            </a:r>
            <a:r>
              <a:rPr lang="cy-GB" sz="2000">
                <a:solidFill>
                  <a:srgbClr val="FF0000"/>
                </a:solidFill>
              </a:rPr>
              <a:t>darllen beirniadol</a:t>
            </a:r>
            <a:endParaRPr lang="en-GB" sz="2000">
              <a:solidFill>
                <a:srgbClr val="FF0000"/>
              </a:solidFill>
            </a:endParaRPr>
          </a:p>
          <a:p>
            <a:endParaRPr lang="en-US" sz="2400" b="1"/>
          </a:p>
          <a:p>
            <a:endParaRPr lang="en-GB" sz="2000" b="1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1FD544-57E4-49C3-B132-154B7BACA6DC}"/>
              </a:ext>
            </a:extLst>
          </p:cNvPr>
          <p:cNvSpPr txBox="1"/>
          <p:nvPr/>
        </p:nvSpPr>
        <p:spPr>
          <a:xfrm>
            <a:off x="6258295" y="4018571"/>
            <a:ext cx="484513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/>
              <a:t>Bod yn rhan o broffesiwn ymholgar</a:t>
            </a:r>
            <a:endParaRPr lang="en-GB" sz="2400" b="1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Cyfrannu’n rhagweithiol at ystod o gynulleidfaoedd</a:t>
            </a:r>
            <a:endParaRPr lang="en-GB" sz="200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y-GB" sz="2000"/>
              <a:t>Cymryd rhan weithredol mewn ymholiadau a chanfyddiadau pob eraill</a:t>
            </a:r>
            <a:endParaRPr lang="en-GB" sz="2000"/>
          </a:p>
          <a:p>
            <a:endParaRPr lang="en-US" sz="2400" b="1"/>
          </a:p>
          <a:p>
            <a:endParaRPr lang="en-GB" sz="2000" b="1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FA0CB56-72C1-476A-82F3-38A94FCFD3AF}"/>
              </a:ext>
            </a:extLst>
          </p:cNvPr>
          <p:cNvSpPr txBox="1"/>
          <p:nvPr/>
        </p:nvSpPr>
        <p:spPr>
          <a:xfrm>
            <a:off x="3048990" y="2970304"/>
            <a:ext cx="60979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nn-NO"/>
          </a:p>
          <a:p>
            <a:endParaRPr lang="nn-NO"/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C2B569-0CE4-0DDF-1DDB-C24AC14959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57870" y="5500118"/>
            <a:ext cx="1251140" cy="1251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0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6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178A13-D7DA-4930-B649-BEF638613754}"/>
              </a:ext>
            </a:extLst>
          </p:cNvPr>
          <p:cNvSpPr txBox="1"/>
          <p:nvPr/>
        </p:nvSpPr>
        <p:spPr>
          <a:xfrm>
            <a:off x="125836" y="12339"/>
            <a:ext cx="11975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/>
          </a:p>
          <a:p>
            <a:r>
              <a:rPr lang="en-GB" sz="2800" b="1"/>
              <a:t>Casgliad ac </a:t>
            </a:r>
            <a:r>
              <a:rPr lang="en-GB" sz="2800" b="1" err="1"/>
              <a:t>argymhellion</a:t>
            </a:r>
            <a:r>
              <a:rPr lang="en-GB" sz="2800" b="1"/>
              <a:t> /</a:t>
            </a:r>
            <a:r>
              <a:rPr lang="en-GB" sz="2800" b="1">
                <a:solidFill>
                  <a:srgbClr val="00B0F0"/>
                </a:solidFill>
              </a:rPr>
              <a:t>Conclusion and recommendations </a:t>
            </a:r>
            <a:r>
              <a:rPr lang="en-GB" sz="2800"/>
              <a:t>– </a:t>
            </a:r>
            <a:r>
              <a:rPr lang="en-GB" sz="2400"/>
              <a:t>400 geiriau/</a:t>
            </a:r>
            <a:r>
              <a:rPr lang="en-GB" sz="2400">
                <a:solidFill>
                  <a:srgbClr val="00B0F0"/>
                </a:solidFill>
              </a:rPr>
              <a:t>words</a:t>
            </a:r>
            <a:endParaRPr lang="en-GB" sz="2800">
              <a:solidFill>
                <a:srgbClr val="00B0F0"/>
              </a:solidFill>
            </a:endParaRP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FAAD4921-A51F-43A7-9940-BDE35BD0C172}"/>
              </a:ext>
            </a:extLst>
          </p:cNvPr>
          <p:cNvSpPr/>
          <p:nvPr/>
        </p:nvSpPr>
        <p:spPr>
          <a:xfrm>
            <a:off x="7558482" y="938150"/>
            <a:ext cx="4372541" cy="3788227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C8A839-4336-4FA2-8F19-507BD9625C19}"/>
              </a:ext>
            </a:extLst>
          </p:cNvPr>
          <p:cNvSpPr txBox="1"/>
          <p:nvPr/>
        </p:nvSpPr>
        <p:spPr>
          <a:xfrm>
            <a:off x="7764885" y="2832263"/>
            <a:ext cx="42727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/>
              <a:t>Consider the impact of the research on your professional learning and how it may transform your practice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6B7ECBFB-80F4-401B-90AF-03564EBBCA00}"/>
              </a:ext>
            </a:extLst>
          </p:cNvPr>
          <p:cNvSpPr/>
          <p:nvPr/>
        </p:nvSpPr>
        <p:spPr>
          <a:xfrm>
            <a:off x="360727" y="938151"/>
            <a:ext cx="3330430" cy="3788228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8C16CE-C008-4A91-8C4B-90616B92838A}"/>
              </a:ext>
            </a:extLst>
          </p:cNvPr>
          <p:cNvSpPr txBox="1"/>
          <p:nvPr/>
        </p:nvSpPr>
        <p:spPr>
          <a:xfrm>
            <a:off x="601764" y="2956931"/>
            <a:ext cx="2877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/>
              <a:t>Synthesise your ideas by briefly referring back to the introduction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73585ED-7B2F-4FB4-952D-4A21F26F2994}"/>
              </a:ext>
            </a:extLst>
          </p:cNvPr>
          <p:cNvSpPr/>
          <p:nvPr/>
        </p:nvSpPr>
        <p:spPr>
          <a:xfrm>
            <a:off x="3959605" y="938151"/>
            <a:ext cx="3330430" cy="3788227"/>
          </a:xfrm>
          <a:prstGeom prst="wedgeRoundRectCallout">
            <a:avLst/>
          </a:prstGeom>
          <a:solidFill>
            <a:srgbClr val="0FF9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BD66D78-A2D8-4C7A-AFE2-8C317FDE627D}"/>
              </a:ext>
            </a:extLst>
          </p:cNvPr>
          <p:cNvSpPr txBox="1"/>
          <p:nvPr/>
        </p:nvSpPr>
        <p:spPr>
          <a:xfrm>
            <a:off x="4003729" y="2956931"/>
            <a:ext cx="32421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/>
              <a:t>Summarise findings and acknowledge strengths and limitations of your research </a:t>
            </a:r>
          </a:p>
        </p:txBody>
      </p:sp>
      <p:pic>
        <p:nvPicPr>
          <p:cNvPr id="6" name="Picture 5" descr="A group of children in a room&#10;&#10;Description automatically generated">
            <a:extLst>
              <a:ext uri="{FF2B5EF4-FFF2-40B4-BE49-F238E27FC236}">
                <a16:creationId xmlns:a16="http://schemas.microsoft.com/office/drawing/2014/main" id="{525789B3-70D1-4825-93DB-F92F41D6A7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9" y="5297562"/>
            <a:ext cx="3951722" cy="1505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84B04F1-A412-4D56-8450-1143AA2D1931}"/>
              </a:ext>
            </a:extLst>
          </p:cNvPr>
          <p:cNvSpPr txBox="1"/>
          <p:nvPr/>
        </p:nvSpPr>
        <p:spPr>
          <a:xfrm>
            <a:off x="3464654" y="807670"/>
            <a:ext cx="60979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806F05-1588-4B8B-8F97-46AF88702E71}"/>
              </a:ext>
            </a:extLst>
          </p:cNvPr>
          <p:cNvSpPr txBox="1"/>
          <p:nvPr/>
        </p:nvSpPr>
        <p:spPr>
          <a:xfrm>
            <a:off x="492882" y="824856"/>
            <a:ext cx="3081591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 sz="2800" err="1"/>
              <a:t>Cyfosodwch</a:t>
            </a:r>
            <a:r>
              <a:rPr lang="en-GB" sz="2800"/>
              <a:t> </a:t>
            </a:r>
            <a:r>
              <a:rPr lang="en-GB" sz="2800" err="1"/>
              <a:t>eich</a:t>
            </a:r>
            <a:r>
              <a:rPr lang="en-GB" sz="2800"/>
              <a:t> </a:t>
            </a:r>
            <a:r>
              <a:rPr lang="en-GB" sz="2800" err="1"/>
              <a:t>syniadau</a:t>
            </a:r>
            <a:r>
              <a:rPr lang="en-GB" sz="2800"/>
              <a:t> </a:t>
            </a:r>
            <a:r>
              <a:rPr lang="en-GB" sz="2800" err="1"/>
              <a:t>drwy</a:t>
            </a:r>
            <a:r>
              <a:rPr lang="en-GB" sz="2800"/>
              <a:t> </a:t>
            </a:r>
            <a:r>
              <a:rPr lang="en-GB" sz="2800" err="1"/>
              <a:t>gyfeirio'n</a:t>
            </a:r>
            <a:r>
              <a:rPr lang="en-GB" sz="2800"/>
              <a:t> </a:t>
            </a:r>
            <a:r>
              <a:rPr lang="en-GB" sz="2800" err="1"/>
              <a:t>ôl</a:t>
            </a:r>
            <a:r>
              <a:rPr lang="en-GB" sz="2800"/>
              <a:t> at y </a:t>
            </a:r>
            <a:r>
              <a:rPr lang="en-GB" sz="2800" err="1"/>
              <a:t>cyflwyniad</a:t>
            </a:r>
            <a:r>
              <a:rPr lang="en-GB" sz="2800"/>
              <a:t> </a:t>
            </a:r>
            <a:r>
              <a:rPr lang="en-GB" sz="2800" err="1"/>
              <a:t>yn</a:t>
            </a:r>
            <a:r>
              <a:rPr lang="en-GB" sz="2800"/>
              <a:t> </a:t>
            </a:r>
            <a:r>
              <a:rPr lang="en-GB" sz="2800" err="1"/>
              <a:t>fyr</a:t>
            </a:r>
            <a:endParaRPr lang="en-GB" sz="2800"/>
          </a:p>
          <a:p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919E4E-B6E7-41A4-98FC-4F4507CAEFD7}"/>
              </a:ext>
            </a:extLst>
          </p:cNvPr>
          <p:cNvSpPr txBox="1"/>
          <p:nvPr/>
        </p:nvSpPr>
        <p:spPr>
          <a:xfrm>
            <a:off x="4058203" y="835367"/>
            <a:ext cx="3187708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 sz="2400" err="1"/>
              <a:t>Crynhoi</a:t>
            </a:r>
            <a:r>
              <a:rPr lang="en-GB" sz="2400"/>
              <a:t> </a:t>
            </a:r>
            <a:r>
              <a:rPr lang="en-GB" sz="2400" err="1"/>
              <a:t>canfyddiadau</a:t>
            </a:r>
            <a:r>
              <a:rPr lang="en-GB" sz="2400"/>
              <a:t> a </a:t>
            </a:r>
            <a:r>
              <a:rPr lang="en-GB" sz="2400" err="1"/>
              <a:t>chydnabod</a:t>
            </a:r>
            <a:r>
              <a:rPr lang="en-GB" sz="2400"/>
              <a:t> </a:t>
            </a:r>
            <a:r>
              <a:rPr lang="en-GB" sz="2400" err="1"/>
              <a:t>cryfderau</a:t>
            </a:r>
            <a:r>
              <a:rPr lang="en-GB" sz="2400"/>
              <a:t> a </a:t>
            </a:r>
            <a:r>
              <a:rPr lang="en-GB" sz="2400" err="1"/>
              <a:t>chyfyngiadau</a:t>
            </a:r>
            <a:r>
              <a:rPr lang="en-GB" sz="2400"/>
              <a:t> </a:t>
            </a:r>
            <a:r>
              <a:rPr lang="en-GB" sz="2400" err="1"/>
              <a:t>eich</a:t>
            </a:r>
            <a:r>
              <a:rPr lang="en-GB" sz="2400"/>
              <a:t> </a:t>
            </a:r>
            <a:r>
              <a:rPr lang="en-GB" sz="2400" err="1"/>
              <a:t>ymchwil</a:t>
            </a:r>
            <a:r>
              <a:rPr lang="en-GB" sz="2400"/>
              <a:t> </a:t>
            </a:r>
          </a:p>
          <a:p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02CA34-388A-46C8-B3D2-8B13C9A70C19}"/>
              </a:ext>
            </a:extLst>
          </p:cNvPr>
          <p:cNvSpPr txBox="1"/>
          <p:nvPr/>
        </p:nvSpPr>
        <p:spPr>
          <a:xfrm>
            <a:off x="7729641" y="850329"/>
            <a:ext cx="420138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 sz="2600" err="1"/>
              <a:t>Ystyriwch</a:t>
            </a:r>
            <a:r>
              <a:rPr lang="en-GB" sz="2600"/>
              <a:t> </a:t>
            </a:r>
            <a:r>
              <a:rPr lang="en-GB" sz="2600" err="1"/>
              <a:t>effaith</a:t>
            </a:r>
            <a:r>
              <a:rPr lang="en-GB" sz="2600"/>
              <a:t> </a:t>
            </a:r>
            <a:r>
              <a:rPr lang="en-GB" sz="2600" err="1"/>
              <a:t>yr</a:t>
            </a:r>
            <a:r>
              <a:rPr lang="en-GB" sz="2600"/>
              <a:t> </a:t>
            </a:r>
            <a:r>
              <a:rPr lang="en-GB" sz="2600" err="1"/>
              <a:t>ymchwil</a:t>
            </a:r>
            <a:r>
              <a:rPr lang="en-GB" sz="2600"/>
              <a:t> </a:t>
            </a:r>
            <a:r>
              <a:rPr lang="en-GB" sz="2600" err="1"/>
              <a:t>ar</a:t>
            </a:r>
            <a:r>
              <a:rPr lang="en-GB" sz="2600"/>
              <a:t> </a:t>
            </a:r>
            <a:r>
              <a:rPr lang="en-GB" sz="2600" err="1"/>
              <a:t>eich</a:t>
            </a:r>
            <a:r>
              <a:rPr lang="en-GB" sz="2600"/>
              <a:t> </a:t>
            </a:r>
            <a:r>
              <a:rPr lang="en-GB" sz="2600" err="1"/>
              <a:t>dysgu</a:t>
            </a:r>
            <a:r>
              <a:rPr lang="en-GB" sz="2600"/>
              <a:t> </a:t>
            </a:r>
            <a:r>
              <a:rPr lang="en-GB" sz="2600" err="1"/>
              <a:t>proffesiynol</a:t>
            </a:r>
            <a:r>
              <a:rPr lang="en-GB" sz="2600"/>
              <a:t> a </a:t>
            </a:r>
            <a:r>
              <a:rPr lang="en-GB" sz="2600" err="1"/>
              <a:t>sut</a:t>
            </a:r>
            <a:r>
              <a:rPr lang="en-GB" sz="2600"/>
              <a:t> y </a:t>
            </a:r>
            <a:r>
              <a:rPr lang="en-GB" sz="2600" err="1"/>
              <a:t>gallai</a:t>
            </a:r>
            <a:r>
              <a:rPr lang="en-GB" sz="2600"/>
              <a:t> </a:t>
            </a:r>
            <a:r>
              <a:rPr lang="en-GB" sz="2600" err="1"/>
              <a:t>drawsnewid</a:t>
            </a:r>
            <a:r>
              <a:rPr lang="en-GB" sz="2600"/>
              <a:t> </a:t>
            </a:r>
            <a:r>
              <a:rPr lang="en-GB" sz="2600" err="1"/>
              <a:t>eich</a:t>
            </a:r>
            <a:r>
              <a:rPr lang="en-GB" sz="2600"/>
              <a:t> </a:t>
            </a:r>
            <a:r>
              <a:rPr lang="en-GB" sz="2600" err="1"/>
              <a:t>ymarfer</a:t>
            </a:r>
            <a:endParaRPr lang="en-GB" sz="2600"/>
          </a:p>
          <a:p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2F42023-EA02-AF91-D943-12917E008E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73237" y="5471301"/>
            <a:ext cx="1158057" cy="115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1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3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ee the source image">
            <a:extLst>
              <a:ext uri="{FF2B5EF4-FFF2-40B4-BE49-F238E27FC236}">
                <a16:creationId xmlns:a16="http://schemas.microsoft.com/office/drawing/2014/main" id="{7D60D331-8F28-47DD-9D4B-31EB8C1C1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43447" cy="696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3A87D7-7D58-4A33-847C-537154A292BB}"/>
              </a:ext>
            </a:extLst>
          </p:cNvPr>
          <p:cNvSpPr txBox="1"/>
          <p:nvPr/>
        </p:nvSpPr>
        <p:spPr>
          <a:xfrm>
            <a:off x="391886" y="296883"/>
            <a:ext cx="111034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err="1"/>
              <a:t>Atodiadau</a:t>
            </a:r>
            <a:endParaRPr lang="en-GB" sz="5400" b="1" dirty="0"/>
          </a:p>
          <a:p>
            <a:r>
              <a:rPr lang="en-GB" sz="5400" b="1" dirty="0"/>
              <a:t>Appendices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7B8DE0-7771-4A73-A693-256C2A457665}"/>
              </a:ext>
            </a:extLst>
          </p:cNvPr>
          <p:cNvSpPr txBox="1"/>
          <p:nvPr/>
        </p:nvSpPr>
        <p:spPr>
          <a:xfrm>
            <a:off x="133560" y="2534579"/>
            <a:ext cx="116200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err="1"/>
              <a:t>Amserlen</a:t>
            </a:r>
            <a:r>
              <a:rPr lang="en-GB" sz="4800" dirty="0"/>
              <a:t> </a:t>
            </a:r>
            <a:r>
              <a:rPr lang="en-GB" sz="4800" dirty="0" err="1"/>
              <a:t>arsylwi</a:t>
            </a:r>
            <a:r>
              <a:rPr lang="en-GB" sz="4800" dirty="0"/>
              <a:t>/Observation schedule</a:t>
            </a:r>
          </a:p>
          <a:p>
            <a:endParaRPr lang="en-GB" sz="4800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err="1"/>
              <a:t>Unrhyw</a:t>
            </a:r>
            <a:r>
              <a:rPr lang="en-GB" sz="4800" dirty="0"/>
              <a:t> </a:t>
            </a:r>
            <a:r>
              <a:rPr lang="en-GB" sz="4800" dirty="0" err="1"/>
              <a:t>nodiadau</a:t>
            </a:r>
            <a:r>
              <a:rPr lang="en-GB" sz="4800" dirty="0"/>
              <a:t> </a:t>
            </a:r>
            <a:r>
              <a:rPr lang="en-GB" sz="4800" dirty="0" err="1"/>
              <a:t>i</a:t>
            </a:r>
            <a:r>
              <a:rPr lang="en-GB" sz="4800" dirty="0"/>
              <a:t> </a:t>
            </a:r>
            <a:r>
              <a:rPr lang="en-GB" sz="4800" dirty="0" err="1"/>
              <a:t>ategu</a:t>
            </a:r>
            <a:r>
              <a:rPr lang="en-GB" sz="4800" dirty="0"/>
              <a:t> </a:t>
            </a:r>
            <a:r>
              <a:rPr lang="en-GB" sz="4800" dirty="0" err="1"/>
              <a:t>aseiniad</a:t>
            </a:r>
            <a:r>
              <a:rPr lang="en-GB" sz="4800" dirty="0"/>
              <a:t>/ Any notes to supplement assignment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GB" sz="4800" dirty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GB" sz="48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2B0378-1E18-7942-D116-223AEC111C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76596" y="5341757"/>
            <a:ext cx="1415404" cy="14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2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7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2" name="Freeform: Shape 2061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050" name="Picture 2" descr="Thank you card 'Diolch yn fawr' – Draenog">
            <a:extLst>
              <a:ext uri="{FF2B5EF4-FFF2-40B4-BE49-F238E27FC236}">
                <a16:creationId xmlns:a16="http://schemas.microsoft.com/office/drawing/2014/main" id="{9C7D007F-427B-7DBE-9E13-61B5C21CB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70354" y="154078"/>
            <a:ext cx="7742903" cy="654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FF5DB9-F359-155C-1CFC-009392A8C6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18484" y="4952999"/>
            <a:ext cx="1557765" cy="1557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10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2|5.7|8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7|1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40" ma:contentTypeDescription="Create a new document." ma:contentTypeScope="" ma:versionID="b1fc8599f67121b8b79e3e4e50c8f6d0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969e383ca4d6f4e5db29e5dbd3e392cc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Updatedfor2526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Updatedfor2526" ma:index="46" nillable="true" ma:displayName="Updated for 2526" ma:default="0" ma:format="Dropdown" ma:internalName="Updatedfor2526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TaxCatchAll xmlns="8ee9550b-f5f4-4dde-bce5-39f4ba45c2f1" xsi:nil="true"/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  <Updatedfor2526 xmlns="92c24619-d6d5-42cf-b618-23d930ad9f20">false</Updatedfor2526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22EE288-0CA5-4329-B640-7D757344EE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93355CA-18B5-4274-B562-B6CFB97C5778}">
  <ds:schemaRefs>
    <ds:schemaRef ds:uri="8ee9550b-f5f4-4dde-bce5-39f4ba45c2f1"/>
    <ds:schemaRef ds:uri="http://schemas.microsoft.com/office/2006/metadata/properties"/>
    <ds:schemaRef ds:uri="http://schemas.microsoft.com/office/infopath/2007/PartnerControls"/>
    <ds:schemaRef ds:uri="http://purl.org/dc/dcmitype/"/>
    <ds:schemaRef ds:uri="92c24619-d6d5-42cf-b618-23d930ad9f20"/>
    <ds:schemaRef ds:uri="http://purl.org/dc/terms/"/>
    <ds:schemaRef ds:uri="http://purl.org/dc/elements/1.1/"/>
    <ds:schemaRef ds:uri="http://www.w3.org/XML/1998/namespace"/>
    <ds:schemaRef ds:uri="http://schemas.microsoft.com/office/2006/documentManagement/typ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B1A42C07-F536-40F6-9E12-0DEFCEF2F12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736</Words>
  <Application>Microsoft Office PowerPoint</Application>
  <PresentationFormat>Widescreen</PresentationFormat>
  <Paragraphs>114</Paragraphs>
  <Slides>15</Slides>
  <Notes>12</Notes>
  <HiddenSlides>0</HiddenSlides>
  <MMClips>15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&amp;quot</vt:lpstr>
      <vt:lpstr>Aptos</vt:lpstr>
      <vt:lpstr>Arial</vt:lpstr>
      <vt:lpstr>Calibri</vt:lpstr>
      <vt:lpstr>Calibri Light</vt:lpstr>
      <vt:lpstr>Office Theme</vt:lpstr>
      <vt:lpstr>PowerPoint Presentation</vt:lpstr>
      <vt:lpstr>Peidiwch ag anghofio: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Evans</dc:creator>
  <cp:lastModifiedBy>Sioned Hughes</cp:lastModifiedBy>
  <cp:revision>8</cp:revision>
  <dcterms:created xsi:type="dcterms:W3CDTF">2021-01-29T14:05:17Z</dcterms:created>
  <dcterms:modified xsi:type="dcterms:W3CDTF">2025-12-07T15:24:58Z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</Properties>
</file>