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5"/>
  </p:notesMasterIdLst>
  <p:sldIdLst>
    <p:sldId id="719" r:id="rId6"/>
    <p:sldId id="768" r:id="rId7"/>
    <p:sldId id="900" r:id="rId8"/>
    <p:sldId id="904" r:id="rId9"/>
    <p:sldId id="905" r:id="rId10"/>
    <p:sldId id="906" r:id="rId11"/>
    <p:sldId id="907" r:id="rId12"/>
    <p:sldId id="901" r:id="rId13"/>
    <p:sldId id="909" r:id="rId14"/>
    <p:sldId id="908" r:id="rId15"/>
    <p:sldId id="910" r:id="rId16"/>
    <p:sldId id="902" r:id="rId17"/>
    <p:sldId id="911" r:id="rId18"/>
    <p:sldId id="913" r:id="rId19"/>
    <p:sldId id="914" r:id="rId20"/>
    <p:sldId id="915" r:id="rId21"/>
    <p:sldId id="916" r:id="rId22"/>
    <p:sldId id="830" r:id="rId23"/>
    <p:sldId id="732" r:id="rId24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AB3EA0-4F14-4A94-8981-E1876332BA36}" v="24" dt="2024-10-14T22:50:37.6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33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2AB3EA0-4F14-4A94-8981-E1876332BA36}"/>
    <pc:docChg chg="undo custSel addSld delSld modSld">
      <pc:chgData name="Jenifer Prince Devaraj" userId="c3fb109c-09d1-42a6-93f4-69472d709861" providerId="ADAL" clId="{42AB3EA0-4F14-4A94-8981-E1876332BA36}" dt="2024-10-15T15:03:30.135" v="1300" actId="478"/>
      <pc:docMkLst>
        <pc:docMk/>
      </pc:docMkLst>
      <pc:sldChg chg="modSp mod">
        <pc:chgData name="Jenifer Prince Devaraj" userId="c3fb109c-09d1-42a6-93f4-69472d709861" providerId="ADAL" clId="{42AB3EA0-4F14-4A94-8981-E1876332BA36}" dt="2024-10-14T22:54:48.436" v="129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2AB3EA0-4F14-4A94-8981-E1876332BA36}" dt="2024-10-14T22:54:48.436" v="1295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42AB3EA0-4F14-4A94-8981-E1876332BA36}" dt="2024-10-14T18:04:17.125" v="146"/>
        <pc:sldMkLst>
          <pc:docMk/>
          <pc:sldMk cId="2008570622" sldId="768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2AB3EA0-4F14-4A94-8981-E1876332BA36}" dt="2024-10-13T17:18:13.644" v="77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modSp">
        <pc:chgData name="Jenifer Prince Devaraj" userId="c3fb109c-09d1-42a6-93f4-69472d709861" providerId="ADAL" clId="{42AB3EA0-4F14-4A94-8981-E1876332BA36}" dt="2024-10-14T18:04:17.125" v="146"/>
        <pc:sldMkLst>
          <pc:docMk/>
          <pc:sldMk cId="1470482929" sldId="830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1470482929" sldId="830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42AB3EA0-4F14-4A94-8981-E1876332BA36}" dt="2024-10-13T17:18:19.343" v="83" actId="47"/>
        <pc:sldMkLst>
          <pc:docMk/>
          <pc:sldMk cId="2044388595" sldId="857"/>
        </pc:sldMkLst>
      </pc:sldChg>
      <pc:sldChg chg="del">
        <pc:chgData name="Jenifer Prince Devaraj" userId="c3fb109c-09d1-42a6-93f4-69472d709861" providerId="ADAL" clId="{42AB3EA0-4F14-4A94-8981-E1876332BA36}" dt="2024-10-13T17:18:19.605" v="84" actId="47"/>
        <pc:sldMkLst>
          <pc:docMk/>
          <pc:sldMk cId="8379140" sldId="858"/>
        </pc:sldMkLst>
      </pc:sldChg>
      <pc:sldChg chg="del">
        <pc:chgData name="Jenifer Prince Devaraj" userId="c3fb109c-09d1-42a6-93f4-69472d709861" providerId="ADAL" clId="{42AB3EA0-4F14-4A94-8981-E1876332BA36}" dt="2024-10-13T17:18:19.818" v="85" actId="47"/>
        <pc:sldMkLst>
          <pc:docMk/>
          <pc:sldMk cId="2285748843" sldId="859"/>
        </pc:sldMkLst>
      </pc:sldChg>
      <pc:sldChg chg="del">
        <pc:chgData name="Jenifer Prince Devaraj" userId="c3fb109c-09d1-42a6-93f4-69472d709861" providerId="ADAL" clId="{42AB3EA0-4F14-4A94-8981-E1876332BA36}" dt="2024-10-13T17:18:20.197" v="86" actId="47"/>
        <pc:sldMkLst>
          <pc:docMk/>
          <pc:sldMk cId="3162076385" sldId="860"/>
        </pc:sldMkLst>
      </pc:sldChg>
      <pc:sldChg chg="del">
        <pc:chgData name="Jenifer Prince Devaraj" userId="c3fb109c-09d1-42a6-93f4-69472d709861" providerId="ADAL" clId="{42AB3EA0-4F14-4A94-8981-E1876332BA36}" dt="2024-10-13T17:18:20.418" v="87" actId="47"/>
        <pc:sldMkLst>
          <pc:docMk/>
          <pc:sldMk cId="4189639475" sldId="861"/>
        </pc:sldMkLst>
      </pc:sldChg>
      <pc:sldChg chg="del">
        <pc:chgData name="Jenifer Prince Devaraj" userId="c3fb109c-09d1-42a6-93f4-69472d709861" providerId="ADAL" clId="{42AB3EA0-4F14-4A94-8981-E1876332BA36}" dt="2024-10-13T17:18:20.903" v="88" actId="47"/>
        <pc:sldMkLst>
          <pc:docMk/>
          <pc:sldMk cId="2008632348" sldId="862"/>
        </pc:sldMkLst>
      </pc:sldChg>
      <pc:sldChg chg="del">
        <pc:chgData name="Jenifer Prince Devaraj" userId="c3fb109c-09d1-42a6-93f4-69472d709861" providerId="ADAL" clId="{42AB3EA0-4F14-4A94-8981-E1876332BA36}" dt="2024-10-13T17:18:17.923" v="78" actId="47"/>
        <pc:sldMkLst>
          <pc:docMk/>
          <pc:sldMk cId="407815642" sldId="864"/>
        </pc:sldMkLst>
      </pc:sldChg>
      <pc:sldChg chg="del">
        <pc:chgData name="Jenifer Prince Devaraj" userId="c3fb109c-09d1-42a6-93f4-69472d709861" providerId="ADAL" clId="{42AB3EA0-4F14-4A94-8981-E1876332BA36}" dt="2024-10-13T17:18:18.334" v="79" actId="47"/>
        <pc:sldMkLst>
          <pc:docMk/>
          <pc:sldMk cId="3007110750" sldId="866"/>
        </pc:sldMkLst>
      </pc:sldChg>
      <pc:sldChg chg="del">
        <pc:chgData name="Jenifer Prince Devaraj" userId="c3fb109c-09d1-42a6-93f4-69472d709861" providerId="ADAL" clId="{42AB3EA0-4F14-4A94-8981-E1876332BA36}" dt="2024-10-13T17:18:18.478" v="80" actId="47"/>
        <pc:sldMkLst>
          <pc:docMk/>
          <pc:sldMk cId="539876986" sldId="867"/>
        </pc:sldMkLst>
      </pc:sldChg>
      <pc:sldChg chg="del">
        <pc:chgData name="Jenifer Prince Devaraj" userId="c3fb109c-09d1-42a6-93f4-69472d709861" providerId="ADAL" clId="{42AB3EA0-4F14-4A94-8981-E1876332BA36}" dt="2024-10-13T17:18:18.750" v="81" actId="47"/>
        <pc:sldMkLst>
          <pc:docMk/>
          <pc:sldMk cId="1461010305" sldId="868"/>
        </pc:sldMkLst>
      </pc:sldChg>
      <pc:sldChg chg="del">
        <pc:chgData name="Jenifer Prince Devaraj" userId="c3fb109c-09d1-42a6-93f4-69472d709861" providerId="ADAL" clId="{42AB3EA0-4F14-4A94-8981-E1876332BA36}" dt="2024-10-13T17:18:19.072" v="82" actId="47"/>
        <pc:sldMkLst>
          <pc:docMk/>
          <pc:sldMk cId="1723961513" sldId="869"/>
        </pc:sldMkLst>
      </pc:sldChg>
      <pc:sldChg chg="del">
        <pc:chgData name="Jenifer Prince Devaraj" userId="c3fb109c-09d1-42a6-93f4-69472d709861" providerId="ADAL" clId="{42AB3EA0-4F14-4A94-8981-E1876332BA36}" dt="2024-10-13T17:18:24.892" v="94" actId="47"/>
        <pc:sldMkLst>
          <pc:docMk/>
          <pc:sldMk cId="723233846" sldId="870"/>
        </pc:sldMkLst>
      </pc:sldChg>
      <pc:sldChg chg="del">
        <pc:chgData name="Jenifer Prince Devaraj" userId="c3fb109c-09d1-42a6-93f4-69472d709861" providerId="ADAL" clId="{42AB3EA0-4F14-4A94-8981-E1876332BA36}" dt="2024-10-13T17:18:26.881" v="96" actId="47"/>
        <pc:sldMkLst>
          <pc:docMk/>
          <pc:sldMk cId="2721074833" sldId="872"/>
        </pc:sldMkLst>
      </pc:sldChg>
      <pc:sldChg chg="del">
        <pc:chgData name="Jenifer Prince Devaraj" userId="c3fb109c-09d1-42a6-93f4-69472d709861" providerId="ADAL" clId="{42AB3EA0-4F14-4A94-8981-E1876332BA36}" dt="2024-10-13T17:18:25.744" v="95" actId="47"/>
        <pc:sldMkLst>
          <pc:docMk/>
          <pc:sldMk cId="2180700843" sldId="873"/>
        </pc:sldMkLst>
      </pc:sldChg>
      <pc:sldChg chg="del">
        <pc:chgData name="Jenifer Prince Devaraj" userId="c3fb109c-09d1-42a6-93f4-69472d709861" providerId="ADAL" clId="{42AB3EA0-4F14-4A94-8981-E1876332BA36}" dt="2024-10-13T17:18:27.698" v="97" actId="47"/>
        <pc:sldMkLst>
          <pc:docMk/>
          <pc:sldMk cId="1494243525" sldId="874"/>
        </pc:sldMkLst>
      </pc:sldChg>
      <pc:sldChg chg="del">
        <pc:chgData name="Jenifer Prince Devaraj" userId="c3fb109c-09d1-42a6-93f4-69472d709861" providerId="ADAL" clId="{42AB3EA0-4F14-4A94-8981-E1876332BA36}" dt="2024-10-13T17:18:28.487" v="98" actId="47"/>
        <pc:sldMkLst>
          <pc:docMk/>
          <pc:sldMk cId="2581984711" sldId="875"/>
        </pc:sldMkLst>
      </pc:sldChg>
      <pc:sldChg chg="del">
        <pc:chgData name="Jenifer Prince Devaraj" userId="c3fb109c-09d1-42a6-93f4-69472d709861" providerId="ADAL" clId="{42AB3EA0-4F14-4A94-8981-E1876332BA36}" dt="2024-10-13T17:18:28.918" v="99" actId="47"/>
        <pc:sldMkLst>
          <pc:docMk/>
          <pc:sldMk cId="3619286198" sldId="876"/>
        </pc:sldMkLst>
      </pc:sldChg>
      <pc:sldChg chg="del">
        <pc:chgData name="Jenifer Prince Devaraj" userId="c3fb109c-09d1-42a6-93f4-69472d709861" providerId="ADAL" clId="{42AB3EA0-4F14-4A94-8981-E1876332BA36}" dt="2024-10-13T17:18:45.139" v="100" actId="47"/>
        <pc:sldMkLst>
          <pc:docMk/>
          <pc:sldMk cId="1041491374" sldId="877"/>
        </pc:sldMkLst>
      </pc:sldChg>
      <pc:sldChg chg="del">
        <pc:chgData name="Jenifer Prince Devaraj" userId="c3fb109c-09d1-42a6-93f4-69472d709861" providerId="ADAL" clId="{42AB3EA0-4F14-4A94-8981-E1876332BA36}" dt="2024-10-13T17:18:46.106" v="101" actId="47"/>
        <pc:sldMkLst>
          <pc:docMk/>
          <pc:sldMk cId="3216298659" sldId="883"/>
        </pc:sldMkLst>
      </pc:sldChg>
      <pc:sldChg chg="del">
        <pc:chgData name="Jenifer Prince Devaraj" userId="c3fb109c-09d1-42a6-93f4-69472d709861" providerId="ADAL" clId="{42AB3EA0-4F14-4A94-8981-E1876332BA36}" dt="2024-10-13T17:18:46.766" v="102" actId="47"/>
        <pc:sldMkLst>
          <pc:docMk/>
          <pc:sldMk cId="469006307" sldId="884"/>
        </pc:sldMkLst>
      </pc:sldChg>
      <pc:sldChg chg="del">
        <pc:chgData name="Jenifer Prince Devaraj" userId="c3fb109c-09d1-42a6-93f4-69472d709861" providerId="ADAL" clId="{42AB3EA0-4F14-4A94-8981-E1876332BA36}" dt="2024-10-13T17:18:51.378" v="103" actId="47"/>
        <pc:sldMkLst>
          <pc:docMk/>
          <pc:sldMk cId="2068040628" sldId="885"/>
        </pc:sldMkLst>
      </pc:sldChg>
      <pc:sldChg chg="del">
        <pc:chgData name="Jenifer Prince Devaraj" userId="c3fb109c-09d1-42a6-93f4-69472d709861" providerId="ADAL" clId="{42AB3EA0-4F14-4A94-8981-E1876332BA36}" dt="2024-10-13T17:18:52.097" v="104" actId="47"/>
        <pc:sldMkLst>
          <pc:docMk/>
          <pc:sldMk cId="2001660169" sldId="886"/>
        </pc:sldMkLst>
      </pc:sldChg>
      <pc:sldChg chg="del">
        <pc:chgData name="Jenifer Prince Devaraj" userId="c3fb109c-09d1-42a6-93f4-69472d709861" providerId="ADAL" clId="{42AB3EA0-4F14-4A94-8981-E1876332BA36}" dt="2024-10-13T17:18:52.532" v="105" actId="47"/>
        <pc:sldMkLst>
          <pc:docMk/>
          <pc:sldMk cId="1669833571" sldId="887"/>
        </pc:sldMkLst>
      </pc:sldChg>
      <pc:sldChg chg="del">
        <pc:chgData name="Jenifer Prince Devaraj" userId="c3fb109c-09d1-42a6-93f4-69472d709861" providerId="ADAL" clId="{42AB3EA0-4F14-4A94-8981-E1876332BA36}" dt="2024-10-13T17:18:53.056" v="106" actId="47"/>
        <pc:sldMkLst>
          <pc:docMk/>
          <pc:sldMk cId="2480477287" sldId="888"/>
        </pc:sldMkLst>
      </pc:sldChg>
      <pc:sldChg chg="del">
        <pc:chgData name="Jenifer Prince Devaraj" userId="c3fb109c-09d1-42a6-93f4-69472d709861" providerId="ADAL" clId="{42AB3EA0-4F14-4A94-8981-E1876332BA36}" dt="2024-10-13T17:18:53.634" v="107" actId="47"/>
        <pc:sldMkLst>
          <pc:docMk/>
          <pc:sldMk cId="1417817139" sldId="889"/>
        </pc:sldMkLst>
      </pc:sldChg>
      <pc:sldChg chg="del">
        <pc:chgData name="Jenifer Prince Devaraj" userId="c3fb109c-09d1-42a6-93f4-69472d709861" providerId="ADAL" clId="{42AB3EA0-4F14-4A94-8981-E1876332BA36}" dt="2024-10-13T17:18:54.674" v="109" actId="47"/>
        <pc:sldMkLst>
          <pc:docMk/>
          <pc:sldMk cId="3394818514" sldId="890"/>
        </pc:sldMkLst>
      </pc:sldChg>
      <pc:sldChg chg="del">
        <pc:chgData name="Jenifer Prince Devaraj" userId="c3fb109c-09d1-42a6-93f4-69472d709861" providerId="ADAL" clId="{42AB3EA0-4F14-4A94-8981-E1876332BA36}" dt="2024-10-13T17:18:54.074" v="108" actId="47"/>
        <pc:sldMkLst>
          <pc:docMk/>
          <pc:sldMk cId="14581685" sldId="891"/>
        </pc:sldMkLst>
      </pc:sldChg>
      <pc:sldChg chg="del">
        <pc:chgData name="Jenifer Prince Devaraj" userId="c3fb109c-09d1-42a6-93f4-69472d709861" providerId="ADAL" clId="{42AB3EA0-4F14-4A94-8981-E1876332BA36}" dt="2024-10-13T17:18:21.305" v="89" actId="47"/>
        <pc:sldMkLst>
          <pc:docMk/>
          <pc:sldMk cId="3823996469" sldId="894"/>
        </pc:sldMkLst>
      </pc:sldChg>
      <pc:sldChg chg="del">
        <pc:chgData name="Jenifer Prince Devaraj" userId="c3fb109c-09d1-42a6-93f4-69472d709861" providerId="ADAL" clId="{42AB3EA0-4F14-4A94-8981-E1876332BA36}" dt="2024-10-13T17:18:21.732" v="90" actId="47"/>
        <pc:sldMkLst>
          <pc:docMk/>
          <pc:sldMk cId="340148381" sldId="895"/>
        </pc:sldMkLst>
      </pc:sldChg>
      <pc:sldChg chg="del">
        <pc:chgData name="Jenifer Prince Devaraj" userId="c3fb109c-09d1-42a6-93f4-69472d709861" providerId="ADAL" clId="{42AB3EA0-4F14-4A94-8981-E1876332BA36}" dt="2024-10-13T17:18:22.640" v="91" actId="47"/>
        <pc:sldMkLst>
          <pc:docMk/>
          <pc:sldMk cId="3485092754" sldId="896"/>
        </pc:sldMkLst>
      </pc:sldChg>
      <pc:sldChg chg="del">
        <pc:chgData name="Jenifer Prince Devaraj" userId="c3fb109c-09d1-42a6-93f4-69472d709861" providerId="ADAL" clId="{42AB3EA0-4F14-4A94-8981-E1876332BA36}" dt="2024-10-13T17:18:22.928" v="92" actId="47"/>
        <pc:sldMkLst>
          <pc:docMk/>
          <pc:sldMk cId="1013055444" sldId="897"/>
        </pc:sldMkLst>
      </pc:sldChg>
      <pc:sldChg chg="del">
        <pc:chgData name="Jenifer Prince Devaraj" userId="c3fb109c-09d1-42a6-93f4-69472d709861" providerId="ADAL" clId="{42AB3EA0-4F14-4A94-8981-E1876332BA36}" dt="2024-10-13T17:18:23.860" v="93" actId="47"/>
        <pc:sldMkLst>
          <pc:docMk/>
          <pc:sldMk cId="2525029679" sldId="898"/>
        </pc:sldMkLst>
      </pc:sldChg>
      <pc:sldChg chg="addSp delSp modSp add del mod">
        <pc:chgData name="Jenifer Prince Devaraj" userId="c3fb109c-09d1-42a6-93f4-69472d709861" providerId="ADAL" clId="{42AB3EA0-4F14-4A94-8981-E1876332BA36}" dt="2024-10-14T22:52:47.882" v="1281" actId="47"/>
        <pc:sldMkLst>
          <pc:docMk/>
          <pc:sldMk cId="1642245249" sldId="899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1642245249" sldId="899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42AB3EA0-4F14-4A94-8981-E1876332BA36}" dt="2024-10-12T22:39:47.320" v="3" actId="478"/>
          <ac:spMkLst>
            <pc:docMk/>
            <pc:sldMk cId="1642245249" sldId="899"/>
            <ac:spMk id="8" creationId="{7208D789-5B68-E11D-4737-FD250A5F4FA9}"/>
          </ac:spMkLst>
        </pc:spChg>
        <pc:spChg chg="del">
          <ac:chgData name="Jenifer Prince Devaraj" userId="c3fb109c-09d1-42a6-93f4-69472d709861" providerId="ADAL" clId="{42AB3EA0-4F14-4A94-8981-E1876332BA36}" dt="2024-10-12T22:39:47.320" v="3" actId="478"/>
          <ac:spMkLst>
            <pc:docMk/>
            <pc:sldMk cId="1642245249" sldId="899"/>
            <ac:spMk id="21" creationId="{F3F23F60-8C46-F82A-189E-2431AB0B7324}"/>
          </ac:spMkLst>
        </pc:spChg>
        <pc:picChg chg="add">
          <ac:chgData name="Jenifer Prince Devaraj" userId="c3fb109c-09d1-42a6-93f4-69472d709861" providerId="ADAL" clId="{42AB3EA0-4F14-4A94-8981-E1876332BA36}" dt="2024-10-12T22:39:48.755" v="4" actId="22"/>
          <ac:picMkLst>
            <pc:docMk/>
            <pc:sldMk cId="1642245249" sldId="899"/>
            <ac:picMk id="6" creationId="{78410223-128D-61BB-EA1A-7352D0CD666C}"/>
          </ac:picMkLst>
        </pc:picChg>
        <pc:picChg chg="del mod">
          <ac:chgData name="Jenifer Prince Devaraj" userId="c3fb109c-09d1-42a6-93f4-69472d709861" providerId="ADAL" clId="{42AB3EA0-4F14-4A94-8981-E1876332BA36}" dt="2024-10-12T22:39:43.796" v="2" actId="478"/>
          <ac:picMkLst>
            <pc:docMk/>
            <pc:sldMk cId="1642245249" sldId="899"/>
            <ac:picMk id="17" creationId="{C0B11AE2-231F-35DC-AF6A-A05D3348A2F1}"/>
          </ac:picMkLst>
        </pc:picChg>
        <pc:picChg chg="del">
          <ac:chgData name="Jenifer Prince Devaraj" userId="c3fb109c-09d1-42a6-93f4-69472d709861" providerId="ADAL" clId="{42AB3EA0-4F14-4A94-8981-E1876332BA36}" dt="2024-10-12T22:39:47.320" v="3" actId="478"/>
          <ac:picMkLst>
            <pc:docMk/>
            <pc:sldMk cId="1642245249" sldId="899"/>
            <ac:picMk id="19" creationId="{CB8720D2-09F4-6031-261A-8F9C54FB62E6}"/>
          </ac:picMkLst>
        </pc:picChg>
        <pc:picChg chg="del">
          <ac:chgData name="Jenifer Prince Devaraj" userId="c3fb109c-09d1-42a6-93f4-69472d709861" providerId="ADAL" clId="{42AB3EA0-4F14-4A94-8981-E1876332BA36}" dt="2024-10-12T22:39:47.320" v="3" actId="478"/>
          <ac:picMkLst>
            <pc:docMk/>
            <pc:sldMk cId="1642245249" sldId="899"/>
            <ac:picMk id="25" creationId="{E1ECAF97-C86C-6FB3-4E4C-911A3FCE1BF6}"/>
          </ac:picMkLst>
        </pc:picChg>
        <pc:picChg chg="del">
          <ac:chgData name="Jenifer Prince Devaraj" userId="c3fb109c-09d1-42a6-93f4-69472d709861" providerId="ADAL" clId="{42AB3EA0-4F14-4A94-8981-E1876332BA36}" dt="2024-10-12T22:39:47.320" v="3" actId="478"/>
          <ac:picMkLst>
            <pc:docMk/>
            <pc:sldMk cId="1642245249" sldId="899"/>
            <ac:picMk id="27" creationId="{084E6FEA-0AA1-6410-375C-D5CB7A612945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18:04:17.125" v="146"/>
        <pc:sldMkLst>
          <pc:docMk/>
          <pc:sldMk cId="3873121201" sldId="900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3873121201" sldId="900"/>
            <ac:spMk id="2" creationId="{599D6D5D-84A5-2599-8C62-A39AD58B7439}"/>
          </ac:spMkLst>
        </pc:spChg>
        <pc:picChg chg="del">
          <ac:chgData name="Jenifer Prince Devaraj" userId="c3fb109c-09d1-42a6-93f4-69472d709861" providerId="ADAL" clId="{42AB3EA0-4F14-4A94-8981-E1876332BA36}" dt="2024-10-12T22:41:06.602" v="6" actId="478"/>
          <ac:picMkLst>
            <pc:docMk/>
            <pc:sldMk cId="3873121201" sldId="900"/>
            <ac:picMk id="6" creationId="{78410223-128D-61BB-EA1A-7352D0CD666C}"/>
          </ac:picMkLst>
        </pc:picChg>
        <pc:picChg chg="add">
          <ac:chgData name="Jenifer Prince Devaraj" userId="c3fb109c-09d1-42a6-93f4-69472d709861" providerId="ADAL" clId="{42AB3EA0-4F14-4A94-8981-E1876332BA36}" dt="2024-10-12T22:41:08.872" v="7" actId="22"/>
          <ac:picMkLst>
            <pc:docMk/>
            <pc:sldMk cId="3873121201" sldId="900"/>
            <ac:picMk id="7" creationId="{88B0D3C2-3D21-59EF-5DE7-F43FAB3C9F82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18:04:17.125" v="146"/>
        <pc:sldMkLst>
          <pc:docMk/>
          <pc:sldMk cId="2869541405" sldId="901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2869541405" sldId="901"/>
            <ac:spMk id="2" creationId="{599D6D5D-84A5-2599-8C62-A39AD58B7439}"/>
          </ac:spMkLst>
        </pc:spChg>
        <pc:picChg chg="add">
          <ac:chgData name="Jenifer Prince Devaraj" userId="c3fb109c-09d1-42a6-93f4-69472d709861" providerId="ADAL" clId="{42AB3EA0-4F14-4A94-8981-E1876332BA36}" dt="2024-10-12T22:41:40.570" v="10" actId="22"/>
          <ac:picMkLst>
            <pc:docMk/>
            <pc:sldMk cId="2869541405" sldId="901"/>
            <ac:picMk id="6" creationId="{4D4A9149-A12E-2203-48B3-D870B1E2316A}"/>
          </ac:picMkLst>
        </pc:picChg>
        <pc:picChg chg="del">
          <ac:chgData name="Jenifer Prince Devaraj" userId="c3fb109c-09d1-42a6-93f4-69472d709861" providerId="ADAL" clId="{42AB3EA0-4F14-4A94-8981-E1876332BA36}" dt="2024-10-12T22:41:38.475" v="9" actId="478"/>
          <ac:picMkLst>
            <pc:docMk/>
            <pc:sldMk cId="2869541405" sldId="901"/>
            <ac:picMk id="7" creationId="{88B0D3C2-3D21-59EF-5DE7-F43FAB3C9F82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19:05:21.075" v="227" actId="1076"/>
        <pc:sldMkLst>
          <pc:docMk/>
          <pc:sldMk cId="2596660028" sldId="902"/>
        </pc:sldMkLst>
        <pc:spChg chg="mod">
          <ac:chgData name="Jenifer Prince Devaraj" userId="c3fb109c-09d1-42a6-93f4-69472d709861" providerId="ADAL" clId="{42AB3EA0-4F14-4A94-8981-E1876332BA36}" dt="2024-10-14T18:04:35.662" v="147" actId="1076"/>
          <ac:spMkLst>
            <pc:docMk/>
            <pc:sldMk cId="2596660028" sldId="90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42AB3EA0-4F14-4A94-8981-E1876332BA36}" dt="2024-10-14T19:05:18.832" v="226" actId="14100"/>
          <ac:spMkLst>
            <pc:docMk/>
            <pc:sldMk cId="2596660028" sldId="902"/>
            <ac:spMk id="4" creationId="{9284117D-92BF-114D-75ED-7EC4CA266619}"/>
          </ac:spMkLst>
        </pc:spChg>
        <pc:picChg chg="del">
          <ac:chgData name="Jenifer Prince Devaraj" userId="c3fb109c-09d1-42a6-93f4-69472d709861" providerId="ADAL" clId="{42AB3EA0-4F14-4A94-8981-E1876332BA36}" dt="2024-10-12T22:41:58.841" v="12" actId="478"/>
          <ac:picMkLst>
            <pc:docMk/>
            <pc:sldMk cId="2596660028" sldId="902"/>
            <ac:picMk id="6" creationId="{4D4A9149-A12E-2203-48B3-D870B1E2316A}"/>
          </ac:picMkLst>
        </pc:picChg>
        <pc:picChg chg="add del">
          <ac:chgData name="Jenifer Prince Devaraj" userId="c3fb109c-09d1-42a6-93f4-69472d709861" providerId="ADAL" clId="{42AB3EA0-4F14-4A94-8981-E1876332BA36}" dt="2024-10-14T18:01:07.043" v="110" actId="478"/>
          <ac:picMkLst>
            <pc:docMk/>
            <pc:sldMk cId="2596660028" sldId="902"/>
            <ac:picMk id="7" creationId="{2814153F-50CF-ADA1-84D6-2D56280F9CE9}"/>
          </ac:picMkLst>
        </pc:picChg>
        <pc:picChg chg="add del mod">
          <ac:chgData name="Jenifer Prince Devaraj" userId="c3fb109c-09d1-42a6-93f4-69472d709861" providerId="ADAL" clId="{42AB3EA0-4F14-4A94-8981-E1876332BA36}" dt="2024-10-14T19:04:50.366" v="220" actId="478"/>
          <ac:picMkLst>
            <pc:docMk/>
            <pc:sldMk cId="2596660028" sldId="902"/>
            <ac:picMk id="8" creationId="{95C6C3FA-EA9D-AA32-61B8-DCAC44C8D455}"/>
          </ac:picMkLst>
        </pc:picChg>
        <pc:picChg chg="add mod">
          <ac:chgData name="Jenifer Prince Devaraj" userId="c3fb109c-09d1-42a6-93f4-69472d709861" providerId="ADAL" clId="{42AB3EA0-4F14-4A94-8981-E1876332BA36}" dt="2024-10-14T19:05:21.075" v="227" actId="1076"/>
          <ac:picMkLst>
            <pc:docMk/>
            <pc:sldMk cId="2596660028" sldId="902"/>
            <ac:picMk id="10" creationId="{4FA60C00-5388-5D76-3D3A-9111481DA0C6}"/>
          </ac:picMkLst>
        </pc:picChg>
      </pc:sldChg>
      <pc:sldChg chg="addSp delSp modSp add del mod">
        <pc:chgData name="Jenifer Prince Devaraj" userId="c3fb109c-09d1-42a6-93f4-69472d709861" providerId="ADAL" clId="{42AB3EA0-4F14-4A94-8981-E1876332BA36}" dt="2024-10-14T22:52:47.135" v="1280" actId="47"/>
        <pc:sldMkLst>
          <pc:docMk/>
          <pc:sldMk cId="3292156109" sldId="903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3292156109" sldId="903"/>
            <ac:spMk id="2" creationId="{599D6D5D-84A5-2599-8C62-A39AD58B7439}"/>
          </ac:spMkLst>
        </pc:spChg>
        <pc:picChg chg="add">
          <ac:chgData name="Jenifer Prince Devaraj" userId="c3fb109c-09d1-42a6-93f4-69472d709861" providerId="ADAL" clId="{42AB3EA0-4F14-4A94-8981-E1876332BA36}" dt="2024-10-12T22:48:49.272" v="16" actId="22"/>
          <ac:picMkLst>
            <pc:docMk/>
            <pc:sldMk cId="3292156109" sldId="903"/>
            <ac:picMk id="6" creationId="{4F79742E-102E-5D29-ECE1-C5329E24BB3D}"/>
          </ac:picMkLst>
        </pc:picChg>
        <pc:picChg chg="del">
          <ac:chgData name="Jenifer Prince Devaraj" userId="c3fb109c-09d1-42a6-93f4-69472d709861" providerId="ADAL" clId="{42AB3EA0-4F14-4A94-8981-E1876332BA36}" dt="2024-10-12T22:48:47.910" v="15" actId="478"/>
          <ac:picMkLst>
            <pc:docMk/>
            <pc:sldMk cId="3292156109" sldId="903"/>
            <ac:picMk id="7" creationId="{2814153F-50CF-ADA1-84D6-2D56280F9CE9}"/>
          </ac:picMkLst>
        </pc:picChg>
      </pc:sldChg>
      <pc:sldChg chg="delSp modSp mod">
        <pc:chgData name="Jenifer Prince Devaraj" userId="c3fb109c-09d1-42a6-93f4-69472d709861" providerId="ADAL" clId="{42AB3EA0-4F14-4A94-8981-E1876332BA36}" dt="2024-10-15T15:03:30.135" v="1300" actId="478"/>
        <pc:sldMkLst>
          <pc:docMk/>
          <pc:sldMk cId="1385351601" sldId="904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1385351601" sldId="904"/>
            <ac:spMk id="2" creationId="{599D6D5D-84A5-2599-8C62-A39AD58B7439}"/>
          </ac:spMkLst>
        </pc:spChg>
        <pc:picChg chg="mod">
          <ac:chgData name="Jenifer Prince Devaraj" userId="c3fb109c-09d1-42a6-93f4-69472d709861" providerId="ADAL" clId="{42AB3EA0-4F14-4A94-8981-E1876332BA36}" dt="2024-10-14T21:44:51.327" v="1090" actId="1036"/>
          <ac:picMkLst>
            <pc:docMk/>
            <pc:sldMk cId="1385351601" sldId="904"/>
            <ac:picMk id="16" creationId="{BBC91194-B413-5A29-6066-F70B58D58909}"/>
          </ac:picMkLst>
        </pc:picChg>
        <pc:picChg chg="del">
          <ac:chgData name="Jenifer Prince Devaraj" userId="c3fb109c-09d1-42a6-93f4-69472d709861" providerId="ADAL" clId="{42AB3EA0-4F14-4A94-8981-E1876332BA36}" dt="2024-10-15T15:03:30.135" v="1300" actId="478"/>
          <ac:picMkLst>
            <pc:docMk/>
            <pc:sldMk cId="1385351601" sldId="904"/>
            <ac:picMk id="24" creationId="{DA65A84A-8D15-95D6-7153-B9B9034D9216}"/>
          </ac:picMkLst>
        </pc:picChg>
      </pc:sldChg>
      <pc:sldChg chg="modSp">
        <pc:chgData name="Jenifer Prince Devaraj" userId="c3fb109c-09d1-42a6-93f4-69472d709861" providerId="ADAL" clId="{42AB3EA0-4F14-4A94-8981-E1876332BA36}" dt="2024-10-14T18:04:17.125" v="146"/>
        <pc:sldMkLst>
          <pc:docMk/>
          <pc:sldMk cId="364010252" sldId="905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364010252" sldId="905"/>
            <ac:spMk id="2" creationId="{599D6D5D-84A5-2599-8C62-A39AD58B7439}"/>
          </ac:spMkLst>
        </pc:spChg>
      </pc:sldChg>
      <pc:sldChg chg="modSp">
        <pc:chgData name="Jenifer Prince Devaraj" userId="c3fb109c-09d1-42a6-93f4-69472d709861" providerId="ADAL" clId="{42AB3EA0-4F14-4A94-8981-E1876332BA36}" dt="2024-10-14T18:04:17.125" v="146"/>
        <pc:sldMkLst>
          <pc:docMk/>
          <pc:sldMk cId="1221871679" sldId="906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1221871679" sldId="906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42AB3EA0-4F14-4A94-8981-E1876332BA36}" dt="2024-10-15T14:19:04.301" v="1298" actId="20577"/>
        <pc:sldMkLst>
          <pc:docMk/>
          <pc:sldMk cId="3917591223" sldId="907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3917591223" sldId="90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2AB3EA0-4F14-4A94-8981-E1876332BA36}" dt="2024-10-15T14:19:04.301" v="1298" actId="20577"/>
          <ac:spMkLst>
            <pc:docMk/>
            <pc:sldMk cId="3917591223" sldId="907"/>
            <ac:spMk id="23" creationId="{AF5BD116-B834-E385-7E3C-AC9F5FB9F155}"/>
          </ac:spMkLst>
        </pc:spChg>
      </pc:sldChg>
      <pc:sldChg chg="modSp">
        <pc:chgData name="Jenifer Prince Devaraj" userId="c3fb109c-09d1-42a6-93f4-69472d709861" providerId="ADAL" clId="{42AB3EA0-4F14-4A94-8981-E1876332BA36}" dt="2024-10-14T18:04:17.125" v="146"/>
        <pc:sldMkLst>
          <pc:docMk/>
          <pc:sldMk cId="4054369166" sldId="908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4054369166" sldId="908"/>
            <ac:spMk id="2" creationId="{599D6D5D-84A5-2599-8C62-A39AD58B7439}"/>
          </ac:spMkLst>
        </pc:spChg>
      </pc:sldChg>
      <pc:sldChg chg="delSp modSp mod">
        <pc:chgData name="Jenifer Prince Devaraj" userId="c3fb109c-09d1-42a6-93f4-69472d709861" providerId="ADAL" clId="{42AB3EA0-4F14-4A94-8981-E1876332BA36}" dt="2024-10-15T14:23:56.286" v="1299" actId="478"/>
        <pc:sldMkLst>
          <pc:docMk/>
          <pc:sldMk cId="3017285650" sldId="909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3017285650" sldId="909"/>
            <ac:spMk id="2" creationId="{599D6D5D-84A5-2599-8C62-A39AD58B7439}"/>
          </ac:spMkLst>
        </pc:spChg>
        <pc:picChg chg="del">
          <ac:chgData name="Jenifer Prince Devaraj" userId="c3fb109c-09d1-42a6-93f4-69472d709861" providerId="ADAL" clId="{42AB3EA0-4F14-4A94-8981-E1876332BA36}" dt="2024-10-15T14:23:56.286" v="1299" actId="478"/>
          <ac:picMkLst>
            <pc:docMk/>
            <pc:sldMk cId="3017285650" sldId="909"/>
            <ac:picMk id="7" creationId="{F8802705-EAC6-EEFB-C551-9A1FF88E980D}"/>
          </ac:picMkLst>
        </pc:picChg>
      </pc:sldChg>
      <pc:sldChg chg="modSp">
        <pc:chgData name="Jenifer Prince Devaraj" userId="c3fb109c-09d1-42a6-93f4-69472d709861" providerId="ADAL" clId="{42AB3EA0-4F14-4A94-8981-E1876332BA36}" dt="2024-10-14T18:04:17.125" v="146"/>
        <pc:sldMkLst>
          <pc:docMk/>
          <pc:sldMk cId="4220612636" sldId="910"/>
        </pc:sldMkLst>
        <pc:spChg chg="mod">
          <ac:chgData name="Jenifer Prince Devaraj" userId="c3fb109c-09d1-42a6-93f4-69472d709861" providerId="ADAL" clId="{42AB3EA0-4F14-4A94-8981-E1876332BA36}" dt="2024-10-14T18:04:17.125" v="146"/>
          <ac:spMkLst>
            <pc:docMk/>
            <pc:sldMk cId="4220612636" sldId="910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42AB3EA0-4F14-4A94-8981-E1876332BA36}" dt="2024-10-14T22:21:42.898" v="1103" actId="1076"/>
        <pc:sldMkLst>
          <pc:docMk/>
          <pc:sldMk cId="1954744972" sldId="911"/>
        </pc:sldMkLst>
        <pc:spChg chg="mod">
          <ac:chgData name="Jenifer Prince Devaraj" userId="c3fb109c-09d1-42a6-93f4-69472d709861" providerId="ADAL" clId="{42AB3EA0-4F14-4A94-8981-E1876332BA36}" dt="2024-10-14T19:42:35.249" v="850" actId="20577"/>
          <ac:spMkLst>
            <pc:docMk/>
            <pc:sldMk cId="1954744972" sldId="911"/>
            <ac:spMk id="4" creationId="{9284117D-92BF-114D-75ED-7EC4CA266619}"/>
          </ac:spMkLst>
        </pc:spChg>
        <pc:picChg chg="add del mod">
          <ac:chgData name="Jenifer Prince Devaraj" userId="c3fb109c-09d1-42a6-93f4-69472d709861" providerId="ADAL" clId="{42AB3EA0-4F14-4A94-8981-E1876332BA36}" dt="2024-10-14T22:21:36.971" v="1100" actId="478"/>
          <ac:picMkLst>
            <pc:docMk/>
            <pc:sldMk cId="1954744972" sldId="911"/>
            <ac:picMk id="6" creationId="{FA8BE557-5AC7-9112-0E09-2F571868D23D}"/>
          </ac:picMkLst>
        </pc:picChg>
        <pc:picChg chg="add mod">
          <ac:chgData name="Jenifer Prince Devaraj" userId="c3fb109c-09d1-42a6-93f4-69472d709861" providerId="ADAL" clId="{42AB3EA0-4F14-4A94-8981-E1876332BA36}" dt="2024-10-14T19:42:38.039" v="851" actId="1076"/>
          <ac:picMkLst>
            <pc:docMk/>
            <pc:sldMk cId="1954744972" sldId="911"/>
            <ac:picMk id="7" creationId="{3A1F28B0-C03F-D8EA-2FEF-2F64D316FFCE}"/>
          </ac:picMkLst>
        </pc:picChg>
        <pc:picChg chg="add mod">
          <ac:chgData name="Jenifer Prince Devaraj" userId="c3fb109c-09d1-42a6-93f4-69472d709861" providerId="ADAL" clId="{42AB3EA0-4F14-4A94-8981-E1876332BA36}" dt="2024-10-14T22:20:09.603" v="1098" actId="1076"/>
          <ac:picMkLst>
            <pc:docMk/>
            <pc:sldMk cId="1954744972" sldId="911"/>
            <ac:picMk id="8" creationId="{7963420E-A5A3-D499-EC60-43B63D5F0398}"/>
          </ac:picMkLst>
        </pc:picChg>
        <pc:picChg chg="del mod">
          <ac:chgData name="Jenifer Prince Devaraj" userId="c3fb109c-09d1-42a6-93f4-69472d709861" providerId="ADAL" clId="{42AB3EA0-4F14-4A94-8981-E1876332BA36}" dt="2024-10-14T19:24:55.221" v="627" actId="478"/>
          <ac:picMkLst>
            <pc:docMk/>
            <pc:sldMk cId="1954744972" sldId="911"/>
            <ac:picMk id="10" creationId="{4FA60C00-5388-5D76-3D3A-9111481DA0C6}"/>
          </ac:picMkLst>
        </pc:picChg>
        <pc:picChg chg="add mod">
          <ac:chgData name="Jenifer Prince Devaraj" userId="c3fb109c-09d1-42a6-93f4-69472d709861" providerId="ADAL" clId="{42AB3EA0-4F14-4A94-8981-E1876332BA36}" dt="2024-10-14T22:21:42.898" v="1103" actId="1076"/>
          <ac:picMkLst>
            <pc:docMk/>
            <pc:sldMk cId="1954744972" sldId="911"/>
            <ac:picMk id="11" creationId="{4DE6E360-031B-D356-209C-732A68884FE5}"/>
          </ac:picMkLst>
        </pc:picChg>
      </pc:sldChg>
      <pc:sldChg chg="addSp delSp modSp add del mod">
        <pc:chgData name="Jenifer Prince Devaraj" userId="c3fb109c-09d1-42a6-93f4-69472d709861" providerId="ADAL" clId="{42AB3EA0-4F14-4A94-8981-E1876332BA36}" dt="2024-10-14T19:35:46.692" v="789" actId="47"/>
        <pc:sldMkLst>
          <pc:docMk/>
          <pc:sldMk cId="598344571" sldId="912"/>
        </pc:sldMkLst>
        <pc:spChg chg="mod">
          <ac:chgData name="Jenifer Prince Devaraj" userId="c3fb109c-09d1-42a6-93f4-69472d709861" providerId="ADAL" clId="{42AB3EA0-4F14-4A94-8981-E1876332BA36}" dt="2024-10-14T19:25:15.121" v="630" actId="20577"/>
          <ac:spMkLst>
            <pc:docMk/>
            <pc:sldMk cId="598344571" sldId="912"/>
            <ac:spMk id="4" creationId="{9284117D-92BF-114D-75ED-7EC4CA266619}"/>
          </ac:spMkLst>
        </pc:spChg>
        <pc:spChg chg="add mod">
          <ac:chgData name="Jenifer Prince Devaraj" userId="c3fb109c-09d1-42a6-93f4-69472d709861" providerId="ADAL" clId="{42AB3EA0-4F14-4A94-8981-E1876332BA36}" dt="2024-10-14T19:28:05.966" v="690" actId="20577"/>
          <ac:spMkLst>
            <pc:docMk/>
            <pc:sldMk cId="598344571" sldId="912"/>
            <ac:spMk id="15" creationId="{CA000266-392C-3EC1-1F22-09A2968A1C68}"/>
          </ac:spMkLst>
        </pc:spChg>
        <pc:picChg chg="del">
          <ac:chgData name="Jenifer Prince Devaraj" userId="c3fb109c-09d1-42a6-93f4-69472d709861" providerId="ADAL" clId="{42AB3EA0-4F14-4A94-8981-E1876332BA36}" dt="2024-10-14T19:25:18.412" v="631" actId="478"/>
          <ac:picMkLst>
            <pc:docMk/>
            <pc:sldMk cId="598344571" sldId="912"/>
            <ac:picMk id="6" creationId="{FA8BE557-5AC7-9112-0E09-2F571868D23D}"/>
          </ac:picMkLst>
        </pc:picChg>
        <pc:picChg chg="del">
          <ac:chgData name="Jenifer Prince Devaraj" userId="c3fb109c-09d1-42a6-93f4-69472d709861" providerId="ADAL" clId="{42AB3EA0-4F14-4A94-8981-E1876332BA36}" dt="2024-10-14T19:25:20.079" v="632" actId="478"/>
          <ac:picMkLst>
            <pc:docMk/>
            <pc:sldMk cId="598344571" sldId="912"/>
            <ac:picMk id="7" creationId="{3A1F28B0-C03F-D8EA-2FEF-2F64D316FFCE}"/>
          </ac:picMkLst>
        </pc:picChg>
        <pc:picChg chg="add mod">
          <ac:chgData name="Jenifer Prince Devaraj" userId="c3fb109c-09d1-42a6-93f4-69472d709861" providerId="ADAL" clId="{42AB3EA0-4F14-4A94-8981-E1876332BA36}" dt="2024-10-14T19:25:42.579" v="635" actId="1076"/>
          <ac:picMkLst>
            <pc:docMk/>
            <pc:sldMk cId="598344571" sldId="912"/>
            <ac:picMk id="9" creationId="{CDC4DAD7-8F1B-8E1F-C686-EBF401EF88DB}"/>
          </ac:picMkLst>
        </pc:picChg>
        <pc:picChg chg="add mod">
          <ac:chgData name="Jenifer Prince Devaraj" userId="c3fb109c-09d1-42a6-93f4-69472d709861" providerId="ADAL" clId="{42AB3EA0-4F14-4A94-8981-E1876332BA36}" dt="2024-10-14T19:26:01.448" v="638" actId="1076"/>
          <ac:picMkLst>
            <pc:docMk/>
            <pc:sldMk cId="598344571" sldId="912"/>
            <ac:picMk id="11" creationId="{83E6F7B2-EFD6-9D3B-C726-EAC1A249E5B8}"/>
          </ac:picMkLst>
        </pc:picChg>
        <pc:picChg chg="add mod">
          <ac:chgData name="Jenifer Prince Devaraj" userId="c3fb109c-09d1-42a6-93f4-69472d709861" providerId="ADAL" clId="{42AB3EA0-4F14-4A94-8981-E1876332BA36}" dt="2024-10-14T19:26:44.344" v="641" actId="1076"/>
          <ac:picMkLst>
            <pc:docMk/>
            <pc:sldMk cId="598344571" sldId="912"/>
            <ac:picMk id="13" creationId="{E38B300E-0D18-CEB6-09ED-618C07A3C368}"/>
          </ac:picMkLst>
        </pc:picChg>
        <pc:picChg chg="add mod">
          <ac:chgData name="Jenifer Prince Devaraj" userId="c3fb109c-09d1-42a6-93f4-69472d709861" providerId="ADAL" clId="{42AB3EA0-4F14-4A94-8981-E1876332BA36}" dt="2024-10-14T19:28:14.005" v="694" actId="1076"/>
          <ac:picMkLst>
            <pc:docMk/>
            <pc:sldMk cId="598344571" sldId="912"/>
            <ac:picMk id="17" creationId="{5549AB3A-7EE8-B0A9-5F44-0E636EDEC9A8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22:41:24.873" v="1129" actId="14100"/>
        <pc:sldMkLst>
          <pc:docMk/>
          <pc:sldMk cId="1258067708" sldId="913"/>
        </pc:sldMkLst>
        <pc:spChg chg="mod">
          <ac:chgData name="Jenifer Prince Devaraj" userId="c3fb109c-09d1-42a6-93f4-69472d709861" providerId="ADAL" clId="{42AB3EA0-4F14-4A94-8981-E1876332BA36}" dt="2024-10-14T22:37:52.114" v="1127" actId="20577"/>
          <ac:spMkLst>
            <pc:docMk/>
            <pc:sldMk cId="1258067708" sldId="913"/>
            <ac:spMk id="15" creationId="{CA000266-392C-3EC1-1F22-09A2968A1C68}"/>
          </ac:spMkLst>
        </pc:spChg>
        <pc:picChg chg="add del mod">
          <ac:chgData name="Jenifer Prince Devaraj" userId="c3fb109c-09d1-42a6-93f4-69472d709861" providerId="ADAL" clId="{42AB3EA0-4F14-4A94-8981-E1876332BA36}" dt="2024-10-14T22:37:12.417" v="1115" actId="478"/>
          <ac:picMkLst>
            <pc:docMk/>
            <pc:sldMk cId="1258067708" sldId="913"/>
            <ac:picMk id="7" creationId="{33D78D79-1BDF-7436-9090-CD1B8BAA66D9}"/>
          </ac:picMkLst>
        </pc:picChg>
        <pc:picChg chg="add mod">
          <ac:chgData name="Jenifer Prince Devaraj" userId="c3fb109c-09d1-42a6-93f4-69472d709861" providerId="ADAL" clId="{42AB3EA0-4F14-4A94-8981-E1876332BA36}" dt="2024-10-14T22:41:24.873" v="1129" actId="14100"/>
          <ac:picMkLst>
            <pc:docMk/>
            <pc:sldMk cId="1258067708" sldId="913"/>
            <ac:picMk id="10" creationId="{26060B2E-2905-7EB1-89B4-FDFA411F2881}"/>
          </ac:picMkLst>
        </pc:picChg>
        <pc:picChg chg="del">
          <ac:chgData name="Jenifer Prince Devaraj" userId="c3fb109c-09d1-42a6-93f4-69472d709861" providerId="ADAL" clId="{42AB3EA0-4F14-4A94-8981-E1876332BA36}" dt="2024-10-14T22:22:11.767" v="1104" actId="478"/>
          <ac:picMkLst>
            <pc:docMk/>
            <pc:sldMk cId="1258067708" sldId="913"/>
            <ac:picMk id="11" creationId="{83E6F7B2-EFD6-9D3B-C726-EAC1A249E5B8}"/>
          </ac:picMkLst>
        </pc:picChg>
        <pc:picChg chg="del mod">
          <ac:chgData name="Jenifer Prince Devaraj" userId="c3fb109c-09d1-42a6-93f4-69472d709861" providerId="ADAL" clId="{42AB3EA0-4F14-4A94-8981-E1876332BA36}" dt="2024-10-14T22:22:22.573" v="1108" actId="478"/>
          <ac:picMkLst>
            <pc:docMk/>
            <pc:sldMk cId="1258067708" sldId="913"/>
            <ac:picMk id="13" creationId="{E38B300E-0D18-CEB6-09ED-618C07A3C368}"/>
          </ac:picMkLst>
        </pc:picChg>
        <pc:picChg chg="add mod">
          <ac:chgData name="Jenifer Prince Devaraj" userId="c3fb109c-09d1-42a6-93f4-69472d709861" providerId="ADAL" clId="{42AB3EA0-4F14-4A94-8981-E1876332BA36}" dt="2024-10-14T22:37:20.936" v="1119"/>
          <ac:picMkLst>
            <pc:docMk/>
            <pc:sldMk cId="1258067708" sldId="913"/>
            <ac:picMk id="14" creationId="{256E08BB-6144-28E0-1CE6-5F95AF3EE5A9}"/>
          </ac:picMkLst>
        </pc:picChg>
        <pc:picChg chg="del mod">
          <ac:chgData name="Jenifer Prince Devaraj" userId="c3fb109c-09d1-42a6-93f4-69472d709861" providerId="ADAL" clId="{42AB3EA0-4F14-4A94-8981-E1876332BA36}" dt="2024-10-14T19:32:29.514" v="713" actId="478"/>
          <ac:picMkLst>
            <pc:docMk/>
            <pc:sldMk cId="1258067708" sldId="913"/>
            <ac:picMk id="17" creationId="{5549AB3A-7EE8-B0A9-5F44-0E636EDEC9A8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22:44:51.977" v="1233" actId="1076"/>
        <pc:sldMkLst>
          <pc:docMk/>
          <pc:sldMk cId="284239653" sldId="914"/>
        </pc:sldMkLst>
        <pc:spChg chg="mod">
          <ac:chgData name="Jenifer Prince Devaraj" userId="c3fb109c-09d1-42a6-93f4-69472d709861" providerId="ADAL" clId="{42AB3EA0-4F14-4A94-8981-E1876332BA36}" dt="2024-10-14T22:44:28.615" v="1229" actId="20577"/>
          <ac:spMkLst>
            <pc:docMk/>
            <pc:sldMk cId="284239653" sldId="914"/>
            <ac:spMk id="15" creationId="{CA000266-392C-3EC1-1F22-09A2968A1C68}"/>
          </ac:spMkLst>
        </pc:spChg>
        <pc:picChg chg="add del mod">
          <ac:chgData name="Jenifer Prince Devaraj" userId="c3fb109c-09d1-42a6-93f4-69472d709861" providerId="ADAL" clId="{42AB3EA0-4F14-4A94-8981-E1876332BA36}" dt="2024-10-14T22:41:43.621" v="1133" actId="478"/>
          <ac:picMkLst>
            <pc:docMk/>
            <pc:sldMk cId="284239653" sldId="914"/>
            <ac:picMk id="7" creationId="{8B1AE01D-4215-5A4D-A8F4-B96CF94DB856}"/>
          </ac:picMkLst>
        </pc:picChg>
        <pc:picChg chg="del">
          <ac:chgData name="Jenifer Prince Devaraj" userId="c3fb109c-09d1-42a6-93f4-69472d709861" providerId="ADAL" clId="{42AB3EA0-4F14-4A94-8981-E1876332BA36}" dt="2024-10-14T19:30:07.843" v="702" actId="478"/>
          <ac:picMkLst>
            <pc:docMk/>
            <pc:sldMk cId="284239653" sldId="914"/>
            <ac:picMk id="9" creationId="{CDC4DAD7-8F1B-8E1F-C686-EBF401EF88DB}"/>
          </ac:picMkLst>
        </pc:picChg>
        <pc:picChg chg="add del mod">
          <ac:chgData name="Jenifer Prince Devaraj" userId="c3fb109c-09d1-42a6-93f4-69472d709861" providerId="ADAL" clId="{42AB3EA0-4F14-4A94-8981-E1876332BA36}" dt="2024-10-14T21:36:45.484" v="1088" actId="478"/>
          <ac:picMkLst>
            <pc:docMk/>
            <pc:sldMk cId="284239653" sldId="914"/>
            <ac:picMk id="10" creationId="{FD14795E-4F6F-F0EC-B2E3-7FDA7D97F7FE}"/>
          </ac:picMkLst>
        </pc:picChg>
        <pc:picChg chg="del">
          <ac:chgData name="Jenifer Prince Devaraj" userId="c3fb109c-09d1-42a6-93f4-69472d709861" providerId="ADAL" clId="{42AB3EA0-4F14-4A94-8981-E1876332BA36}" dt="2024-10-14T19:30:06.567" v="701" actId="478"/>
          <ac:picMkLst>
            <pc:docMk/>
            <pc:sldMk cId="284239653" sldId="914"/>
            <ac:picMk id="11" creationId="{83E6F7B2-EFD6-9D3B-C726-EAC1A249E5B8}"/>
          </ac:picMkLst>
        </pc:picChg>
        <pc:picChg chg="del">
          <ac:chgData name="Jenifer Prince Devaraj" userId="c3fb109c-09d1-42a6-93f4-69472d709861" providerId="ADAL" clId="{42AB3EA0-4F14-4A94-8981-E1876332BA36}" dt="2024-10-14T19:30:05.072" v="700" actId="478"/>
          <ac:picMkLst>
            <pc:docMk/>
            <pc:sldMk cId="284239653" sldId="914"/>
            <ac:picMk id="13" creationId="{E38B300E-0D18-CEB6-09ED-618C07A3C368}"/>
          </ac:picMkLst>
        </pc:picChg>
        <pc:picChg chg="add mod">
          <ac:chgData name="Jenifer Prince Devaraj" userId="c3fb109c-09d1-42a6-93f4-69472d709861" providerId="ADAL" clId="{42AB3EA0-4F14-4A94-8981-E1876332BA36}" dt="2024-10-14T22:22:49.476" v="1114" actId="1076"/>
          <ac:picMkLst>
            <pc:docMk/>
            <pc:sldMk cId="284239653" sldId="914"/>
            <ac:picMk id="14" creationId="{7406FBF7-6907-6971-CA02-6BC64AAEC140}"/>
          </ac:picMkLst>
        </pc:picChg>
        <pc:picChg chg="del mod">
          <ac:chgData name="Jenifer Prince Devaraj" userId="c3fb109c-09d1-42a6-93f4-69472d709861" providerId="ADAL" clId="{42AB3EA0-4F14-4A94-8981-E1876332BA36}" dt="2024-10-14T22:22:43.627" v="1111" actId="478"/>
          <ac:picMkLst>
            <pc:docMk/>
            <pc:sldMk cId="284239653" sldId="914"/>
            <ac:picMk id="17" creationId="{5549AB3A-7EE8-B0A9-5F44-0E636EDEC9A8}"/>
          </ac:picMkLst>
        </pc:picChg>
        <pc:picChg chg="add mod">
          <ac:chgData name="Jenifer Prince Devaraj" userId="c3fb109c-09d1-42a6-93f4-69472d709861" providerId="ADAL" clId="{42AB3EA0-4F14-4A94-8981-E1876332BA36}" dt="2024-10-14T22:41:48.750" v="1136" actId="1076"/>
          <ac:picMkLst>
            <pc:docMk/>
            <pc:sldMk cId="284239653" sldId="914"/>
            <ac:picMk id="18" creationId="{096CDEAE-CF88-3AC5-9858-CEF7B07AF2D1}"/>
          </ac:picMkLst>
        </pc:picChg>
        <pc:picChg chg="add mod">
          <ac:chgData name="Jenifer Prince Devaraj" userId="c3fb109c-09d1-42a6-93f4-69472d709861" providerId="ADAL" clId="{42AB3EA0-4F14-4A94-8981-E1876332BA36}" dt="2024-10-14T22:44:51.977" v="1233" actId="1076"/>
          <ac:picMkLst>
            <pc:docMk/>
            <pc:sldMk cId="284239653" sldId="914"/>
            <ac:picMk id="20" creationId="{C6301BC8-6130-15A4-234C-297877AE98CC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22:50:19.935" v="1276" actId="1076"/>
        <pc:sldMkLst>
          <pc:docMk/>
          <pc:sldMk cId="3653045120" sldId="915"/>
        </pc:sldMkLst>
        <pc:spChg chg="mod">
          <ac:chgData name="Jenifer Prince Devaraj" userId="c3fb109c-09d1-42a6-93f4-69472d709861" providerId="ADAL" clId="{42AB3EA0-4F14-4A94-8981-E1876332BA36}" dt="2024-10-14T22:46:32.272" v="1237" actId="6549"/>
          <ac:spMkLst>
            <pc:docMk/>
            <pc:sldMk cId="3653045120" sldId="915"/>
            <ac:spMk id="15" creationId="{CA000266-392C-3EC1-1F22-09A2968A1C68}"/>
          </ac:spMkLst>
        </pc:spChg>
        <pc:spChg chg="add mod">
          <ac:chgData name="Jenifer Prince Devaraj" userId="c3fb109c-09d1-42a6-93f4-69472d709861" providerId="ADAL" clId="{42AB3EA0-4F14-4A94-8981-E1876332BA36}" dt="2024-10-14T22:50:11.390" v="1272" actId="20577"/>
          <ac:spMkLst>
            <pc:docMk/>
            <pc:sldMk cId="3653045120" sldId="915"/>
            <ac:spMk id="19" creationId="{F774E7BD-CABF-E297-5DE8-448C51744EF5}"/>
          </ac:spMkLst>
        </pc:spChg>
        <pc:picChg chg="del">
          <ac:chgData name="Jenifer Prince Devaraj" userId="c3fb109c-09d1-42a6-93f4-69472d709861" providerId="ADAL" clId="{42AB3EA0-4F14-4A94-8981-E1876332BA36}" dt="2024-10-14T19:45:54.777" v="878" actId="478"/>
          <ac:picMkLst>
            <pc:docMk/>
            <pc:sldMk cId="3653045120" sldId="915"/>
            <ac:picMk id="7" creationId="{8B1AE01D-4215-5A4D-A8F4-B96CF94DB856}"/>
          </ac:picMkLst>
        </pc:picChg>
        <pc:picChg chg="add del mod">
          <ac:chgData name="Jenifer Prince Devaraj" userId="c3fb109c-09d1-42a6-93f4-69472d709861" providerId="ADAL" clId="{42AB3EA0-4F14-4A94-8981-E1876332BA36}" dt="2024-10-14T22:46:24.854" v="1235" actId="478"/>
          <ac:picMkLst>
            <pc:docMk/>
            <pc:sldMk cId="3653045120" sldId="915"/>
            <ac:picMk id="8" creationId="{2CEBA080-9898-0B7E-B96A-A5422B59B42A}"/>
          </ac:picMkLst>
        </pc:picChg>
        <pc:picChg chg="del">
          <ac:chgData name="Jenifer Prince Devaraj" userId="c3fb109c-09d1-42a6-93f4-69472d709861" providerId="ADAL" clId="{42AB3EA0-4F14-4A94-8981-E1876332BA36}" dt="2024-10-14T19:45:56.088" v="879" actId="478"/>
          <ac:picMkLst>
            <pc:docMk/>
            <pc:sldMk cId="3653045120" sldId="915"/>
            <ac:picMk id="10" creationId="{FD14795E-4F6F-F0EC-B2E3-7FDA7D97F7FE}"/>
          </ac:picMkLst>
        </pc:picChg>
        <pc:picChg chg="add del mod">
          <ac:chgData name="Jenifer Prince Devaraj" userId="c3fb109c-09d1-42a6-93f4-69472d709861" providerId="ADAL" clId="{42AB3EA0-4F14-4A94-8981-E1876332BA36}" dt="2024-10-14T22:46:22.880" v="1234" actId="478"/>
          <ac:picMkLst>
            <pc:docMk/>
            <pc:sldMk cId="3653045120" sldId="915"/>
            <ac:picMk id="11" creationId="{AD953266-7C28-05FA-6497-94740FEE6620}"/>
          </ac:picMkLst>
        </pc:picChg>
        <pc:picChg chg="add del mod">
          <ac:chgData name="Jenifer Prince Devaraj" userId="c3fb109c-09d1-42a6-93f4-69472d709861" providerId="ADAL" clId="{42AB3EA0-4F14-4A94-8981-E1876332BA36}" dt="2024-10-14T22:46:33.893" v="1238" actId="478"/>
          <ac:picMkLst>
            <pc:docMk/>
            <pc:sldMk cId="3653045120" sldId="915"/>
            <ac:picMk id="13" creationId="{D3833FBB-AFB1-40E8-F704-78FEC2AAE086}"/>
          </ac:picMkLst>
        </pc:picChg>
        <pc:picChg chg="add mod">
          <ac:chgData name="Jenifer Prince Devaraj" userId="c3fb109c-09d1-42a6-93f4-69472d709861" providerId="ADAL" clId="{42AB3EA0-4F14-4A94-8981-E1876332BA36}" dt="2024-10-14T22:46:38.737" v="1241" actId="1076"/>
          <ac:picMkLst>
            <pc:docMk/>
            <pc:sldMk cId="3653045120" sldId="915"/>
            <ac:picMk id="16" creationId="{242E1AEF-5DCC-7E72-5CF1-2F244D14D977}"/>
          </ac:picMkLst>
        </pc:picChg>
        <pc:picChg chg="del">
          <ac:chgData name="Jenifer Prince Devaraj" userId="c3fb109c-09d1-42a6-93f4-69472d709861" providerId="ADAL" clId="{42AB3EA0-4F14-4A94-8981-E1876332BA36}" dt="2024-10-14T19:45:49.618" v="876" actId="478"/>
          <ac:picMkLst>
            <pc:docMk/>
            <pc:sldMk cId="3653045120" sldId="915"/>
            <ac:picMk id="17" creationId="{5549AB3A-7EE8-B0A9-5F44-0E636EDEC9A8}"/>
          </ac:picMkLst>
        </pc:picChg>
        <pc:picChg chg="add mod">
          <ac:chgData name="Jenifer Prince Devaraj" userId="c3fb109c-09d1-42a6-93f4-69472d709861" providerId="ADAL" clId="{42AB3EA0-4F14-4A94-8981-E1876332BA36}" dt="2024-10-14T22:50:19.935" v="1276" actId="1076"/>
          <ac:picMkLst>
            <pc:docMk/>
            <pc:sldMk cId="3653045120" sldId="915"/>
            <ac:picMk id="21" creationId="{59CACDD1-B593-1F58-115C-1505ED7F6334}"/>
          </ac:picMkLst>
        </pc:picChg>
      </pc:sldChg>
      <pc:sldChg chg="addSp delSp modSp add mod">
        <pc:chgData name="Jenifer Prince Devaraj" userId="c3fb109c-09d1-42a6-93f4-69472d709861" providerId="ADAL" clId="{42AB3EA0-4F14-4A94-8981-E1876332BA36}" dt="2024-10-14T22:52:02.738" v="1279" actId="1076"/>
        <pc:sldMkLst>
          <pc:docMk/>
          <pc:sldMk cId="4099217159" sldId="916"/>
        </pc:sldMkLst>
        <pc:spChg chg="mod">
          <ac:chgData name="Jenifer Prince Devaraj" userId="c3fb109c-09d1-42a6-93f4-69472d709861" providerId="ADAL" clId="{42AB3EA0-4F14-4A94-8981-E1876332BA36}" dt="2024-10-14T19:50:22.467" v="1087" actId="20577"/>
          <ac:spMkLst>
            <pc:docMk/>
            <pc:sldMk cId="4099217159" sldId="916"/>
            <ac:spMk id="15" creationId="{CA000266-392C-3EC1-1F22-09A2968A1C68}"/>
          </ac:spMkLst>
        </pc:spChg>
        <pc:picChg chg="add mod">
          <ac:chgData name="Jenifer Prince Devaraj" userId="c3fb109c-09d1-42a6-93f4-69472d709861" providerId="ADAL" clId="{42AB3EA0-4F14-4A94-8981-E1876332BA36}" dt="2024-10-14T22:52:02.738" v="1279" actId="1076"/>
          <ac:picMkLst>
            <pc:docMk/>
            <pc:sldMk cId="4099217159" sldId="916"/>
            <ac:picMk id="6" creationId="{B5324ADA-5B06-D9AE-F65C-60098B687703}"/>
          </ac:picMkLst>
        </pc:picChg>
        <pc:picChg chg="del">
          <ac:chgData name="Jenifer Prince Devaraj" userId="c3fb109c-09d1-42a6-93f4-69472d709861" providerId="ADAL" clId="{42AB3EA0-4F14-4A94-8981-E1876332BA36}" dt="2024-10-14T19:50:13.076" v="1082" actId="478"/>
          <ac:picMkLst>
            <pc:docMk/>
            <pc:sldMk cId="4099217159" sldId="916"/>
            <ac:picMk id="8" creationId="{2CEBA080-9898-0B7E-B96A-A5422B59B42A}"/>
          </ac:picMkLst>
        </pc:picChg>
        <pc:picChg chg="del">
          <ac:chgData name="Jenifer Prince Devaraj" userId="c3fb109c-09d1-42a6-93f4-69472d709861" providerId="ADAL" clId="{42AB3EA0-4F14-4A94-8981-E1876332BA36}" dt="2024-10-14T19:50:18.755" v="1084" actId="478"/>
          <ac:picMkLst>
            <pc:docMk/>
            <pc:sldMk cId="4099217159" sldId="916"/>
            <ac:picMk id="11" creationId="{AD953266-7C28-05FA-6497-94740FEE6620}"/>
          </ac:picMkLst>
        </pc:picChg>
        <pc:picChg chg="del">
          <ac:chgData name="Jenifer Prince Devaraj" userId="c3fb109c-09d1-42a6-93f4-69472d709861" providerId="ADAL" clId="{42AB3EA0-4F14-4A94-8981-E1876332BA36}" dt="2024-10-14T19:50:20.058" v="1085" actId="478"/>
          <ac:picMkLst>
            <pc:docMk/>
            <pc:sldMk cId="4099217159" sldId="916"/>
            <ac:picMk id="13" creationId="{D3833FBB-AFB1-40E8-F704-78FEC2AAE08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6.png"/><Relationship Id="rId7" Type="http://schemas.openxmlformats.org/officeDocument/2006/relationships/image" Target="../media/image4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8.png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Fourier Transform </a:t>
            </a:r>
            <a:r>
              <a:rPr lang="en-GB" sz="2400" b="1">
                <a:latin typeface="Arial"/>
                <a:cs typeface="Arial"/>
              </a:rPr>
              <a:t>&amp; Inverse FT -</a:t>
            </a:r>
            <a:r>
              <a:rPr lang="en-GB" sz="2400" b="1" dirty="0">
                <a:latin typeface="Arial"/>
                <a:cs typeface="Arial"/>
              </a:rPr>
              <a:t> Examples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Fourier Transform –Examples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Inverse Fourier Transform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1A0FCCC-ADA4-04C9-636A-77E20FEC2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9725" y="4496652"/>
            <a:ext cx="4476750" cy="9620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D65AAB-EBD5-2BBE-1DEE-A16ADD5F1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200" y="1490662"/>
            <a:ext cx="6781800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121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C91194-B413-5A29-6066-F70B58D5890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8956" y="2655480"/>
            <a:ext cx="4732034" cy="8666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88FC97-6D28-D661-FC42-9E0F134EC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957" y="1520362"/>
            <a:ext cx="5187043" cy="76243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53FFEE-8A92-9F78-377E-39B0EDBFAB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956" y="3928700"/>
            <a:ext cx="7837715" cy="84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351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6D6638-66C4-F147-99CB-C2586A576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71" y="1633537"/>
            <a:ext cx="6147707" cy="81296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/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Multiply and divide by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we get,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blipFill>
                <a:blip r:embed="rId4"/>
                <a:stretch>
                  <a:fillRect l="-1229" b="-106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8AFFA8F9-701B-33D4-3FDB-EB09CDC7DD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471" y="3420629"/>
            <a:ext cx="6855278" cy="7586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33239" y="2295716"/>
            <a:ext cx="2032226" cy="7045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B0DF74-B982-65FD-ACD6-33A6F87D11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71" y="4179251"/>
            <a:ext cx="7390039" cy="8400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771" y="5119530"/>
            <a:ext cx="7390039" cy="691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10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49567" y="1638912"/>
            <a:ext cx="2032226" cy="7045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5" y="2011480"/>
            <a:ext cx="7390039" cy="691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285855-F264-AAF5-3361-9AADAD0169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70" y="3029630"/>
            <a:ext cx="6330043" cy="7632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4441F5-A798-8E3A-0C34-B518EC4AE517}"/>
              </a:ext>
            </a:extLst>
          </p:cNvPr>
          <p:cNvSpPr txBox="1"/>
          <p:nvPr/>
        </p:nvSpPr>
        <p:spPr>
          <a:xfrm>
            <a:off x="162497" y="1408526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Get the minus sign inside the brackets,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0945B0-3082-D0B5-F9ED-8F4EE2DCB3DF}"/>
              </a:ext>
            </a:extLst>
          </p:cNvPr>
          <p:cNvSpPr txBox="1"/>
          <p:nvPr/>
        </p:nvSpPr>
        <p:spPr>
          <a:xfrm>
            <a:off x="222368" y="3786124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Rearrange the terms,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40D375-85DC-0788-2E3D-978ACD634D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885" y="4254015"/>
            <a:ext cx="6215742" cy="7231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60A91A0-D957-D750-0FC1-61EE430683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970" y="5239035"/>
            <a:ext cx="7485289" cy="69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871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25092" y="1271279"/>
            <a:ext cx="2032226" cy="7045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D30C1B-B3E1-3786-10AC-7E352DD40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07" y="1399323"/>
            <a:ext cx="6632715" cy="638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6087811-F834-EB01-2232-BFC505639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969" y="2263316"/>
            <a:ext cx="6210980" cy="7603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945BE3-79E7-5978-8270-5E8F77F44A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885" y="3245032"/>
            <a:ext cx="4010025" cy="50532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9E0B270-DC1A-5739-3DAF-EFB41937EF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885" y="4038783"/>
            <a:ext cx="3073064" cy="45931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F5BD116-B834-E385-7E3C-AC9F5FB9F155}"/>
              </a:ext>
            </a:extLst>
          </p:cNvPr>
          <p:cNvSpPr txBox="1"/>
          <p:nvPr/>
        </p:nvSpPr>
        <p:spPr>
          <a:xfrm>
            <a:off x="710207" y="4686131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Multiply and divide by 2 in the 2</a:t>
            </a:r>
            <a:r>
              <a:rPr lang="en-GB" baseline="30000" dirty="0">
                <a:latin typeface="Book Antiqua" panose="02040602050305030304" pitchFamily="18" charset="0"/>
              </a:rPr>
              <a:t>nd</a:t>
            </a:r>
            <a:r>
              <a:rPr lang="en-GB" dirty="0">
                <a:latin typeface="Book Antiqua" panose="02040602050305030304" pitchFamily="18" charset="0"/>
              </a:rPr>
              <a:t> term above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4122060-C8C6-896B-C408-F2D4DF3AEA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885" y="5164103"/>
            <a:ext cx="4146776" cy="76034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987E65E-E173-3239-B448-351AEDD0AFA3}"/>
              </a:ext>
            </a:extLst>
          </p:cNvPr>
          <p:cNvCxnSpPr/>
          <p:nvPr/>
        </p:nvCxnSpPr>
        <p:spPr>
          <a:xfrm>
            <a:off x="6041571" y="3190723"/>
            <a:ext cx="0" cy="340384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C6D3CE72-7D1F-A434-22D9-61D1C9167D19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55303" y="3550756"/>
            <a:ext cx="1683357" cy="63832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DDB526-67D6-F8BA-26C3-55732FE6EC14}"/>
              </a:ext>
            </a:extLst>
          </p:cNvPr>
          <p:cNvSpPr txBox="1"/>
          <p:nvPr/>
        </p:nvSpPr>
        <p:spPr>
          <a:xfrm>
            <a:off x="6245593" y="3137887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formula,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26E0C235-665B-E9F6-5D5C-1CDAF41B0C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7242" y="4395283"/>
            <a:ext cx="3531054" cy="36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91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802705-EAC6-EEFB-C551-9A1FF88E9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4" y="1346764"/>
            <a:ext cx="9247414" cy="5999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5AB807-5BFA-46F9-DB7C-F33B7759F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2490463"/>
            <a:ext cx="4672693" cy="9255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D01EB7-D4E2-9259-6810-F2C043F4CE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015" y="3442029"/>
            <a:ext cx="2218644" cy="7854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ADEA074-D0AD-8766-EFA0-33F33E58D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4328" y="4439424"/>
            <a:ext cx="3356882" cy="6658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654F74E-31F3-45F5-3916-A09BE1F788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828" y="5203218"/>
            <a:ext cx="3737882" cy="74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1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4FC0E6-A45A-ADC7-05AF-76F619DF7E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096125"/>
            <a:ext cx="5475922" cy="8508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E645BD7-7E58-FA41-AD1A-AD812D669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778" y="3849551"/>
            <a:ext cx="3736684" cy="8955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D5CBEED-A472-4D17-DBA6-E1B83DA4DCF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898296" y="1998982"/>
            <a:ext cx="2981054" cy="5999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12EEB62-C230-4DBA-630B-73A736259084}"/>
              </a:ext>
            </a:extLst>
          </p:cNvPr>
          <p:cNvSpPr txBox="1"/>
          <p:nvPr/>
        </p:nvSpPr>
        <p:spPr>
          <a:xfrm>
            <a:off x="755377" y="2911729"/>
            <a:ext cx="8508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Rearrange and write the exponential terms to have minus sign, this will lead the term in decaying exponential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92889A5-2E49-F926-A097-330AB95980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789" y="5036611"/>
            <a:ext cx="4611461" cy="84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285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CA7963-DED5-D32E-4EE8-7DF569138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4" y="1346764"/>
            <a:ext cx="9247414" cy="5999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8D574F8-ADA0-06F3-8663-6F540008A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1" y="2372865"/>
            <a:ext cx="4161744" cy="8468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C5928C-FA8A-BA92-67EC-E010F24471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4415" y="4693035"/>
            <a:ext cx="3153115" cy="9398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/>
              <p:nvPr/>
            </p:nvSpPr>
            <p:spPr>
              <a:xfrm>
                <a:off x="488677" y="3241716"/>
                <a:ext cx="9247414" cy="1460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Recall that, if there were real parts in the exponent (for example, if the term was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𝛼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𝑗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</m:d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where 𝛼&gt;0), 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part would cause the exponential to decay to zero as 𝑡→∞. 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77" y="3241716"/>
                <a:ext cx="9247414" cy="1460656"/>
              </a:xfrm>
              <a:prstGeom prst="rect">
                <a:avLst/>
              </a:prstGeom>
              <a:blipFill>
                <a:blip r:embed="rId5"/>
                <a:stretch>
                  <a:fillRect l="-659" r="-725" b="-71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369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CA7963-DED5-D32E-4EE8-7DF569138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14" y="1346764"/>
            <a:ext cx="9247414" cy="5999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A68D8E-981B-3703-3AA0-A4BA1DE7C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42" y="1934466"/>
            <a:ext cx="3863076" cy="10294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450926-3B9A-0D96-95CA-D06F269103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742" y="3146208"/>
            <a:ext cx="4159023" cy="7836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C4FCB1-FEFC-AEC9-152D-CE81008B23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742" y="4054095"/>
            <a:ext cx="4872787" cy="70876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D93239-A55F-0D56-5601-2509593E0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5400" y="5129386"/>
            <a:ext cx="2523444" cy="69888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39C0706-3A53-9A5D-2C0D-78A1C85AB15F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89094" y="1669428"/>
            <a:ext cx="2214448" cy="7836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D645811-1550-1F14-6733-C4E259270A09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906000" y="2723198"/>
            <a:ext cx="1954665" cy="65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12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413657" y="1491343"/>
            <a:ext cx="9274629" cy="3874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</a:rPr>
              <a:t>Inverse Fourier Transform</a:t>
            </a:r>
          </a:p>
          <a:p>
            <a:pPr algn="just">
              <a:lnSpc>
                <a:spcPct val="150000"/>
              </a:lnSpc>
            </a:pPr>
            <a:endParaRPr lang="en-GB" sz="28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inverse Fourier transform is a mathematical operation that converts a frequency-domain signal back into its time-domain representation. 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A60C00-5388-5D76-3D3A-9111481DA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3217" y="4218072"/>
            <a:ext cx="2878207" cy="73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660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311426" y="1289668"/>
            <a:ext cx="10058400" cy="442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Example1: The Fourier Transform is                                           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Answer the following.</a:t>
            </a:r>
          </a:p>
          <a:p>
            <a:pPr marL="457200" indent="-457200" algn="just">
              <a:lnSpc>
                <a:spcPct val="200000"/>
              </a:lnSpc>
              <a:buAutoNum type="alphaLcParenBoth"/>
            </a:pPr>
            <a:r>
              <a:rPr lang="en-GB" sz="2000" dirty="0">
                <a:latin typeface="Book Antiqua" panose="02040602050305030304" pitchFamily="18" charset="0"/>
              </a:rPr>
              <a:t>Find its inverse Fourier Transform.</a:t>
            </a:r>
          </a:p>
          <a:p>
            <a:pPr marL="457200" indent="-457200" algn="just">
              <a:lnSpc>
                <a:spcPct val="200000"/>
              </a:lnSpc>
              <a:buAutoNum type="alphaLcParenBoth"/>
            </a:pPr>
            <a:r>
              <a:rPr lang="en-GB" sz="2000" dirty="0">
                <a:latin typeface="Book Antiqua" panose="02040602050305030304" pitchFamily="18" charset="0"/>
              </a:rPr>
              <a:t>Write its piecewise periodic Function.</a:t>
            </a:r>
          </a:p>
          <a:p>
            <a:pPr marL="457200" indent="-457200" algn="just">
              <a:lnSpc>
                <a:spcPct val="200000"/>
              </a:lnSpc>
              <a:buAutoNum type="alphaLcParenBoth"/>
            </a:pPr>
            <a:r>
              <a:rPr lang="en-GB" sz="2000" dirty="0">
                <a:latin typeface="Book Antiqua" panose="02040602050305030304" pitchFamily="18" charset="0"/>
              </a:rPr>
              <a:t>Sketch the Inverse Fourier transform signal.</a:t>
            </a:r>
          </a:p>
          <a:p>
            <a:pPr algn="just">
              <a:lnSpc>
                <a:spcPct val="15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(a) The Inverse Fourier Transform is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1F28B0-C03F-D8EA-2FEF-2F64D316FF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238121" y="5383884"/>
            <a:ext cx="2878207" cy="7380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E6E360-031B-D356-209C-732A68884F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8300" y="1289668"/>
            <a:ext cx="2305050" cy="83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449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311426" y="1289668"/>
            <a:ext cx="10058400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C4DAD7-8F1B-8E1F-C686-EBF401EF8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464" y="1622481"/>
            <a:ext cx="3271896" cy="84924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A000266-392C-3EC1-1F22-09A2968A1C68}"/>
                  </a:ext>
                </a:extLst>
              </p:cNvPr>
              <p:cNvSpPr txBox="1"/>
              <p:nvPr/>
            </p:nvSpPr>
            <p:spPr>
              <a:xfrm>
                <a:off x="311426" y="3747490"/>
                <a:ext cx="9179024" cy="11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inverse Fourier transform of </a:t>
                </a:r>
                <a:r>
                  <a:rPr lang="en-GB" sz="2000" dirty="0" err="1">
                    <a:latin typeface="Book Antiqua" panose="02040602050305030304" pitchFamily="18" charset="0"/>
                  </a:rPr>
                  <a:t>sinc</a:t>
                </a:r>
                <a:r>
                  <a:rPr lang="en-GB" sz="2000" dirty="0">
                    <a:latin typeface="Book Antiqua" panose="02040602050305030304" pitchFamily="18" charset="0"/>
                  </a:rPr>
                  <a:t>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 dirty="0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GB" sz="2000" b="0" i="1" dirty="0" smtClean="0">
                            <a:latin typeface="Cambria Math" panose="02040503050406030204" pitchFamily="18" charset="0"/>
                          </a:rPr>
                          <m:t>𝑇</m:t>
                        </m:r>
                      </m:num>
                      <m:den>
                        <m:r>
                          <a:rPr lang="en-GB" sz="20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) is known to be a </a:t>
                </a:r>
                <a:r>
                  <a:rPr lang="en-GB" sz="2000" b="1" dirty="0">
                    <a:latin typeface="Book Antiqua" panose="02040602050305030304" pitchFamily="18" charset="0"/>
                  </a:rPr>
                  <a:t>rectangular function</a:t>
                </a:r>
                <a:r>
                  <a:rPr lang="en-GB" sz="2000" dirty="0">
                    <a:latin typeface="Book Antiqua" panose="02040602050305030304" pitchFamily="18" charset="0"/>
                  </a:rPr>
                  <a:t> in the time domain. Therefore,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CA000266-392C-3EC1-1F22-09A2968A1C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426" y="3747490"/>
                <a:ext cx="9179024" cy="1161665"/>
              </a:xfrm>
              <a:prstGeom prst="rect">
                <a:avLst/>
              </a:prstGeom>
              <a:blipFill>
                <a:blip r:embed="rId3"/>
                <a:stretch>
                  <a:fillRect l="-664" r="-730" b="-8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6060B2E-2905-7EB1-89B4-FDFA411F28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42" y="2435687"/>
            <a:ext cx="4757057" cy="10184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56E08BB-6144-28E0-1CE6-5F95AF3EE5A9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14600" y="5010964"/>
            <a:ext cx="3486150" cy="91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67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311426" y="1289668"/>
            <a:ext cx="10058400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000266-392C-3EC1-1F22-09A2968A1C68}"/>
              </a:ext>
            </a:extLst>
          </p:cNvPr>
          <p:cNvSpPr txBox="1"/>
          <p:nvPr/>
        </p:nvSpPr>
        <p:spPr>
          <a:xfrm>
            <a:off x="474712" y="1377449"/>
            <a:ext cx="9179024" cy="55867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inverse Fourier transform of </a:t>
            </a:r>
            <a:r>
              <a:rPr lang="en-GB" sz="2000" dirty="0" err="1">
                <a:latin typeface="Book Antiqua" panose="02040602050305030304" pitchFamily="18" charset="0"/>
              </a:rPr>
              <a:t>sinc</a:t>
            </a:r>
            <a:r>
              <a:rPr lang="en-GB" sz="2000" dirty="0">
                <a:latin typeface="Book Antiqua" panose="02040602050305030304" pitchFamily="18" charset="0"/>
              </a:rPr>
              <a:t> (ω) is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Therefore f(t) is,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transform pair </a:t>
            </a:r>
            <a:r>
              <a:rPr lang="en-GB" sz="2000" dirty="0" err="1">
                <a:latin typeface="Book Antiqua" panose="02040602050305030304" pitchFamily="18" charset="0"/>
              </a:rPr>
              <a:t>sinc</a:t>
            </a:r>
            <a:r>
              <a:rPr lang="en-GB" sz="2000" dirty="0">
                <a:latin typeface="Book Antiqua" panose="02040602050305030304" pitchFamily="18" charset="0"/>
              </a:rPr>
              <a:t> ↔ </a:t>
            </a:r>
            <a:r>
              <a:rPr lang="en-GB" sz="2000" dirty="0" err="1">
                <a:latin typeface="Book Antiqua" panose="02040602050305030304" pitchFamily="18" charset="0"/>
              </a:rPr>
              <a:t>rect</a:t>
            </a:r>
            <a:r>
              <a:rPr lang="en-GB" sz="2000" dirty="0">
                <a:latin typeface="Book Antiqua" panose="02040602050305030304" pitchFamily="18" charset="0"/>
              </a:rPr>
              <a:t> already incorporates the 1/2π​ scaling, which could be ignored.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406FBF7-6907-6971-CA02-6BC64AAEC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68" y="2015041"/>
            <a:ext cx="3172505" cy="76385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96CDEAE-CF88-3AC5-9858-CEF7B07AF2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264" y="3171455"/>
            <a:ext cx="3112633" cy="72477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6301BC8-6130-15A4-234C-297877AE9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5472" y="5014372"/>
            <a:ext cx="2851268" cy="870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39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311426" y="1289668"/>
            <a:ext cx="10058400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000266-392C-3EC1-1F22-09A2968A1C68}"/>
              </a:ext>
            </a:extLst>
          </p:cNvPr>
          <p:cNvSpPr txBox="1"/>
          <p:nvPr/>
        </p:nvSpPr>
        <p:spPr>
          <a:xfrm>
            <a:off x="474712" y="1377449"/>
            <a:ext cx="9179024" cy="3278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(b) For a rectangular function, the Piecewise periodic Function could be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42E1AEF-5DCC-7E72-5CF1-2F244D14D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6" y="2150583"/>
            <a:ext cx="4009344" cy="109708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774E7BD-CABF-E297-5DE8-448C51744EF5}"/>
              </a:ext>
            </a:extLst>
          </p:cNvPr>
          <p:cNvSpPr txBox="1"/>
          <p:nvPr/>
        </p:nvSpPr>
        <p:spPr>
          <a:xfrm>
            <a:off x="555171" y="3686030"/>
            <a:ext cx="8746671" cy="1431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AT was absorbed into the shape of the rectangular pulse during the transformation, but the </a:t>
            </a:r>
            <a:r>
              <a:rPr lang="en-GB" sz="2000" b="1" dirty="0">
                <a:latin typeface="Book Antiqua" panose="02040602050305030304" pitchFamily="18" charset="0"/>
              </a:rPr>
              <a:t>amplitude</a:t>
            </a:r>
            <a:r>
              <a:rPr lang="en-GB" sz="2000" dirty="0">
                <a:latin typeface="Book Antiqua" panose="02040602050305030304" pitchFamily="18" charset="0"/>
              </a:rPr>
              <a:t> remains A.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Therefore,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9CACDD1-B593-1F58-115C-1505ED7F63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0158" y="5042873"/>
            <a:ext cx="2458810" cy="863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45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077" y="2969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4117D-92BF-114D-75ED-7EC4CA266619}"/>
              </a:ext>
            </a:extLst>
          </p:cNvPr>
          <p:cNvSpPr txBox="1"/>
          <p:nvPr/>
        </p:nvSpPr>
        <p:spPr>
          <a:xfrm>
            <a:off x="311426" y="1289668"/>
            <a:ext cx="10058400" cy="1057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000266-392C-3EC1-1F22-09A2968A1C68}"/>
              </a:ext>
            </a:extLst>
          </p:cNvPr>
          <p:cNvSpPr txBox="1"/>
          <p:nvPr/>
        </p:nvSpPr>
        <p:spPr>
          <a:xfrm>
            <a:off x="474712" y="1377449"/>
            <a:ext cx="9179024" cy="3278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(c) The inverse Fourier transform could be sketched as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324ADA-5B06-D9AE-F65C-60098B687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379" y="2334751"/>
            <a:ext cx="3270476" cy="217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17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Fourier Transform &amp; Inverse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Haykin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482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211f9404-bca0-4bcf-9c1d-965ccb6f8d2d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615</Words>
  <Application>Microsoft Office PowerPoint</Application>
  <PresentationFormat>Widescreen</PresentationFormat>
  <Paragraphs>110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Fourier Transform &amp; Inverse Fourier Transform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66</cp:revision>
  <dcterms:created xsi:type="dcterms:W3CDTF">2021-03-09T15:35:42Z</dcterms:created>
  <dcterms:modified xsi:type="dcterms:W3CDTF">2024-10-15T15:03:31Z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