
<file path=[Content_Types].xml><?xml version="1.0" encoding="utf-8"?>
<Types xmlns="http://schemas.openxmlformats.org/package/2006/content-types">
  <Default Extension="jpg" ContentType="image/jp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Relationship Id="rId4" Type="http://schemas.openxmlformats.org/officeDocument/2006/relationships/custom-properties" Target="docProps/custom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1"/>
  </p:sldMasterIdLst>
  <p:sldIdLst>
    <p:sldId id="256" r:id="rId2"/>
    <p:sldId id="257" r:id="rId3"/>
  </p:sldIdLst>
  <p:sldSz cx="7620000" cy="19050000"/>
  <p:notesSz cx="7620000" cy="19050000"/>
  <p:defaultTextStyle>
    <a:defPPr>
      <a:defRPr kern="0"/>
    </a:defPPr>
  </p:defaultTextStyle>
  <p:extLst>
    <p:ext uri="{EFAFB233-063F-42B5-8137-9DF3F51BA10A}">
      <p15:sldGuideLst xmlns:p15="http://schemas.microsoft.com/office/powerpoint/2012/main">
        <p15:guide id="1" orient="horz" pos="2880">
          <p15:clr>
            <a:srgbClr val="A4A3A4"/>
          </p15:clr>
        </p15:guide>
        <p15:guide id="2" pos="216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2D5ABB26-0587-4C30-8999-92F81FD0307C}" styleName="No Style, No Grid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>
        <p:scale>
          <a:sx n="100" d="100"/>
          <a:sy n="100" d="100"/>
        </p:scale>
        <p:origin x="780" y="-6492"/>
      </p:cViewPr>
      <p:guideLst>
        <p:guide orient="horz" pos="2880"/>
        <p:guide pos="216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slide" Target="slides/slide2.xml"/><Relationship Id="rId7" Type="http://schemas.openxmlformats.org/officeDocument/2006/relationships/tableStyles" Target="tableStyle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heme" Target="theme/theme1.xml"/><Relationship Id="rId5" Type="http://schemas.openxmlformats.org/officeDocument/2006/relationships/viewProps" Target="viewProps.xml"/><Relationship Id="rId4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8" Type="http://schemas.openxmlformats.org/officeDocument/2006/relationships/image" Target="../media/image7.jpg"/><Relationship Id="rId3" Type="http://schemas.openxmlformats.org/officeDocument/2006/relationships/image" Target="../media/image2.png"/><Relationship Id="rId7" Type="http://schemas.openxmlformats.org/officeDocument/2006/relationships/image" Target="../media/image6.png"/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Relationship Id="rId6" Type="http://schemas.openxmlformats.org/officeDocument/2006/relationships/image" Target="../media/image5.png"/><Relationship Id="rId5" Type="http://schemas.openxmlformats.org/officeDocument/2006/relationships/image" Target="../media/image4.png"/><Relationship Id="rId10" Type="http://schemas.openxmlformats.org/officeDocument/2006/relationships/image" Target="../media/image9.jpg"/><Relationship Id="rId4" Type="http://schemas.openxmlformats.org/officeDocument/2006/relationships/image" Target="../media/image3.jpg"/><Relationship Id="rId9" Type="http://schemas.openxmlformats.org/officeDocument/2006/relationships/image" Target="../media/image8.jpg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older 2"/>
          <p:cNvSpPr>
            <a:spLocks noGrp="1"/>
          </p:cNvSpPr>
          <p:nvPr>
            <p:ph type="ctrTitle"/>
          </p:nvPr>
        </p:nvSpPr>
        <p:spPr>
          <a:xfrm>
            <a:off x="571500" y="5905500"/>
            <a:ext cx="6477000" cy="4000500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 sz="6050" b="1" i="0">
                <a:solidFill>
                  <a:srgbClr val="B9EBFF"/>
                </a:solidFill>
                <a:latin typeface="Verdana"/>
                <a:cs typeface="Verdana"/>
              </a:defRPr>
            </a:lvl1pPr>
          </a:lstStyle>
          <a:p>
            <a:endParaRPr/>
          </a:p>
        </p:txBody>
      </p:sp>
      <p:sp>
        <p:nvSpPr>
          <p:cNvPr id="3" name="Holder 3"/>
          <p:cNvSpPr>
            <a:spLocks noGrp="1"/>
          </p:cNvSpPr>
          <p:nvPr>
            <p:ph type="subTitle" idx="4"/>
          </p:nvPr>
        </p:nvSpPr>
        <p:spPr>
          <a:xfrm>
            <a:off x="1143000" y="10668000"/>
            <a:ext cx="5334000" cy="4762500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/>
            </a:lvl1pPr>
          </a:lstStyle>
          <a:p>
            <a:endParaRPr/>
          </a:p>
        </p:txBody>
      </p:sp>
      <p:sp>
        <p:nvSpPr>
          <p:cNvPr id="4" name="Holder 4"/>
          <p:cNvSpPr>
            <a:spLocks noGrp="1"/>
          </p:cNvSpPr>
          <p:nvPr>
            <p:ph type="ftr" sz="quarter" idx="5"/>
          </p:nvPr>
        </p:nvSpPr>
        <p:spPr/>
        <p:txBody>
          <a:bodyPr lIns="0" tIns="0" rIns="0" bIns="0"/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/>
          </a:p>
        </p:txBody>
      </p:sp>
      <p:sp>
        <p:nvSpPr>
          <p:cNvPr id="5" name="Holder 5"/>
          <p:cNvSpPr>
            <a:spLocks noGrp="1"/>
          </p:cNvSpPr>
          <p:nvPr>
            <p:ph type="dt" sz="half" idx="6"/>
          </p:nvPr>
        </p:nvSpPr>
        <p:spPr/>
        <p:txBody>
          <a:bodyPr lIns="0" tIns="0" rIns="0" bIns="0"/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/>
              <a:t>6/16/2023</a:t>
            </a:fld>
            <a:endParaRPr lang="en-US"/>
          </a:p>
        </p:txBody>
      </p:sp>
      <p:sp>
        <p:nvSpPr>
          <p:cNvPr id="6" name="Holder 6"/>
          <p:cNvSpPr>
            <a:spLocks noGrp="1"/>
          </p:cNvSpPr>
          <p:nvPr>
            <p:ph type="sldNum" sz="quarter" idx="7"/>
          </p:nvPr>
        </p:nvSpPr>
        <p:spPr/>
        <p:txBody>
          <a:bodyPr lIns="0" tIns="0" rIns="0" bIns="0"/>
          <a:lstStyle>
            <a:lvl1pPr algn="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" preserve="1">
  <p:cSld name="Title and Content"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bg object 16"/>
          <p:cNvSpPr/>
          <p:nvPr/>
        </p:nvSpPr>
        <p:spPr>
          <a:xfrm>
            <a:off x="0" y="5645754"/>
            <a:ext cx="7617459" cy="3500754"/>
          </a:xfrm>
          <a:custGeom>
            <a:avLst/>
            <a:gdLst/>
            <a:ahLst/>
            <a:cxnLst/>
            <a:rect l="l" t="t" r="r" b="b"/>
            <a:pathLst>
              <a:path w="7617459" h="3500754">
                <a:moveTo>
                  <a:pt x="7617023" y="3500437"/>
                </a:moveTo>
                <a:lnTo>
                  <a:pt x="0" y="3500437"/>
                </a:lnTo>
                <a:lnTo>
                  <a:pt x="0" y="0"/>
                </a:lnTo>
                <a:lnTo>
                  <a:pt x="7617023" y="0"/>
                </a:lnTo>
                <a:lnTo>
                  <a:pt x="7617023" y="3500437"/>
                </a:lnTo>
                <a:close/>
              </a:path>
            </a:pathLst>
          </a:custGeom>
          <a:solidFill>
            <a:srgbClr val="FFECDE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7" name="bg object 17"/>
          <p:cNvSpPr/>
          <p:nvPr/>
        </p:nvSpPr>
        <p:spPr>
          <a:xfrm>
            <a:off x="0" y="3092901"/>
            <a:ext cx="7617459" cy="2553970"/>
          </a:xfrm>
          <a:custGeom>
            <a:avLst/>
            <a:gdLst/>
            <a:ahLst/>
            <a:cxnLst/>
            <a:rect l="l" t="t" r="r" b="b"/>
            <a:pathLst>
              <a:path w="7617459" h="2553970">
                <a:moveTo>
                  <a:pt x="7617023" y="2553890"/>
                </a:moveTo>
                <a:lnTo>
                  <a:pt x="0" y="2553890"/>
                </a:lnTo>
                <a:lnTo>
                  <a:pt x="0" y="0"/>
                </a:lnTo>
                <a:lnTo>
                  <a:pt x="7617023" y="0"/>
                </a:lnTo>
                <a:lnTo>
                  <a:pt x="7617023" y="2553890"/>
                </a:lnTo>
                <a:close/>
              </a:path>
            </a:pathLst>
          </a:custGeom>
          <a:solidFill>
            <a:srgbClr val="E2F6FF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8" name="bg object 18"/>
          <p:cNvSpPr/>
          <p:nvPr/>
        </p:nvSpPr>
        <p:spPr>
          <a:xfrm>
            <a:off x="0" y="2773401"/>
            <a:ext cx="4958715" cy="3267075"/>
          </a:xfrm>
          <a:custGeom>
            <a:avLst/>
            <a:gdLst/>
            <a:ahLst/>
            <a:cxnLst/>
            <a:rect l="l" t="t" r="r" b="b"/>
            <a:pathLst>
              <a:path w="4958715" h="3267075">
                <a:moveTo>
                  <a:pt x="4872761" y="3267074"/>
                </a:moveTo>
                <a:lnTo>
                  <a:pt x="0" y="3267074"/>
                </a:lnTo>
                <a:lnTo>
                  <a:pt x="0" y="1487584"/>
                </a:lnTo>
                <a:lnTo>
                  <a:pt x="26273" y="1433810"/>
                </a:lnTo>
                <a:lnTo>
                  <a:pt x="55718" y="1377057"/>
                </a:lnTo>
                <a:lnTo>
                  <a:pt x="86547" y="1321044"/>
                </a:lnTo>
                <a:lnTo>
                  <a:pt x="118742" y="1265804"/>
                </a:lnTo>
                <a:lnTo>
                  <a:pt x="152283" y="1211371"/>
                </a:lnTo>
                <a:lnTo>
                  <a:pt x="187149" y="1157778"/>
                </a:lnTo>
                <a:lnTo>
                  <a:pt x="223320" y="1105056"/>
                </a:lnTo>
                <a:lnTo>
                  <a:pt x="260774" y="1053238"/>
                </a:lnTo>
                <a:lnTo>
                  <a:pt x="299489" y="1002354"/>
                </a:lnTo>
                <a:lnTo>
                  <a:pt x="339440" y="952437"/>
                </a:lnTo>
                <a:lnTo>
                  <a:pt x="380605" y="903514"/>
                </a:lnTo>
                <a:lnTo>
                  <a:pt x="422958" y="855617"/>
                </a:lnTo>
                <a:lnTo>
                  <a:pt x="466473" y="808773"/>
                </a:lnTo>
                <a:lnTo>
                  <a:pt x="511125" y="763012"/>
                </a:lnTo>
                <a:lnTo>
                  <a:pt x="556887" y="718360"/>
                </a:lnTo>
                <a:lnTo>
                  <a:pt x="603730" y="674844"/>
                </a:lnTo>
                <a:lnTo>
                  <a:pt x="651628" y="632491"/>
                </a:lnTo>
                <a:lnTo>
                  <a:pt x="700550" y="591327"/>
                </a:lnTo>
                <a:lnTo>
                  <a:pt x="750468" y="551375"/>
                </a:lnTo>
                <a:lnTo>
                  <a:pt x="801351" y="512661"/>
                </a:lnTo>
                <a:lnTo>
                  <a:pt x="853169" y="475207"/>
                </a:lnTo>
                <a:lnTo>
                  <a:pt x="905891" y="439036"/>
                </a:lnTo>
                <a:lnTo>
                  <a:pt x="959484" y="404169"/>
                </a:lnTo>
                <a:lnTo>
                  <a:pt x="1013917" y="370629"/>
                </a:lnTo>
                <a:lnTo>
                  <a:pt x="1069157" y="338434"/>
                </a:lnTo>
                <a:lnTo>
                  <a:pt x="1125170" y="307605"/>
                </a:lnTo>
                <a:lnTo>
                  <a:pt x="1181923" y="278159"/>
                </a:lnTo>
                <a:lnTo>
                  <a:pt x="1239382" y="250116"/>
                </a:lnTo>
                <a:lnTo>
                  <a:pt x="1297511" y="223490"/>
                </a:lnTo>
                <a:lnTo>
                  <a:pt x="1356276" y="198300"/>
                </a:lnTo>
                <a:lnTo>
                  <a:pt x="1415642" y="174559"/>
                </a:lnTo>
                <a:lnTo>
                  <a:pt x="1475572" y="152282"/>
                </a:lnTo>
                <a:lnTo>
                  <a:pt x="1536032" y="131483"/>
                </a:lnTo>
                <a:lnTo>
                  <a:pt x="1596983" y="112173"/>
                </a:lnTo>
                <a:lnTo>
                  <a:pt x="1658390" y="94366"/>
                </a:lnTo>
                <a:lnTo>
                  <a:pt x="1720215" y="78071"/>
                </a:lnTo>
                <a:lnTo>
                  <a:pt x="1782422" y="63297"/>
                </a:lnTo>
                <a:lnTo>
                  <a:pt x="1844973" y="50055"/>
                </a:lnTo>
                <a:lnTo>
                  <a:pt x="1907829" y="38352"/>
                </a:lnTo>
                <a:lnTo>
                  <a:pt x="1970954" y="28195"/>
                </a:lnTo>
                <a:lnTo>
                  <a:pt x="2034310" y="19591"/>
                </a:lnTo>
                <a:lnTo>
                  <a:pt x="2097857" y="12544"/>
                </a:lnTo>
                <a:lnTo>
                  <a:pt x="2161558" y="7058"/>
                </a:lnTo>
                <a:lnTo>
                  <a:pt x="2225375" y="3137"/>
                </a:lnTo>
                <a:lnTo>
                  <a:pt x="2289268" y="784"/>
                </a:lnTo>
                <a:lnTo>
                  <a:pt x="2353173" y="0"/>
                </a:lnTo>
                <a:lnTo>
                  <a:pt x="2385171" y="195"/>
                </a:lnTo>
                <a:lnTo>
                  <a:pt x="2449083" y="1764"/>
                </a:lnTo>
                <a:lnTo>
                  <a:pt x="2512948" y="4902"/>
                </a:lnTo>
                <a:lnTo>
                  <a:pt x="2576707" y="9605"/>
                </a:lnTo>
                <a:lnTo>
                  <a:pt x="2640341" y="15872"/>
                </a:lnTo>
                <a:lnTo>
                  <a:pt x="2703792" y="23698"/>
                </a:lnTo>
                <a:lnTo>
                  <a:pt x="2767041" y="33081"/>
                </a:lnTo>
                <a:lnTo>
                  <a:pt x="2830032" y="44010"/>
                </a:lnTo>
                <a:lnTo>
                  <a:pt x="2892745" y="56485"/>
                </a:lnTo>
                <a:lnTo>
                  <a:pt x="2955124" y="70492"/>
                </a:lnTo>
                <a:lnTo>
                  <a:pt x="3017149" y="86029"/>
                </a:lnTo>
                <a:lnTo>
                  <a:pt x="3078766" y="103081"/>
                </a:lnTo>
                <a:lnTo>
                  <a:pt x="3139954" y="121642"/>
                </a:lnTo>
                <a:lnTo>
                  <a:pt x="3200659" y="141696"/>
                </a:lnTo>
                <a:lnTo>
                  <a:pt x="3260863" y="163237"/>
                </a:lnTo>
                <a:lnTo>
                  <a:pt x="3320511" y="186246"/>
                </a:lnTo>
                <a:lnTo>
                  <a:pt x="3379585" y="210716"/>
                </a:lnTo>
                <a:lnTo>
                  <a:pt x="3438032" y="236624"/>
                </a:lnTo>
                <a:lnTo>
                  <a:pt x="3495835" y="263962"/>
                </a:lnTo>
                <a:lnTo>
                  <a:pt x="3552941" y="292707"/>
                </a:lnTo>
                <a:lnTo>
                  <a:pt x="3609333" y="322849"/>
                </a:lnTo>
                <a:lnTo>
                  <a:pt x="3664959" y="354361"/>
                </a:lnTo>
                <a:lnTo>
                  <a:pt x="3719803" y="387233"/>
                </a:lnTo>
                <a:lnTo>
                  <a:pt x="3773816" y="421437"/>
                </a:lnTo>
                <a:lnTo>
                  <a:pt x="3826982" y="456961"/>
                </a:lnTo>
                <a:lnTo>
                  <a:pt x="3879252" y="493773"/>
                </a:lnTo>
                <a:lnTo>
                  <a:pt x="3930611" y="531863"/>
                </a:lnTo>
                <a:lnTo>
                  <a:pt x="3981011" y="571196"/>
                </a:lnTo>
                <a:lnTo>
                  <a:pt x="4030439" y="611761"/>
                </a:lnTo>
                <a:lnTo>
                  <a:pt x="4078849" y="653519"/>
                </a:lnTo>
                <a:lnTo>
                  <a:pt x="4126226" y="696460"/>
                </a:lnTo>
                <a:lnTo>
                  <a:pt x="4172529" y="740544"/>
                </a:lnTo>
                <a:lnTo>
                  <a:pt x="4217742" y="785757"/>
                </a:lnTo>
                <a:lnTo>
                  <a:pt x="4261826" y="832060"/>
                </a:lnTo>
                <a:lnTo>
                  <a:pt x="4304767" y="879437"/>
                </a:lnTo>
                <a:lnTo>
                  <a:pt x="4346525" y="927847"/>
                </a:lnTo>
                <a:lnTo>
                  <a:pt x="4387090" y="977275"/>
                </a:lnTo>
                <a:lnTo>
                  <a:pt x="4426423" y="1027675"/>
                </a:lnTo>
                <a:lnTo>
                  <a:pt x="4464512" y="1079034"/>
                </a:lnTo>
                <a:lnTo>
                  <a:pt x="4501325" y="1131304"/>
                </a:lnTo>
                <a:lnTo>
                  <a:pt x="4536849" y="1184469"/>
                </a:lnTo>
                <a:lnTo>
                  <a:pt x="4571052" y="1238482"/>
                </a:lnTo>
                <a:lnTo>
                  <a:pt x="4603925" y="1293327"/>
                </a:lnTo>
                <a:lnTo>
                  <a:pt x="4635437" y="1348954"/>
                </a:lnTo>
                <a:lnTo>
                  <a:pt x="4665580" y="1405345"/>
                </a:lnTo>
                <a:lnTo>
                  <a:pt x="4694325" y="1462451"/>
                </a:lnTo>
                <a:lnTo>
                  <a:pt x="4721663" y="1520253"/>
                </a:lnTo>
                <a:lnTo>
                  <a:pt x="4747571" y="1578700"/>
                </a:lnTo>
                <a:lnTo>
                  <a:pt x="4772040" y="1637775"/>
                </a:lnTo>
                <a:lnTo>
                  <a:pt x="4795049" y="1697423"/>
                </a:lnTo>
                <a:lnTo>
                  <a:pt x="4816590" y="1757627"/>
                </a:lnTo>
                <a:lnTo>
                  <a:pt x="4836645" y="1818332"/>
                </a:lnTo>
                <a:lnTo>
                  <a:pt x="4855206" y="1879521"/>
                </a:lnTo>
                <a:lnTo>
                  <a:pt x="4872257" y="1941137"/>
                </a:lnTo>
                <a:lnTo>
                  <a:pt x="4887793" y="2003162"/>
                </a:lnTo>
                <a:lnTo>
                  <a:pt x="4901801" y="2065541"/>
                </a:lnTo>
                <a:lnTo>
                  <a:pt x="4914276" y="2128254"/>
                </a:lnTo>
                <a:lnTo>
                  <a:pt x="4925205" y="2191245"/>
                </a:lnTo>
                <a:lnTo>
                  <a:pt x="4934587" y="2254494"/>
                </a:lnTo>
                <a:lnTo>
                  <a:pt x="4942414" y="2317946"/>
                </a:lnTo>
                <a:lnTo>
                  <a:pt x="4948681" y="2381580"/>
                </a:lnTo>
                <a:lnTo>
                  <a:pt x="4953385" y="2445338"/>
                </a:lnTo>
                <a:lnTo>
                  <a:pt x="4956522" y="2509203"/>
                </a:lnTo>
                <a:lnTo>
                  <a:pt x="4958091" y="2573116"/>
                </a:lnTo>
                <a:lnTo>
                  <a:pt x="4958287" y="2605087"/>
                </a:lnTo>
                <a:lnTo>
                  <a:pt x="4958091" y="2637057"/>
                </a:lnTo>
                <a:lnTo>
                  <a:pt x="4956522" y="2700970"/>
                </a:lnTo>
                <a:lnTo>
                  <a:pt x="4953385" y="2764835"/>
                </a:lnTo>
                <a:lnTo>
                  <a:pt x="4948681" y="2828593"/>
                </a:lnTo>
                <a:lnTo>
                  <a:pt x="4942414" y="2892227"/>
                </a:lnTo>
                <a:lnTo>
                  <a:pt x="4934587" y="2955678"/>
                </a:lnTo>
                <a:lnTo>
                  <a:pt x="4925205" y="3018928"/>
                </a:lnTo>
                <a:lnTo>
                  <a:pt x="4914275" y="3081919"/>
                </a:lnTo>
                <a:lnTo>
                  <a:pt x="4901801" y="3144632"/>
                </a:lnTo>
                <a:lnTo>
                  <a:pt x="4887793" y="3207010"/>
                </a:lnTo>
                <a:lnTo>
                  <a:pt x="4872761" y="3267074"/>
                </a:lnTo>
                <a:close/>
              </a:path>
            </a:pathLst>
          </a:custGeom>
          <a:solidFill>
            <a:srgbClr val="B9EBFF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9" name="bg object 19"/>
          <p:cNvSpPr/>
          <p:nvPr/>
        </p:nvSpPr>
        <p:spPr>
          <a:xfrm>
            <a:off x="0" y="9155491"/>
            <a:ext cx="7620000" cy="3357879"/>
          </a:xfrm>
          <a:custGeom>
            <a:avLst/>
            <a:gdLst/>
            <a:ahLst/>
            <a:cxnLst/>
            <a:rect l="l" t="t" r="r" b="b"/>
            <a:pathLst>
              <a:path w="7620000" h="3357879">
                <a:moveTo>
                  <a:pt x="0" y="3357562"/>
                </a:moveTo>
                <a:lnTo>
                  <a:pt x="0" y="0"/>
                </a:lnTo>
                <a:lnTo>
                  <a:pt x="7620000" y="0"/>
                </a:lnTo>
                <a:lnTo>
                  <a:pt x="7620000" y="3357562"/>
                </a:lnTo>
                <a:lnTo>
                  <a:pt x="0" y="3357562"/>
                </a:lnTo>
                <a:close/>
              </a:path>
            </a:pathLst>
          </a:custGeom>
          <a:solidFill>
            <a:srgbClr val="F7D1C8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0" name="bg object 20"/>
          <p:cNvSpPr/>
          <p:nvPr/>
        </p:nvSpPr>
        <p:spPr>
          <a:xfrm>
            <a:off x="0" y="8331094"/>
            <a:ext cx="4631055" cy="5105400"/>
          </a:xfrm>
          <a:custGeom>
            <a:avLst/>
            <a:gdLst/>
            <a:ahLst/>
            <a:cxnLst/>
            <a:rect l="l" t="t" r="r" b="b"/>
            <a:pathLst>
              <a:path w="4631055" h="5105400">
                <a:moveTo>
                  <a:pt x="2355098" y="12699"/>
                </a:moveTo>
                <a:lnTo>
                  <a:pt x="1791316" y="12699"/>
                </a:lnTo>
                <a:lnTo>
                  <a:pt x="1822532" y="0"/>
                </a:lnTo>
                <a:lnTo>
                  <a:pt x="2323882" y="0"/>
                </a:lnTo>
                <a:lnTo>
                  <a:pt x="2355098" y="12699"/>
                </a:lnTo>
                <a:close/>
              </a:path>
              <a:path w="4631055" h="5105400">
                <a:moveTo>
                  <a:pt x="2448464" y="25399"/>
                </a:moveTo>
                <a:lnTo>
                  <a:pt x="1697949" y="25399"/>
                </a:lnTo>
                <a:lnTo>
                  <a:pt x="1729024" y="12699"/>
                </a:lnTo>
                <a:lnTo>
                  <a:pt x="2417389" y="12699"/>
                </a:lnTo>
                <a:lnTo>
                  <a:pt x="2448464" y="25399"/>
                </a:lnTo>
                <a:close/>
              </a:path>
              <a:path w="4631055" h="5105400">
                <a:moveTo>
                  <a:pt x="2541322" y="38099"/>
                </a:moveTo>
                <a:lnTo>
                  <a:pt x="1605091" y="38099"/>
                </a:lnTo>
                <a:lnTo>
                  <a:pt x="1635978" y="25399"/>
                </a:lnTo>
                <a:lnTo>
                  <a:pt x="2510435" y="25399"/>
                </a:lnTo>
                <a:lnTo>
                  <a:pt x="2541322" y="38099"/>
                </a:lnTo>
                <a:close/>
              </a:path>
              <a:path w="4631055" h="5105400">
                <a:moveTo>
                  <a:pt x="2602889" y="50799"/>
                </a:moveTo>
                <a:lnTo>
                  <a:pt x="1543525" y="50799"/>
                </a:lnTo>
                <a:lnTo>
                  <a:pt x="1574271" y="38099"/>
                </a:lnTo>
                <a:lnTo>
                  <a:pt x="2572143" y="38099"/>
                </a:lnTo>
                <a:lnTo>
                  <a:pt x="2602889" y="50799"/>
                </a:lnTo>
                <a:close/>
              </a:path>
              <a:path w="4631055" h="5105400">
                <a:moveTo>
                  <a:pt x="2694619" y="76199"/>
                </a:moveTo>
                <a:lnTo>
                  <a:pt x="1451794" y="76199"/>
                </a:lnTo>
                <a:lnTo>
                  <a:pt x="1512864" y="50799"/>
                </a:lnTo>
                <a:lnTo>
                  <a:pt x="2633550" y="50799"/>
                </a:lnTo>
                <a:lnTo>
                  <a:pt x="2694619" y="76199"/>
                </a:lnTo>
                <a:close/>
              </a:path>
              <a:path w="4631055" h="5105400">
                <a:moveTo>
                  <a:pt x="2755315" y="88899"/>
                </a:moveTo>
                <a:lnTo>
                  <a:pt x="1391099" y="88899"/>
                </a:lnTo>
                <a:lnTo>
                  <a:pt x="1421395" y="76199"/>
                </a:lnTo>
                <a:lnTo>
                  <a:pt x="2725018" y="76199"/>
                </a:lnTo>
                <a:lnTo>
                  <a:pt x="2755315" y="88899"/>
                </a:lnTo>
                <a:close/>
              </a:path>
              <a:path w="4631055" h="5105400">
                <a:moveTo>
                  <a:pt x="2875436" y="126999"/>
                </a:moveTo>
                <a:lnTo>
                  <a:pt x="1270977" y="126999"/>
                </a:lnTo>
                <a:lnTo>
                  <a:pt x="1360905" y="88899"/>
                </a:lnTo>
                <a:lnTo>
                  <a:pt x="2785508" y="88899"/>
                </a:lnTo>
                <a:lnTo>
                  <a:pt x="2875436" y="126999"/>
                </a:lnTo>
                <a:close/>
              </a:path>
              <a:path w="4631055" h="5105400">
                <a:moveTo>
                  <a:pt x="2964276" y="4952999"/>
                </a:moveTo>
                <a:lnTo>
                  <a:pt x="1182137" y="4952999"/>
                </a:lnTo>
                <a:lnTo>
                  <a:pt x="1123579" y="4927599"/>
                </a:lnTo>
                <a:lnTo>
                  <a:pt x="895399" y="4825999"/>
                </a:lnTo>
                <a:lnTo>
                  <a:pt x="867627" y="4800599"/>
                </a:lnTo>
                <a:lnTo>
                  <a:pt x="758408" y="4749799"/>
                </a:lnTo>
                <a:lnTo>
                  <a:pt x="731586" y="4724399"/>
                </a:lnTo>
                <a:lnTo>
                  <a:pt x="678561" y="4698999"/>
                </a:lnTo>
                <a:lnTo>
                  <a:pt x="652357" y="4673599"/>
                </a:lnTo>
                <a:lnTo>
                  <a:pt x="600599" y="4648199"/>
                </a:lnTo>
                <a:lnTo>
                  <a:pt x="575053" y="4622799"/>
                </a:lnTo>
                <a:lnTo>
                  <a:pt x="549728" y="4610099"/>
                </a:lnTo>
                <a:lnTo>
                  <a:pt x="524633" y="4584699"/>
                </a:lnTo>
                <a:lnTo>
                  <a:pt x="499775" y="4571999"/>
                </a:lnTo>
                <a:lnTo>
                  <a:pt x="475154" y="4546599"/>
                </a:lnTo>
                <a:lnTo>
                  <a:pt x="450770" y="4533899"/>
                </a:lnTo>
                <a:lnTo>
                  <a:pt x="426630" y="4508499"/>
                </a:lnTo>
                <a:lnTo>
                  <a:pt x="402742" y="4483099"/>
                </a:lnTo>
                <a:lnTo>
                  <a:pt x="379105" y="4470399"/>
                </a:lnTo>
                <a:lnTo>
                  <a:pt x="355720" y="4444999"/>
                </a:lnTo>
                <a:lnTo>
                  <a:pt x="332594" y="4419599"/>
                </a:lnTo>
                <a:lnTo>
                  <a:pt x="309733" y="4406899"/>
                </a:lnTo>
                <a:lnTo>
                  <a:pt x="287138" y="4381499"/>
                </a:lnTo>
                <a:lnTo>
                  <a:pt x="264808" y="4356099"/>
                </a:lnTo>
                <a:lnTo>
                  <a:pt x="242751" y="4343399"/>
                </a:lnTo>
                <a:lnTo>
                  <a:pt x="199473" y="4292599"/>
                </a:lnTo>
                <a:lnTo>
                  <a:pt x="157317" y="4241799"/>
                </a:lnTo>
                <a:lnTo>
                  <a:pt x="136674" y="4216399"/>
                </a:lnTo>
                <a:lnTo>
                  <a:pt x="116322" y="4203699"/>
                </a:lnTo>
                <a:lnTo>
                  <a:pt x="76499" y="4152899"/>
                </a:lnTo>
                <a:lnTo>
                  <a:pt x="37885" y="4102099"/>
                </a:lnTo>
                <a:lnTo>
                  <a:pt x="19034" y="4076699"/>
                </a:lnTo>
                <a:lnTo>
                  <a:pt x="0" y="4051299"/>
                </a:lnTo>
                <a:lnTo>
                  <a:pt x="0" y="1054099"/>
                </a:lnTo>
                <a:lnTo>
                  <a:pt x="19034" y="1028699"/>
                </a:lnTo>
                <a:lnTo>
                  <a:pt x="37885" y="1003299"/>
                </a:lnTo>
                <a:lnTo>
                  <a:pt x="76499" y="952499"/>
                </a:lnTo>
                <a:lnTo>
                  <a:pt x="116322" y="901699"/>
                </a:lnTo>
                <a:lnTo>
                  <a:pt x="157317" y="850899"/>
                </a:lnTo>
                <a:lnTo>
                  <a:pt x="178252" y="838199"/>
                </a:lnTo>
                <a:lnTo>
                  <a:pt x="199473" y="812799"/>
                </a:lnTo>
                <a:lnTo>
                  <a:pt x="220972" y="787399"/>
                </a:lnTo>
                <a:lnTo>
                  <a:pt x="242751" y="761999"/>
                </a:lnTo>
                <a:lnTo>
                  <a:pt x="264808" y="736599"/>
                </a:lnTo>
                <a:lnTo>
                  <a:pt x="287138" y="723899"/>
                </a:lnTo>
                <a:lnTo>
                  <a:pt x="309733" y="698499"/>
                </a:lnTo>
                <a:lnTo>
                  <a:pt x="332594" y="673099"/>
                </a:lnTo>
                <a:lnTo>
                  <a:pt x="355720" y="660399"/>
                </a:lnTo>
                <a:lnTo>
                  <a:pt x="379105" y="634999"/>
                </a:lnTo>
                <a:lnTo>
                  <a:pt x="402742" y="609599"/>
                </a:lnTo>
                <a:lnTo>
                  <a:pt x="426630" y="596899"/>
                </a:lnTo>
                <a:lnTo>
                  <a:pt x="450770" y="571499"/>
                </a:lnTo>
                <a:lnTo>
                  <a:pt x="475154" y="558799"/>
                </a:lnTo>
                <a:lnTo>
                  <a:pt x="499775" y="533399"/>
                </a:lnTo>
                <a:lnTo>
                  <a:pt x="524633" y="520699"/>
                </a:lnTo>
                <a:lnTo>
                  <a:pt x="549728" y="495299"/>
                </a:lnTo>
                <a:lnTo>
                  <a:pt x="575053" y="482599"/>
                </a:lnTo>
                <a:lnTo>
                  <a:pt x="600599" y="457199"/>
                </a:lnTo>
                <a:lnTo>
                  <a:pt x="626367" y="444499"/>
                </a:lnTo>
                <a:lnTo>
                  <a:pt x="652357" y="419099"/>
                </a:lnTo>
                <a:lnTo>
                  <a:pt x="704970" y="393699"/>
                </a:lnTo>
                <a:lnTo>
                  <a:pt x="731586" y="368299"/>
                </a:lnTo>
                <a:lnTo>
                  <a:pt x="812638" y="330199"/>
                </a:lnTo>
                <a:lnTo>
                  <a:pt x="840038" y="304799"/>
                </a:lnTo>
                <a:lnTo>
                  <a:pt x="1008206" y="228599"/>
                </a:lnTo>
                <a:lnTo>
                  <a:pt x="1241240" y="126999"/>
                </a:lnTo>
                <a:lnTo>
                  <a:pt x="2905173" y="126999"/>
                </a:lnTo>
                <a:lnTo>
                  <a:pt x="3138207" y="228599"/>
                </a:lnTo>
                <a:lnTo>
                  <a:pt x="3306376" y="304799"/>
                </a:lnTo>
                <a:lnTo>
                  <a:pt x="3333775" y="330199"/>
                </a:lnTo>
                <a:lnTo>
                  <a:pt x="3414827" y="368299"/>
                </a:lnTo>
                <a:lnTo>
                  <a:pt x="3441443" y="393699"/>
                </a:lnTo>
                <a:lnTo>
                  <a:pt x="3494056" y="419099"/>
                </a:lnTo>
                <a:lnTo>
                  <a:pt x="3520046" y="444499"/>
                </a:lnTo>
                <a:lnTo>
                  <a:pt x="3545814" y="457199"/>
                </a:lnTo>
                <a:lnTo>
                  <a:pt x="3571361" y="482599"/>
                </a:lnTo>
                <a:lnTo>
                  <a:pt x="3596685" y="495299"/>
                </a:lnTo>
                <a:lnTo>
                  <a:pt x="3621780" y="520699"/>
                </a:lnTo>
                <a:lnTo>
                  <a:pt x="3646638" y="533399"/>
                </a:lnTo>
                <a:lnTo>
                  <a:pt x="3671259" y="558799"/>
                </a:lnTo>
                <a:lnTo>
                  <a:pt x="3695644" y="571499"/>
                </a:lnTo>
                <a:lnTo>
                  <a:pt x="3719783" y="596899"/>
                </a:lnTo>
                <a:lnTo>
                  <a:pt x="3743672" y="609599"/>
                </a:lnTo>
                <a:lnTo>
                  <a:pt x="3767308" y="634999"/>
                </a:lnTo>
                <a:lnTo>
                  <a:pt x="3790693" y="660399"/>
                </a:lnTo>
                <a:lnTo>
                  <a:pt x="3813820" y="673099"/>
                </a:lnTo>
                <a:lnTo>
                  <a:pt x="3836681" y="698499"/>
                </a:lnTo>
                <a:lnTo>
                  <a:pt x="3859276" y="723899"/>
                </a:lnTo>
                <a:lnTo>
                  <a:pt x="3881606" y="736599"/>
                </a:lnTo>
                <a:lnTo>
                  <a:pt x="3903663" y="761999"/>
                </a:lnTo>
                <a:lnTo>
                  <a:pt x="3925441" y="787399"/>
                </a:lnTo>
                <a:lnTo>
                  <a:pt x="3946941" y="812799"/>
                </a:lnTo>
                <a:lnTo>
                  <a:pt x="3968161" y="838199"/>
                </a:lnTo>
                <a:lnTo>
                  <a:pt x="3989096" y="850899"/>
                </a:lnTo>
                <a:lnTo>
                  <a:pt x="4030092" y="901699"/>
                </a:lnTo>
                <a:lnTo>
                  <a:pt x="4069914" y="952499"/>
                </a:lnTo>
                <a:lnTo>
                  <a:pt x="4108528" y="1003299"/>
                </a:lnTo>
                <a:lnTo>
                  <a:pt x="4145921" y="1054099"/>
                </a:lnTo>
                <a:lnTo>
                  <a:pt x="4182061" y="1104899"/>
                </a:lnTo>
                <a:lnTo>
                  <a:pt x="4216936" y="1155699"/>
                </a:lnTo>
                <a:lnTo>
                  <a:pt x="4250514" y="1206499"/>
                </a:lnTo>
                <a:lnTo>
                  <a:pt x="4282785" y="1257299"/>
                </a:lnTo>
                <a:lnTo>
                  <a:pt x="4298421" y="1295399"/>
                </a:lnTo>
                <a:lnTo>
                  <a:pt x="4313722" y="1320799"/>
                </a:lnTo>
                <a:lnTo>
                  <a:pt x="4328687" y="1346199"/>
                </a:lnTo>
                <a:lnTo>
                  <a:pt x="4343313" y="1371599"/>
                </a:lnTo>
                <a:lnTo>
                  <a:pt x="4357595" y="1396999"/>
                </a:lnTo>
                <a:lnTo>
                  <a:pt x="4371532" y="1435099"/>
                </a:lnTo>
                <a:lnTo>
                  <a:pt x="4385126" y="1460499"/>
                </a:lnTo>
                <a:lnTo>
                  <a:pt x="4398371" y="1485899"/>
                </a:lnTo>
                <a:lnTo>
                  <a:pt x="4411264" y="1511299"/>
                </a:lnTo>
                <a:lnTo>
                  <a:pt x="4423805" y="1549399"/>
                </a:lnTo>
                <a:lnTo>
                  <a:pt x="4435994" y="1574799"/>
                </a:lnTo>
                <a:lnTo>
                  <a:pt x="4447827" y="1600199"/>
                </a:lnTo>
                <a:lnTo>
                  <a:pt x="4459301" y="1625599"/>
                </a:lnTo>
                <a:lnTo>
                  <a:pt x="4470415" y="1663699"/>
                </a:lnTo>
                <a:lnTo>
                  <a:pt x="4481170" y="1689099"/>
                </a:lnTo>
                <a:lnTo>
                  <a:pt x="4491562" y="1714499"/>
                </a:lnTo>
                <a:lnTo>
                  <a:pt x="4501589" y="1752599"/>
                </a:lnTo>
                <a:lnTo>
                  <a:pt x="4511251" y="1777999"/>
                </a:lnTo>
                <a:lnTo>
                  <a:pt x="4520546" y="1803399"/>
                </a:lnTo>
                <a:lnTo>
                  <a:pt x="4529472" y="1841499"/>
                </a:lnTo>
                <a:lnTo>
                  <a:pt x="4538028" y="1866899"/>
                </a:lnTo>
                <a:lnTo>
                  <a:pt x="4546212" y="1904999"/>
                </a:lnTo>
                <a:lnTo>
                  <a:pt x="4554025" y="1930399"/>
                </a:lnTo>
                <a:lnTo>
                  <a:pt x="4561464" y="1955799"/>
                </a:lnTo>
                <a:lnTo>
                  <a:pt x="4568528" y="1993899"/>
                </a:lnTo>
                <a:lnTo>
                  <a:pt x="4575216" y="2019299"/>
                </a:lnTo>
                <a:lnTo>
                  <a:pt x="4581528" y="2057399"/>
                </a:lnTo>
                <a:lnTo>
                  <a:pt x="4587462" y="2082799"/>
                </a:lnTo>
                <a:lnTo>
                  <a:pt x="4593017" y="2108199"/>
                </a:lnTo>
                <a:lnTo>
                  <a:pt x="4598192" y="2146299"/>
                </a:lnTo>
                <a:lnTo>
                  <a:pt x="4602988" y="2171699"/>
                </a:lnTo>
                <a:lnTo>
                  <a:pt x="4607403" y="2209799"/>
                </a:lnTo>
                <a:lnTo>
                  <a:pt x="4611435" y="2235199"/>
                </a:lnTo>
                <a:lnTo>
                  <a:pt x="4615086" y="2273299"/>
                </a:lnTo>
                <a:lnTo>
                  <a:pt x="4618354" y="2298699"/>
                </a:lnTo>
                <a:lnTo>
                  <a:pt x="4621239" y="2336799"/>
                </a:lnTo>
                <a:lnTo>
                  <a:pt x="4623740" y="2362199"/>
                </a:lnTo>
                <a:lnTo>
                  <a:pt x="4625856" y="2400299"/>
                </a:lnTo>
                <a:lnTo>
                  <a:pt x="4627589" y="2425699"/>
                </a:lnTo>
                <a:lnTo>
                  <a:pt x="4628936" y="2451099"/>
                </a:lnTo>
                <a:lnTo>
                  <a:pt x="4629899" y="2489199"/>
                </a:lnTo>
                <a:lnTo>
                  <a:pt x="4630477" y="2514599"/>
                </a:lnTo>
                <a:lnTo>
                  <a:pt x="4630669" y="2552699"/>
                </a:lnTo>
                <a:lnTo>
                  <a:pt x="4630477" y="2578099"/>
                </a:lnTo>
                <a:lnTo>
                  <a:pt x="4629899" y="2616199"/>
                </a:lnTo>
                <a:lnTo>
                  <a:pt x="4628936" y="2641599"/>
                </a:lnTo>
                <a:lnTo>
                  <a:pt x="4627589" y="2679699"/>
                </a:lnTo>
                <a:lnTo>
                  <a:pt x="4625856" y="2705099"/>
                </a:lnTo>
                <a:lnTo>
                  <a:pt x="4623740" y="2743199"/>
                </a:lnTo>
                <a:lnTo>
                  <a:pt x="4621239" y="2768599"/>
                </a:lnTo>
                <a:lnTo>
                  <a:pt x="4618354" y="2806699"/>
                </a:lnTo>
                <a:lnTo>
                  <a:pt x="4615086" y="2832099"/>
                </a:lnTo>
                <a:lnTo>
                  <a:pt x="4611435" y="2870199"/>
                </a:lnTo>
                <a:lnTo>
                  <a:pt x="4607403" y="2895599"/>
                </a:lnTo>
                <a:lnTo>
                  <a:pt x="4602988" y="2920999"/>
                </a:lnTo>
                <a:lnTo>
                  <a:pt x="4598192" y="2959099"/>
                </a:lnTo>
                <a:lnTo>
                  <a:pt x="4593017" y="2984499"/>
                </a:lnTo>
                <a:lnTo>
                  <a:pt x="4587462" y="3022599"/>
                </a:lnTo>
                <a:lnTo>
                  <a:pt x="4581528" y="3047999"/>
                </a:lnTo>
                <a:lnTo>
                  <a:pt x="4575215" y="3086099"/>
                </a:lnTo>
                <a:lnTo>
                  <a:pt x="4568527" y="3111499"/>
                </a:lnTo>
                <a:lnTo>
                  <a:pt x="4561464" y="3136899"/>
                </a:lnTo>
                <a:lnTo>
                  <a:pt x="4554025" y="3174999"/>
                </a:lnTo>
                <a:lnTo>
                  <a:pt x="4546212" y="3200399"/>
                </a:lnTo>
                <a:lnTo>
                  <a:pt x="4538028" y="3238499"/>
                </a:lnTo>
                <a:lnTo>
                  <a:pt x="4529472" y="3263899"/>
                </a:lnTo>
                <a:lnTo>
                  <a:pt x="4520545" y="3289299"/>
                </a:lnTo>
                <a:lnTo>
                  <a:pt x="4511250" y="3327399"/>
                </a:lnTo>
                <a:lnTo>
                  <a:pt x="4501589" y="3352799"/>
                </a:lnTo>
                <a:lnTo>
                  <a:pt x="4491562" y="3378199"/>
                </a:lnTo>
                <a:lnTo>
                  <a:pt x="4481169" y="3416299"/>
                </a:lnTo>
                <a:lnTo>
                  <a:pt x="4470414" y="3441699"/>
                </a:lnTo>
                <a:lnTo>
                  <a:pt x="4459300" y="3467099"/>
                </a:lnTo>
                <a:lnTo>
                  <a:pt x="4447827" y="3505199"/>
                </a:lnTo>
                <a:lnTo>
                  <a:pt x="4435993" y="3530599"/>
                </a:lnTo>
                <a:lnTo>
                  <a:pt x="4423804" y="3555999"/>
                </a:lnTo>
                <a:lnTo>
                  <a:pt x="4411263" y="3581399"/>
                </a:lnTo>
                <a:lnTo>
                  <a:pt x="4398370" y="3619499"/>
                </a:lnTo>
                <a:lnTo>
                  <a:pt x="4385125" y="3644899"/>
                </a:lnTo>
                <a:lnTo>
                  <a:pt x="4371531" y="3670299"/>
                </a:lnTo>
                <a:lnTo>
                  <a:pt x="4357594" y="3695699"/>
                </a:lnTo>
                <a:lnTo>
                  <a:pt x="4343312" y="3733799"/>
                </a:lnTo>
                <a:lnTo>
                  <a:pt x="4313721" y="3784599"/>
                </a:lnTo>
                <a:lnTo>
                  <a:pt x="4282785" y="3835399"/>
                </a:lnTo>
                <a:lnTo>
                  <a:pt x="4266814" y="3860799"/>
                </a:lnTo>
                <a:lnTo>
                  <a:pt x="4250514" y="3898899"/>
                </a:lnTo>
                <a:lnTo>
                  <a:pt x="4216936" y="3949699"/>
                </a:lnTo>
                <a:lnTo>
                  <a:pt x="4182061" y="4000499"/>
                </a:lnTo>
                <a:lnTo>
                  <a:pt x="4145921" y="4051299"/>
                </a:lnTo>
                <a:lnTo>
                  <a:pt x="4108528" y="4102099"/>
                </a:lnTo>
                <a:lnTo>
                  <a:pt x="4069914" y="4152899"/>
                </a:lnTo>
                <a:lnTo>
                  <a:pt x="4030092" y="4203699"/>
                </a:lnTo>
                <a:lnTo>
                  <a:pt x="4009740" y="4216399"/>
                </a:lnTo>
                <a:lnTo>
                  <a:pt x="3989096" y="4241799"/>
                </a:lnTo>
                <a:lnTo>
                  <a:pt x="3946941" y="4292599"/>
                </a:lnTo>
                <a:lnTo>
                  <a:pt x="3903663" y="4343399"/>
                </a:lnTo>
                <a:lnTo>
                  <a:pt x="3881606" y="4356099"/>
                </a:lnTo>
                <a:lnTo>
                  <a:pt x="3859276" y="4381499"/>
                </a:lnTo>
                <a:lnTo>
                  <a:pt x="3836681" y="4406899"/>
                </a:lnTo>
                <a:lnTo>
                  <a:pt x="3813820" y="4419599"/>
                </a:lnTo>
                <a:lnTo>
                  <a:pt x="3790693" y="4444999"/>
                </a:lnTo>
                <a:lnTo>
                  <a:pt x="3767308" y="4470399"/>
                </a:lnTo>
                <a:lnTo>
                  <a:pt x="3743672" y="4483099"/>
                </a:lnTo>
                <a:lnTo>
                  <a:pt x="3719783" y="4508499"/>
                </a:lnTo>
                <a:lnTo>
                  <a:pt x="3695644" y="4533899"/>
                </a:lnTo>
                <a:lnTo>
                  <a:pt x="3671259" y="4546599"/>
                </a:lnTo>
                <a:lnTo>
                  <a:pt x="3646638" y="4571999"/>
                </a:lnTo>
                <a:lnTo>
                  <a:pt x="3621780" y="4584699"/>
                </a:lnTo>
                <a:lnTo>
                  <a:pt x="3596685" y="4610099"/>
                </a:lnTo>
                <a:lnTo>
                  <a:pt x="3571361" y="4622799"/>
                </a:lnTo>
                <a:lnTo>
                  <a:pt x="3545814" y="4648199"/>
                </a:lnTo>
                <a:lnTo>
                  <a:pt x="3494056" y="4673599"/>
                </a:lnTo>
                <a:lnTo>
                  <a:pt x="3467852" y="4698999"/>
                </a:lnTo>
                <a:lnTo>
                  <a:pt x="3414827" y="4724399"/>
                </a:lnTo>
                <a:lnTo>
                  <a:pt x="3388005" y="4749799"/>
                </a:lnTo>
                <a:lnTo>
                  <a:pt x="3278786" y="4800599"/>
                </a:lnTo>
                <a:lnTo>
                  <a:pt x="3251015" y="4825999"/>
                </a:lnTo>
                <a:lnTo>
                  <a:pt x="3022834" y="4927599"/>
                </a:lnTo>
                <a:lnTo>
                  <a:pt x="2964276" y="4952999"/>
                </a:lnTo>
                <a:close/>
              </a:path>
              <a:path w="4631055" h="5105400">
                <a:moveTo>
                  <a:pt x="2815599" y="5003799"/>
                </a:moveTo>
                <a:lnTo>
                  <a:pt x="1330815" y="5003799"/>
                </a:lnTo>
                <a:lnTo>
                  <a:pt x="1211624" y="4952999"/>
                </a:lnTo>
                <a:lnTo>
                  <a:pt x="2934790" y="4952999"/>
                </a:lnTo>
                <a:lnTo>
                  <a:pt x="2815599" y="5003799"/>
                </a:lnTo>
                <a:close/>
              </a:path>
              <a:path w="4631055" h="5105400">
                <a:moveTo>
                  <a:pt x="2725019" y="5029199"/>
                </a:moveTo>
                <a:lnTo>
                  <a:pt x="1421395" y="5029199"/>
                </a:lnTo>
                <a:lnTo>
                  <a:pt x="1360905" y="5003799"/>
                </a:lnTo>
                <a:lnTo>
                  <a:pt x="2785508" y="5003799"/>
                </a:lnTo>
                <a:lnTo>
                  <a:pt x="2725019" y="5029199"/>
                </a:lnTo>
                <a:close/>
              </a:path>
              <a:path w="4631055" h="5105400">
                <a:moveTo>
                  <a:pt x="2664127" y="5041899"/>
                </a:moveTo>
                <a:lnTo>
                  <a:pt x="1482287" y="5041899"/>
                </a:lnTo>
                <a:lnTo>
                  <a:pt x="1451794" y="5029199"/>
                </a:lnTo>
                <a:lnTo>
                  <a:pt x="2694619" y="5029199"/>
                </a:lnTo>
                <a:lnTo>
                  <a:pt x="2664127" y="5041899"/>
                </a:lnTo>
                <a:close/>
              </a:path>
              <a:path w="4631055" h="5105400">
                <a:moveTo>
                  <a:pt x="2602889" y="5054599"/>
                </a:moveTo>
                <a:lnTo>
                  <a:pt x="1543525" y="5054599"/>
                </a:lnTo>
                <a:lnTo>
                  <a:pt x="1512864" y="5041899"/>
                </a:lnTo>
                <a:lnTo>
                  <a:pt x="2633550" y="5041899"/>
                </a:lnTo>
                <a:lnTo>
                  <a:pt x="2602889" y="5054599"/>
                </a:lnTo>
                <a:close/>
              </a:path>
              <a:path w="4631055" h="5105400">
                <a:moveTo>
                  <a:pt x="2541322" y="5067299"/>
                </a:moveTo>
                <a:lnTo>
                  <a:pt x="1605091" y="5067299"/>
                </a:lnTo>
                <a:lnTo>
                  <a:pt x="1574271" y="5054599"/>
                </a:lnTo>
                <a:lnTo>
                  <a:pt x="2572143" y="5054599"/>
                </a:lnTo>
                <a:lnTo>
                  <a:pt x="2541322" y="5067299"/>
                </a:lnTo>
                <a:close/>
              </a:path>
              <a:path w="4631055" h="5105400">
                <a:moveTo>
                  <a:pt x="2479483" y="5079999"/>
                </a:moveTo>
                <a:lnTo>
                  <a:pt x="1666931" y="5079999"/>
                </a:lnTo>
                <a:lnTo>
                  <a:pt x="1635978" y="5067299"/>
                </a:lnTo>
                <a:lnTo>
                  <a:pt x="2510435" y="5067299"/>
                </a:lnTo>
                <a:lnTo>
                  <a:pt x="2479483" y="5079999"/>
                </a:lnTo>
                <a:close/>
              </a:path>
              <a:path w="4631055" h="5105400">
                <a:moveTo>
                  <a:pt x="2386267" y="5092699"/>
                </a:moveTo>
                <a:lnTo>
                  <a:pt x="1760146" y="5092699"/>
                </a:lnTo>
                <a:lnTo>
                  <a:pt x="1729024" y="5079999"/>
                </a:lnTo>
                <a:lnTo>
                  <a:pt x="2417389" y="5079999"/>
                </a:lnTo>
                <a:lnTo>
                  <a:pt x="2386267" y="5092699"/>
                </a:lnTo>
                <a:close/>
              </a:path>
              <a:path w="4631055" h="5105400">
                <a:moveTo>
                  <a:pt x="2292628" y="5105399"/>
                </a:moveTo>
                <a:lnTo>
                  <a:pt x="1853786" y="5105399"/>
                </a:lnTo>
                <a:lnTo>
                  <a:pt x="1822532" y="5092699"/>
                </a:lnTo>
                <a:lnTo>
                  <a:pt x="2323882" y="5092699"/>
                </a:lnTo>
                <a:lnTo>
                  <a:pt x="2292628" y="5105399"/>
                </a:lnTo>
                <a:close/>
              </a:path>
            </a:pathLst>
          </a:custGeom>
          <a:solidFill>
            <a:srgbClr val="FABCAC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1" name="bg object 21"/>
          <p:cNvSpPr/>
          <p:nvPr/>
        </p:nvSpPr>
        <p:spPr>
          <a:xfrm>
            <a:off x="0" y="11992831"/>
            <a:ext cx="7618730" cy="3596640"/>
          </a:xfrm>
          <a:custGeom>
            <a:avLst/>
            <a:gdLst/>
            <a:ahLst/>
            <a:cxnLst/>
            <a:rect l="l" t="t" r="r" b="b"/>
            <a:pathLst>
              <a:path w="7618730" h="3596640">
                <a:moveTo>
                  <a:pt x="0" y="0"/>
                </a:moveTo>
                <a:lnTo>
                  <a:pt x="7618608" y="0"/>
                </a:lnTo>
                <a:lnTo>
                  <a:pt x="7618608" y="3596382"/>
                </a:lnTo>
                <a:lnTo>
                  <a:pt x="0" y="3596382"/>
                </a:lnTo>
                <a:lnTo>
                  <a:pt x="0" y="0"/>
                </a:lnTo>
                <a:close/>
              </a:path>
            </a:pathLst>
          </a:custGeom>
          <a:solidFill>
            <a:srgbClr val="E2F6FF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2" name="bg object 22"/>
          <p:cNvSpPr/>
          <p:nvPr/>
        </p:nvSpPr>
        <p:spPr>
          <a:xfrm>
            <a:off x="2849490" y="11622256"/>
            <a:ext cx="4770755" cy="5105400"/>
          </a:xfrm>
          <a:custGeom>
            <a:avLst/>
            <a:gdLst/>
            <a:ahLst/>
            <a:cxnLst/>
            <a:rect l="l" t="t" r="r" b="b"/>
            <a:pathLst>
              <a:path w="4770755" h="5105400">
                <a:moveTo>
                  <a:pt x="2839353" y="12699"/>
                </a:moveTo>
                <a:lnTo>
                  <a:pt x="2275570" y="12699"/>
                </a:lnTo>
                <a:lnTo>
                  <a:pt x="2306787" y="0"/>
                </a:lnTo>
                <a:lnTo>
                  <a:pt x="2808137" y="0"/>
                </a:lnTo>
                <a:lnTo>
                  <a:pt x="2839353" y="12699"/>
                </a:lnTo>
                <a:close/>
              </a:path>
              <a:path w="4770755" h="5105400">
                <a:moveTo>
                  <a:pt x="2932719" y="25399"/>
                </a:moveTo>
                <a:lnTo>
                  <a:pt x="2182204" y="25399"/>
                </a:lnTo>
                <a:lnTo>
                  <a:pt x="2213279" y="12699"/>
                </a:lnTo>
                <a:lnTo>
                  <a:pt x="2901644" y="12699"/>
                </a:lnTo>
                <a:lnTo>
                  <a:pt x="2932719" y="25399"/>
                </a:lnTo>
                <a:close/>
              </a:path>
              <a:path w="4770755" h="5105400">
                <a:moveTo>
                  <a:pt x="3025577" y="38099"/>
                </a:moveTo>
                <a:lnTo>
                  <a:pt x="2089346" y="38099"/>
                </a:lnTo>
                <a:lnTo>
                  <a:pt x="2120233" y="25399"/>
                </a:lnTo>
                <a:lnTo>
                  <a:pt x="2994690" y="25399"/>
                </a:lnTo>
                <a:lnTo>
                  <a:pt x="3025577" y="38099"/>
                </a:lnTo>
                <a:close/>
              </a:path>
              <a:path w="4770755" h="5105400">
                <a:moveTo>
                  <a:pt x="3087143" y="50799"/>
                </a:moveTo>
                <a:lnTo>
                  <a:pt x="2027780" y="50799"/>
                </a:lnTo>
                <a:lnTo>
                  <a:pt x="2058526" y="38099"/>
                </a:lnTo>
                <a:lnTo>
                  <a:pt x="3056398" y="38099"/>
                </a:lnTo>
                <a:lnTo>
                  <a:pt x="3087143" y="50799"/>
                </a:lnTo>
                <a:close/>
              </a:path>
              <a:path w="4770755" h="5105400">
                <a:moveTo>
                  <a:pt x="3178874" y="76199"/>
                </a:moveTo>
                <a:lnTo>
                  <a:pt x="1936049" y="76199"/>
                </a:lnTo>
                <a:lnTo>
                  <a:pt x="1997119" y="50799"/>
                </a:lnTo>
                <a:lnTo>
                  <a:pt x="3117805" y="50799"/>
                </a:lnTo>
                <a:lnTo>
                  <a:pt x="3178874" y="76199"/>
                </a:lnTo>
                <a:close/>
              </a:path>
              <a:path w="4770755" h="5105400">
                <a:moveTo>
                  <a:pt x="3239570" y="88899"/>
                </a:moveTo>
                <a:lnTo>
                  <a:pt x="1875354" y="88899"/>
                </a:lnTo>
                <a:lnTo>
                  <a:pt x="1905650" y="76199"/>
                </a:lnTo>
                <a:lnTo>
                  <a:pt x="3209273" y="76199"/>
                </a:lnTo>
                <a:lnTo>
                  <a:pt x="3239570" y="88899"/>
                </a:lnTo>
                <a:close/>
              </a:path>
              <a:path w="4770755" h="5105400">
                <a:moveTo>
                  <a:pt x="3359691" y="126999"/>
                </a:moveTo>
                <a:lnTo>
                  <a:pt x="1755232" y="126999"/>
                </a:lnTo>
                <a:lnTo>
                  <a:pt x="1845160" y="88899"/>
                </a:lnTo>
                <a:lnTo>
                  <a:pt x="3269763" y="88899"/>
                </a:lnTo>
                <a:lnTo>
                  <a:pt x="3359691" y="126999"/>
                </a:lnTo>
                <a:close/>
              </a:path>
              <a:path w="4770755" h="5105400">
                <a:moveTo>
                  <a:pt x="3448531" y="4952999"/>
                </a:moveTo>
                <a:lnTo>
                  <a:pt x="1666392" y="4952999"/>
                </a:lnTo>
                <a:lnTo>
                  <a:pt x="1607834" y="4927599"/>
                </a:lnTo>
                <a:lnTo>
                  <a:pt x="1379653" y="4825999"/>
                </a:lnTo>
                <a:lnTo>
                  <a:pt x="1351882" y="4800599"/>
                </a:lnTo>
                <a:lnTo>
                  <a:pt x="1242663" y="4749799"/>
                </a:lnTo>
                <a:lnTo>
                  <a:pt x="1215841" y="4724399"/>
                </a:lnTo>
                <a:lnTo>
                  <a:pt x="1162816" y="4698999"/>
                </a:lnTo>
                <a:lnTo>
                  <a:pt x="1136612" y="4673599"/>
                </a:lnTo>
                <a:lnTo>
                  <a:pt x="1084854" y="4648199"/>
                </a:lnTo>
                <a:lnTo>
                  <a:pt x="1059308" y="4622799"/>
                </a:lnTo>
                <a:lnTo>
                  <a:pt x="1033983" y="4610099"/>
                </a:lnTo>
                <a:lnTo>
                  <a:pt x="1008888" y="4584699"/>
                </a:lnTo>
                <a:lnTo>
                  <a:pt x="984030" y="4571999"/>
                </a:lnTo>
                <a:lnTo>
                  <a:pt x="959409" y="4546599"/>
                </a:lnTo>
                <a:lnTo>
                  <a:pt x="935025" y="4533899"/>
                </a:lnTo>
                <a:lnTo>
                  <a:pt x="910885" y="4508499"/>
                </a:lnTo>
                <a:lnTo>
                  <a:pt x="886997" y="4483099"/>
                </a:lnTo>
                <a:lnTo>
                  <a:pt x="863360" y="4470399"/>
                </a:lnTo>
                <a:lnTo>
                  <a:pt x="839975" y="4444999"/>
                </a:lnTo>
                <a:lnTo>
                  <a:pt x="816849" y="4419599"/>
                </a:lnTo>
                <a:lnTo>
                  <a:pt x="793988" y="4406899"/>
                </a:lnTo>
                <a:lnTo>
                  <a:pt x="771392" y="4381499"/>
                </a:lnTo>
                <a:lnTo>
                  <a:pt x="749063" y="4356099"/>
                </a:lnTo>
                <a:lnTo>
                  <a:pt x="727005" y="4343399"/>
                </a:lnTo>
                <a:lnTo>
                  <a:pt x="683728" y="4292599"/>
                </a:lnTo>
                <a:lnTo>
                  <a:pt x="641572" y="4241799"/>
                </a:lnTo>
                <a:lnTo>
                  <a:pt x="620929" y="4216399"/>
                </a:lnTo>
                <a:lnTo>
                  <a:pt x="600577" y="4203699"/>
                </a:lnTo>
                <a:lnTo>
                  <a:pt x="560754" y="4152899"/>
                </a:lnTo>
                <a:lnTo>
                  <a:pt x="522140" y="4102099"/>
                </a:lnTo>
                <a:lnTo>
                  <a:pt x="484747" y="4051299"/>
                </a:lnTo>
                <a:lnTo>
                  <a:pt x="448607" y="4000499"/>
                </a:lnTo>
                <a:lnTo>
                  <a:pt x="413732" y="3949699"/>
                </a:lnTo>
                <a:lnTo>
                  <a:pt x="380154" y="3898899"/>
                </a:lnTo>
                <a:lnTo>
                  <a:pt x="363853" y="3860799"/>
                </a:lnTo>
                <a:lnTo>
                  <a:pt x="347882" y="3835399"/>
                </a:lnTo>
                <a:lnTo>
                  <a:pt x="316947" y="3784599"/>
                </a:lnTo>
                <a:lnTo>
                  <a:pt x="287356" y="3733799"/>
                </a:lnTo>
                <a:lnTo>
                  <a:pt x="273074" y="3695699"/>
                </a:lnTo>
                <a:lnTo>
                  <a:pt x="259137" y="3670299"/>
                </a:lnTo>
                <a:lnTo>
                  <a:pt x="245543" y="3644899"/>
                </a:lnTo>
                <a:lnTo>
                  <a:pt x="232298" y="3619499"/>
                </a:lnTo>
                <a:lnTo>
                  <a:pt x="219405" y="3581399"/>
                </a:lnTo>
                <a:lnTo>
                  <a:pt x="206864" y="3555999"/>
                </a:lnTo>
                <a:lnTo>
                  <a:pt x="194675" y="3530599"/>
                </a:lnTo>
                <a:lnTo>
                  <a:pt x="182842" y="3505199"/>
                </a:lnTo>
                <a:lnTo>
                  <a:pt x="171368" y="3467099"/>
                </a:lnTo>
                <a:lnTo>
                  <a:pt x="160253" y="3441699"/>
                </a:lnTo>
                <a:lnTo>
                  <a:pt x="149498" y="3416299"/>
                </a:lnTo>
                <a:lnTo>
                  <a:pt x="139106" y="3378199"/>
                </a:lnTo>
                <a:lnTo>
                  <a:pt x="129079" y="3352799"/>
                </a:lnTo>
                <a:lnTo>
                  <a:pt x="119418" y="3327399"/>
                </a:lnTo>
                <a:lnTo>
                  <a:pt x="110123" y="3289299"/>
                </a:lnTo>
                <a:lnTo>
                  <a:pt x="101196" y="3263899"/>
                </a:lnTo>
                <a:lnTo>
                  <a:pt x="92641" y="3238499"/>
                </a:lnTo>
                <a:lnTo>
                  <a:pt x="84456" y="3200399"/>
                </a:lnTo>
                <a:lnTo>
                  <a:pt x="76643" y="3174999"/>
                </a:lnTo>
                <a:lnTo>
                  <a:pt x="69204" y="3136899"/>
                </a:lnTo>
                <a:lnTo>
                  <a:pt x="62140" y="3111499"/>
                </a:lnTo>
                <a:lnTo>
                  <a:pt x="55452" y="3086099"/>
                </a:lnTo>
                <a:lnTo>
                  <a:pt x="49140" y="3047999"/>
                </a:lnTo>
                <a:lnTo>
                  <a:pt x="43206" y="3022599"/>
                </a:lnTo>
                <a:lnTo>
                  <a:pt x="37651" y="2984499"/>
                </a:lnTo>
                <a:lnTo>
                  <a:pt x="32476" y="2959099"/>
                </a:lnTo>
                <a:lnTo>
                  <a:pt x="27680" y="2920999"/>
                </a:lnTo>
                <a:lnTo>
                  <a:pt x="23265" y="2895599"/>
                </a:lnTo>
                <a:lnTo>
                  <a:pt x="19233" y="2870199"/>
                </a:lnTo>
                <a:lnTo>
                  <a:pt x="15582" y="2832099"/>
                </a:lnTo>
                <a:lnTo>
                  <a:pt x="12314" y="2806699"/>
                </a:lnTo>
                <a:lnTo>
                  <a:pt x="9430" y="2768599"/>
                </a:lnTo>
                <a:lnTo>
                  <a:pt x="6929" y="2743199"/>
                </a:lnTo>
                <a:lnTo>
                  <a:pt x="4812" y="2705099"/>
                </a:lnTo>
                <a:lnTo>
                  <a:pt x="3080" y="2679699"/>
                </a:lnTo>
                <a:lnTo>
                  <a:pt x="1732" y="2641599"/>
                </a:lnTo>
                <a:lnTo>
                  <a:pt x="770" y="2616199"/>
                </a:lnTo>
                <a:lnTo>
                  <a:pt x="192" y="2578099"/>
                </a:lnTo>
                <a:lnTo>
                  <a:pt x="0" y="2552699"/>
                </a:lnTo>
                <a:lnTo>
                  <a:pt x="192" y="2514599"/>
                </a:lnTo>
                <a:lnTo>
                  <a:pt x="770" y="2489199"/>
                </a:lnTo>
                <a:lnTo>
                  <a:pt x="1732" y="2451099"/>
                </a:lnTo>
                <a:lnTo>
                  <a:pt x="3080" y="2425699"/>
                </a:lnTo>
                <a:lnTo>
                  <a:pt x="4812" y="2400299"/>
                </a:lnTo>
                <a:lnTo>
                  <a:pt x="6929" y="2362199"/>
                </a:lnTo>
                <a:lnTo>
                  <a:pt x="9430" y="2336799"/>
                </a:lnTo>
                <a:lnTo>
                  <a:pt x="12314" y="2298699"/>
                </a:lnTo>
                <a:lnTo>
                  <a:pt x="15582" y="2273299"/>
                </a:lnTo>
                <a:lnTo>
                  <a:pt x="19233" y="2235199"/>
                </a:lnTo>
                <a:lnTo>
                  <a:pt x="23265" y="2209799"/>
                </a:lnTo>
                <a:lnTo>
                  <a:pt x="27680" y="2171699"/>
                </a:lnTo>
                <a:lnTo>
                  <a:pt x="32476" y="2146299"/>
                </a:lnTo>
                <a:lnTo>
                  <a:pt x="37651" y="2108199"/>
                </a:lnTo>
                <a:lnTo>
                  <a:pt x="43206" y="2082799"/>
                </a:lnTo>
                <a:lnTo>
                  <a:pt x="49140" y="2057399"/>
                </a:lnTo>
                <a:lnTo>
                  <a:pt x="55452" y="2019299"/>
                </a:lnTo>
                <a:lnTo>
                  <a:pt x="62140" y="1993899"/>
                </a:lnTo>
                <a:lnTo>
                  <a:pt x="69204" y="1955799"/>
                </a:lnTo>
                <a:lnTo>
                  <a:pt x="76643" y="1930399"/>
                </a:lnTo>
                <a:lnTo>
                  <a:pt x="84456" y="1904999"/>
                </a:lnTo>
                <a:lnTo>
                  <a:pt x="92641" y="1866899"/>
                </a:lnTo>
                <a:lnTo>
                  <a:pt x="101196" y="1841499"/>
                </a:lnTo>
                <a:lnTo>
                  <a:pt x="110123" y="1803399"/>
                </a:lnTo>
                <a:lnTo>
                  <a:pt x="119418" y="1777999"/>
                </a:lnTo>
                <a:lnTo>
                  <a:pt x="129079" y="1752599"/>
                </a:lnTo>
                <a:lnTo>
                  <a:pt x="139106" y="1714499"/>
                </a:lnTo>
                <a:lnTo>
                  <a:pt x="149498" y="1689099"/>
                </a:lnTo>
                <a:lnTo>
                  <a:pt x="160253" y="1663699"/>
                </a:lnTo>
                <a:lnTo>
                  <a:pt x="171368" y="1625599"/>
                </a:lnTo>
                <a:lnTo>
                  <a:pt x="182842" y="1600199"/>
                </a:lnTo>
                <a:lnTo>
                  <a:pt x="194675" y="1574799"/>
                </a:lnTo>
                <a:lnTo>
                  <a:pt x="206864" y="1549399"/>
                </a:lnTo>
                <a:lnTo>
                  <a:pt x="219405" y="1511299"/>
                </a:lnTo>
                <a:lnTo>
                  <a:pt x="232298" y="1485899"/>
                </a:lnTo>
                <a:lnTo>
                  <a:pt x="245543" y="1460499"/>
                </a:lnTo>
                <a:lnTo>
                  <a:pt x="259137" y="1435099"/>
                </a:lnTo>
                <a:lnTo>
                  <a:pt x="273074" y="1396999"/>
                </a:lnTo>
                <a:lnTo>
                  <a:pt x="287356" y="1371599"/>
                </a:lnTo>
                <a:lnTo>
                  <a:pt x="301981" y="1346199"/>
                </a:lnTo>
                <a:lnTo>
                  <a:pt x="316947" y="1320799"/>
                </a:lnTo>
                <a:lnTo>
                  <a:pt x="332247" y="1295399"/>
                </a:lnTo>
                <a:lnTo>
                  <a:pt x="347882" y="1257299"/>
                </a:lnTo>
                <a:lnTo>
                  <a:pt x="380154" y="1206499"/>
                </a:lnTo>
                <a:lnTo>
                  <a:pt x="413732" y="1155699"/>
                </a:lnTo>
                <a:lnTo>
                  <a:pt x="448607" y="1104899"/>
                </a:lnTo>
                <a:lnTo>
                  <a:pt x="484747" y="1054099"/>
                </a:lnTo>
                <a:lnTo>
                  <a:pt x="522140" y="1003299"/>
                </a:lnTo>
                <a:lnTo>
                  <a:pt x="560754" y="952499"/>
                </a:lnTo>
                <a:lnTo>
                  <a:pt x="600577" y="901699"/>
                </a:lnTo>
                <a:lnTo>
                  <a:pt x="641572" y="850899"/>
                </a:lnTo>
                <a:lnTo>
                  <a:pt x="662507" y="838199"/>
                </a:lnTo>
                <a:lnTo>
                  <a:pt x="683728" y="812799"/>
                </a:lnTo>
                <a:lnTo>
                  <a:pt x="705227" y="787399"/>
                </a:lnTo>
                <a:lnTo>
                  <a:pt x="727005" y="761999"/>
                </a:lnTo>
                <a:lnTo>
                  <a:pt x="749063" y="736599"/>
                </a:lnTo>
                <a:lnTo>
                  <a:pt x="771392" y="723899"/>
                </a:lnTo>
                <a:lnTo>
                  <a:pt x="793988" y="698499"/>
                </a:lnTo>
                <a:lnTo>
                  <a:pt x="816849" y="673099"/>
                </a:lnTo>
                <a:lnTo>
                  <a:pt x="839975" y="660399"/>
                </a:lnTo>
                <a:lnTo>
                  <a:pt x="863360" y="634999"/>
                </a:lnTo>
                <a:lnTo>
                  <a:pt x="886997" y="609599"/>
                </a:lnTo>
                <a:lnTo>
                  <a:pt x="910885" y="596899"/>
                </a:lnTo>
                <a:lnTo>
                  <a:pt x="935025" y="571499"/>
                </a:lnTo>
                <a:lnTo>
                  <a:pt x="959409" y="558799"/>
                </a:lnTo>
                <a:lnTo>
                  <a:pt x="984030" y="533399"/>
                </a:lnTo>
                <a:lnTo>
                  <a:pt x="1008888" y="520699"/>
                </a:lnTo>
                <a:lnTo>
                  <a:pt x="1033983" y="495299"/>
                </a:lnTo>
                <a:lnTo>
                  <a:pt x="1059308" y="482599"/>
                </a:lnTo>
                <a:lnTo>
                  <a:pt x="1084854" y="457199"/>
                </a:lnTo>
                <a:lnTo>
                  <a:pt x="1110622" y="444499"/>
                </a:lnTo>
                <a:lnTo>
                  <a:pt x="1136612" y="419099"/>
                </a:lnTo>
                <a:lnTo>
                  <a:pt x="1189225" y="393699"/>
                </a:lnTo>
                <a:lnTo>
                  <a:pt x="1215841" y="368299"/>
                </a:lnTo>
                <a:lnTo>
                  <a:pt x="1296893" y="330199"/>
                </a:lnTo>
                <a:lnTo>
                  <a:pt x="1324293" y="304799"/>
                </a:lnTo>
                <a:lnTo>
                  <a:pt x="1492461" y="228599"/>
                </a:lnTo>
                <a:lnTo>
                  <a:pt x="1725495" y="126999"/>
                </a:lnTo>
                <a:lnTo>
                  <a:pt x="3389428" y="126999"/>
                </a:lnTo>
                <a:lnTo>
                  <a:pt x="3622462" y="228599"/>
                </a:lnTo>
                <a:lnTo>
                  <a:pt x="3790631" y="304799"/>
                </a:lnTo>
                <a:lnTo>
                  <a:pt x="3818030" y="330199"/>
                </a:lnTo>
                <a:lnTo>
                  <a:pt x="3899081" y="368299"/>
                </a:lnTo>
                <a:lnTo>
                  <a:pt x="3925697" y="393699"/>
                </a:lnTo>
                <a:lnTo>
                  <a:pt x="3978311" y="419099"/>
                </a:lnTo>
                <a:lnTo>
                  <a:pt x="4004301" y="444499"/>
                </a:lnTo>
                <a:lnTo>
                  <a:pt x="4030069" y="457199"/>
                </a:lnTo>
                <a:lnTo>
                  <a:pt x="4055615" y="482599"/>
                </a:lnTo>
                <a:lnTo>
                  <a:pt x="4080940" y="495299"/>
                </a:lnTo>
                <a:lnTo>
                  <a:pt x="4106035" y="520699"/>
                </a:lnTo>
                <a:lnTo>
                  <a:pt x="4130893" y="533399"/>
                </a:lnTo>
                <a:lnTo>
                  <a:pt x="4155514" y="558799"/>
                </a:lnTo>
                <a:lnTo>
                  <a:pt x="4179899" y="571499"/>
                </a:lnTo>
                <a:lnTo>
                  <a:pt x="4204038" y="596899"/>
                </a:lnTo>
                <a:lnTo>
                  <a:pt x="4227926" y="609599"/>
                </a:lnTo>
                <a:lnTo>
                  <a:pt x="4251563" y="634999"/>
                </a:lnTo>
                <a:lnTo>
                  <a:pt x="4274948" y="660399"/>
                </a:lnTo>
                <a:lnTo>
                  <a:pt x="4298075" y="673099"/>
                </a:lnTo>
                <a:lnTo>
                  <a:pt x="4320936" y="698499"/>
                </a:lnTo>
                <a:lnTo>
                  <a:pt x="4343531" y="723899"/>
                </a:lnTo>
                <a:lnTo>
                  <a:pt x="4365860" y="736599"/>
                </a:lnTo>
                <a:lnTo>
                  <a:pt x="4387918" y="761999"/>
                </a:lnTo>
                <a:lnTo>
                  <a:pt x="4409696" y="787399"/>
                </a:lnTo>
                <a:lnTo>
                  <a:pt x="4431196" y="812799"/>
                </a:lnTo>
                <a:lnTo>
                  <a:pt x="4452416" y="838199"/>
                </a:lnTo>
                <a:lnTo>
                  <a:pt x="4473351" y="850899"/>
                </a:lnTo>
                <a:lnTo>
                  <a:pt x="4514346" y="901699"/>
                </a:lnTo>
                <a:lnTo>
                  <a:pt x="4554169" y="952499"/>
                </a:lnTo>
                <a:lnTo>
                  <a:pt x="4592783" y="1003299"/>
                </a:lnTo>
                <a:lnTo>
                  <a:pt x="4630176" y="1054099"/>
                </a:lnTo>
                <a:lnTo>
                  <a:pt x="4666316" y="1104899"/>
                </a:lnTo>
                <a:lnTo>
                  <a:pt x="4701191" y="1155699"/>
                </a:lnTo>
                <a:lnTo>
                  <a:pt x="4734769" y="1206499"/>
                </a:lnTo>
                <a:lnTo>
                  <a:pt x="4767040" y="1257299"/>
                </a:lnTo>
                <a:lnTo>
                  <a:pt x="4770509" y="1269999"/>
                </a:lnTo>
                <a:lnTo>
                  <a:pt x="4770509" y="3835399"/>
                </a:lnTo>
                <a:lnTo>
                  <a:pt x="4767040" y="3835399"/>
                </a:lnTo>
                <a:lnTo>
                  <a:pt x="4751069" y="3860799"/>
                </a:lnTo>
                <a:lnTo>
                  <a:pt x="4734769" y="3898899"/>
                </a:lnTo>
                <a:lnTo>
                  <a:pt x="4701191" y="3949699"/>
                </a:lnTo>
                <a:lnTo>
                  <a:pt x="4666316" y="4000499"/>
                </a:lnTo>
                <a:lnTo>
                  <a:pt x="4630176" y="4051299"/>
                </a:lnTo>
                <a:lnTo>
                  <a:pt x="4592783" y="4102099"/>
                </a:lnTo>
                <a:lnTo>
                  <a:pt x="4554169" y="4152899"/>
                </a:lnTo>
                <a:lnTo>
                  <a:pt x="4514347" y="4203699"/>
                </a:lnTo>
                <a:lnTo>
                  <a:pt x="4493995" y="4216399"/>
                </a:lnTo>
                <a:lnTo>
                  <a:pt x="4473351" y="4241799"/>
                </a:lnTo>
                <a:lnTo>
                  <a:pt x="4431196" y="4292599"/>
                </a:lnTo>
                <a:lnTo>
                  <a:pt x="4387918" y="4343399"/>
                </a:lnTo>
                <a:lnTo>
                  <a:pt x="4365860" y="4356099"/>
                </a:lnTo>
                <a:lnTo>
                  <a:pt x="4343531" y="4381499"/>
                </a:lnTo>
                <a:lnTo>
                  <a:pt x="4320936" y="4406899"/>
                </a:lnTo>
                <a:lnTo>
                  <a:pt x="4298075" y="4419599"/>
                </a:lnTo>
                <a:lnTo>
                  <a:pt x="4274948" y="4444999"/>
                </a:lnTo>
                <a:lnTo>
                  <a:pt x="4251563" y="4470399"/>
                </a:lnTo>
                <a:lnTo>
                  <a:pt x="4227926" y="4483099"/>
                </a:lnTo>
                <a:lnTo>
                  <a:pt x="4204038" y="4508499"/>
                </a:lnTo>
                <a:lnTo>
                  <a:pt x="4179899" y="4533899"/>
                </a:lnTo>
                <a:lnTo>
                  <a:pt x="4155514" y="4546599"/>
                </a:lnTo>
                <a:lnTo>
                  <a:pt x="4130893" y="4571999"/>
                </a:lnTo>
                <a:lnTo>
                  <a:pt x="4106035" y="4584699"/>
                </a:lnTo>
                <a:lnTo>
                  <a:pt x="4080940" y="4610099"/>
                </a:lnTo>
                <a:lnTo>
                  <a:pt x="4055615" y="4622799"/>
                </a:lnTo>
                <a:lnTo>
                  <a:pt x="4030069" y="4648199"/>
                </a:lnTo>
                <a:lnTo>
                  <a:pt x="3978311" y="4673599"/>
                </a:lnTo>
                <a:lnTo>
                  <a:pt x="3952107" y="4698999"/>
                </a:lnTo>
                <a:lnTo>
                  <a:pt x="3899081" y="4724399"/>
                </a:lnTo>
                <a:lnTo>
                  <a:pt x="3872259" y="4749799"/>
                </a:lnTo>
                <a:lnTo>
                  <a:pt x="3763041" y="4800599"/>
                </a:lnTo>
                <a:lnTo>
                  <a:pt x="3735270" y="4825999"/>
                </a:lnTo>
                <a:lnTo>
                  <a:pt x="3507089" y="4927599"/>
                </a:lnTo>
                <a:lnTo>
                  <a:pt x="3448531" y="4952999"/>
                </a:lnTo>
                <a:close/>
              </a:path>
              <a:path w="4770755" h="5105400">
                <a:moveTo>
                  <a:pt x="3299854" y="5003799"/>
                </a:moveTo>
                <a:lnTo>
                  <a:pt x="1815069" y="5003799"/>
                </a:lnTo>
                <a:lnTo>
                  <a:pt x="1695879" y="4952999"/>
                </a:lnTo>
                <a:lnTo>
                  <a:pt x="3419045" y="4952999"/>
                </a:lnTo>
                <a:lnTo>
                  <a:pt x="3299854" y="5003799"/>
                </a:lnTo>
                <a:close/>
              </a:path>
              <a:path w="4770755" h="5105400">
                <a:moveTo>
                  <a:pt x="3209274" y="5029199"/>
                </a:moveTo>
                <a:lnTo>
                  <a:pt x="1905650" y="5029199"/>
                </a:lnTo>
                <a:lnTo>
                  <a:pt x="1845160" y="5003799"/>
                </a:lnTo>
                <a:lnTo>
                  <a:pt x="3269763" y="5003799"/>
                </a:lnTo>
                <a:lnTo>
                  <a:pt x="3209274" y="5029199"/>
                </a:lnTo>
                <a:close/>
              </a:path>
              <a:path w="4770755" h="5105400">
                <a:moveTo>
                  <a:pt x="3148382" y="5041899"/>
                </a:moveTo>
                <a:lnTo>
                  <a:pt x="1966542" y="5041899"/>
                </a:lnTo>
                <a:lnTo>
                  <a:pt x="1936049" y="5029199"/>
                </a:lnTo>
                <a:lnTo>
                  <a:pt x="3178874" y="5029199"/>
                </a:lnTo>
                <a:lnTo>
                  <a:pt x="3148382" y="5041899"/>
                </a:lnTo>
                <a:close/>
              </a:path>
              <a:path w="4770755" h="5105400">
                <a:moveTo>
                  <a:pt x="3087143" y="5054599"/>
                </a:moveTo>
                <a:lnTo>
                  <a:pt x="2027780" y="5054599"/>
                </a:lnTo>
                <a:lnTo>
                  <a:pt x="1997119" y="5041899"/>
                </a:lnTo>
                <a:lnTo>
                  <a:pt x="3117805" y="5041899"/>
                </a:lnTo>
                <a:lnTo>
                  <a:pt x="3087143" y="5054599"/>
                </a:lnTo>
                <a:close/>
              </a:path>
              <a:path w="4770755" h="5105400">
                <a:moveTo>
                  <a:pt x="3025577" y="5067299"/>
                </a:moveTo>
                <a:lnTo>
                  <a:pt x="2089346" y="5067299"/>
                </a:lnTo>
                <a:lnTo>
                  <a:pt x="2058526" y="5054599"/>
                </a:lnTo>
                <a:lnTo>
                  <a:pt x="3056398" y="5054599"/>
                </a:lnTo>
                <a:lnTo>
                  <a:pt x="3025577" y="5067299"/>
                </a:lnTo>
                <a:close/>
              </a:path>
              <a:path w="4770755" h="5105400">
                <a:moveTo>
                  <a:pt x="2963738" y="5079999"/>
                </a:moveTo>
                <a:lnTo>
                  <a:pt x="2151186" y="5079999"/>
                </a:lnTo>
                <a:lnTo>
                  <a:pt x="2120233" y="5067299"/>
                </a:lnTo>
                <a:lnTo>
                  <a:pt x="2994690" y="5067299"/>
                </a:lnTo>
                <a:lnTo>
                  <a:pt x="2963738" y="5079999"/>
                </a:lnTo>
                <a:close/>
              </a:path>
              <a:path w="4770755" h="5105400">
                <a:moveTo>
                  <a:pt x="2870522" y="5092699"/>
                </a:moveTo>
                <a:lnTo>
                  <a:pt x="2244401" y="5092699"/>
                </a:lnTo>
                <a:lnTo>
                  <a:pt x="2213279" y="5079999"/>
                </a:lnTo>
                <a:lnTo>
                  <a:pt x="2901644" y="5079999"/>
                </a:lnTo>
                <a:lnTo>
                  <a:pt x="2870522" y="5092699"/>
                </a:lnTo>
                <a:close/>
              </a:path>
              <a:path w="4770755" h="5105400">
                <a:moveTo>
                  <a:pt x="2776883" y="5105399"/>
                </a:moveTo>
                <a:lnTo>
                  <a:pt x="2338041" y="5105399"/>
                </a:lnTo>
                <a:lnTo>
                  <a:pt x="2306787" y="5092699"/>
                </a:lnTo>
                <a:lnTo>
                  <a:pt x="2808137" y="5092699"/>
                </a:lnTo>
                <a:lnTo>
                  <a:pt x="2776883" y="5105399"/>
                </a:lnTo>
                <a:close/>
              </a:path>
            </a:pathLst>
          </a:custGeom>
          <a:solidFill>
            <a:srgbClr val="B9EBFF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3" name="bg object 23"/>
          <p:cNvSpPr/>
          <p:nvPr/>
        </p:nvSpPr>
        <p:spPr>
          <a:xfrm>
            <a:off x="0" y="15407306"/>
            <a:ext cx="7617459" cy="2714625"/>
          </a:xfrm>
          <a:custGeom>
            <a:avLst/>
            <a:gdLst/>
            <a:ahLst/>
            <a:cxnLst/>
            <a:rect l="l" t="t" r="r" b="b"/>
            <a:pathLst>
              <a:path w="7617459" h="2714625">
                <a:moveTo>
                  <a:pt x="7617023" y="2714625"/>
                </a:moveTo>
                <a:lnTo>
                  <a:pt x="0" y="2714625"/>
                </a:lnTo>
                <a:lnTo>
                  <a:pt x="0" y="0"/>
                </a:lnTo>
                <a:lnTo>
                  <a:pt x="7617023" y="0"/>
                </a:lnTo>
                <a:lnTo>
                  <a:pt x="7617023" y="2714625"/>
                </a:lnTo>
                <a:close/>
              </a:path>
            </a:pathLst>
          </a:custGeom>
          <a:solidFill>
            <a:srgbClr val="FFECDE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4" name="bg object 24"/>
          <p:cNvSpPr/>
          <p:nvPr/>
        </p:nvSpPr>
        <p:spPr>
          <a:xfrm>
            <a:off x="0" y="14865197"/>
            <a:ext cx="4791075" cy="3257550"/>
          </a:xfrm>
          <a:custGeom>
            <a:avLst/>
            <a:gdLst/>
            <a:ahLst/>
            <a:cxnLst/>
            <a:rect l="l" t="t" r="r" b="b"/>
            <a:pathLst>
              <a:path w="4791075" h="3257550">
                <a:moveTo>
                  <a:pt x="4692785" y="3257549"/>
                </a:moveTo>
                <a:lnTo>
                  <a:pt x="0" y="3257549"/>
                </a:lnTo>
                <a:lnTo>
                  <a:pt x="0" y="1310942"/>
                </a:lnTo>
                <a:lnTo>
                  <a:pt x="23480" y="1269683"/>
                </a:lnTo>
                <a:lnTo>
                  <a:pt x="55752" y="1215841"/>
                </a:lnTo>
                <a:lnTo>
                  <a:pt x="89330" y="1162815"/>
                </a:lnTo>
                <a:lnTo>
                  <a:pt x="124205" y="1110621"/>
                </a:lnTo>
                <a:lnTo>
                  <a:pt x="160344" y="1059307"/>
                </a:lnTo>
                <a:lnTo>
                  <a:pt x="197738" y="1008888"/>
                </a:lnTo>
                <a:lnTo>
                  <a:pt x="236352" y="959408"/>
                </a:lnTo>
                <a:lnTo>
                  <a:pt x="276175" y="910884"/>
                </a:lnTo>
                <a:lnTo>
                  <a:pt x="317170" y="863360"/>
                </a:lnTo>
                <a:lnTo>
                  <a:pt x="359325" y="816848"/>
                </a:lnTo>
                <a:lnTo>
                  <a:pt x="402603" y="771392"/>
                </a:lnTo>
                <a:lnTo>
                  <a:pt x="446990" y="727005"/>
                </a:lnTo>
                <a:lnTo>
                  <a:pt x="492446" y="683727"/>
                </a:lnTo>
                <a:lnTo>
                  <a:pt x="538958" y="641572"/>
                </a:lnTo>
                <a:lnTo>
                  <a:pt x="586483" y="600576"/>
                </a:lnTo>
                <a:lnTo>
                  <a:pt x="635007" y="560754"/>
                </a:lnTo>
                <a:lnTo>
                  <a:pt x="684486" y="522140"/>
                </a:lnTo>
                <a:lnTo>
                  <a:pt x="734905" y="484746"/>
                </a:lnTo>
                <a:lnTo>
                  <a:pt x="786220" y="448606"/>
                </a:lnTo>
                <a:lnTo>
                  <a:pt x="838413" y="413732"/>
                </a:lnTo>
                <a:lnTo>
                  <a:pt x="891439" y="380154"/>
                </a:lnTo>
                <a:lnTo>
                  <a:pt x="945281" y="347882"/>
                </a:lnTo>
                <a:lnTo>
                  <a:pt x="999890" y="316946"/>
                </a:lnTo>
                <a:lnTo>
                  <a:pt x="1055251" y="287355"/>
                </a:lnTo>
                <a:lnTo>
                  <a:pt x="1111313" y="259136"/>
                </a:lnTo>
                <a:lnTo>
                  <a:pt x="1168059" y="232297"/>
                </a:lnTo>
                <a:lnTo>
                  <a:pt x="1225437" y="206863"/>
                </a:lnTo>
                <a:lnTo>
                  <a:pt x="1283432" y="182841"/>
                </a:lnTo>
                <a:lnTo>
                  <a:pt x="1341990" y="160253"/>
                </a:lnTo>
                <a:lnTo>
                  <a:pt x="1401093" y="139105"/>
                </a:lnTo>
                <a:lnTo>
                  <a:pt x="1460688" y="119418"/>
                </a:lnTo>
                <a:lnTo>
                  <a:pt x="1520758" y="101196"/>
                </a:lnTo>
                <a:lnTo>
                  <a:pt x="1581248" y="84456"/>
                </a:lnTo>
                <a:lnTo>
                  <a:pt x="1642139" y="69203"/>
                </a:lnTo>
                <a:lnTo>
                  <a:pt x="1703378" y="55452"/>
                </a:lnTo>
                <a:lnTo>
                  <a:pt x="1764944" y="43206"/>
                </a:lnTo>
                <a:lnTo>
                  <a:pt x="1826783" y="32475"/>
                </a:lnTo>
                <a:lnTo>
                  <a:pt x="1888877" y="23265"/>
                </a:lnTo>
                <a:lnTo>
                  <a:pt x="1951168" y="15582"/>
                </a:lnTo>
                <a:lnTo>
                  <a:pt x="2013639" y="9429"/>
                </a:lnTo>
                <a:lnTo>
                  <a:pt x="2076232" y="4812"/>
                </a:lnTo>
                <a:lnTo>
                  <a:pt x="2138929" y="1732"/>
                </a:lnTo>
                <a:lnTo>
                  <a:pt x="2201673" y="191"/>
                </a:lnTo>
                <a:lnTo>
                  <a:pt x="2232970" y="0"/>
                </a:lnTo>
                <a:lnTo>
                  <a:pt x="2264446" y="191"/>
                </a:lnTo>
                <a:lnTo>
                  <a:pt x="2327190" y="1732"/>
                </a:lnTo>
                <a:lnTo>
                  <a:pt x="2389887" y="4812"/>
                </a:lnTo>
                <a:lnTo>
                  <a:pt x="2452480" y="9429"/>
                </a:lnTo>
                <a:lnTo>
                  <a:pt x="2514951" y="15582"/>
                </a:lnTo>
                <a:lnTo>
                  <a:pt x="2577242" y="23265"/>
                </a:lnTo>
                <a:lnTo>
                  <a:pt x="2639335" y="32475"/>
                </a:lnTo>
                <a:lnTo>
                  <a:pt x="2701175" y="43206"/>
                </a:lnTo>
                <a:lnTo>
                  <a:pt x="2762741" y="55452"/>
                </a:lnTo>
                <a:lnTo>
                  <a:pt x="2823979" y="69203"/>
                </a:lnTo>
                <a:lnTo>
                  <a:pt x="2884871" y="84456"/>
                </a:lnTo>
                <a:lnTo>
                  <a:pt x="2945361" y="101196"/>
                </a:lnTo>
                <a:lnTo>
                  <a:pt x="3005430" y="119418"/>
                </a:lnTo>
                <a:lnTo>
                  <a:pt x="3065026" y="139105"/>
                </a:lnTo>
                <a:lnTo>
                  <a:pt x="3124129" y="160253"/>
                </a:lnTo>
                <a:lnTo>
                  <a:pt x="3182687" y="182841"/>
                </a:lnTo>
                <a:lnTo>
                  <a:pt x="3240681" y="206863"/>
                </a:lnTo>
                <a:lnTo>
                  <a:pt x="3298060" y="232297"/>
                </a:lnTo>
                <a:lnTo>
                  <a:pt x="3354806" y="259136"/>
                </a:lnTo>
                <a:lnTo>
                  <a:pt x="3410868" y="287355"/>
                </a:lnTo>
                <a:lnTo>
                  <a:pt x="3466228" y="316946"/>
                </a:lnTo>
                <a:lnTo>
                  <a:pt x="3520837" y="347882"/>
                </a:lnTo>
                <a:lnTo>
                  <a:pt x="3574679" y="380154"/>
                </a:lnTo>
                <a:lnTo>
                  <a:pt x="3627705" y="413732"/>
                </a:lnTo>
                <a:lnTo>
                  <a:pt x="3679899" y="448606"/>
                </a:lnTo>
                <a:lnTo>
                  <a:pt x="3731213" y="484746"/>
                </a:lnTo>
                <a:lnTo>
                  <a:pt x="3781633" y="522140"/>
                </a:lnTo>
                <a:lnTo>
                  <a:pt x="3831112" y="560754"/>
                </a:lnTo>
                <a:lnTo>
                  <a:pt x="3879636" y="600576"/>
                </a:lnTo>
                <a:lnTo>
                  <a:pt x="3927161" y="641572"/>
                </a:lnTo>
                <a:lnTo>
                  <a:pt x="3973672" y="683727"/>
                </a:lnTo>
                <a:lnTo>
                  <a:pt x="4019129" y="727005"/>
                </a:lnTo>
                <a:lnTo>
                  <a:pt x="4063515" y="771392"/>
                </a:lnTo>
                <a:lnTo>
                  <a:pt x="4106793" y="816848"/>
                </a:lnTo>
                <a:lnTo>
                  <a:pt x="4148949" y="863360"/>
                </a:lnTo>
                <a:lnTo>
                  <a:pt x="4189944" y="910884"/>
                </a:lnTo>
                <a:lnTo>
                  <a:pt x="4229767" y="959408"/>
                </a:lnTo>
                <a:lnTo>
                  <a:pt x="4268381" y="1008888"/>
                </a:lnTo>
                <a:lnTo>
                  <a:pt x="4305774" y="1059307"/>
                </a:lnTo>
                <a:lnTo>
                  <a:pt x="4341914" y="1110621"/>
                </a:lnTo>
                <a:lnTo>
                  <a:pt x="4376789" y="1162815"/>
                </a:lnTo>
                <a:lnTo>
                  <a:pt x="4410366" y="1215841"/>
                </a:lnTo>
                <a:lnTo>
                  <a:pt x="4442638" y="1269683"/>
                </a:lnTo>
                <a:lnTo>
                  <a:pt x="4473574" y="1324292"/>
                </a:lnTo>
                <a:lnTo>
                  <a:pt x="4503166" y="1379653"/>
                </a:lnTo>
                <a:lnTo>
                  <a:pt x="4531385" y="1435715"/>
                </a:lnTo>
                <a:lnTo>
                  <a:pt x="4558224" y="1492460"/>
                </a:lnTo>
                <a:lnTo>
                  <a:pt x="4583658" y="1549839"/>
                </a:lnTo>
                <a:lnTo>
                  <a:pt x="4607680" y="1607834"/>
                </a:lnTo>
                <a:lnTo>
                  <a:pt x="4630268" y="1666391"/>
                </a:lnTo>
                <a:lnTo>
                  <a:pt x="4651415" y="1725495"/>
                </a:lnTo>
                <a:lnTo>
                  <a:pt x="4671103" y="1785090"/>
                </a:lnTo>
                <a:lnTo>
                  <a:pt x="4689325" y="1845160"/>
                </a:lnTo>
                <a:lnTo>
                  <a:pt x="4706064" y="1905650"/>
                </a:lnTo>
                <a:lnTo>
                  <a:pt x="4721317" y="1966541"/>
                </a:lnTo>
                <a:lnTo>
                  <a:pt x="4735069" y="2027779"/>
                </a:lnTo>
                <a:lnTo>
                  <a:pt x="4747315" y="2089346"/>
                </a:lnTo>
                <a:lnTo>
                  <a:pt x="4758045" y="2151185"/>
                </a:lnTo>
                <a:lnTo>
                  <a:pt x="4767255" y="2213279"/>
                </a:lnTo>
                <a:lnTo>
                  <a:pt x="4774938" y="2275570"/>
                </a:lnTo>
                <a:lnTo>
                  <a:pt x="4781092" y="2338041"/>
                </a:lnTo>
                <a:lnTo>
                  <a:pt x="4785709" y="2400634"/>
                </a:lnTo>
                <a:lnTo>
                  <a:pt x="4788789" y="2463331"/>
                </a:lnTo>
                <a:lnTo>
                  <a:pt x="4790329" y="2526075"/>
                </a:lnTo>
                <a:lnTo>
                  <a:pt x="4790522" y="2557396"/>
                </a:lnTo>
                <a:lnTo>
                  <a:pt x="4790329" y="2588848"/>
                </a:lnTo>
                <a:lnTo>
                  <a:pt x="4788789" y="2651592"/>
                </a:lnTo>
                <a:lnTo>
                  <a:pt x="4785709" y="2714289"/>
                </a:lnTo>
                <a:lnTo>
                  <a:pt x="4781092" y="2776882"/>
                </a:lnTo>
                <a:lnTo>
                  <a:pt x="4774938" y="2839353"/>
                </a:lnTo>
                <a:lnTo>
                  <a:pt x="4767255" y="2901644"/>
                </a:lnTo>
                <a:lnTo>
                  <a:pt x="4758045" y="2963737"/>
                </a:lnTo>
                <a:lnTo>
                  <a:pt x="4747314" y="3025576"/>
                </a:lnTo>
                <a:lnTo>
                  <a:pt x="4735068" y="3087143"/>
                </a:lnTo>
                <a:lnTo>
                  <a:pt x="4721316" y="3148381"/>
                </a:lnTo>
                <a:lnTo>
                  <a:pt x="4706064" y="3209273"/>
                </a:lnTo>
                <a:lnTo>
                  <a:pt x="4692785" y="3257549"/>
                </a:lnTo>
                <a:close/>
              </a:path>
            </a:pathLst>
          </a:custGeom>
          <a:solidFill>
            <a:srgbClr val="FFE3B0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5" name="bg object 25"/>
          <p:cNvSpPr/>
          <p:nvPr/>
        </p:nvSpPr>
        <p:spPr>
          <a:xfrm>
            <a:off x="568119" y="12308358"/>
            <a:ext cx="2795270" cy="410845"/>
          </a:xfrm>
          <a:custGeom>
            <a:avLst/>
            <a:gdLst/>
            <a:ahLst/>
            <a:cxnLst/>
            <a:rect l="l" t="t" r="r" b="b"/>
            <a:pathLst>
              <a:path w="2795269" h="410845">
                <a:moveTo>
                  <a:pt x="2794992" y="410765"/>
                </a:moveTo>
                <a:lnTo>
                  <a:pt x="0" y="410765"/>
                </a:lnTo>
                <a:lnTo>
                  <a:pt x="0" y="0"/>
                </a:lnTo>
                <a:lnTo>
                  <a:pt x="2794992" y="0"/>
                </a:lnTo>
                <a:lnTo>
                  <a:pt x="2794992" y="410765"/>
                </a:lnTo>
                <a:close/>
              </a:path>
            </a:pathLst>
          </a:custGeom>
          <a:solidFill>
            <a:srgbClr val="4E869D"/>
          </a:solidFill>
        </p:spPr>
        <p:txBody>
          <a:bodyPr wrap="square" lIns="0" tIns="0" rIns="0" bIns="0" rtlCol="0"/>
          <a:lstStyle/>
          <a:p>
            <a:endParaRPr/>
          </a:p>
        </p:txBody>
      </p:sp>
      <p:pic>
        <p:nvPicPr>
          <p:cNvPr id="26" name="bg object 26"/>
          <p:cNvPicPr/>
          <p:nvPr/>
        </p:nvPicPr>
        <p:blipFill>
          <a:blip r:embed="rId2" cstate="print"/>
          <a:stretch>
            <a:fillRect/>
          </a:stretch>
        </p:blipFill>
        <p:spPr>
          <a:xfrm>
            <a:off x="1503501" y="3100778"/>
            <a:ext cx="1457324" cy="2524124"/>
          </a:xfrm>
          <a:prstGeom prst="rect">
            <a:avLst/>
          </a:prstGeom>
        </p:spPr>
      </p:pic>
      <p:pic>
        <p:nvPicPr>
          <p:cNvPr id="27" name="bg object 27"/>
          <p:cNvPicPr/>
          <p:nvPr/>
        </p:nvPicPr>
        <p:blipFill>
          <a:blip r:embed="rId3" cstate="print"/>
          <a:stretch>
            <a:fillRect/>
          </a:stretch>
        </p:blipFill>
        <p:spPr>
          <a:xfrm>
            <a:off x="5132644" y="5789088"/>
            <a:ext cx="1895474" cy="1733549"/>
          </a:xfrm>
          <a:prstGeom prst="rect">
            <a:avLst/>
          </a:prstGeom>
        </p:spPr>
      </p:pic>
      <p:pic>
        <p:nvPicPr>
          <p:cNvPr id="28" name="bg object 28"/>
          <p:cNvPicPr/>
          <p:nvPr/>
        </p:nvPicPr>
        <p:blipFill>
          <a:blip r:embed="rId4" cstate="print"/>
          <a:stretch>
            <a:fillRect/>
          </a:stretch>
        </p:blipFill>
        <p:spPr>
          <a:xfrm>
            <a:off x="450267" y="8991405"/>
            <a:ext cx="3248024" cy="2114549"/>
          </a:xfrm>
          <a:prstGeom prst="rect">
            <a:avLst/>
          </a:prstGeom>
        </p:spPr>
      </p:pic>
      <p:pic>
        <p:nvPicPr>
          <p:cNvPr id="29" name="bg object 29"/>
          <p:cNvPicPr/>
          <p:nvPr/>
        </p:nvPicPr>
        <p:blipFill>
          <a:blip r:embed="rId5" cstate="print"/>
          <a:stretch>
            <a:fillRect/>
          </a:stretch>
        </p:blipFill>
        <p:spPr>
          <a:xfrm>
            <a:off x="5354738" y="11871749"/>
            <a:ext cx="990599" cy="1562099"/>
          </a:xfrm>
          <a:prstGeom prst="rect">
            <a:avLst/>
          </a:prstGeom>
        </p:spPr>
      </p:pic>
      <p:pic>
        <p:nvPicPr>
          <p:cNvPr id="30" name="bg object 30"/>
          <p:cNvPicPr/>
          <p:nvPr/>
        </p:nvPicPr>
        <p:blipFill>
          <a:blip r:embed="rId6" cstate="print"/>
          <a:stretch>
            <a:fillRect/>
          </a:stretch>
        </p:blipFill>
        <p:spPr>
          <a:xfrm>
            <a:off x="6571725" y="12035981"/>
            <a:ext cx="914399" cy="2800349"/>
          </a:xfrm>
          <a:prstGeom prst="rect">
            <a:avLst/>
          </a:prstGeom>
        </p:spPr>
      </p:pic>
      <p:pic>
        <p:nvPicPr>
          <p:cNvPr id="31" name="bg object 31"/>
          <p:cNvPicPr/>
          <p:nvPr/>
        </p:nvPicPr>
        <p:blipFill>
          <a:blip r:embed="rId7" cstate="print"/>
          <a:stretch>
            <a:fillRect/>
          </a:stretch>
        </p:blipFill>
        <p:spPr>
          <a:xfrm>
            <a:off x="4982259" y="14185391"/>
            <a:ext cx="1590674" cy="1076324"/>
          </a:xfrm>
          <a:prstGeom prst="rect">
            <a:avLst/>
          </a:prstGeom>
        </p:spPr>
      </p:pic>
      <p:pic>
        <p:nvPicPr>
          <p:cNvPr id="32" name="bg object 32"/>
          <p:cNvPicPr/>
          <p:nvPr/>
        </p:nvPicPr>
        <p:blipFill>
          <a:blip r:embed="rId8" cstate="print"/>
          <a:stretch>
            <a:fillRect/>
          </a:stretch>
        </p:blipFill>
        <p:spPr>
          <a:xfrm>
            <a:off x="3363359" y="12770478"/>
            <a:ext cx="1857374" cy="1390649"/>
          </a:xfrm>
          <a:prstGeom prst="rect">
            <a:avLst/>
          </a:prstGeom>
        </p:spPr>
      </p:pic>
      <p:pic>
        <p:nvPicPr>
          <p:cNvPr id="33" name="bg object 33"/>
          <p:cNvPicPr/>
          <p:nvPr/>
        </p:nvPicPr>
        <p:blipFill>
          <a:blip r:embed="rId9" cstate="print"/>
          <a:stretch>
            <a:fillRect/>
          </a:stretch>
        </p:blipFill>
        <p:spPr>
          <a:xfrm>
            <a:off x="879529" y="15741612"/>
            <a:ext cx="2905124" cy="1809749"/>
          </a:xfrm>
          <a:prstGeom prst="rect">
            <a:avLst/>
          </a:prstGeom>
        </p:spPr>
      </p:pic>
      <p:pic>
        <p:nvPicPr>
          <p:cNvPr id="34" name="bg object 34"/>
          <p:cNvPicPr/>
          <p:nvPr/>
        </p:nvPicPr>
        <p:blipFill>
          <a:blip r:embed="rId10" cstate="print"/>
          <a:stretch>
            <a:fillRect/>
          </a:stretch>
        </p:blipFill>
        <p:spPr>
          <a:xfrm>
            <a:off x="4875457" y="7752274"/>
            <a:ext cx="1638299" cy="1142999"/>
          </a:xfrm>
          <a:prstGeom prst="rect">
            <a:avLst/>
          </a:prstGeom>
        </p:spPr>
      </p:pic>
      <p:sp>
        <p:nvSpPr>
          <p:cNvPr id="2" name="Holder 2"/>
          <p:cNvSpPr>
            <a:spLocks noGrp="1"/>
          </p:cNvSpPr>
          <p:nvPr>
            <p:ph type="title"/>
          </p:nvPr>
        </p:nvSpPr>
        <p:spPr/>
        <p:txBody>
          <a:bodyPr lIns="0" tIns="0" rIns="0" bIns="0"/>
          <a:lstStyle>
            <a:lvl1pPr>
              <a:defRPr sz="6050" b="1" i="0">
                <a:solidFill>
                  <a:srgbClr val="B9EBFF"/>
                </a:solidFill>
                <a:latin typeface="Verdana"/>
                <a:cs typeface="Verdana"/>
              </a:defRPr>
            </a:lvl1pPr>
          </a:lstStyle>
          <a:p>
            <a:endParaRPr/>
          </a:p>
        </p:txBody>
      </p:sp>
      <p:sp>
        <p:nvSpPr>
          <p:cNvPr id="3" name="Holder 3"/>
          <p:cNvSpPr>
            <a:spLocks noGrp="1"/>
          </p:cNvSpPr>
          <p:nvPr>
            <p:ph type="body" idx="1"/>
          </p:nvPr>
        </p:nvSpPr>
        <p:spPr/>
        <p:txBody>
          <a:bodyPr lIns="0" tIns="0" rIns="0" bIns="0"/>
          <a:lstStyle>
            <a:lvl1pPr>
              <a:defRPr/>
            </a:lvl1pPr>
          </a:lstStyle>
          <a:p>
            <a:endParaRPr/>
          </a:p>
        </p:txBody>
      </p:sp>
      <p:sp>
        <p:nvSpPr>
          <p:cNvPr id="4" name="Holder 4"/>
          <p:cNvSpPr>
            <a:spLocks noGrp="1"/>
          </p:cNvSpPr>
          <p:nvPr>
            <p:ph type="ftr" sz="quarter" idx="5"/>
          </p:nvPr>
        </p:nvSpPr>
        <p:spPr/>
        <p:txBody>
          <a:bodyPr lIns="0" tIns="0" rIns="0" bIns="0"/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/>
          </a:p>
        </p:txBody>
      </p:sp>
      <p:sp>
        <p:nvSpPr>
          <p:cNvPr id="5" name="Holder 5"/>
          <p:cNvSpPr>
            <a:spLocks noGrp="1"/>
          </p:cNvSpPr>
          <p:nvPr>
            <p:ph type="dt" sz="half" idx="6"/>
          </p:nvPr>
        </p:nvSpPr>
        <p:spPr/>
        <p:txBody>
          <a:bodyPr lIns="0" tIns="0" rIns="0" bIns="0"/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/>
              <a:t>6/16/2023</a:t>
            </a:fld>
            <a:endParaRPr lang="en-US"/>
          </a:p>
        </p:txBody>
      </p:sp>
      <p:sp>
        <p:nvSpPr>
          <p:cNvPr id="6" name="Holder 6"/>
          <p:cNvSpPr>
            <a:spLocks noGrp="1"/>
          </p:cNvSpPr>
          <p:nvPr>
            <p:ph type="sldNum" sz="quarter" idx="7"/>
          </p:nvPr>
        </p:nvSpPr>
        <p:spPr/>
        <p:txBody>
          <a:bodyPr lIns="0" tIns="0" rIns="0" bIns="0"/>
          <a:lstStyle>
            <a:lvl1pPr algn="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older 2"/>
          <p:cNvSpPr>
            <a:spLocks noGrp="1"/>
          </p:cNvSpPr>
          <p:nvPr>
            <p:ph type="title"/>
          </p:nvPr>
        </p:nvSpPr>
        <p:spPr/>
        <p:txBody>
          <a:bodyPr lIns="0" tIns="0" rIns="0" bIns="0"/>
          <a:lstStyle>
            <a:lvl1pPr>
              <a:defRPr sz="6050" b="1" i="0">
                <a:solidFill>
                  <a:srgbClr val="B9EBFF"/>
                </a:solidFill>
                <a:latin typeface="Verdana"/>
                <a:cs typeface="Verdana"/>
              </a:defRPr>
            </a:lvl1pPr>
          </a:lstStyle>
          <a:p>
            <a:endParaRPr/>
          </a:p>
        </p:txBody>
      </p:sp>
      <p:sp>
        <p:nvSpPr>
          <p:cNvPr id="3" name="Holder 3"/>
          <p:cNvSpPr>
            <a:spLocks noGrp="1"/>
          </p:cNvSpPr>
          <p:nvPr>
            <p:ph sz="half" idx="2"/>
          </p:nvPr>
        </p:nvSpPr>
        <p:spPr>
          <a:xfrm>
            <a:off x="381000" y="4381500"/>
            <a:ext cx="3314700" cy="12573000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/>
            </a:lvl1pPr>
          </a:lstStyle>
          <a:p>
            <a:endParaRPr/>
          </a:p>
        </p:txBody>
      </p:sp>
      <p:sp>
        <p:nvSpPr>
          <p:cNvPr id="4" name="Holder 4"/>
          <p:cNvSpPr>
            <a:spLocks noGrp="1"/>
          </p:cNvSpPr>
          <p:nvPr>
            <p:ph sz="half" idx="3"/>
          </p:nvPr>
        </p:nvSpPr>
        <p:spPr>
          <a:xfrm>
            <a:off x="3924300" y="4381500"/>
            <a:ext cx="3314700" cy="12573000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/>
            </a:lvl1pPr>
          </a:lstStyle>
          <a:p>
            <a:endParaRPr/>
          </a:p>
        </p:txBody>
      </p:sp>
      <p:sp>
        <p:nvSpPr>
          <p:cNvPr id="5" name="Holder 5"/>
          <p:cNvSpPr>
            <a:spLocks noGrp="1"/>
          </p:cNvSpPr>
          <p:nvPr>
            <p:ph type="ftr" sz="quarter" idx="5"/>
          </p:nvPr>
        </p:nvSpPr>
        <p:spPr/>
        <p:txBody>
          <a:bodyPr lIns="0" tIns="0" rIns="0" bIns="0"/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/>
          </a:p>
        </p:txBody>
      </p:sp>
      <p:sp>
        <p:nvSpPr>
          <p:cNvPr id="6" name="Holder 6"/>
          <p:cNvSpPr>
            <a:spLocks noGrp="1"/>
          </p:cNvSpPr>
          <p:nvPr>
            <p:ph type="dt" sz="half" idx="6"/>
          </p:nvPr>
        </p:nvSpPr>
        <p:spPr/>
        <p:txBody>
          <a:bodyPr lIns="0" tIns="0" rIns="0" bIns="0"/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/>
              <a:t>6/16/2023</a:t>
            </a:fld>
            <a:endParaRPr lang="en-US"/>
          </a:p>
        </p:txBody>
      </p:sp>
      <p:sp>
        <p:nvSpPr>
          <p:cNvPr id="7" name="Holder 7"/>
          <p:cNvSpPr>
            <a:spLocks noGrp="1"/>
          </p:cNvSpPr>
          <p:nvPr>
            <p:ph type="sldNum" sz="quarter" idx="7"/>
          </p:nvPr>
        </p:nvSpPr>
        <p:spPr/>
        <p:txBody>
          <a:bodyPr lIns="0" tIns="0" rIns="0" bIns="0"/>
          <a:lstStyle>
            <a:lvl1pPr algn="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older 2"/>
          <p:cNvSpPr>
            <a:spLocks noGrp="1"/>
          </p:cNvSpPr>
          <p:nvPr>
            <p:ph type="title"/>
          </p:nvPr>
        </p:nvSpPr>
        <p:spPr/>
        <p:txBody>
          <a:bodyPr lIns="0" tIns="0" rIns="0" bIns="0"/>
          <a:lstStyle>
            <a:lvl1pPr>
              <a:defRPr sz="6050" b="1" i="0">
                <a:solidFill>
                  <a:srgbClr val="B9EBFF"/>
                </a:solidFill>
                <a:latin typeface="Verdana"/>
                <a:cs typeface="Verdana"/>
              </a:defRPr>
            </a:lvl1pPr>
          </a:lstStyle>
          <a:p>
            <a:endParaRPr/>
          </a:p>
        </p:txBody>
      </p:sp>
      <p:sp>
        <p:nvSpPr>
          <p:cNvPr id="3" name="Holder 3"/>
          <p:cNvSpPr>
            <a:spLocks noGrp="1"/>
          </p:cNvSpPr>
          <p:nvPr>
            <p:ph type="ftr" sz="quarter" idx="5"/>
          </p:nvPr>
        </p:nvSpPr>
        <p:spPr/>
        <p:txBody>
          <a:bodyPr lIns="0" tIns="0" rIns="0" bIns="0"/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/>
          </a:p>
        </p:txBody>
      </p:sp>
      <p:sp>
        <p:nvSpPr>
          <p:cNvPr id="4" name="Holder 4"/>
          <p:cNvSpPr>
            <a:spLocks noGrp="1"/>
          </p:cNvSpPr>
          <p:nvPr>
            <p:ph type="dt" sz="half" idx="6"/>
          </p:nvPr>
        </p:nvSpPr>
        <p:spPr/>
        <p:txBody>
          <a:bodyPr lIns="0" tIns="0" rIns="0" bIns="0"/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/>
              <a:t>6/16/2023</a:t>
            </a:fld>
            <a:endParaRPr lang="en-US"/>
          </a:p>
        </p:txBody>
      </p:sp>
      <p:sp>
        <p:nvSpPr>
          <p:cNvPr id="5" name="Holder 5"/>
          <p:cNvSpPr>
            <a:spLocks noGrp="1"/>
          </p:cNvSpPr>
          <p:nvPr>
            <p:ph type="sldNum" sz="quarter" idx="7"/>
          </p:nvPr>
        </p:nvSpPr>
        <p:spPr/>
        <p:txBody>
          <a:bodyPr lIns="0" tIns="0" rIns="0" bIns="0"/>
          <a:lstStyle>
            <a:lvl1pPr algn="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older 2"/>
          <p:cNvSpPr>
            <a:spLocks noGrp="1"/>
          </p:cNvSpPr>
          <p:nvPr>
            <p:ph type="ftr" sz="quarter" idx="5"/>
          </p:nvPr>
        </p:nvSpPr>
        <p:spPr/>
        <p:txBody>
          <a:bodyPr lIns="0" tIns="0" rIns="0" bIns="0"/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/>
          </a:p>
        </p:txBody>
      </p:sp>
      <p:sp>
        <p:nvSpPr>
          <p:cNvPr id="3" name="Holder 3"/>
          <p:cNvSpPr>
            <a:spLocks noGrp="1"/>
          </p:cNvSpPr>
          <p:nvPr>
            <p:ph type="dt" sz="half" idx="6"/>
          </p:nvPr>
        </p:nvSpPr>
        <p:spPr/>
        <p:txBody>
          <a:bodyPr lIns="0" tIns="0" rIns="0" bIns="0"/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/>
              <a:t>6/16/2023</a:t>
            </a:fld>
            <a:endParaRPr lang="en-US"/>
          </a:p>
        </p:txBody>
      </p:sp>
      <p:sp>
        <p:nvSpPr>
          <p:cNvPr id="4" name="Holder 4"/>
          <p:cNvSpPr>
            <a:spLocks noGrp="1"/>
          </p:cNvSpPr>
          <p:nvPr>
            <p:ph type="sldNum" sz="quarter" idx="7"/>
          </p:nvPr>
        </p:nvSpPr>
        <p:spPr/>
        <p:txBody>
          <a:bodyPr lIns="0" tIns="0" rIns="0" bIns="0"/>
          <a:lstStyle>
            <a:lvl1pPr algn="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t>‹#›</a:t>
            </a:fld>
            <a:endParaRPr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3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theme" Target="../theme/theme1.xml"/><Relationship Id="rId5" Type="http://schemas.openxmlformats.org/officeDocument/2006/relationships/slideLayout" Target="../slideLayouts/slideLayout5.xml"/><Relationship Id="rId4" Type="http://schemas.openxmlformats.org/officeDocument/2006/relationships/slideLayout" Target="../slideLayouts/slideLayout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older 2"/>
          <p:cNvSpPr>
            <a:spLocks noGrp="1"/>
          </p:cNvSpPr>
          <p:nvPr>
            <p:ph type="title"/>
          </p:nvPr>
        </p:nvSpPr>
        <p:spPr>
          <a:xfrm>
            <a:off x="1307570" y="445932"/>
            <a:ext cx="5005070" cy="1746885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 sz="6050" b="1" i="0">
                <a:solidFill>
                  <a:srgbClr val="B9EBFF"/>
                </a:solidFill>
                <a:latin typeface="Verdana"/>
                <a:cs typeface="Verdana"/>
              </a:defRPr>
            </a:lvl1pPr>
          </a:lstStyle>
          <a:p>
            <a:endParaRPr/>
          </a:p>
        </p:txBody>
      </p:sp>
      <p:sp>
        <p:nvSpPr>
          <p:cNvPr id="3" name="Holder 3"/>
          <p:cNvSpPr>
            <a:spLocks noGrp="1"/>
          </p:cNvSpPr>
          <p:nvPr>
            <p:ph type="body" idx="1"/>
          </p:nvPr>
        </p:nvSpPr>
        <p:spPr>
          <a:xfrm>
            <a:off x="381000" y="4381500"/>
            <a:ext cx="6858000" cy="12573000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/>
            </a:lvl1pPr>
          </a:lstStyle>
          <a:p>
            <a:endParaRPr/>
          </a:p>
        </p:txBody>
      </p:sp>
      <p:sp>
        <p:nvSpPr>
          <p:cNvPr id="4" name="Holder 4"/>
          <p:cNvSpPr>
            <a:spLocks noGrp="1"/>
          </p:cNvSpPr>
          <p:nvPr>
            <p:ph type="ftr" sz="quarter" idx="5"/>
          </p:nvPr>
        </p:nvSpPr>
        <p:spPr>
          <a:xfrm>
            <a:off x="2590800" y="17716500"/>
            <a:ext cx="2438400" cy="952500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/>
          </a:p>
        </p:txBody>
      </p:sp>
      <p:sp>
        <p:nvSpPr>
          <p:cNvPr id="5" name="Holder 5"/>
          <p:cNvSpPr>
            <a:spLocks noGrp="1"/>
          </p:cNvSpPr>
          <p:nvPr>
            <p:ph type="dt" sz="half" idx="6"/>
          </p:nvPr>
        </p:nvSpPr>
        <p:spPr>
          <a:xfrm>
            <a:off x="381000" y="17716500"/>
            <a:ext cx="1752600" cy="952500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/>
              <a:t>6/16/2023</a:t>
            </a:fld>
            <a:endParaRPr lang="en-US"/>
          </a:p>
        </p:txBody>
      </p:sp>
      <p:sp>
        <p:nvSpPr>
          <p:cNvPr id="6" name="Holder 6"/>
          <p:cNvSpPr>
            <a:spLocks noGrp="1"/>
          </p:cNvSpPr>
          <p:nvPr>
            <p:ph type="sldNum" sz="quarter" idx="7"/>
          </p:nvPr>
        </p:nvSpPr>
        <p:spPr>
          <a:xfrm>
            <a:off x="5486400" y="17716500"/>
            <a:ext cx="1752600" cy="952500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 algn="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t>‹#›</a:t>
            </a:fld>
            <a:endParaRPr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</p:sldLayoutIdLst>
  <p:txStyles>
    <p:titleStyle>
      <a:lvl1pPr>
        <a:defRPr>
          <a:latin typeface="+mj-lt"/>
          <a:ea typeface="+mj-ea"/>
          <a:cs typeface="+mj-cs"/>
        </a:defRPr>
      </a:lvl1pPr>
    </p:titleStyle>
    <p:bodyStyle>
      <a:lvl1pPr marL="0">
        <a:defRPr>
          <a:latin typeface="+mn-lt"/>
          <a:ea typeface="+mn-ea"/>
          <a:cs typeface="+mn-cs"/>
        </a:defRPr>
      </a:lvl1pPr>
      <a:lvl2pPr marL="457200">
        <a:defRPr>
          <a:latin typeface="+mn-lt"/>
          <a:ea typeface="+mn-ea"/>
          <a:cs typeface="+mn-cs"/>
        </a:defRPr>
      </a:lvl2pPr>
      <a:lvl3pPr marL="914400">
        <a:defRPr>
          <a:latin typeface="+mn-lt"/>
          <a:ea typeface="+mn-ea"/>
          <a:cs typeface="+mn-cs"/>
        </a:defRPr>
      </a:lvl3pPr>
      <a:lvl4pPr marL="1371600">
        <a:defRPr>
          <a:latin typeface="+mn-lt"/>
          <a:ea typeface="+mn-ea"/>
          <a:cs typeface="+mn-cs"/>
        </a:defRPr>
      </a:lvl4pPr>
      <a:lvl5pPr marL="1828800">
        <a:defRPr>
          <a:latin typeface="+mn-lt"/>
          <a:ea typeface="+mn-ea"/>
          <a:cs typeface="+mn-cs"/>
        </a:defRPr>
      </a:lvl5pPr>
      <a:lvl6pPr marL="2286000">
        <a:defRPr>
          <a:latin typeface="+mn-lt"/>
          <a:ea typeface="+mn-ea"/>
          <a:cs typeface="+mn-cs"/>
        </a:defRPr>
      </a:lvl6pPr>
      <a:lvl7pPr marL="2743200">
        <a:defRPr>
          <a:latin typeface="+mn-lt"/>
          <a:ea typeface="+mn-ea"/>
          <a:cs typeface="+mn-cs"/>
        </a:defRPr>
      </a:lvl7pPr>
      <a:lvl8pPr marL="3200400">
        <a:defRPr>
          <a:latin typeface="+mn-lt"/>
          <a:ea typeface="+mn-ea"/>
          <a:cs typeface="+mn-cs"/>
        </a:defRPr>
      </a:lvl8pPr>
      <a:lvl9pPr marL="3657600">
        <a:defRPr>
          <a:latin typeface="+mn-lt"/>
          <a:ea typeface="+mn-ea"/>
          <a:cs typeface="+mn-cs"/>
        </a:defRPr>
      </a:lvl9pPr>
    </p:bodyStyle>
    <p:otherStyle>
      <a:lvl1pPr marL="0">
        <a:defRPr>
          <a:latin typeface="+mn-lt"/>
          <a:ea typeface="+mn-ea"/>
          <a:cs typeface="+mn-cs"/>
        </a:defRPr>
      </a:lvl1pPr>
      <a:lvl2pPr marL="457200">
        <a:defRPr>
          <a:latin typeface="+mn-lt"/>
          <a:ea typeface="+mn-ea"/>
          <a:cs typeface="+mn-cs"/>
        </a:defRPr>
      </a:lvl2pPr>
      <a:lvl3pPr marL="914400">
        <a:defRPr>
          <a:latin typeface="+mn-lt"/>
          <a:ea typeface="+mn-ea"/>
          <a:cs typeface="+mn-cs"/>
        </a:defRPr>
      </a:lvl3pPr>
      <a:lvl4pPr marL="1371600">
        <a:defRPr>
          <a:latin typeface="+mn-lt"/>
          <a:ea typeface="+mn-ea"/>
          <a:cs typeface="+mn-cs"/>
        </a:defRPr>
      </a:lvl4pPr>
      <a:lvl5pPr marL="1828800">
        <a:defRPr>
          <a:latin typeface="+mn-lt"/>
          <a:ea typeface="+mn-ea"/>
          <a:cs typeface="+mn-cs"/>
        </a:defRPr>
      </a:lvl5pPr>
      <a:lvl6pPr marL="2286000">
        <a:defRPr>
          <a:latin typeface="+mn-lt"/>
          <a:ea typeface="+mn-ea"/>
          <a:cs typeface="+mn-cs"/>
        </a:defRPr>
      </a:lvl6pPr>
      <a:lvl7pPr marL="2743200">
        <a:defRPr>
          <a:latin typeface="+mn-lt"/>
          <a:ea typeface="+mn-ea"/>
          <a:cs typeface="+mn-cs"/>
        </a:defRPr>
      </a:lvl7pPr>
      <a:lvl8pPr marL="3200400">
        <a:defRPr>
          <a:latin typeface="+mn-lt"/>
          <a:ea typeface="+mn-ea"/>
          <a:cs typeface="+mn-cs"/>
        </a:defRPr>
      </a:lvl8pPr>
      <a:lvl9pPr marL="3657600">
        <a:defRPr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hyperlink" Target="http://www.psychologytoday.com/" TargetMode="External"/><Relationship Id="rId2" Type="http://schemas.openxmlformats.org/officeDocument/2006/relationships/hyperlink" Target="http://WWW.BAAT.ORG/" TargetMode="External"/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hyperlink" Target="http://www.psychologytoday.com/" TargetMode="External"/><Relationship Id="rId2" Type="http://schemas.openxmlformats.org/officeDocument/2006/relationships/hyperlink" Target="http://www.nice.org.uk/sharedlearning/dramatherapy-in-early-intervention-in-psychosis" TargetMode="External"/><Relationship Id="rId1" Type="http://schemas.openxmlformats.org/officeDocument/2006/relationships/slideLayout" Target="../slideLayouts/slideLayout5.xml"/><Relationship Id="rId5" Type="http://schemas.openxmlformats.org/officeDocument/2006/relationships/hyperlink" Target="http://www.mentalhealth.org.uk/sites/default/files/2022-06/MHAW22-Loneliness-UK-Report.pdf" TargetMode="External"/><Relationship Id="rId4" Type="http://schemas.openxmlformats.org/officeDocument/2006/relationships/hyperlink" Target="http://www.psychologytoday.com/us/basics/neuroplasticity#the-science-of-neuroplasticity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/>
          <p:nvPr/>
        </p:nvSpPr>
        <p:spPr>
          <a:xfrm>
            <a:off x="4417562" y="4077124"/>
            <a:ext cx="2659380" cy="97790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 marR="5080">
              <a:lnSpc>
                <a:spcPct val="120200"/>
              </a:lnSpc>
              <a:spcBef>
                <a:spcPts val="100"/>
              </a:spcBef>
            </a:pPr>
            <a:r>
              <a:rPr sz="1300" spc="105" dirty="0">
                <a:latin typeface="Calibri"/>
                <a:cs typeface="Calibri"/>
              </a:rPr>
              <a:t>Art</a:t>
            </a:r>
            <a:r>
              <a:rPr sz="1300" spc="55" dirty="0">
                <a:latin typeface="Calibri"/>
                <a:cs typeface="Calibri"/>
              </a:rPr>
              <a:t> </a:t>
            </a:r>
            <a:r>
              <a:rPr sz="1300" spc="125" dirty="0">
                <a:latin typeface="Calibri"/>
                <a:cs typeface="Calibri"/>
              </a:rPr>
              <a:t>therapy</a:t>
            </a:r>
            <a:r>
              <a:rPr sz="1300" spc="60" dirty="0">
                <a:latin typeface="Calibri"/>
                <a:cs typeface="Calibri"/>
              </a:rPr>
              <a:t> </a:t>
            </a:r>
            <a:r>
              <a:rPr sz="1300" spc="85" dirty="0">
                <a:latin typeface="Calibri"/>
                <a:cs typeface="Calibri"/>
              </a:rPr>
              <a:t>is</a:t>
            </a:r>
            <a:r>
              <a:rPr sz="1300" spc="60" dirty="0">
                <a:latin typeface="Calibri"/>
                <a:cs typeface="Calibri"/>
              </a:rPr>
              <a:t> </a:t>
            </a:r>
            <a:r>
              <a:rPr sz="1300" spc="140" dirty="0">
                <a:latin typeface="Calibri"/>
                <a:cs typeface="Calibri"/>
              </a:rPr>
              <a:t>a</a:t>
            </a:r>
            <a:r>
              <a:rPr sz="1300" spc="55" dirty="0">
                <a:latin typeface="Calibri"/>
                <a:cs typeface="Calibri"/>
              </a:rPr>
              <a:t> </a:t>
            </a:r>
            <a:r>
              <a:rPr sz="1300" spc="110" dirty="0">
                <a:latin typeface="Calibri"/>
                <a:cs typeface="Calibri"/>
              </a:rPr>
              <a:t>creative</a:t>
            </a:r>
            <a:r>
              <a:rPr sz="1300" spc="60" dirty="0">
                <a:latin typeface="Calibri"/>
                <a:cs typeface="Calibri"/>
              </a:rPr>
              <a:t> </a:t>
            </a:r>
            <a:r>
              <a:rPr sz="1300" spc="114" dirty="0">
                <a:latin typeface="Calibri"/>
                <a:cs typeface="Calibri"/>
              </a:rPr>
              <a:t>therapy </a:t>
            </a:r>
            <a:r>
              <a:rPr sz="1300" spc="125" dirty="0">
                <a:latin typeface="Calibri"/>
                <a:cs typeface="Calibri"/>
              </a:rPr>
              <a:t>that</a:t>
            </a:r>
            <a:r>
              <a:rPr sz="1300" spc="50" dirty="0">
                <a:latin typeface="Calibri"/>
                <a:cs typeface="Calibri"/>
              </a:rPr>
              <a:t> </a:t>
            </a:r>
            <a:r>
              <a:rPr sz="1300" spc="165" dirty="0">
                <a:latin typeface="Calibri"/>
                <a:cs typeface="Calibri"/>
              </a:rPr>
              <a:t>can</a:t>
            </a:r>
            <a:r>
              <a:rPr sz="1300" spc="55" dirty="0">
                <a:latin typeface="Calibri"/>
                <a:cs typeface="Calibri"/>
              </a:rPr>
              <a:t> </a:t>
            </a:r>
            <a:r>
              <a:rPr sz="1300" spc="114" dirty="0">
                <a:latin typeface="Calibri"/>
                <a:cs typeface="Calibri"/>
              </a:rPr>
              <a:t>benefit</a:t>
            </a:r>
            <a:r>
              <a:rPr sz="1300" spc="55" dirty="0">
                <a:latin typeface="Calibri"/>
                <a:cs typeface="Calibri"/>
              </a:rPr>
              <a:t> </a:t>
            </a:r>
            <a:r>
              <a:rPr sz="1300" spc="130" dirty="0">
                <a:latin typeface="Calibri"/>
                <a:cs typeface="Calibri"/>
              </a:rPr>
              <a:t>children</a:t>
            </a:r>
            <a:r>
              <a:rPr sz="1300" spc="55" dirty="0">
                <a:latin typeface="Calibri"/>
                <a:cs typeface="Calibri"/>
              </a:rPr>
              <a:t> </a:t>
            </a:r>
            <a:r>
              <a:rPr sz="1300" spc="145" dirty="0">
                <a:latin typeface="Calibri"/>
                <a:cs typeface="Calibri"/>
              </a:rPr>
              <a:t>and </a:t>
            </a:r>
            <a:r>
              <a:rPr sz="1300" spc="130" dirty="0">
                <a:latin typeface="Calibri"/>
                <a:cs typeface="Calibri"/>
              </a:rPr>
              <a:t>adults</a:t>
            </a:r>
            <a:r>
              <a:rPr sz="1300" spc="55" dirty="0">
                <a:latin typeface="Calibri"/>
                <a:cs typeface="Calibri"/>
              </a:rPr>
              <a:t> </a:t>
            </a:r>
            <a:r>
              <a:rPr sz="1300" spc="165" dirty="0">
                <a:latin typeface="Calibri"/>
                <a:cs typeface="Calibri"/>
              </a:rPr>
              <a:t>who</a:t>
            </a:r>
            <a:r>
              <a:rPr sz="1300" spc="55" dirty="0">
                <a:latin typeface="Calibri"/>
                <a:cs typeface="Calibri"/>
              </a:rPr>
              <a:t> </a:t>
            </a:r>
            <a:r>
              <a:rPr sz="1300" spc="140" dirty="0">
                <a:latin typeface="Calibri"/>
                <a:cs typeface="Calibri"/>
              </a:rPr>
              <a:t>have</a:t>
            </a:r>
            <a:r>
              <a:rPr sz="1300" spc="60" dirty="0">
                <a:latin typeface="Calibri"/>
                <a:cs typeface="Calibri"/>
              </a:rPr>
              <a:t> </a:t>
            </a:r>
            <a:r>
              <a:rPr sz="1300" spc="150" dirty="0">
                <a:latin typeface="Calibri"/>
                <a:cs typeface="Calibri"/>
              </a:rPr>
              <a:t>mental</a:t>
            </a:r>
            <a:r>
              <a:rPr sz="1300" spc="55" dirty="0">
                <a:latin typeface="Calibri"/>
                <a:cs typeface="Calibri"/>
              </a:rPr>
              <a:t> </a:t>
            </a:r>
            <a:r>
              <a:rPr sz="1300" spc="120" dirty="0">
                <a:latin typeface="Calibri"/>
                <a:cs typeface="Calibri"/>
              </a:rPr>
              <a:t>health </a:t>
            </a:r>
            <a:r>
              <a:rPr sz="1300" spc="114" dirty="0">
                <a:latin typeface="Calibri"/>
                <a:cs typeface="Calibri"/>
              </a:rPr>
              <a:t>challenges.</a:t>
            </a:r>
            <a:endParaRPr sz="1300">
              <a:latin typeface="Calibri"/>
              <a:cs typeface="Calibri"/>
            </a:endParaRPr>
          </a:p>
        </p:txBody>
      </p:sp>
      <p:sp>
        <p:nvSpPr>
          <p:cNvPr id="3" name="object 3"/>
          <p:cNvSpPr txBox="1"/>
          <p:nvPr/>
        </p:nvSpPr>
        <p:spPr>
          <a:xfrm>
            <a:off x="1489793" y="6375302"/>
            <a:ext cx="2795270" cy="410845"/>
          </a:xfrm>
          <a:prstGeom prst="rect">
            <a:avLst/>
          </a:prstGeom>
          <a:solidFill>
            <a:srgbClr val="ECB960"/>
          </a:solidFill>
        </p:spPr>
        <p:txBody>
          <a:bodyPr vert="horz" wrap="square" lIns="0" tIns="100330" rIns="0" bIns="0" rtlCol="0">
            <a:spAutoFit/>
          </a:bodyPr>
          <a:lstStyle/>
          <a:p>
            <a:pPr marL="122555">
              <a:lnSpc>
                <a:spcPct val="100000"/>
              </a:lnSpc>
              <a:spcBef>
                <a:spcPts val="790"/>
              </a:spcBef>
            </a:pPr>
            <a:r>
              <a:rPr sz="1400" b="1" dirty="0">
                <a:solidFill>
                  <a:srgbClr val="FFFFFF"/>
                </a:solidFill>
                <a:latin typeface="Verdana"/>
                <a:cs typeface="Verdana"/>
              </a:rPr>
              <a:t>What</a:t>
            </a:r>
            <a:r>
              <a:rPr sz="1400" b="1" spc="-85" dirty="0">
                <a:solidFill>
                  <a:srgbClr val="FFFFFF"/>
                </a:solidFill>
                <a:latin typeface="Verdana"/>
                <a:cs typeface="Verdana"/>
              </a:rPr>
              <a:t> </a:t>
            </a:r>
            <a:r>
              <a:rPr sz="1400" b="1" spc="-20" dirty="0">
                <a:solidFill>
                  <a:srgbClr val="FFFFFF"/>
                </a:solidFill>
                <a:latin typeface="Verdana"/>
                <a:cs typeface="Verdana"/>
              </a:rPr>
              <a:t>is</a:t>
            </a:r>
            <a:r>
              <a:rPr sz="1400" b="1" spc="-80" dirty="0">
                <a:solidFill>
                  <a:srgbClr val="FFFFFF"/>
                </a:solidFill>
                <a:latin typeface="Verdana"/>
                <a:cs typeface="Verdana"/>
              </a:rPr>
              <a:t> </a:t>
            </a:r>
            <a:r>
              <a:rPr sz="1400" b="1" spc="-20" dirty="0">
                <a:solidFill>
                  <a:srgbClr val="FFFFFF"/>
                </a:solidFill>
                <a:latin typeface="Verdana"/>
                <a:cs typeface="Verdana"/>
              </a:rPr>
              <a:t>an</a:t>
            </a:r>
            <a:r>
              <a:rPr sz="1400" b="1" spc="-85" dirty="0">
                <a:solidFill>
                  <a:srgbClr val="FFFFFF"/>
                </a:solidFill>
                <a:latin typeface="Verdana"/>
                <a:cs typeface="Verdana"/>
              </a:rPr>
              <a:t> </a:t>
            </a:r>
            <a:r>
              <a:rPr sz="1400" b="1" dirty="0">
                <a:solidFill>
                  <a:srgbClr val="FFFFFF"/>
                </a:solidFill>
                <a:latin typeface="Verdana"/>
                <a:cs typeface="Verdana"/>
              </a:rPr>
              <a:t>Art</a:t>
            </a:r>
            <a:r>
              <a:rPr sz="1400" b="1" spc="-80" dirty="0">
                <a:solidFill>
                  <a:srgbClr val="FFFFFF"/>
                </a:solidFill>
                <a:latin typeface="Verdana"/>
                <a:cs typeface="Verdana"/>
              </a:rPr>
              <a:t> </a:t>
            </a:r>
            <a:r>
              <a:rPr sz="1400" b="1" spc="-10" dirty="0">
                <a:solidFill>
                  <a:srgbClr val="FFFFFF"/>
                </a:solidFill>
                <a:latin typeface="Verdana"/>
                <a:cs typeface="Verdana"/>
              </a:rPr>
              <a:t>Therapist?</a:t>
            </a:r>
            <a:endParaRPr sz="1400">
              <a:latin typeface="Verdana"/>
              <a:cs typeface="Verdana"/>
            </a:endParaRPr>
          </a:p>
        </p:txBody>
      </p:sp>
      <p:sp>
        <p:nvSpPr>
          <p:cNvPr id="4" name="object 4"/>
          <p:cNvSpPr txBox="1"/>
          <p:nvPr/>
        </p:nvSpPr>
        <p:spPr>
          <a:xfrm>
            <a:off x="916327" y="12381940"/>
            <a:ext cx="1833880" cy="23876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1400" b="1" spc="-20" dirty="0">
                <a:solidFill>
                  <a:srgbClr val="FFFFFF"/>
                </a:solidFill>
                <a:latin typeface="Verdana"/>
                <a:cs typeface="Verdana"/>
              </a:rPr>
              <a:t>How</a:t>
            </a:r>
            <a:r>
              <a:rPr sz="1400" b="1" spc="-85" dirty="0">
                <a:solidFill>
                  <a:srgbClr val="FFFFFF"/>
                </a:solidFill>
                <a:latin typeface="Verdana"/>
                <a:cs typeface="Verdana"/>
              </a:rPr>
              <a:t> </a:t>
            </a:r>
            <a:r>
              <a:rPr sz="1400" b="1" spc="-20" dirty="0">
                <a:solidFill>
                  <a:srgbClr val="FFFFFF"/>
                </a:solidFill>
                <a:latin typeface="Verdana"/>
                <a:cs typeface="Verdana"/>
              </a:rPr>
              <a:t>does</a:t>
            </a:r>
            <a:r>
              <a:rPr sz="1400" b="1" spc="-85" dirty="0">
                <a:solidFill>
                  <a:srgbClr val="FFFFFF"/>
                </a:solidFill>
                <a:latin typeface="Verdana"/>
                <a:cs typeface="Verdana"/>
              </a:rPr>
              <a:t> </a:t>
            </a:r>
            <a:r>
              <a:rPr sz="1400" b="1" dirty="0">
                <a:solidFill>
                  <a:srgbClr val="FFFFFF"/>
                </a:solidFill>
                <a:latin typeface="Verdana"/>
                <a:cs typeface="Verdana"/>
              </a:rPr>
              <a:t>it</a:t>
            </a:r>
            <a:r>
              <a:rPr sz="1400" b="1" spc="-85" dirty="0">
                <a:solidFill>
                  <a:srgbClr val="FFFFFF"/>
                </a:solidFill>
                <a:latin typeface="Verdana"/>
                <a:cs typeface="Verdana"/>
              </a:rPr>
              <a:t> </a:t>
            </a:r>
            <a:r>
              <a:rPr sz="1400" b="1" spc="-10" dirty="0">
                <a:solidFill>
                  <a:srgbClr val="FFFFFF"/>
                </a:solidFill>
                <a:latin typeface="Verdana"/>
                <a:cs typeface="Verdana"/>
              </a:rPr>
              <a:t>work?</a:t>
            </a:r>
            <a:endParaRPr sz="1400">
              <a:latin typeface="Verdana"/>
              <a:cs typeface="Verdana"/>
            </a:endParaRPr>
          </a:p>
        </p:txBody>
      </p:sp>
      <p:sp>
        <p:nvSpPr>
          <p:cNvPr id="5" name="object 5"/>
          <p:cNvSpPr txBox="1"/>
          <p:nvPr/>
        </p:nvSpPr>
        <p:spPr>
          <a:xfrm>
            <a:off x="4512655" y="9321227"/>
            <a:ext cx="2795270" cy="410845"/>
          </a:xfrm>
          <a:prstGeom prst="rect">
            <a:avLst/>
          </a:prstGeom>
          <a:solidFill>
            <a:srgbClr val="A1452E"/>
          </a:solidFill>
        </p:spPr>
        <p:txBody>
          <a:bodyPr vert="horz" wrap="square" lIns="0" tIns="0" rIns="0" bIns="0" rtlCol="0">
            <a:spAutoFit/>
          </a:bodyPr>
          <a:lstStyle/>
          <a:p>
            <a:pPr marL="533400">
              <a:lnSpc>
                <a:spcPts val="1345"/>
              </a:lnSpc>
            </a:pPr>
            <a:r>
              <a:rPr sz="1400" b="1" dirty="0">
                <a:solidFill>
                  <a:srgbClr val="454566"/>
                </a:solidFill>
                <a:latin typeface="Verdana"/>
                <a:cs typeface="Verdana"/>
              </a:rPr>
              <a:t>Who</a:t>
            </a:r>
            <a:r>
              <a:rPr sz="1400" b="1" spc="-60" dirty="0">
                <a:solidFill>
                  <a:srgbClr val="454566"/>
                </a:solidFill>
                <a:latin typeface="Verdana"/>
                <a:cs typeface="Verdana"/>
              </a:rPr>
              <a:t> </a:t>
            </a:r>
            <a:r>
              <a:rPr sz="1400" b="1" dirty="0">
                <a:solidFill>
                  <a:srgbClr val="454566"/>
                </a:solidFill>
                <a:latin typeface="Verdana"/>
                <a:cs typeface="Verdana"/>
              </a:rPr>
              <a:t>can</a:t>
            </a:r>
            <a:r>
              <a:rPr sz="1400" b="1" spc="-60" dirty="0">
                <a:solidFill>
                  <a:srgbClr val="454566"/>
                </a:solidFill>
                <a:latin typeface="Verdana"/>
                <a:cs typeface="Verdana"/>
              </a:rPr>
              <a:t> </a:t>
            </a:r>
            <a:r>
              <a:rPr sz="1400" b="1" spc="-10" dirty="0">
                <a:solidFill>
                  <a:srgbClr val="454566"/>
                </a:solidFill>
                <a:latin typeface="Verdana"/>
                <a:cs typeface="Verdana"/>
              </a:rPr>
              <a:t>benefit</a:t>
            </a:r>
            <a:endParaRPr sz="1400">
              <a:latin typeface="Verdana"/>
              <a:cs typeface="Verdana"/>
            </a:endParaRPr>
          </a:p>
          <a:p>
            <a:pPr marL="452120">
              <a:lnSpc>
                <a:spcPct val="100000"/>
              </a:lnSpc>
              <a:spcBef>
                <a:spcPts val="195"/>
              </a:spcBef>
            </a:pPr>
            <a:r>
              <a:rPr sz="1400" b="1" spc="-25" dirty="0">
                <a:solidFill>
                  <a:srgbClr val="454566"/>
                </a:solidFill>
                <a:latin typeface="Verdana"/>
                <a:cs typeface="Verdana"/>
              </a:rPr>
              <a:t>from</a:t>
            </a:r>
            <a:r>
              <a:rPr sz="1400" b="1" spc="-95" dirty="0">
                <a:solidFill>
                  <a:srgbClr val="454566"/>
                </a:solidFill>
                <a:latin typeface="Verdana"/>
                <a:cs typeface="Verdana"/>
              </a:rPr>
              <a:t> </a:t>
            </a:r>
            <a:r>
              <a:rPr sz="1400" b="1" dirty="0">
                <a:solidFill>
                  <a:srgbClr val="454566"/>
                </a:solidFill>
                <a:latin typeface="Verdana"/>
                <a:cs typeface="Verdana"/>
              </a:rPr>
              <a:t>Art</a:t>
            </a:r>
            <a:r>
              <a:rPr sz="1400" b="1" spc="-95" dirty="0">
                <a:solidFill>
                  <a:srgbClr val="454566"/>
                </a:solidFill>
                <a:latin typeface="Verdana"/>
                <a:cs typeface="Verdana"/>
              </a:rPr>
              <a:t> </a:t>
            </a:r>
            <a:r>
              <a:rPr sz="1400" b="1" spc="-10" dirty="0">
                <a:solidFill>
                  <a:srgbClr val="454566"/>
                </a:solidFill>
                <a:latin typeface="Verdana"/>
                <a:cs typeface="Verdana"/>
              </a:rPr>
              <a:t>Therapy?</a:t>
            </a:r>
            <a:endParaRPr sz="1400">
              <a:latin typeface="Verdana"/>
              <a:cs typeface="Verdana"/>
            </a:endParaRPr>
          </a:p>
        </p:txBody>
      </p:sp>
      <p:sp>
        <p:nvSpPr>
          <p:cNvPr id="6" name="object 6"/>
          <p:cNvSpPr txBox="1"/>
          <p:nvPr/>
        </p:nvSpPr>
        <p:spPr>
          <a:xfrm>
            <a:off x="4403053" y="15785861"/>
            <a:ext cx="2795270" cy="410845"/>
          </a:xfrm>
          <a:prstGeom prst="rect">
            <a:avLst/>
          </a:prstGeom>
          <a:solidFill>
            <a:srgbClr val="ECB960"/>
          </a:solidFill>
        </p:spPr>
        <p:txBody>
          <a:bodyPr vert="horz" wrap="square" lIns="0" tIns="88900" rIns="0" bIns="0" rtlCol="0">
            <a:spAutoFit/>
          </a:bodyPr>
          <a:lstStyle/>
          <a:p>
            <a:pPr marL="907415">
              <a:lnSpc>
                <a:spcPct val="100000"/>
              </a:lnSpc>
              <a:spcBef>
                <a:spcPts val="700"/>
              </a:spcBef>
            </a:pPr>
            <a:r>
              <a:rPr sz="1400" b="1" spc="-35" dirty="0">
                <a:solidFill>
                  <a:srgbClr val="FFFFFF"/>
                </a:solidFill>
                <a:latin typeface="Verdana"/>
                <a:cs typeface="Verdana"/>
              </a:rPr>
              <a:t>Now</a:t>
            </a:r>
            <a:r>
              <a:rPr sz="1400" b="1" spc="-70" dirty="0">
                <a:solidFill>
                  <a:srgbClr val="FFFFFF"/>
                </a:solidFill>
                <a:latin typeface="Verdana"/>
                <a:cs typeface="Verdana"/>
              </a:rPr>
              <a:t> </a:t>
            </a:r>
            <a:r>
              <a:rPr sz="1400" b="1" spc="-10" dirty="0">
                <a:solidFill>
                  <a:srgbClr val="FFFFFF"/>
                </a:solidFill>
                <a:latin typeface="Verdana"/>
                <a:cs typeface="Verdana"/>
              </a:rPr>
              <a:t>what?</a:t>
            </a:r>
            <a:endParaRPr sz="1400">
              <a:latin typeface="Verdana"/>
              <a:cs typeface="Verdana"/>
            </a:endParaRPr>
          </a:p>
        </p:txBody>
      </p:sp>
      <p:sp>
        <p:nvSpPr>
          <p:cNvPr id="7" name="object 7"/>
          <p:cNvSpPr txBox="1"/>
          <p:nvPr/>
        </p:nvSpPr>
        <p:spPr>
          <a:xfrm>
            <a:off x="4717682" y="16190754"/>
            <a:ext cx="2331085" cy="193040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 marR="5080" algn="ctr">
              <a:lnSpc>
                <a:spcPct val="120200"/>
              </a:lnSpc>
              <a:spcBef>
                <a:spcPts val="100"/>
              </a:spcBef>
            </a:pPr>
            <a:r>
              <a:rPr sz="1300" spc="150" dirty="0">
                <a:solidFill>
                  <a:srgbClr val="FF66C3"/>
                </a:solidFill>
                <a:latin typeface="Calibri"/>
                <a:cs typeface="Calibri"/>
              </a:rPr>
              <a:t>With</a:t>
            </a:r>
            <a:r>
              <a:rPr sz="1300" spc="55" dirty="0">
                <a:solidFill>
                  <a:srgbClr val="FF66C3"/>
                </a:solidFill>
                <a:latin typeface="Calibri"/>
                <a:cs typeface="Calibri"/>
              </a:rPr>
              <a:t> </a:t>
            </a:r>
            <a:r>
              <a:rPr sz="1300" spc="100" dirty="0">
                <a:solidFill>
                  <a:srgbClr val="FF66C3"/>
                </a:solidFill>
                <a:latin typeface="Calibri"/>
                <a:cs typeface="Calibri"/>
              </a:rPr>
              <a:t>liaison</a:t>
            </a:r>
            <a:r>
              <a:rPr sz="1300" spc="55" dirty="0">
                <a:solidFill>
                  <a:srgbClr val="FF66C3"/>
                </a:solidFill>
                <a:latin typeface="Calibri"/>
                <a:cs typeface="Calibri"/>
              </a:rPr>
              <a:t> </a:t>
            </a:r>
            <a:r>
              <a:rPr sz="1300" spc="170" dirty="0">
                <a:solidFill>
                  <a:srgbClr val="FF66C3"/>
                </a:solidFill>
                <a:latin typeface="Calibri"/>
                <a:cs typeface="Calibri"/>
              </a:rPr>
              <a:t>and</a:t>
            </a:r>
            <a:r>
              <a:rPr sz="1300" spc="60" dirty="0">
                <a:solidFill>
                  <a:srgbClr val="FF66C3"/>
                </a:solidFill>
                <a:latin typeface="Calibri"/>
                <a:cs typeface="Calibri"/>
              </a:rPr>
              <a:t> </a:t>
            </a:r>
            <a:r>
              <a:rPr sz="1300" spc="100" dirty="0">
                <a:solidFill>
                  <a:srgbClr val="FF66C3"/>
                </a:solidFill>
                <a:latin typeface="Calibri"/>
                <a:cs typeface="Calibri"/>
              </a:rPr>
              <a:t>support, </a:t>
            </a:r>
            <a:r>
              <a:rPr sz="1300" spc="114" dirty="0">
                <a:solidFill>
                  <a:srgbClr val="FF66C3"/>
                </a:solidFill>
                <a:latin typeface="Calibri"/>
                <a:cs typeface="Calibri"/>
              </a:rPr>
              <a:t>clients</a:t>
            </a:r>
            <a:r>
              <a:rPr sz="1300" spc="50" dirty="0">
                <a:solidFill>
                  <a:srgbClr val="FF66C3"/>
                </a:solidFill>
                <a:latin typeface="Calibri"/>
                <a:cs typeface="Calibri"/>
              </a:rPr>
              <a:t> </a:t>
            </a:r>
            <a:r>
              <a:rPr sz="1300" spc="165" dirty="0">
                <a:solidFill>
                  <a:srgbClr val="FF66C3"/>
                </a:solidFill>
                <a:latin typeface="Calibri"/>
                <a:cs typeface="Calibri"/>
              </a:rPr>
              <a:t>can</a:t>
            </a:r>
            <a:r>
              <a:rPr sz="1300" spc="50" dirty="0">
                <a:solidFill>
                  <a:srgbClr val="FF66C3"/>
                </a:solidFill>
                <a:latin typeface="Calibri"/>
                <a:cs typeface="Calibri"/>
              </a:rPr>
              <a:t> </a:t>
            </a:r>
            <a:r>
              <a:rPr sz="1300" spc="135" dirty="0">
                <a:solidFill>
                  <a:srgbClr val="FF66C3"/>
                </a:solidFill>
                <a:latin typeface="Calibri"/>
                <a:cs typeface="Calibri"/>
              </a:rPr>
              <a:t>progress</a:t>
            </a:r>
            <a:r>
              <a:rPr sz="1300" spc="55" dirty="0">
                <a:solidFill>
                  <a:srgbClr val="FF66C3"/>
                </a:solidFill>
                <a:latin typeface="Calibri"/>
                <a:cs typeface="Calibri"/>
              </a:rPr>
              <a:t> </a:t>
            </a:r>
            <a:r>
              <a:rPr sz="1300" spc="75" dirty="0">
                <a:solidFill>
                  <a:srgbClr val="FF66C3"/>
                </a:solidFill>
                <a:latin typeface="Calibri"/>
                <a:cs typeface="Calibri"/>
              </a:rPr>
              <a:t>to </a:t>
            </a:r>
            <a:r>
              <a:rPr sz="1300" spc="170" dirty="0">
                <a:solidFill>
                  <a:srgbClr val="FF66C3"/>
                </a:solidFill>
                <a:latin typeface="Calibri"/>
                <a:cs typeface="Calibri"/>
              </a:rPr>
              <a:t>community</a:t>
            </a:r>
            <a:r>
              <a:rPr sz="1300" spc="70" dirty="0">
                <a:solidFill>
                  <a:srgbClr val="FF66C3"/>
                </a:solidFill>
                <a:latin typeface="Calibri"/>
                <a:cs typeface="Calibri"/>
              </a:rPr>
              <a:t> </a:t>
            </a:r>
            <a:r>
              <a:rPr sz="1300" spc="95" dirty="0">
                <a:solidFill>
                  <a:srgbClr val="FF66C3"/>
                </a:solidFill>
                <a:latin typeface="Calibri"/>
                <a:cs typeface="Calibri"/>
              </a:rPr>
              <a:t>art</a:t>
            </a:r>
            <a:r>
              <a:rPr sz="1300" spc="70" dirty="0">
                <a:solidFill>
                  <a:srgbClr val="FF66C3"/>
                </a:solidFill>
                <a:latin typeface="Calibri"/>
                <a:cs typeface="Calibri"/>
              </a:rPr>
              <a:t> </a:t>
            </a:r>
            <a:r>
              <a:rPr sz="1300" spc="155" dirty="0">
                <a:solidFill>
                  <a:srgbClr val="FF66C3"/>
                </a:solidFill>
                <a:latin typeface="Calibri"/>
                <a:cs typeface="Calibri"/>
              </a:rPr>
              <a:t>groups</a:t>
            </a:r>
            <a:r>
              <a:rPr sz="1300" spc="70" dirty="0">
                <a:solidFill>
                  <a:srgbClr val="FF66C3"/>
                </a:solidFill>
                <a:latin typeface="Calibri"/>
                <a:cs typeface="Calibri"/>
              </a:rPr>
              <a:t> </a:t>
            </a:r>
            <a:r>
              <a:rPr sz="1300" spc="145" dirty="0">
                <a:solidFill>
                  <a:srgbClr val="FF66C3"/>
                </a:solidFill>
                <a:latin typeface="Calibri"/>
                <a:cs typeface="Calibri"/>
              </a:rPr>
              <a:t>and use</a:t>
            </a:r>
            <a:r>
              <a:rPr sz="1300" spc="55" dirty="0">
                <a:solidFill>
                  <a:srgbClr val="FF66C3"/>
                </a:solidFill>
                <a:latin typeface="Calibri"/>
                <a:cs typeface="Calibri"/>
              </a:rPr>
              <a:t> </a:t>
            </a:r>
            <a:r>
              <a:rPr sz="1300" spc="100" dirty="0">
                <a:solidFill>
                  <a:srgbClr val="FF66C3"/>
                </a:solidFill>
                <a:latin typeface="Calibri"/>
                <a:cs typeface="Calibri"/>
              </a:rPr>
              <a:t>their</a:t>
            </a:r>
            <a:r>
              <a:rPr sz="1300" spc="60" dirty="0">
                <a:solidFill>
                  <a:srgbClr val="FF66C3"/>
                </a:solidFill>
                <a:latin typeface="Calibri"/>
                <a:cs typeface="Calibri"/>
              </a:rPr>
              <a:t> </a:t>
            </a:r>
            <a:r>
              <a:rPr sz="1300" spc="95" dirty="0">
                <a:solidFill>
                  <a:srgbClr val="FF66C3"/>
                </a:solidFill>
                <a:latin typeface="Calibri"/>
                <a:cs typeface="Calibri"/>
              </a:rPr>
              <a:t>skills</a:t>
            </a:r>
            <a:r>
              <a:rPr sz="1300" spc="60" dirty="0">
                <a:solidFill>
                  <a:srgbClr val="FF66C3"/>
                </a:solidFill>
                <a:latin typeface="Calibri"/>
                <a:cs typeface="Calibri"/>
              </a:rPr>
              <a:t> </a:t>
            </a:r>
            <a:r>
              <a:rPr sz="1300" spc="100" dirty="0">
                <a:solidFill>
                  <a:srgbClr val="FF66C3"/>
                </a:solidFill>
                <a:latin typeface="Calibri"/>
                <a:cs typeface="Calibri"/>
              </a:rPr>
              <a:t>to</a:t>
            </a:r>
            <a:r>
              <a:rPr sz="1300" spc="60" dirty="0">
                <a:solidFill>
                  <a:srgbClr val="FF66C3"/>
                </a:solidFill>
                <a:latin typeface="Calibri"/>
                <a:cs typeface="Calibri"/>
              </a:rPr>
              <a:t> </a:t>
            </a:r>
            <a:r>
              <a:rPr sz="1300" spc="130" dirty="0">
                <a:solidFill>
                  <a:srgbClr val="FF66C3"/>
                </a:solidFill>
                <a:latin typeface="Calibri"/>
                <a:cs typeface="Calibri"/>
              </a:rPr>
              <a:t>continue </a:t>
            </a:r>
            <a:r>
              <a:rPr sz="1300" spc="100" dirty="0">
                <a:solidFill>
                  <a:srgbClr val="FF66C3"/>
                </a:solidFill>
                <a:latin typeface="Calibri"/>
                <a:cs typeface="Calibri"/>
              </a:rPr>
              <a:t>their</a:t>
            </a:r>
            <a:r>
              <a:rPr sz="1300" spc="65" dirty="0">
                <a:solidFill>
                  <a:srgbClr val="FF66C3"/>
                </a:solidFill>
                <a:latin typeface="Calibri"/>
                <a:cs typeface="Calibri"/>
              </a:rPr>
              <a:t> </a:t>
            </a:r>
            <a:r>
              <a:rPr sz="1300" spc="110" dirty="0">
                <a:solidFill>
                  <a:srgbClr val="FF66C3"/>
                </a:solidFill>
                <a:latin typeface="Calibri"/>
                <a:cs typeface="Calibri"/>
              </a:rPr>
              <a:t>recovery</a:t>
            </a:r>
            <a:r>
              <a:rPr sz="1300" spc="70" dirty="0">
                <a:solidFill>
                  <a:srgbClr val="FF66C3"/>
                </a:solidFill>
                <a:latin typeface="Calibri"/>
                <a:cs typeface="Calibri"/>
              </a:rPr>
              <a:t> </a:t>
            </a:r>
            <a:r>
              <a:rPr sz="1300" spc="160" dirty="0">
                <a:solidFill>
                  <a:srgbClr val="FF66C3"/>
                </a:solidFill>
                <a:latin typeface="Calibri"/>
                <a:cs typeface="Calibri"/>
              </a:rPr>
              <a:t>using</a:t>
            </a:r>
            <a:r>
              <a:rPr sz="1300" spc="65" dirty="0">
                <a:solidFill>
                  <a:srgbClr val="FF66C3"/>
                </a:solidFill>
                <a:latin typeface="Calibri"/>
                <a:cs typeface="Calibri"/>
              </a:rPr>
              <a:t> </a:t>
            </a:r>
            <a:r>
              <a:rPr sz="1300" spc="145" dirty="0">
                <a:solidFill>
                  <a:srgbClr val="FF66C3"/>
                </a:solidFill>
                <a:latin typeface="Calibri"/>
                <a:cs typeface="Calibri"/>
              </a:rPr>
              <a:t>new found</a:t>
            </a:r>
            <a:r>
              <a:rPr sz="1300" spc="55" dirty="0">
                <a:solidFill>
                  <a:srgbClr val="FF66C3"/>
                </a:solidFill>
                <a:latin typeface="Calibri"/>
                <a:cs typeface="Calibri"/>
              </a:rPr>
              <a:t> </a:t>
            </a:r>
            <a:r>
              <a:rPr sz="1300" spc="125" dirty="0">
                <a:solidFill>
                  <a:srgbClr val="FF66C3"/>
                </a:solidFill>
                <a:latin typeface="Calibri"/>
                <a:cs typeface="Calibri"/>
              </a:rPr>
              <a:t>learned</a:t>
            </a:r>
            <a:r>
              <a:rPr sz="1300" spc="60" dirty="0">
                <a:solidFill>
                  <a:srgbClr val="FF66C3"/>
                </a:solidFill>
                <a:latin typeface="Calibri"/>
                <a:cs typeface="Calibri"/>
              </a:rPr>
              <a:t> </a:t>
            </a:r>
            <a:r>
              <a:rPr sz="1300" spc="110" dirty="0">
                <a:solidFill>
                  <a:srgbClr val="FF66C3"/>
                </a:solidFill>
                <a:latin typeface="Calibri"/>
                <a:cs typeface="Calibri"/>
              </a:rPr>
              <a:t>creative</a:t>
            </a:r>
            <a:r>
              <a:rPr sz="1300" spc="60" dirty="0">
                <a:solidFill>
                  <a:srgbClr val="FF66C3"/>
                </a:solidFill>
                <a:latin typeface="Calibri"/>
                <a:cs typeface="Calibri"/>
              </a:rPr>
              <a:t> </a:t>
            </a:r>
            <a:r>
              <a:rPr sz="1300" spc="85" dirty="0">
                <a:solidFill>
                  <a:srgbClr val="FF66C3"/>
                </a:solidFill>
                <a:latin typeface="Calibri"/>
                <a:cs typeface="Calibri"/>
              </a:rPr>
              <a:t>skills </a:t>
            </a:r>
            <a:r>
              <a:rPr sz="1300" spc="170" dirty="0">
                <a:solidFill>
                  <a:srgbClr val="FF66C3"/>
                </a:solidFill>
                <a:latin typeface="Calibri"/>
                <a:cs typeface="Calibri"/>
              </a:rPr>
              <a:t>and</a:t>
            </a:r>
            <a:r>
              <a:rPr sz="1300" spc="65" dirty="0">
                <a:solidFill>
                  <a:srgbClr val="FF66C3"/>
                </a:solidFill>
                <a:latin typeface="Calibri"/>
                <a:cs typeface="Calibri"/>
              </a:rPr>
              <a:t> </a:t>
            </a:r>
            <a:r>
              <a:rPr sz="1300" spc="165" dirty="0">
                <a:solidFill>
                  <a:srgbClr val="FF66C3"/>
                </a:solidFill>
                <a:latin typeface="Calibri"/>
                <a:cs typeface="Calibri"/>
              </a:rPr>
              <a:t>enhancing</a:t>
            </a:r>
            <a:r>
              <a:rPr sz="1300" spc="65" dirty="0">
                <a:solidFill>
                  <a:srgbClr val="FF66C3"/>
                </a:solidFill>
                <a:latin typeface="Calibri"/>
                <a:cs typeface="Calibri"/>
              </a:rPr>
              <a:t> </a:t>
            </a:r>
            <a:r>
              <a:rPr sz="1300" spc="100" dirty="0">
                <a:solidFill>
                  <a:srgbClr val="FF66C3"/>
                </a:solidFill>
                <a:latin typeface="Calibri"/>
                <a:cs typeface="Calibri"/>
              </a:rPr>
              <a:t>their</a:t>
            </a:r>
            <a:r>
              <a:rPr sz="1300" spc="70" dirty="0">
                <a:solidFill>
                  <a:srgbClr val="FF66C3"/>
                </a:solidFill>
                <a:latin typeface="Calibri"/>
                <a:cs typeface="Calibri"/>
              </a:rPr>
              <a:t> </a:t>
            </a:r>
            <a:r>
              <a:rPr sz="1300" spc="95" dirty="0">
                <a:solidFill>
                  <a:srgbClr val="FF66C3"/>
                </a:solidFill>
                <a:latin typeface="Calibri"/>
                <a:cs typeface="Calibri"/>
              </a:rPr>
              <a:t>social </a:t>
            </a:r>
            <a:r>
              <a:rPr sz="1300" spc="110" dirty="0">
                <a:solidFill>
                  <a:srgbClr val="FF66C3"/>
                </a:solidFill>
                <a:latin typeface="Calibri"/>
                <a:cs typeface="Calibri"/>
              </a:rPr>
              <a:t>connections.</a:t>
            </a:r>
            <a:endParaRPr sz="1300">
              <a:latin typeface="Calibri"/>
              <a:cs typeface="Calibri"/>
            </a:endParaRPr>
          </a:p>
        </p:txBody>
      </p:sp>
      <p:sp>
        <p:nvSpPr>
          <p:cNvPr id="8" name="object 8"/>
          <p:cNvSpPr txBox="1"/>
          <p:nvPr/>
        </p:nvSpPr>
        <p:spPr>
          <a:xfrm>
            <a:off x="2196403" y="238646"/>
            <a:ext cx="3227705" cy="422275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2600" b="1" spc="-345" dirty="0">
                <a:solidFill>
                  <a:srgbClr val="FF66C3"/>
                </a:solidFill>
                <a:latin typeface="Calibri"/>
                <a:cs typeface="Calibri"/>
              </a:rPr>
              <a:t>WELCOME</a:t>
            </a:r>
            <a:r>
              <a:rPr sz="2600" b="1" spc="-114" dirty="0">
                <a:solidFill>
                  <a:srgbClr val="FF66C3"/>
                </a:solidFill>
                <a:latin typeface="Calibri"/>
                <a:cs typeface="Calibri"/>
              </a:rPr>
              <a:t> </a:t>
            </a:r>
            <a:r>
              <a:rPr sz="2600" b="1" spc="-450" dirty="0">
                <a:solidFill>
                  <a:srgbClr val="FF66C3"/>
                </a:solidFill>
                <a:latin typeface="Calibri"/>
                <a:cs typeface="Calibri"/>
              </a:rPr>
              <a:t>TO</a:t>
            </a:r>
            <a:r>
              <a:rPr sz="2600" b="1" spc="-114" dirty="0">
                <a:solidFill>
                  <a:srgbClr val="FF66C3"/>
                </a:solidFill>
                <a:latin typeface="Calibri"/>
                <a:cs typeface="Calibri"/>
              </a:rPr>
              <a:t> </a:t>
            </a:r>
            <a:r>
              <a:rPr sz="2600" b="1" spc="-330" dirty="0">
                <a:solidFill>
                  <a:srgbClr val="FF66C3"/>
                </a:solidFill>
                <a:latin typeface="Calibri"/>
                <a:cs typeface="Calibri"/>
              </a:rPr>
              <a:t>THE</a:t>
            </a:r>
            <a:r>
              <a:rPr sz="2600" b="1" spc="-114" dirty="0">
                <a:solidFill>
                  <a:srgbClr val="FF66C3"/>
                </a:solidFill>
                <a:latin typeface="Calibri"/>
                <a:cs typeface="Calibri"/>
              </a:rPr>
              <a:t> </a:t>
            </a:r>
            <a:r>
              <a:rPr sz="2600" b="1" spc="-370" dirty="0">
                <a:solidFill>
                  <a:srgbClr val="FF66C3"/>
                </a:solidFill>
                <a:latin typeface="Calibri"/>
                <a:cs typeface="Calibri"/>
              </a:rPr>
              <a:t>WORLD</a:t>
            </a:r>
            <a:r>
              <a:rPr sz="2600" b="1" spc="-114" dirty="0">
                <a:solidFill>
                  <a:srgbClr val="FF66C3"/>
                </a:solidFill>
                <a:latin typeface="Calibri"/>
                <a:cs typeface="Calibri"/>
              </a:rPr>
              <a:t> </a:t>
            </a:r>
            <a:r>
              <a:rPr sz="2600" b="1" spc="-370" dirty="0">
                <a:solidFill>
                  <a:srgbClr val="FF66C3"/>
                </a:solidFill>
                <a:latin typeface="Calibri"/>
                <a:cs typeface="Calibri"/>
              </a:rPr>
              <a:t>OF</a:t>
            </a:r>
            <a:endParaRPr sz="2600">
              <a:latin typeface="Calibri"/>
              <a:cs typeface="Calibri"/>
            </a:endParaRPr>
          </a:p>
        </p:txBody>
      </p:sp>
      <p:sp>
        <p:nvSpPr>
          <p:cNvPr id="9" name="object 9"/>
          <p:cNvSpPr txBox="1"/>
          <p:nvPr/>
        </p:nvSpPr>
        <p:spPr>
          <a:xfrm>
            <a:off x="2808831" y="18382107"/>
            <a:ext cx="1943735" cy="422275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2600" b="1" spc="-370" dirty="0">
                <a:solidFill>
                  <a:srgbClr val="454566"/>
                </a:solidFill>
                <a:latin typeface="Calibri"/>
                <a:cs typeface="Calibri"/>
                <a:hlinkClick r:id="rId2"/>
              </a:rPr>
              <a:t>WWW.BAAT.ORG</a:t>
            </a:r>
            <a:endParaRPr sz="2600">
              <a:latin typeface="Calibri"/>
              <a:cs typeface="Calibri"/>
            </a:endParaRPr>
          </a:p>
        </p:txBody>
      </p:sp>
      <p:sp>
        <p:nvSpPr>
          <p:cNvPr id="10" name="object 10"/>
          <p:cNvSpPr txBox="1">
            <a:spLocks noGrp="1"/>
          </p:cNvSpPr>
          <p:nvPr>
            <p:ph type="title"/>
          </p:nvPr>
        </p:nvSpPr>
        <p:spPr>
          <a:xfrm>
            <a:off x="1307570" y="445932"/>
            <a:ext cx="5005070" cy="1746885"/>
          </a:xfrm>
          <a:prstGeom prst="rect">
            <a:avLst/>
          </a:prstGeom>
        </p:spPr>
        <p:txBody>
          <a:bodyPr vert="horz" wrap="square" lIns="0" tIns="29464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2320"/>
              </a:spcBef>
            </a:pPr>
            <a:r>
              <a:rPr dirty="0"/>
              <a:t>Art</a:t>
            </a:r>
            <a:r>
              <a:rPr spc="-365" dirty="0"/>
              <a:t> </a:t>
            </a:r>
            <a:r>
              <a:rPr spc="-90" dirty="0"/>
              <a:t>Therapy</a:t>
            </a:r>
          </a:p>
          <a:p>
            <a:pPr marL="217804" algn="ctr">
              <a:lnSpc>
                <a:spcPct val="100000"/>
              </a:lnSpc>
              <a:spcBef>
                <a:spcPts val="955"/>
              </a:spcBef>
            </a:pPr>
            <a:r>
              <a:rPr sz="2600" spc="-160" dirty="0">
                <a:solidFill>
                  <a:srgbClr val="454566"/>
                </a:solidFill>
                <a:latin typeface="Calibri"/>
                <a:cs typeface="Calibri"/>
              </a:rPr>
              <a:t>INFOGRAPHIC</a:t>
            </a:r>
            <a:endParaRPr sz="2600">
              <a:latin typeface="Calibri"/>
              <a:cs typeface="Calibri"/>
            </a:endParaRPr>
          </a:p>
        </p:txBody>
      </p:sp>
      <p:sp>
        <p:nvSpPr>
          <p:cNvPr id="11" name="object 11"/>
          <p:cNvSpPr txBox="1"/>
          <p:nvPr/>
        </p:nvSpPr>
        <p:spPr>
          <a:xfrm>
            <a:off x="4398732" y="3592434"/>
            <a:ext cx="2902585" cy="410845"/>
          </a:xfrm>
          <a:prstGeom prst="rect">
            <a:avLst/>
          </a:prstGeom>
          <a:solidFill>
            <a:srgbClr val="4E869D"/>
          </a:solidFill>
        </p:spPr>
        <p:txBody>
          <a:bodyPr vert="horz" wrap="square" lIns="0" tIns="3810" rIns="0" bIns="0" rtlCol="0">
            <a:spAutoFit/>
          </a:bodyPr>
          <a:lstStyle/>
          <a:p>
            <a:pPr marL="736600">
              <a:lnSpc>
                <a:spcPct val="100000"/>
              </a:lnSpc>
              <a:spcBef>
                <a:spcPts val="30"/>
              </a:spcBef>
            </a:pPr>
            <a:r>
              <a:rPr sz="1900" spc="250" dirty="0">
                <a:latin typeface="Calibri"/>
                <a:cs typeface="Calibri"/>
              </a:rPr>
              <a:t>What</a:t>
            </a:r>
            <a:r>
              <a:rPr sz="1900" spc="70" dirty="0">
                <a:latin typeface="Calibri"/>
                <a:cs typeface="Calibri"/>
              </a:rPr>
              <a:t> </a:t>
            </a:r>
            <a:r>
              <a:rPr sz="1900" spc="130" dirty="0">
                <a:latin typeface="Calibri"/>
                <a:cs typeface="Calibri"/>
              </a:rPr>
              <a:t>is</a:t>
            </a:r>
            <a:r>
              <a:rPr sz="1900" spc="70" dirty="0">
                <a:latin typeface="Calibri"/>
                <a:cs typeface="Calibri"/>
              </a:rPr>
              <a:t> </a:t>
            </a:r>
            <a:r>
              <a:rPr sz="1900" spc="105" dirty="0">
                <a:latin typeface="Calibri"/>
                <a:cs typeface="Calibri"/>
              </a:rPr>
              <a:t>it?</a:t>
            </a:r>
            <a:endParaRPr sz="1900">
              <a:latin typeface="Calibri"/>
              <a:cs typeface="Calibri"/>
            </a:endParaRPr>
          </a:p>
        </p:txBody>
      </p:sp>
      <p:sp>
        <p:nvSpPr>
          <p:cNvPr id="12" name="object 12"/>
          <p:cNvSpPr txBox="1"/>
          <p:nvPr/>
        </p:nvSpPr>
        <p:spPr>
          <a:xfrm>
            <a:off x="1477093" y="6694657"/>
            <a:ext cx="3013075" cy="1759585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 marR="5080">
              <a:lnSpc>
                <a:spcPct val="120400"/>
              </a:lnSpc>
              <a:spcBef>
                <a:spcPts val="100"/>
              </a:spcBef>
            </a:pPr>
            <a:r>
              <a:rPr sz="1350" spc="215" dirty="0">
                <a:latin typeface="Calibri"/>
                <a:cs typeface="Calibri"/>
              </a:rPr>
              <a:t>We</a:t>
            </a:r>
            <a:r>
              <a:rPr sz="1350" spc="55" dirty="0">
                <a:latin typeface="Calibri"/>
                <a:cs typeface="Calibri"/>
              </a:rPr>
              <a:t> </a:t>
            </a:r>
            <a:r>
              <a:rPr sz="1350" spc="114" dirty="0">
                <a:latin typeface="Calibri"/>
                <a:cs typeface="Calibri"/>
              </a:rPr>
              <a:t>are</a:t>
            </a:r>
            <a:r>
              <a:rPr sz="1350" spc="55" dirty="0">
                <a:latin typeface="Calibri"/>
                <a:cs typeface="Calibri"/>
              </a:rPr>
              <a:t> </a:t>
            </a:r>
            <a:r>
              <a:rPr sz="1350" spc="125" dirty="0">
                <a:latin typeface="Calibri"/>
                <a:cs typeface="Calibri"/>
              </a:rPr>
              <a:t>trained</a:t>
            </a:r>
            <a:r>
              <a:rPr sz="1350" spc="55" dirty="0">
                <a:latin typeface="Calibri"/>
                <a:cs typeface="Calibri"/>
              </a:rPr>
              <a:t> </a:t>
            </a:r>
            <a:r>
              <a:rPr sz="1350" spc="180" dirty="0">
                <a:latin typeface="Calibri"/>
                <a:cs typeface="Calibri"/>
              </a:rPr>
              <a:t>and</a:t>
            </a:r>
            <a:r>
              <a:rPr sz="1350" spc="55" dirty="0">
                <a:latin typeface="Calibri"/>
                <a:cs typeface="Calibri"/>
              </a:rPr>
              <a:t> </a:t>
            </a:r>
            <a:r>
              <a:rPr sz="1350" spc="114" dirty="0">
                <a:latin typeface="Calibri"/>
                <a:cs typeface="Calibri"/>
              </a:rPr>
              <a:t>registered </a:t>
            </a:r>
            <a:r>
              <a:rPr sz="1350" spc="145" dirty="0">
                <a:latin typeface="Calibri"/>
                <a:cs typeface="Calibri"/>
              </a:rPr>
              <a:t>Health</a:t>
            </a:r>
            <a:r>
              <a:rPr sz="1350" spc="60" dirty="0">
                <a:latin typeface="Calibri"/>
                <a:cs typeface="Calibri"/>
              </a:rPr>
              <a:t> </a:t>
            </a:r>
            <a:r>
              <a:rPr sz="1350" spc="145" dirty="0">
                <a:latin typeface="Calibri"/>
                <a:cs typeface="Calibri"/>
              </a:rPr>
              <a:t>Care</a:t>
            </a:r>
            <a:r>
              <a:rPr sz="1350" spc="60" dirty="0">
                <a:latin typeface="Calibri"/>
                <a:cs typeface="Calibri"/>
              </a:rPr>
              <a:t> </a:t>
            </a:r>
            <a:r>
              <a:rPr sz="1350" spc="120" dirty="0">
                <a:latin typeface="Calibri"/>
                <a:cs typeface="Calibri"/>
              </a:rPr>
              <a:t>Professionals</a:t>
            </a:r>
            <a:r>
              <a:rPr sz="1350" spc="434" dirty="0">
                <a:latin typeface="Calibri"/>
                <a:cs typeface="Calibri"/>
              </a:rPr>
              <a:t> </a:t>
            </a:r>
            <a:r>
              <a:rPr sz="1350" spc="125" dirty="0">
                <a:latin typeface="Calibri"/>
                <a:cs typeface="Calibri"/>
              </a:rPr>
              <a:t>(HEIW, </a:t>
            </a:r>
            <a:r>
              <a:rPr sz="1350" spc="105" dirty="0">
                <a:latin typeface="Calibri"/>
                <a:cs typeface="Calibri"/>
              </a:rPr>
              <a:t>n.d.)who</a:t>
            </a:r>
            <a:r>
              <a:rPr sz="1350" spc="75" dirty="0">
                <a:latin typeface="Calibri"/>
                <a:cs typeface="Calibri"/>
              </a:rPr>
              <a:t> </a:t>
            </a:r>
            <a:r>
              <a:rPr sz="1350" spc="150" dirty="0">
                <a:latin typeface="Calibri"/>
                <a:cs typeface="Calibri"/>
              </a:rPr>
              <a:t>work</a:t>
            </a:r>
            <a:r>
              <a:rPr sz="1350" spc="80" dirty="0">
                <a:latin typeface="Calibri"/>
                <a:cs typeface="Calibri"/>
              </a:rPr>
              <a:t> </a:t>
            </a:r>
            <a:r>
              <a:rPr sz="1350" spc="120" dirty="0">
                <a:latin typeface="Calibri"/>
                <a:cs typeface="Calibri"/>
              </a:rPr>
              <a:t>therapeutically</a:t>
            </a:r>
            <a:r>
              <a:rPr sz="1350" spc="75" dirty="0">
                <a:latin typeface="Calibri"/>
                <a:cs typeface="Calibri"/>
              </a:rPr>
              <a:t> </a:t>
            </a:r>
            <a:r>
              <a:rPr sz="1350" spc="120" dirty="0">
                <a:latin typeface="Calibri"/>
                <a:cs typeface="Calibri"/>
              </a:rPr>
              <a:t>with </a:t>
            </a:r>
            <a:r>
              <a:rPr sz="1350" spc="140" dirty="0">
                <a:latin typeface="Calibri"/>
                <a:cs typeface="Calibri"/>
              </a:rPr>
              <a:t>people</a:t>
            </a:r>
            <a:r>
              <a:rPr sz="1350" spc="55" dirty="0">
                <a:latin typeface="Calibri"/>
                <a:cs typeface="Calibri"/>
              </a:rPr>
              <a:t> </a:t>
            </a:r>
            <a:r>
              <a:rPr sz="1350" spc="85" dirty="0">
                <a:latin typeface="Calibri"/>
                <a:cs typeface="Calibri"/>
              </a:rPr>
              <a:t>of</a:t>
            </a:r>
            <a:r>
              <a:rPr sz="1350" spc="55" dirty="0">
                <a:latin typeface="Calibri"/>
                <a:cs typeface="Calibri"/>
              </a:rPr>
              <a:t> </a:t>
            </a:r>
            <a:r>
              <a:rPr sz="1350" spc="80" dirty="0">
                <a:latin typeface="Calibri"/>
                <a:cs typeface="Calibri"/>
              </a:rPr>
              <a:t>all</a:t>
            </a:r>
            <a:r>
              <a:rPr sz="1350" spc="60" dirty="0">
                <a:latin typeface="Calibri"/>
                <a:cs typeface="Calibri"/>
              </a:rPr>
              <a:t> </a:t>
            </a:r>
            <a:r>
              <a:rPr sz="1350" spc="170" dirty="0">
                <a:latin typeface="Calibri"/>
                <a:cs typeface="Calibri"/>
              </a:rPr>
              <a:t>ages</a:t>
            </a:r>
            <a:r>
              <a:rPr sz="1350" spc="55" dirty="0">
                <a:latin typeface="Calibri"/>
                <a:cs typeface="Calibri"/>
              </a:rPr>
              <a:t> </a:t>
            </a:r>
            <a:r>
              <a:rPr sz="1350" spc="170" dirty="0">
                <a:latin typeface="Calibri"/>
                <a:cs typeface="Calibri"/>
              </a:rPr>
              <a:t>using</a:t>
            </a:r>
            <a:r>
              <a:rPr sz="1350" spc="55" dirty="0">
                <a:latin typeface="Calibri"/>
                <a:cs typeface="Calibri"/>
              </a:rPr>
              <a:t> </a:t>
            </a:r>
            <a:r>
              <a:rPr sz="1350" spc="120" dirty="0">
                <a:latin typeface="Calibri"/>
                <a:cs typeface="Calibri"/>
              </a:rPr>
              <a:t>expression </a:t>
            </a:r>
            <a:r>
              <a:rPr sz="1350" spc="165" dirty="0">
                <a:latin typeface="Calibri"/>
                <a:cs typeface="Calibri"/>
              </a:rPr>
              <a:t>through</a:t>
            </a:r>
            <a:r>
              <a:rPr sz="1350" spc="50" dirty="0">
                <a:latin typeface="Calibri"/>
                <a:cs typeface="Calibri"/>
              </a:rPr>
              <a:t> </a:t>
            </a:r>
            <a:r>
              <a:rPr sz="1350" spc="60" dirty="0">
                <a:latin typeface="Calibri"/>
                <a:cs typeface="Calibri"/>
              </a:rPr>
              <a:t>art.</a:t>
            </a:r>
            <a:r>
              <a:rPr sz="1350" spc="55" dirty="0">
                <a:latin typeface="Calibri"/>
                <a:cs typeface="Calibri"/>
              </a:rPr>
              <a:t> </a:t>
            </a:r>
            <a:r>
              <a:rPr sz="1350" spc="215" dirty="0">
                <a:latin typeface="Calibri"/>
                <a:cs typeface="Calibri"/>
              </a:rPr>
              <a:t>We</a:t>
            </a:r>
            <a:r>
              <a:rPr sz="1350" spc="55" dirty="0">
                <a:latin typeface="Calibri"/>
                <a:cs typeface="Calibri"/>
              </a:rPr>
              <a:t> </a:t>
            </a:r>
            <a:r>
              <a:rPr sz="1350" spc="150" dirty="0">
                <a:latin typeface="Calibri"/>
                <a:cs typeface="Calibri"/>
              </a:rPr>
              <a:t>use</a:t>
            </a:r>
            <a:r>
              <a:rPr sz="1350" spc="50" dirty="0">
                <a:latin typeface="Calibri"/>
                <a:cs typeface="Calibri"/>
              </a:rPr>
              <a:t> </a:t>
            </a:r>
            <a:r>
              <a:rPr sz="1350" spc="105" dirty="0">
                <a:latin typeface="Calibri"/>
                <a:cs typeface="Calibri"/>
              </a:rPr>
              <a:t>our </a:t>
            </a:r>
            <a:r>
              <a:rPr sz="1350" spc="170" dirty="0">
                <a:latin typeface="Calibri"/>
                <a:cs typeface="Calibri"/>
              </a:rPr>
              <a:t>knowledge</a:t>
            </a:r>
            <a:r>
              <a:rPr sz="1350" spc="55" dirty="0">
                <a:latin typeface="Calibri"/>
                <a:cs typeface="Calibri"/>
              </a:rPr>
              <a:t> </a:t>
            </a:r>
            <a:r>
              <a:rPr sz="1350" spc="85" dirty="0">
                <a:latin typeface="Calibri"/>
                <a:cs typeface="Calibri"/>
              </a:rPr>
              <a:t>of</a:t>
            </a:r>
            <a:r>
              <a:rPr sz="1350" spc="60" dirty="0">
                <a:latin typeface="Calibri"/>
                <a:cs typeface="Calibri"/>
              </a:rPr>
              <a:t> </a:t>
            </a:r>
            <a:r>
              <a:rPr sz="1350" spc="140" dirty="0">
                <a:latin typeface="Calibri"/>
                <a:cs typeface="Calibri"/>
              </a:rPr>
              <a:t>the</a:t>
            </a:r>
            <a:r>
              <a:rPr sz="1350" spc="55" dirty="0">
                <a:latin typeface="Calibri"/>
                <a:cs typeface="Calibri"/>
              </a:rPr>
              <a:t> </a:t>
            </a:r>
            <a:r>
              <a:rPr sz="1350" spc="130" dirty="0">
                <a:latin typeface="Calibri"/>
                <a:cs typeface="Calibri"/>
              </a:rPr>
              <a:t>brain</a:t>
            </a:r>
            <a:r>
              <a:rPr sz="1350" spc="60" dirty="0">
                <a:latin typeface="Calibri"/>
                <a:cs typeface="Calibri"/>
              </a:rPr>
              <a:t> </a:t>
            </a:r>
            <a:r>
              <a:rPr sz="1350" spc="180" dirty="0">
                <a:latin typeface="Calibri"/>
                <a:cs typeface="Calibri"/>
              </a:rPr>
              <a:t>and</a:t>
            </a:r>
            <a:r>
              <a:rPr sz="1350" spc="60" dirty="0">
                <a:latin typeface="Calibri"/>
                <a:cs typeface="Calibri"/>
              </a:rPr>
              <a:t> </a:t>
            </a:r>
            <a:r>
              <a:rPr sz="1350" spc="180" dirty="0">
                <a:latin typeface="Calibri"/>
                <a:cs typeface="Calibri"/>
              </a:rPr>
              <a:t>how</a:t>
            </a:r>
            <a:r>
              <a:rPr sz="1350" spc="55" dirty="0">
                <a:latin typeface="Calibri"/>
                <a:cs typeface="Calibri"/>
              </a:rPr>
              <a:t> </a:t>
            </a:r>
            <a:r>
              <a:rPr sz="1350" spc="45" dirty="0">
                <a:latin typeface="Calibri"/>
                <a:cs typeface="Calibri"/>
              </a:rPr>
              <a:t>it </a:t>
            </a:r>
            <a:r>
              <a:rPr sz="1350" spc="145" dirty="0">
                <a:latin typeface="Calibri"/>
                <a:cs typeface="Calibri"/>
              </a:rPr>
              <a:t>works</a:t>
            </a:r>
            <a:r>
              <a:rPr sz="1350" spc="55" dirty="0">
                <a:latin typeface="Calibri"/>
                <a:cs typeface="Calibri"/>
              </a:rPr>
              <a:t> </a:t>
            </a:r>
            <a:r>
              <a:rPr sz="1350" spc="110" dirty="0">
                <a:latin typeface="Calibri"/>
                <a:cs typeface="Calibri"/>
              </a:rPr>
              <a:t>to</a:t>
            </a:r>
            <a:r>
              <a:rPr sz="1350" spc="50" dirty="0">
                <a:latin typeface="Calibri"/>
                <a:cs typeface="Calibri"/>
              </a:rPr>
              <a:t> </a:t>
            </a:r>
            <a:r>
              <a:rPr sz="1350" spc="170" dirty="0">
                <a:latin typeface="Calibri"/>
                <a:cs typeface="Calibri"/>
              </a:rPr>
              <a:t>guide</a:t>
            </a:r>
            <a:r>
              <a:rPr sz="1350" spc="55" dirty="0">
                <a:latin typeface="Calibri"/>
                <a:cs typeface="Calibri"/>
              </a:rPr>
              <a:t> </a:t>
            </a:r>
            <a:r>
              <a:rPr sz="1350" spc="130" dirty="0">
                <a:latin typeface="Calibri"/>
                <a:cs typeface="Calibri"/>
              </a:rPr>
              <a:t>our</a:t>
            </a:r>
            <a:r>
              <a:rPr sz="1350" spc="55" dirty="0">
                <a:latin typeface="Calibri"/>
                <a:cs typeface="Calibri"/>
              </a:rPr>
              <a:t> </a:t>
            </a:r>
            <a:r>
              <a:rPr sz="1350" spc="100" dirty="0">
                <a:latin typeface="Calibri"/>
                <a:cs typeface="Calibri"/>
              </a:rPr>
              <a:t>therapy.</a:t>
            </a:r>
            <a:endParaRPr sz="1350">
              <a:latin typeface="Calibri"/>
              <a:cs typeface="Calibri"/>
            </a:endParaRPr>
          </a:p>
        </p:txBody>
      </p:sp>
      <p:sp>
        <p:nvSpPr>
          <p:cNvPr id="13" name="object 13"/>
          <p:cNvSpPr txBox="1"/>
          <p:nvPr/>
        </p:nvSpPr>
        <p:spPr>
          <a:xfrm>
            <a:off x="564944" y="12704295"/>
            <a:ext cx="2401570" cy="193040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065" marR="5080" algn="ctr">
              <a:lnSpc>
                <a:spcPct val="120200"/>
              </a:lnSpc>
              <a:spcBef>
                <a:spcPts val="100"/>
              </a:spcBef>
            </a:pPr>
            <a:r>
              <a:rPr sz="1300" spc="200" dirty="0">
                <a:solidFill>
                  <a:srgbClr val="FF66C3"/>
                </a:solidFill>
                <a:latin typeface="Calibri"/>
                <a:cs typeface="Calibri"/>
              </a:rPr>
              <a:t>We</a:t>
            </a:r>
            <a:r>
              <a:rPr sz="1300" spc="55" dirty="0">
                <a:solidFill>
                  <a:srgbClr val="FF66C3"/>
                </a:solidFill>
                <a:latin typeface="Calibri"/>
                <a:cs typeface="Calibri"/>
              </a:rPr>
              <a:t> </a:t>
            </a:r>
            <a:r>
              <a:rPr sz="1300" spc="85" dirty="0">
                <a:solidFill>
                  <a:srgbClr val="FF66C3"/>
                </a:solidFill>
                <a:latin typeface="Calibri"/>
                <a:cs typeface="Calibri"/>
              </a:rPr>
              <a:t>will</a:t>
            </a:r>
            <a:r>
              <a:rPr sz="1300" spc="60" dirty="0">
                <a:solidFill>
                  <a:srgbClr val="FF66C3"/>
                </a:solidFill>
                <a:latin typeface="Calibri"/>
                <a:cs typeface="Calibri"/>
              </a:rPr>
              <a:t> </a:t>
            </a:r>
            <a:r>
              <a:rPr sz="1300" spc="165" dirty="0">
                <a:solidFill>
                  <a:srgbClr val="FF66C3"/>
                </a:solidFill>
                <a:latin typeface="Calibri"/>
                <a:cs typeface="Calibri"/>
              </a:rPr>
              <a:t>guide</a:t>
            </a:r>
            <a:r>
              <a:rPr sz="1300" spc="55" dirty="0">
                <a:solidFill>
                  <a:srgbClr val="FF66C3"/>
                </a:solidFill>
                <a:latin typeface="Calibri"/>
                <a:cs typeface="Calibri"/>
              </a:rPr>
              <a:t> </a:t>
            </a:r>
            <a:r>
              <a:rPr sz="1300" spc="114" dirty="0">
                <a:solidFill>
                  <a:srgbClr val="FF66C3"/>
                </a:solidFill>
                <a:latin typeface="Calibri"/>
                <a:cs typeface="Calibri"/>
              </a:rPr>
              <a:t>your</a:t>
            </a:r>
            <a:r>
              <a:rPr sz="1300" spc="60" dirty="0">
                <a:solidFill>
                  <a:srgbClr val="FF66C3"/>
                </a:solidFill>
                <a:latin typeface="Calibri"/>
                <a:cs typeface="Calibri"/>
              </a:rPr>
              <a:t> </a:t>
            </a:r>
            <a:r>
              <a:rPr sz="1300" spc="110" dirty="0">
                <a:solidFill>
                  <a:srgbClr val="FF66C3"/>
                </a:solidFill>
                <a:latin typeface="Calibri"/>
                <a:cs typeface="Calibri"/>
              </a:rPr>
              <a:t>session </a:t>
            </a:r>
            <a:r>
              <a:rPr sz="1300" spc="160" dirty="0">
                <a:solidFill>
                  <a:srgbClr val="FF66C3"/>
                </a:solidFill>
                <a:latin typeface="Calibri"/>
                <a:cs typeface="Calibri"/>
              </a:rPr>
              <a:t>using</a:t>
            </a:r>
            <a:r>
              <a:rPr sz="1300" spc="55" dirty="0">
                <a:solidFill>
                  <a:srgbClr val="FF66C3"/>
                </a:solidFill>
                <a:latin typeface="Calibri"/>
                <a:cs typeface="Calibri"/>
              </a:rPr>
              <a:t> </a:t>
            </a:r>
            <a:r>
              <a:rPr sz="1300" spc="95" dirty="0">
                <a:solidFill>
                  <a:srgbClr val="FF66C3"/>
                </a:solidFill>
                <a:latin typeface="Calibri"/>
                <a:cs typeface="Calibri"/>
              </a:rPr>
              <a:t>art</a:t>
            </a:r>
            <a:r>
              <a:rPr sz="1300" spc="55" dirty="0">
                <a:solidFill>
                  <a:srgbClr val="FF66C3"/>
                </a:solidFill>
                <a:latin typeface="Calibri"/>
                <a:cs typeface="Calibri"/>
              </a:rPr>
              <a:t> </a:t>
            </a:r>
            <a:r>
              <a:rPr sz="1300" spc="75" dirty="0">
                <a:solidFill>
                  <a:srgbClr val="FF66C3"/>
                </a:solidFill>
                <a:latin typeface="Calibri"/>
                <a:cs typeface="Calibri"/>
              </a:rPr>
              <a:t>for</a:t>
            </a:r>
            <a:r>
              <a:rPr sz="1300" spc="55" dirty="0">
                <a:solidFill>
                  <a:srgbClr val="FF66C3"/>
                </a:solidFill>
                <a:latin typeface="Calibri"/>
                <a:cs typeface="Calibri"/>
              </a:rPr>
              <a:t> </a:t>
            </a:r>
            <a:r>
              <a:rPr sz="1300" spc="135" dirty="0">
                <a:solidFill>
                  <a:srgbClr val="FF66C3"/>
                </a:solidFill>
                <a:latin typeface="Calibri"/>
                <a:cs typeface="Calibri"/>
              </a:rPr>
              <a:t>you</a:t>
            </a:r>
            <a:r>
              <a:rPr sz="1300" spc="55" dirty="0">
                <a:solidFill>
                  <a:srgbClr val="FF66C3"/>
                </a:solidFill>
                <a:latin typeface="Calibri"/>
                <a:cs typeface="Calibri"/>
              </a:rPr>
              <a:t> </a:t>
            </a:r>
            <a:r>
              <a:rPr sz="1300" spc="100" dirty="0">
                <a:solidFill>
                  <a:srgbClr val="FF66C3"/>
                </a:solidFill>
                <a:latin typeface="Calibri"/>
                <a:cs typeface="Calibri"/>
              </a:rPr>
              <a:t>to</a:t>
            </a:r>
            <a:r>
              <a:rPr sz="1300" spc="55" dirty="0">
                <a:solidFill>
                  <a:srgbClr val="FF66C3"/>
                </a:solidFill>
                <a:latin typeface="Calibri"/>
                <a:cs typeface="Calibri"/>
              </a:rPr>
              <a:t> </a:t>
            </a:r>
            <a:r>
              <a:rPr sz="1300" spc="114" dirty="0">
                <a:solidFill>
                  <a:srgbClr val="FF66C3"/>
                </a:solidFill>
                <a:latin typeface="Calibri"/>
                <a:cs typeface="Calibri"/>
              </a:rPr>
              <a:t>express </a:t>
            </a:r>
            <a:r>
              <a:rPr sz="1300" spc="150" dirty="0">
                <a:solidFill>
                  <a:srgbClr val="FF66C3"/>
                </a:solidFill>
                <a:latin typeface="Calibri"/>
                <a:cs typeface="Calibri"/>
              </a:rPr>
              <a:t>things</a:t>
            </a:r>
            <a:r>
              <a:rPr sz="1300" spc="50" dirty="0">
                <a:solidFill>
                  <a:srgbClr val="FF66C3"/>
                </a:solidFill>
                <a:latin typeface="Calibri"/>
                <a:cs typeface="Calibri"/>
              </a:rPr>
              <a:t> </a:t>
            </a:r>
            <a:r>
              <a:rPr sz="1300" spc="125" dirty="0">
                <a:solidFill>
                  <a:srgbClr val="FF66C3"/>
                </a:solidFill>
                <a:latin typeface="Calibri"/>
                <a:cs typeface="Calibri"/>
              </a:rPr>
              <a:t>that</a:t>
            </a:r>
            <a:r>
              <a:rPr sz="1300" spc="50" dirty="0">
                <a:solidFill>
                  <a:srgbClr val="FF66C3"/>
                </a:solidFill>
                <a:latin typeface="Calibri"/>
                <a:cs typeface="Calibri"/>
              </a:rPr>
              <a:t> </a:t>
            </a:r>
            <a:r>
              <a:rPr sz="1300" spc="190" dirty="0">
                <a:solidFill>
                  <a:srgbClr val="FF66C3"/>
                </a:solidFill>
                <a:latin typeface="Calibri"/>
                <a:cs typeface="Calibri"/>
              </a:rPr>
              <a:t>may</a:t>
            </a:r>
            <a:r>
              <a:rPr sz="1300" spc="50" dirty="0">
                <a:solidFill>
                  <a:srgbClr val="FF66C3"/>
                </a:solidFill>
                <a:latin typeface="Calibri"/>
                <a:cs typeface="Calibri"/>
              </a:rPr>
              <a:t> </a:t>
            </a:r>
            <a:r>
              <a:rPr sz="1300" spc="160" dirty="0">
                <a:solidFill>
                  <a:srgbClr val="FF66C3"/>
                </a:solidFill>
                <a:latin typeface="Calibri"/>
                <a:cs typeface="Calibri"/>
              </a:rPr>
              <a:t>be</a:t>
            </a:r>
            <a:r>
              <a:rPr sz="1300" spc="55" dirty="0">
                <a:solidFill>
                  <a:srgbClr val="FF66C3"/>
                </a:solidFill>
                <a:latin typeface="Calibri"/>
                <a:cs typeface="Calibri"/>
              </a:rPr>
              <a:t> </a:t>
            </a:r>
            <a:r>
              <a:rPr sz="1300" spc="85" dirty="0">
                <a:solidFill>
                  <a:srgbClr val="FF66C3"/>
                </a:solidFill>
                <a:latin typeface="Calibri"/>
                <a:cs typeface="Calibri"/>
              </a:rPr>
              <a:t>difficult </a:t>
            </a:r>
            <a:r>
              <a:rPr sz="1300" spc="90" dirty="0">
                <a:solidFill>
                  <a:srgbClr val="FF66C3"/>
                </a:solidFill>
                <a:latin typeface="Calibri"/>
                <a:cs typeface="Calibri"/>
              </a:rPr>
              <a:t>or</a:t>
            </a:r>
            <a:r>
              <a:rPr sz="1300" spc="55" dirty="0">
                <a:solidFill>
                  <a:srgbClr val="FF66C3"/>
                </a:solidFill>
                <a:latin typeface="Calibri"/>
                <a:cs typeface="Calibri"/>
              </a:rPr>
              <a:t> </a:t>
            </a:r>
            <a:r>
              <a:rPr sz="1300" spc="135" dirty="0">
                <a:solidFill>
                  <a:srgbClr val="FF66C3"/>
                </a:solidFill>
                <a:latin typeface="Calibri"/>
                <a:cs typeface="Calibri"/>
              </a:rPr>
              <a:t>challenging.</a:t>
            </a:r>
            <a:r>
              <a:rPr sz="1300" spc="55" dirty="0">
                <a:solidFill>
                  <a:srgbClr val="FF66C3"/>
                </a:solidFill>
                <a:latin typeface="Calibri"/>
                <a:cs typeface="Calibri"/>
              </a:rPr>
              <a:t> </a:t>
            </a:r>
            <a:r>
              <a:rPr sz="1300" spc="75" dirty="0">
                <a:solidFill>
                  <a:srgbClr val="FF66C3"/>
                </a:solidFill>
                <a:latin typeface="Calibri"/>
                <a:cs typeface="Calibri"/>
              </a:rPr>
              <a:t>It</a:t>
            </a:r>
            <a:r>
              <a:rPr sz="1300" spc="55" dirty="0">
                <a:solidFill>
                  <a:srgbClr val="FF66C3"/>
                </a:solidFill>
                <a:latin typeface="Calibri"/>
                <a:cs typeface="Calibri"/>
              </a:rPr>
              <a:t> </a:t>
            </a:r>
            <a:r>
              <a:rPr sz="1300" spc="165" dirty="0">
                <a:solidFill>
                  <a:srgbClr val="FF66C3"/>
                </a:solidFill>
                <a:latin typeface="Calibri"/>
                <a:cs typeface="Calibri"/>
              </a:rPr>
              <a:t>can</a:t>
            </a:r>
            <a:r>
              <a:rPr sz="1300" spc="55" dirty="0">
                <a:solidFill>
                  <a:srgbClr val="FF66C3"/>
                </a:solidFill>
                <a:latin typeface="Calibri"/>
                <a:cs typeface="Calibri"/>
              </a:rPr>
              <a:t> </a:t>
            </a:r>
            <a:r>
              <a:rPr sz="1300" spc="120" dirty="0">
                <a:solidFill>
                  <a:srgbClr val="FF66C3"/>
                </a:solidFill>
                <a:latin typeface="Calibri"/>
                <a:cs typeface="Calibri"/>
              </a:rPr>
              <a:t>help </a:t>
            </a:r>
            <a:r>
              <a:rPr sz="1300" spc="114" dirty="0">
                <a:solidFill>
                  <a:srgbClr val="FF66C3"/>
                </a:solidFill>
                <a:latin typeface="Calibri"/>
                <a:cs typeface="Calibri"/>
              </a:rPr>
              <a:t>your</a:t>
            </a:r>
            <a:r>
              <a:rPr sz="1300" spc="60" dirty="0">
                <a:solidFill>
                  <a:srgbClr val="FF66C3"/>
                </a:solidFill>
                <a:latin typeface="Calibri"/>
                <a:cs typeface="Calibri"/>
              </a:rPr>
              <a:t> </a:t>
            </a:r>
            <a:r>
              <a:rPr sz="1300" spc="125" dirty="0">
                <a:solidFill>
                  <a:srgbClr val="FF66C3"/>
                </a:solidFill>
                <a:latin typeface="Calibri"/>
                <a:cs typeface="Calibri"/>
              </a:rPr>
              <a:t>brain</a:t>
            </a:r>
            <a:r>
              <a:rPr sz="1300" spc="65" dirty="0">
                <a:solidFill>
                  <a:srgbClr val="FF66C3"/>
                </a:solidFill>
                <a:latin typeface="Calibri"/>
                <a:cs typeface="Calibri"/>
              </a:rPr>
              <a:t> </a:t>
            </a:r>
            <a:r>
              <a:rPr sz="1300" spc="130" dirty="0">
                <a:solidFill>
                  <a:srgbClr val="FF66C3"/>
                </a:solidFill>
                <a:latin typeface="Calibri"/>
                <a:cs typeface="Calibri"/>
              </a:rPr>
              <a:t>develop</a:t>
            </a:r>
            <a:r>
              <a:rPr sz="1300" spc="65" dirty="0">
                <a:solidFill>
                  <a:srgbClr val="FF66C3"/>
                </a:solidFill>
                <a:latin typeface="Calibri"/>
                <a:cs typeface="Calibri"/>
              </a:rPr>
              <a:t> </a:t>
            </a:r>
            <a:r>
              <a:rPr sz="1300" spc="145" dirty="0">
                <a:solidFill>
                  <a:srgbClr val="FF66C3"/>
                </a:solidFill>
                <a:latin typeface="Calibri"/>
                <a:cs typeface="Calibri"/>
              </a:rPr>
              <a:t>new </a:t>
            </a:r>
            <a:r>
              <a:rPr sz="1300" spc="190" dirty="0">
                <a:solidFill>
                  <a:srgbClr val="FF66C3"/>
                </a:solidFill>
                <a:latin typeface="Calibri"/>
                <a:cs typeface="Calibri"/>
              </a:rPr>
              <a:t>mind</a:t>
            </a:r>
            <a:r>
              <a:rPr sz="1300" spc="45" dirty="0">
                <a:solidFill>
                  <a:srgbClr val="FF66C3"/>
                </a:solidFill>
                <a:latin typeface="Calibri"/>
                <a:cs typeface="Calibri"/>
              </a:rPr>
              <a:t> </a:t>
            </a:r>
            <a:r>
              <a:rPr sz="1300" spc="60" dirty="0">
                <a:solidFill>
                  <a:srgbClr val="FF66C3"/>
                </a:solidFill>
                <a:latin typeface="Calibri"/>
                <a:cs typeface="Calibri"/>
              </a:rPr>
              <a:t>sets. </a:t>
            </a:r>
            <a:r>
              <a:rPr sz="1300" spc="114" dirty="0">
                <a:solidFill>
                  <a:srgbClr val="FF66C3"/>
                </a:solidFill>
                <a:latin typeface="Calibri"/>
                <a:cs typeface="Calibri"/>
              </a:rPr>
              <a:t>(</a:t>
            </a:r>
            <a:r>
              <a:rPr sz="1300" spc="114" dirty="0">
                <a:solidFill>
                  <a:srgbClr val="FF66C3"/>
                </a:solidFill>
                <a:latin typeface="Calibri"/>
                <a:cs typeface="Calibri"/>
                <a:hlinkClick r:id="rId3"/>
              </a:rPr>
              <a:t>www.psychologytoday.com,</a:t>
            </a:r>
            <a:r>
              <a:rPr sz="1300" spc="114" dirty="0">
                <a:solidFill>
                  <a:srgbClr val="FF66C3"/>
                </a:solidFill>
                <a:latin typeface="Calibri"/>
                <a:cs typeface="Calibri"/>
              </a:rPr>
              <a:t> </a:t>
            </a:r>
            <a:r>
              <a:rPr sz="1300" spc="45" dirty="0">
                <a:solidFill>
                  <a:srgbClr val="FF66C3"/>
                </a:solidFill>
                <a:latin typeface="Calibri"/>
                <a:cs typeface="Calibri"/>
              </a:rPr>
              <a:t>n.d.)</a:t>
            </a:r>
            <a:endParaRPr sz="1300">
              <a:latin typeface="Calibri"/>
              <a:cs typeface="Calibri"/>
            </a:endParaRPr>
          </a:p>
        </p:txBody>
      </p:sp>
      <p:sp>
        <p:nvSpPr>
          <p:cNvPr id="14" name="object 14"/>
          <p:cNvSpPr txBox="1"/>
          <p:nvPr/>
        </p:nvSpPr>
        <p:spPr>
          <a:xfrm>
            <a:off x="4386032" y="9757183"/>
            <a:ext cx="3020695" cy="1511935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 marR="5080">
              <a:lnSpc>
                <a:spcPct val="120400"/>
              </a:lnSpc>
              <a:spcBef>
                <a:spcPts val="100"/>
              </a:spcBef>
            </a:pPr>
            <a:r>
              <a:rPr sz="1350" spc="145" dirty="0">
                <a:latin typeface="Calibri"/>
                <a:cs typeface="Calibri"/>
              </a:rPr>
              <a:t>Children</a:t>
            </a:r>
            <a:r>
              <a:rPr sz="1350" spc="50" dirty="0">
                <a:latin typeface="Calibri"/>
                <a:cs typeface="Calibri"/>
              </a:rPr>
              <a:t> </a:t>
            </a:r>
            <a:r>
              <a:rPr sz="1350" spc="180" dirty="0">
                <a:latin typeface="Calibri"/>
                <a:cs typeface="Calibri"/>
              </a:rPr>
              <a:t>and</a:t>
            </a:r>
            <a:r>
              <a:rPr sz="1350" spc="55" dirty="0">
                <a:latin typeface="Calibri"/>
                <a:cs typeface="Calibri"/>
              </a:rPr>
              <a:t> </a:t>
            </a:r>
            <a:r>
              <a:rPr sz="1350" spc="135" dirty="0">
                <a:latin typeface="Calibri"/>
                <a:cs typeface="Calibri"/>
              </a:rPr>
              <a:t>adults</a:t>
            </a:r>
            <a:r>
              <a:rPr sz="1350" spc="50" dirty="0">
                <a:latin typeface="Calibri"/>
                <a:cs typeface="Calibri"/>
              </a:rPr>
              <a:t> </a:t>
            </a:r>
            <a:r>
              <a:rPr sz="1350" spc="180" dirty="0">
                <a:latin typeface="Calibri"/>
                <a:cs typeface="Calibri"/>
              </a:rPr>
              <a:t>who</a:t>
            </a:r>
            <a:r>
              <a:rPr sz="1350" spc="50" dirty="0">
                <a:latin typeface="Calibri"/>
                <a:cs typeface="Calibri"/>
              </a:rPr>
              <a:t> </a:t>
            </a:r>
            <a:r>
              <a:rPr sz="1350" spc="200" dirty="0">
                <a:latin typeface="Calibri"/>
                <a:cs typeface="Calibri"/>
              </a:rPr>
              <a:t>may</a:t>
            </a:r>
            <a:r>
              <a:rPr sz="1350" spc="55" dirty="0">
                <a:latin typeface="Calibri"/>
                <a:cs typeface="Calibri"/>
              </a:rPr>
              <a:t> </a:t>
            </a:r>
            <a:r>
              <a:rPr sz="1350" spc="130" dirty="0">
                <a:latin typeface="Calibri"/>
                <a:cs typeface="Calibri"/>
              </a:rPr>
              <a:t>have </a:t>
            </a:r>
            <a:r>
              <a:rPr sz="1350" spc="165" dirty="0">
                <a:latin typeface="Calibri"/>
                <a:cs typeface="Calibri"/>
              </a:rPr>
              <a:t>been</a:t>
            </a:r>
            <a:r>
              <a:rPr sz="1350" spc="65" dirty="0">
                <a:latin typeface="Calibri"/>
                <a:cs typeface="Calibri"/>
              </a:rPr>
              <a:t> </a:t>
            </a:r>
            <a:r>
              <a:rPr sz="1350" spc="160" dirty="0">
                <a:latin typeface="Calibri"/>
                <a:cs typeface="Calibri"/>
              </a:rPr>
              <a:t>diagnosed</a:t>
            </a:r>
            <a:r>
              <a:rPr sz="1350" spc="70" dirty="0">
                <a:latin typeface="Calibri"/>
                <a:cs typeface="Calibri"/>
              </a:rPr>
              <a:t> </a:t>
            </a:r>
            <a:r>
              <a:rPr sz="1350" spc="140" dirty="0">
                <a:latin typeface="Calibri"/>
                <a:cs typeface="Calibri"/>
              </a:rPr>
              <a:t>with</a:t>
            </a:r>
            <a:r>
              <a:rPr sz="1350" spc="70" dirty="0">
                <a:latin typeface="Calibri"/>
                <a:cs typeface="Calibri"/>
              </a:rPr>
              <a:t> </a:t>
            </a:r>
            <a:r>
              <a:rPr sz="1350" spc="114" dirty="0">
                <a:latin typeface="Calibri"/>
                <a:cs typeface="Calibri"/>
              </a:rPr>
              <a:t>serious</a:t>
            </a:r>
            <a:r>
              <a:rPr sz="1350" spc="65" dirty="0">
                <a:latin typeface="Calibri"/>
                <a:cs typeface="Calibri"/>
              </a:rPr>
              <a:t> </a:t>
            </a:r>
            <a:r>
              <a:rPr sz="1350" spc="155" dirty="0">
                <a:latin typeface="Calibri"/>
                <a:cs typeface="Calibri"/>
              </a:rPr>
              <a:t>and </a:t>
            </a:r>
            <a:r>
              <a:rPr sz="1350" spc="165" dirty="0">
                <a:latin typeface="Calibri"/>
                <a:cs typeface="Calibri"/>
              </a:rPr>
              <a:t>complex</a:t>
            </a:r>
            <a:r>
              <a:rPr sz="1350" spc="65" dirty="0">
                <a:latin typeface="Calibri"/>
                <a:cs typeface="Calibri"/>
              </a:rPr>
              <a:t> </a:t>
            </a:r>
            <a:r>
              <a:rPr sz="1350" spc="160" dirty="0">
                <a:latin typeface="Calibri"/>
                <a:cs typeface="Calibri"/>
              </a:rPr>
              <a:t>mental</a:t>
            </a:r>
            <a:r>
              <a:rPr sz="1350" spc="65" dirty="0">
                <a:latin typeface="Calibri"/>
                <a:cs typeface="Calibri"/>
              </a:rPr>
              <a:t> </a:t>
            </a:r>
            <a:r>
              <a:rPr sz="1350" spc="135" dirty="0">
                <a:latin typeface="Calibri"/>
                <a:cs typeface="Calibri"/>
              </a:rPr>
              <a:t>health</a:t>
            </a:r>
            <a:r>
              <a:rPr sz="1350" spc="70" dirty="0">
                <a:latin typeface="Calibri"/>
                <a:cs typeface="Calibri"/>
              </a:rPr>
              <a:t> </a:t>
            </a:r>
            <a:r>
              <a:rPr sz="1350" spc="114" dirty="0">
                <a:latin typeface="Calibri"/>
                <a:cs typeface="Calibri"/>
              </a:rPr>
              <a:t>issues</a:t>
            </a:r>
            <a:r>
              <a:rPr sz="1350" spc="500" dirty="0">
                <a:latin typeface="Calibri"/>
                <a:cs typeface="Calibri"/>
              </a:rPr>
              <a:t> </a:t>
            </a:r>
            <a:r>
              <a:rPr sz="1350" spc="175" dirty="0">
                <a:latin typeface="Calibri"/>
                <a:cs typeface="Calibri"/>
              </a:rPr>
              <a:t>such</a:t>
            </a:r>
            <a:r>
              <a:rPr sz="1350" spc="50" dirty="0">
                <a:latin typeface="Calibri"/>
                <a:cs typeface="Calibri"/>
              </a:rPr>
              <a:t> </a:t>
            </a:r>
            <a:r>
              <a:rPr sz="1350" spc="135" dirty="0">
                <a:latin typeface="Calibri"/>
                <a:cs typeface="Calibri"/>
              </a:rPr>
              <a:t>as</a:t>
            </a:r>
            <a:r>
              <a:rPr sz="1350" spc="55" dirty="0">
                <a:latin typeface="Calibri"/>
                <a:cs typeface="Calibri"/>
              </a:rPr>
              <a:t> </a:t>
            </a:r>
            <a:r>
              <a:rPr sz="1350" spc="120" dirty="0">
                <a:latin typeface="Calibri"/>
                <a:cs typeface="Calibri"/>
              </a:rPr>
              <a:t>psychosis,</a:t>
            </a:r>
            <a:r>
              <a:rPr sz="1350" spc="50" dirty="0">
                <a:latin typeface="Calibri"/>
                <a:cs typeface="Calibri"/>
              </a:rPr>
              <a:t> </a:t>
            </a:r>
            <a:r>
              <a:rPr sz="1350" spc="114" dirty="0">
                <a:latin typeface="Calibri"/>
                <a:cs typeface="Calibri"/>
              </a:rPr>
              <a:t>schizophrenia, </a:t>
            </a:r>
            <a:r>
              <a:rPr sz="1350" spc="160" dirty="0">
                <a:latin typeface="Calibri"/>
                <a:cs typeface="Calibri"/>
              </a:rPr>
              <a:t>PTSD,</a:t>
            </a:r>
            <a:r>
              <a:rPr sz="1350" spc="55" dirty="0">
                <a:latin typeface="Calibri"/>
                <a:cs typeface="Calibri"/>
              </a:rPr>
              <a:t> </a:t>
            </a:r>
            <a:r>
              <a:rPr sz="1350" spc="135" dirty="0">
                <a:latin typeface="Calibri"/>
                <a:cs typeface="Calibri"/>
              </a:rPr>
              <a:t>depression</a:t>
            </a:r>
            <a:r>
              <a:rPr sz="1350" spc="60" dirty="0">
                <a:latin typeface="Calibri"/>
                <a:cs typeface="Calibri"/>
              </a:rPr>
              <a:t> </a:t>
            </a:r>
            <a:r>
              <a:rPr sz="1350" spc="100" dirty="0">
                <a:latin typeface="Calibri"/>
                <a:cs typeface="Calibri"/>
              </a:rPr>
              <a:t>or</a:t>
            </a:r>
            <a:r>
              <a:rPr sz="1350" spc="55" dirty="0">
                <a:latin typeface="Calibri"/>
                <a:cs typeface="Calibri"/>
              </a:rPr>
              <a:t> </a:t>
            </a:r>
            <a:r>
              <a:rPr sz="1350" spc="105" dirty="0">
                <a:latin typeface="Calibri"/>
                <a:cs typeface="Calibri"/>
              </a:rPr>
              <a:t>personality disorders.</a:t>
            </a:r>
            <a:r>
              <a:rPr sz="1350" spc="45" dirty="0">
                <a:latin typeface="Calibri"/>
                <a:cs typeface="Calibri"/>
              </a:rPr>
              <a:t> </a:t>
            </a:r>
            <a:r>
              <a:rPr sz="1350" spc="125" dirty="0">
                <a:latin typeface="Calibri"/>
                <a:cs typeface="Calibri"/>
              </a:rPr>
              <a:t>(NICE,</a:t>
            </a:r>
            <a:r>
              <a:rPr sz="1350" spc="45" dirty="0">
                <a:latin typeface="Calibri"/>
                <a:cs typeface="Calibri"/>
              </a:rPr>
              <a:t> </a:t>
            </a:r>
            <a:r>
              <a:rPr sz="1350" spc="55" dirty="0">
                <a:latin typeface="Calibri"/>
                <a:cs typeface="Calibri"/>
              </a:rPr>
              <a:t>n.d.)</a:t>
            </a:r>
            <a:endParaRPr sz="1350">
              <a:latin typeface="Calibri"/>
              <a:cs typeface="Calibri"/>
            </a:endParaRPr>
          </a:p>
        </p:txBody>
      </p:sp>
      <p:sp>
        <p:nvSpPr>
          <p:cNvPr id="15" name="object 15"/>
          <p:cNvSpPr txBox="1"/>
          <p:nvPr/>
        </p:nvSpPr>
        <p:spPr>
          <a:xfrm>
            <a:off x="3588334" y="14140064"/>
            <a:ext cx="1560195" cy="218440"/>
          </a:xfrm>
          <a:prstGeom prst="rect">
            <a:avLst/>
          </a:prstGeom>
        </p:spPr>
        <p:txBody>
          <a:bodyPr vert="horz" wrap="square" lIns="0" tIns="14604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14"/>
              </a:spcBef>
            </a:pPr>
            <a:r>
              <a:rPr sz="1250" spc="125" dirty="0">
                <a:latin typeface="Calibri"/>
                <a:cs typeface="Calibri"/>
              </a:rPr>
              <a:t>(Walker</a:t>
            </a:r>
            <a:r>
              <a:rPr sz="1250" spc="85" dirty="0">
                <a:latin typeface="Calibri"/>
                <a:cs typeface="Calibri"/>
              </a:rPr>
              <a:t> </a:t>
            </a:r>
            <a:r>
              <a:rPr sz="1250" spc="110" dirty="0">
                <a:latin typeface="Calibri"/>
                <a:cs typeface="Calibri"/>
              </a:rPr>
              <a:t>et</a:t>
            </a:r>
            <a:r>
              <a:rPr sz="1250" spc="85" dirty="0">
                <a:latin typeface="Calibri"/>
                <a:cs typeface="Calibri"/>
              </a:rPr>
              <a:t> </a:t>
            </a:r>
            <a:r>
              <a:rPr sz="1250" dirty="0">
                <a:latin typeface="Calibri"/>
                <a:cs typeface="Calibri"/>
              </a:rPr>
              <a:t>al.,</a:t>
            </a:r>
            <a:r>
              <a:rPr sz="1250" spc="85" dirty="0">
                <a:latin typeface="Calibri"/>
                <a:cs typeface="Calibri"/>
              </a:rPr>
              <a:t> </a:t>
            </a:r>
            <a:r>
              <a:rPr sz="1250" spc="35" dirty="0">
                <a:latin typeface="Calibri"/>
                <a:cs typeface="Calibri"/>
              </a:rPr>
              <a:t>2018)</a:t>
            </a:r>
            <a:endParaRPr sz="1250">
              <a:latin typeface="Calibri"/>
              <a:cs typeface="Calibri"/>
            </a:endParaRPr>
          </a:p>
        </p:txBody>
      </p:sp>
      <p:sp>
        <p:nvSpPr>
          <p:cNvPr id="16" name="object 16"/>
          <p:cNvSpPr txBox="1"/>
          <p:nvPr/>
        </p:nvSpPr>
        <p:spPr>
          <a:xfrm>
            <a:off x="1304407" y="17521163"/>
            <a:ext cx="2096135" cy="215265"/>
          </a:xfrm>
          <a:prstGeom prst="rect">
            <a:avLst/>
          </a:prstGeom>
        </p:spPr>
        <p:txBody>
          <a:bodyPr vert="horz" wrap="square" lIns="0" tIns="1206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95"/>
              </a:spcBef>
            </a:pPr>
            <a:r>
              <a:rPr sz="1250" spc="70" dirty="0">
                <a:solidFill>
                  <a:srgbClr val="1F05E7"/>
                </a:solidFill>
                <a:latin typeface="Calibri"/>
                <a:cs typeface="Calibri"/>
              </a:rPr>
              <a:t>(All</a:t>
            </a:r>
            <a:r>
              <a:rPr sz="1250" spc="55" dirty="0">
                <a:solidFill>
                  <a:srgbClr val="1F05E7"/>
                </a:solidFill>
                <a:latin typeface="Calibri"/>
                <a:cs typeface="Calibri"/>
              </a:rPr>
              <a:t> </a:t>
            </a:r>
            <a:r>
              <a:rPr sz="1250" spc="130" dirty="0">
                <a:solidFill>
                  <a:srgbClr val="1F05E7"/>
                </a:solidFill>
                <a:latin typeface="Calibri"/>
                <a:cs typeface="Calibri"/>
              </a:rPr>
              <a:t>the</a:t>
            </a:r>
            <a:r>
              <a:rPr sz="1250" spc="55" dirty="0">
                <a:solidFill>
                  <a:srgbClr val="1F05E7"/>
                </a:solidFill>
                <a:latin typeface="Calibri"/>
                <a:cs typeface="Calibri"/>
              </a:rPr>
              <a:t> </a:t>
            </a:r>
            <a:r>
              <a:rPr sz="1250" spc="100" dirty="0">
                <a:solidFill>
                  <a:srgbClr val="1F05E7"/>
                </a:solidFill>
                <a:latin typeface="Calibri"/>
                <a:cs typeface="Calibri"/>
              </a:rPr>
              <a:t>lonely</a:t>
            </a:r>
            <a:r>
              <a:rPr sz="1250" spc="60" dirty="0">
                <a:solidFill>
                  <a:srgbClr val="1F05E7"/>
                </a:solidFill>
                <a:latin typeface="Calibri"/>
                <a:cs typeface="Calibri"/>
              </a:rPr>
              <a:t> </a:t>
            </a:r>
            <a:r>
              <a:rPr sz="1250" spc="100" dirty="0">
                <a:solidFill>
                  <a:srgbClr val="1F05E7"/>
                </a:solidFill>
                <a:latin typeface="Calibri"/>
                <a:cs typeface="Calibri"/>
              </a:rPr>
              <a:t>people,</a:t>
            </a:r>
            <a:r>
              <a:rPr sz="1250" spc="55" dirty="0">
                <a:solidFill>
                  <a:srgbClr val="1F05E7"/>
                </a:solidFill>
                <a:latin typeface="Calibri"/>
                <a:cs typeface="Calibri"/>
              </a:rPr>
              <a:t> </a:t>
            </a:r>
            <a:r>
              <a:rPr sz="1250" spc="45" dirty="0">
                <a:solidFill>
                  <a:srgbClr val="1F05E7"/>
                </a:solidFill>
                <a:latin typeface="Calibri"/>
                <a:cs typeface="Calibri"/>
              </a:rPr>
              <a:t>n.d.)</a:t>
            </a:r>
            <a:endParaRPr sz="1250">
              <a:latin typeface="Calibri"/>
              <a:cs typeface="Calibri"/>
            </a:endParaRPr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/>
          <p:nvPr/>
        </p:nvSpPr>
        <p:spPr>
          <a:xfrm>
            <a:off x="685800" y="838200"/>
            <a:ext cx="6288405" cy="3457357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R="904875" algn="ctr">
              <a:lnSpc>
                <a:spcPct val="100000"/>
              </a:lnSpc>
              <a:spcBef>
                <a:spcPts val="100"/>
              </a:spcBef>
            </a:pPr>
            <a:r>
              <a:rPr sz="1050" b="1" u="sng" spc="-10" dirty="0">
                <a:latin typeface="Arial"/>
                <a:cs typeface="Arial"/>
              </a:rPr>
              <a:t>References</a:t>
            </a:r>
            <a:endParaRPr sz="1050" b="1" u="sng" dirty="0">
              <a:latin typeface="Arial"/>
              <a:cs typeface="Arial"/>
            </a:endParaRPr>
          </a:p>
          <a:p>
            <a:pPr>
              <a:lnSpc>
                <a:spcPct val="100000"/>
              </a:lnSpc>
            </a:pPr>
            <a:endParaRPr lang="en-GB" sz="1100" dirty="0">
              <a:latin typeface="Arial"/>
              <a:cs typeface="Arial"/>
            </a:endParaRPr>
          </a:p>
          <a:p>
            <a:pPr>
              <a:lnSpc>
                <a:spcPct val="100000"/>
              </a:lnSpc>
            </a:pPr>
            <a:endParaRPr lang="en-GB" sz="1100" dirty="0">
              <a:latin typeface="Arial"/>
              <a:cs typeface="Arial"/>
            </a:endParaRPr>
          </a:p>
          <a:p>
            <a:pPr>
              <a:lnSpc>
                <a:spcPct val="100000"/>
              </a:lnSpc>
            </a:pPr>
            <a:endParaRPr lang="en-GB" sz="1100" dirty="0">
              <a:latin typeface="Arial"/>
              <a:cs typeface="Arial"/>
            </a:endParaRPr>
          </a:p>
          <a:p>
            <a:pPr algn="ctr">
              <a:lnSpc>
                <a:spcPct val="100000"/>
              </a:lnSpc>
            </a:pPr>
            <a:endParaRPr sz="1100" dirty="0">
              <a:latin typeface="Arial"/>
              <a:cs typeface="Arial"/>
            </a:endParaRPr>
          </a:p>
          <a:p>
            <a:pPr>
              <a:lnSpc>
                <a:spcPct val="100000"/>
              </a:lnSpc>
              <a:spcBef>
                <a:spcPts val="10"/>
              </a:spcBef>
            </a:pPr>
            <a:endParaRPr sz="850" dirty="0">
              <a:latin typeface="Arial"/>
              <a:cs typeface="Arial"/>
            </a:endParaRPr>
          </a:p>
          <a:p>
            <a:pPr marL="49530">
              <a:lnSpc>
                <a:spcPts val="1215"/>
              </a:lnSpc>
            </a:pPr>
            <a:r>
              <a:rPr sz="1050" dirty="0">
                <a:latin typeface="Arial"/>
                <a:cs typeface="Arial"/>
              </a:rPr>
              <a:t>HEIW. (n.d.). Art therapist. [online] Available </a:t>
            </a:r>
            <a:r>
              <a:rPr sz="1050" spc="-25" dirty="0">
                <a:latin typeface="Arial"/>
                <a:cs typeface="Arial"/>
              </a:rPr>
              <a:t>at:</a:t>
            </a:r>
            <a:endParaRPr sz="1050" dirty="0">
              <a:latin typeface="Arial"/>
              <a:cs typeface="Arial"/>
            </a:endParaRPr>
          </a:p>
          <a:p>
            <a:pPr marL="12700" marR="5080">
              <a:lnSpc>
                <a:spcPts val="1170"/>
              </a:lnSpc>
              <a:spcBef>
                <a:spcPts val="70"/>
              </a:spcBef>
            </a:pPr>
            <a:r>
              <a:rPr sz="1050" dirty="0">
                <a:latin typeface="Arial"/>
                <a:cs typeface="Arial"/>
              </a:rPr>
              <a:t>https://heiw.nhs.wales/careers/nhs-wales-careers/roles/allied-health-professionals/art-therapist/ </a:t>
            </a:r>
            <a:r>
              <a:rPr sz="1050" spc="-10" dirty="0">
                <a:latin typeface="Arial"/>
                <a:cs typeface="Arial"/>
              </a:rPr>
              <a:t>[Accessed </a:t>
            </a:r>
            <a:r>
              <a:rPr sz="1050" dirty="0">
                <a:latin typeface="Arial"/>
                <a:cs typeface="Arial"/>
              </a:rPr>
              <a:t>15 Jun. </a:t>
            </a:r>
            <a:r>
              <a:rPr sz="1050" spc="-10" dirty="0">
                <a:latin typeface="Arial"/>
                <a:cs typeface="Arial"/>
              </a:rPr>
              <a:t>2023].</a:t>
            </a:r>
            <a:endParaRPr sz="1050" dirty="0">
              <a:latin typeface="Arial"/>
              <a:cs typeface="Arial"/>
            </a:endParaRPr>
          </a:p>
          <a:p>
            <a:pPr>
              <a:lnSpc>
                <a:spcPct val="100000"/>
              </a:lnSpc>
              <a:spcBef>
                <a:spcPts val="25"/>
              </a:spcBef>
            </a:pPr>
            <a:endParaRPr sz="1000" dirty="0">
              <a:latin typeface="Arial"/>
              <a:cs typeface="Arial"/>
            </a:endParaRPr>
          </a:p>
          <a:p>
            <a:pPr marL="12700" marR="1079500">
              <a:lnSpc>
                <a:spcPts val="1170"/>
              </a:lnSpc>
            </a:pPr>
            <a:r>
              <a:rPr sz="1050" dirty="0">
                <a:latin typeface="Arial"/>
                <a:cs typeface="Arial"/>
              </a:rPr>
              <a:t>NICE. (n.d.). Dramatherapy in Early Intervention in Psychosis. [online] Available </a:t>
            </a:r>
            <a:r>
              <a:rPr sz="1050" spc="-25" dirty="0">
                <a:latin typeface="Arial"/>
                <a:cs typeface="Arial"/>
              </a:rPr>
              <a:t>at: </a:t>
            </a:r>
            <a:r>
              <a:rPr sz="1050" dirty="0">
                <a:latin typeface="Arial"/>
                <a:cs typeface="Arial"/>
                <a:hlinkClick r:id="rId2"/>
              </a:rPr>
              <a:t>https://www.nice.org.uk/sharedlearning/dramatherapy-in-early-intervention-in-</a:t>
            </a:r>
            <a:r>
              <a:rPr sz="1050" spc="-10" dirty="0">
                <a:latin typeface="Arial"/>
                <a:cs typeface="Arial"/>
                <a:hlinkClick r:id="rId2"/>
              </a:rPr>
              <a:t>psychosis.</a:t>
            </a:r>
            <a:endParaRPr sz="1050" dirty="0">
              <a:latin typeface="Arial"/>
              <a:cs typeface="Arial"/>
            </a:endParaRPr>
          </a:p>
          <a:p>
            <a:pPr>
              <a:lnSpc>
                <a:spcPct val="100000"/>
              </a:lnSpc>
              <a:spcBef>
                <a:spcPts val="25"/>
              </a:spcBef>
            </a:pPr>
            <a:endParaRPr sz="1000" dirty="0">
              <a:latin typeface="Arial"/>
              <a:cs typeface="Arial"/>
            </a:endParaRPr>
          </a:p>
          <a:p>
            <a:pPr marL="12700" marR="822325" indent="36830">
              <a:lnSpc>
                <a:spcPts val="1170"/>
              </a:lnSpc>
            </a:pPr>
            <a:r>
              <a:rPr sz="1050" dirty="0">
                <a:latin typeface="Arial"/>
                <a:cs typeface="Arial"/>
                <a:hlinkClick r:id="rId3"/>
              </a:rPr>
              <a:t>www.psychologytoday.com.</a:t>
            </a:r>
            <a:r>
              <a:rPr sz="1050" dirty="0">
                <a:latin typeface="Arial"/>
                <a:cs typeface="Arial"/>
              </a:rPr>
              <a:t> (n.d.). Neuroplasticity | Psychology Today. [online] Available </a:t>
            </a:r>
            <a:r>
              <a:rPr sz="1050" spc="-25" dirty="0">
                <a:latin typeface="Arial"/>
                <a:cs typeface="Arial"/>
              </a:rPr>
              <a:t>at: </a:t>
            </a:r>
            <a:r>
              <a:rPr sz="1050" dirty="0">
                <a:latin typeface="Arial"/>
                <a:cs typeface="Arial"/>
                <a:hlinkClick r:id="rId4"/>
              </a:rPr>
              <a:t>https://www.psychologytoday.com/us/basics/neuroplasticity#the-science-of-</a:t>
            </a:r>
            <a:r>
              <a:rPr sz="1050" spc="-10" dirty="0">
                <a:latin typeface="Arial"/>
                <a:cs typeface="Arial"/>
                <a:hlinkClick r:id="rId4"/>
              </a:rPr>
              <a:t>neuroplasticity.</a:t>
            </a:r>
            <a:endParaRPr sz="1050" dirty="0">
              <a:latin typeface="Arial"/>
              <a:cs typeface="Arial"/>
            </a:endParaRPr>
          </a:p>
          <a:p>
            <a:pPr>
              <a:lnSpc>
                <a:spcPct val="100000"/>
              </a:lnSpc>
              <a:spcBef>
                <a:spcPts val="25"/>
              </a:spcBef>
            </a:pPr>
            <a:endParaRPr sz="1000" dirty="0">
              <a:latin typeface="Arial"/>
              <a:cs typeface="Arial"/>
            </a:endParaRPr>
          </a:p>
          <a:p>
            <a:pPr marL="12700" marR="138430" indent="36830">
              <a:lnSpc>
                <a:spcPts val="1170"/>
              </a:lnSpc>
              <a:spcBef>
                <a:spcPts val="5"/>
              </a:spcBef>
            </a:pPr>
            <a:r>
              <a:rPr sz="1050" dirty="0">
                <a:latin typeface="Arial"/>
                <a:cs typeface="Arial"/>
              </a:rPr>
              <a:t>Walker, M.S., Stamper, A.M., Nathan, D.E. and Riedy, G. (2018). Art therapy and underlying fMRI </a:t>
            </a:r>
            <a:r>
              <a:rPr sz="1050" spc="-10" dirty="0">
                <a:latin typeface="Arial"/>
                <a:cs typeface="Arial"/>
              </a:rPr>
              <a:t>brain </a:t>
            </a:r>
            <a:r>
              <a:rPr sz="1050" dirty="0">
                <a:latin typeface="Arial"/>
                <a:cs typeface="Arial"/>
              </a:rPr>
              <a:t>patterns in military TBI: A case series. International Journal of Art Therapy, 23(4), pp.180–187. </a:t>
            </a:r>
            <a:r>
              <a:rPr sz="1050" spc="-20" dirty="0">
                <a:latin typeface="Arial"/>
                <a:cs typeface="Arial"/>
              </a:rPr>
              <a:t>doi: </a:t>
            </a:r>
            <a:r>
              <a:rPr sz="1050" spc="-10" dirty="0">
                <a:latin typeface="Arial"/>
                <a:cs typeface="Arial"/>
              </a:rPr>
              <a:t>https://doi.org/10.1080/17454832.2018.1473453.</a:t>
            </a:r>
            <a:endParaRPr sz="1050" dirty="0">
              <a:latin typeface="Arial"/>
              <a:cs typeface="Arial"/>
            </a:endParaRPr>
          </a:p>
          <a:p>
            <a:pPr>
              <a:lnSpc>
                <a:spcPct val="100000"/>
              </a:lnSpc>
              <a:spcBef>
                <a:spcPts val="25"/>
              </a:spcBef>
            </a:pPr>
            <a:endParaRPr sz="1000" dirty="0">
              <a:latin typeface="Arial"/>
              <a:cs typeface="Arial"/>
            </a:endParaRPr>
          </a:p>
          <a:p>
            <a:pPr marL="12700" marR="634365" indent="36830">
              <a:lnSpc>
                <a:spcPts val="1170"/>
              </a:lnSpc>
            </a:pPr>
            <a:r>
              <a:rPr sz="1050" dirty="0">
                <a:latin typeface="Arial"/>
                <a:cs typeface="Arial"/>
              </a:rPr>
              <a:t>All the lonely people. (n.d.). Available </a:t>
            </a:r>
            <a:r>
              <a:rPr sz="1050" spc="-25" dirty="0">
                <a:latin typeface="Arial"/>
                <a:cs typeface="Arial"/>
              </a:rPr>
              <a:t>at: </a:t>
            </a:r>
            <a:r>
              <a:rPr sz="1050" dirty="0">
                <a:latin typeface="Arial"/>
                <a:cs typeface="Arial"/>
                <a:hlinkClick r:id="rId5"/>
              </a:rPr>
              <a:t>https://www.mentalhealth.org.uk/sites/default/files/2022-06/MHAW22-Loneliness-UK-</a:t>
            </a:r>
            <a:r>
              <a:rPr sz="1050" spc="-10" dirty="0">
                <a:latin typeface="Arial"/>
                <a:cs typeface="Arial"/>
                <a:hlinkClick r:id="rId5"/>
              </a:rPr>
              <a:t>Report.pdf</a:t>
            </a:r>
            <a:endParaRPr sz="1050" dirty="0">
              <a:latin typeface="Arial"/>
              <a:cs typeface="Arial"/>
            </a:endParaRPr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1</TotalTime>
  <Words>435</Words>
  <Application>Microsoft Office PowerPoint</Application>
  <PresentationFormat>Custom</PresentationFormat>
  <Paragraphs>33</Paragraphs>
  <Slides>2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2</vt:i4>
      </vt:variant>
    </vt:vector>
  </HeadingPairs>
  <TitlesOfParts>
    <vt:vector size="6" baseType="lpstr">
      <vt:lpstr>Arial</vt:lpstr>
      <vt:lpstr>Calibri</vt:lpstr>
      <vt:lpstr>Verdana</vt:lpstr>
      <vt:lpstr>Office Theme</vt:lpstr>
      <vt:lpstr>Art Therapy INFOGRAPHIC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Art Therapy INFOGRAPHIC</dc:title>
  <cp:lastModifiedBy>Paul Stott (Hywel Dda UHB - Generic Therapy Assistant Practitioner in Neurorehabilitation)</cp:lastModifiedBy>
  <cp:revision>1</cp:revision>
  <dcterms:created xsi:type="dcterms:W3CDTF">2023-06-16T06:56:36Z</dcterms:created>
  <dcterms:modified xsi:type="dcterms:W3CDTF">2023-06-16T06:58:49Z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LastSaved">
    <vt:filetime>2023-06-16T00:00:00Z</vt:filetime>
  </property>
</Properties>
</file>