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</p:sldIdLst>
  <p:sldSz cx="19002375" cy="10688638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7236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5F4D166-96CC-491B-9F3A-F795A2D1B18E}" v="84" dt="2026-03-15T17:24:46.73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>
        <p:scale>
          <a:sx n="48" d="100"/>
          <a:sy n="48" d="100"/>
        </p:scale>
        <p:origin x="984" y="245"/>
      </p:cViewPr>
      <p:guideLst>
        <p:guide orient="horz" pos="2160"/>
        <p:guide pos="7236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dis Mjekra" userId="39c84e0766c13835" providerId="LiveId" clId="{C0D8EE0B-E5DB-4CC8-8FC6-F8A289DD3B0F}"/>
    <pc:docChg chg="undo custSel modSld modMainMaster">
      <pc:chgData name="Edis Mjekra" userId="39c84e0766c13835" providerId="LiveId" clId="{C0D8EE0B-E5DB-4CC8-8FC6-F8A289DD3B0F}" dt="2026-03-15T17:34:03.239" v="549" actId="20577"/>
      <pc:docMkLst>
        <pc:docMk/>
      </pc:docMkLst>
      <pc:sldChg chg="addSp delSp modSp mod">
        <pc:chgData name="Edis Mjekra" userId="39c84e0766c13835" providerId="LiveId" clId="{C0D8EE0B-E5DB-4CC8-8FC6-F8A289DD3B0F}" dt="2026-03-15T17:34:03.239" v="549" actId="20577"/>
        <pc:sldMkLst>
          <pc:docMk/>
          <pc:sldMk cId="0" sldId="256"/>
        </pc:sldMkLst>
        <pc:spChg chg="mod">
          <ac:chgData name="Edis Mjekra" userId="39c84e0766c13835" providerId="LiveId" clId="{C0D8EE0B-E5DB-4CC8-8FC6-F8A289DD3B0F}" dt="2026-03-15T17:17:50.985" v="394" actId="122"/>
          <ac:spMkLst>
            <pc:docMk/>
            <pc:sldMk cId="0" sldId="256"/>
            <ac:spMk id="2" creationId="{00000000-0000-0000-0000-000000000000}"/>
          </ac:spMkLst>
        </pc:spChg>
        <pc:spChg chg="mod">
          <ac:chgData name="Edis Mjekra" userId="39c84e0766c13835" providerId="LiveId" clId="{C0D8EE0B-E5DB-4CC8-8FC6-F8A289DD3B0F}" dt="2026-03-15T17:17:12.885" v="391" actId="14100"/>
          <ac:spMkLst>
            <pc:docMk/>
            <pc:sldMk cId="0" sldId="256"/>
            <ac:spMk id="3" creationId="{00000000-0000-0000-0000-000000000000}"/>
          </ac:spMkLst>
        </pc:spChg>
        <pc:spChg chg="mod">
          <ac:chgData name="Edis Mjekra" userId="39c84e0766c13835" providerId="LiveId" clId="{C0D8EE0B-E5DB-4CC8-8FC6-F8A289DD3B0F}" dt="2026-03-15T17:19:47.767" v="395" actId="1076"/>
          <ac:spMkLst>
            <pc:docMk/>
            <pc:sldMk cId="0" sldId="256"/>
            <ac:spMk id="4" creationId="{00000000-0000-0000-0000-000000000000}"/>
          </ac:spMkLst>
        </pc:spChg>
        <pc:spChg chg="add del mod">
          <ac:chgData name="Edis Mjekra" userId="39c84e0766c13835" providerId="LiveId" clId="{C0D8EE0B-E5DB-4CC8-8FC6-F8A289DD3B0F}" dt="2026-03-15T17:20:05.759" v="396" actId="1076"/>
          <ac:spMkLst>
            <pc:docMk/>
            <pc:sldMk cId="0" sldId="256"/>
            <ac:spMk id="5" creationId="{00000000-0000-0000-0000-000000000000}"/>
          </ac:spMkLst>
        </pc:spChg>
        <pc:spChg chg="mod">
          <ac:chgData name="Edis Mjekra" userId="39c84e0766c13835" providerId="LiveId" clId="{C0D8EE0B-E5DB-4CC8-8FC6-F8A289DD3B0F}" dt="2026-03-15T17:15:55.594" v="383" actId="14100"/>
          <ac:spMkLst>
            <pc:docMk/>
            <pc:sldMk cId="0" sldId="256"/>
            <ac:spMk id="6" creationId="{00000000-0000-0000-0000-000000000000}"/>
          </ac:spMkLst>
        </pc:spChg>
        <pc:spChg chg="del mod">
          <ac:chgData name="Edis Mjekra" userId="39c84e0766c13835" providerId="LiveId" clId="{C0D8EE0B-E5DB-4CC8-8FC6-F8A289DD3B0F}" dt="2026-03-15T16:38:17.433" v="266" actId="21"/>
          <ac:spMkLst>
            <pc:docMk/>
            <pc:sldMk cId="0" sldId="256"/>
            <ac:spMk id="7" creationId="{00000000-0000-0000-0000-000000000000}"/>
          </ac:spMkLst>
        </pc:spChg>
        <pc:spChg chg="del mod">
          <ac:chgData name="Edis Mjekra" userId="39c84e0766c13835" providerId="LiveId" clId="{C0D8EE0B-E5DB-4CC8-8FC6-F8A289DD3B0F}" dt="2026-03-15T16:58:06.439" v="319" actId="21"/>
          <ac:spMkLst>
            <pc:docMk/>
            <pc:sldMk cId="0" sldId="256"/>
            <ac:spMk id="8" creationId="{00000000-0000-0000-0000-000000000000}"/>
          </ac:spMkLst>
        </pc:spChg>
        <pc:spChg chg="add del mod">
          <ac:chgData name="Edis Mjekra" userId="39c84e0766c13835" providerId="LiveId" clId="{C0D8EE0B-E5DB-4CC8-8FC6-F8A289DD3B0F}" dt="2026-03-15T16:01:50.472" v="64" actId="21"/>
          <ac:spMkLst>
            <pc:docMk/>
            <pc:sldMk cId="0" sldId="256"/>
            <ac:spMk id="9" creationId="{00000000-0000-0000-0000-000000000000}"/>
          </ac:spMkLst>
        </pc:spChg>
        <pc:spChg chg="add del">
          <ac:chgData name="Edis Mjekra" userId="39c84e0766c13835" providerId="LiveId" clId="{C0D8EE0B-E5DB-4CC8-8FC6-F8A289DD3B0F}" dt="2026-03-15T16:03:15.849" v="87" actId="21"/>
          <ac:spMkLst>
            <pc:docMk/>
            <pc:sldMk cId="0" sldId="256"/>
            <ac:spMk id="10" creationId="{7B9A151B-83DC-24E3-6FED-F91F991E1474}"/>
          </ac:spMkLst>
        </pc:spChg>
        <pc:spChg chg="add mod">
          <ac:chgData name="Edis Mjekra" userId="39c84e0766c13835" providerId="LiveId" clId="{C0D8EE0B-E5DB-4CC8-8FC6-F8A289DD3B0F}" dt="2026-03-15T16:04:17.313" v="93" actId="1076"/>
          <ac:spMkLst>
            <pc:docMk/>
            <pc:sldMk cId="0" sldId="256"/>
            <ac:spMk id="11" creationId="{6EF5A00D-EF7C-8394-E54C-3D99D27B865B}"/>
          </ac:spMkLst>
        </pc:spChg>
        <pc:spChg chg="add mod">
          <ac:chgData name="Edis Mjekra" userId="39c84e0766c13835" providerId="LiveId" clId="{C0D8EE0B-E5DB-4CC8-8FC6-F8A289DD3B0F}" dt="2026-03-15T17:22:33.934" v="402" actId="14100"/>
          <ac:spMkLst>
            <pc:docMk/>
            <pc:sldMk cId="0" sldId="256"/>
            <ac:spMk id="12" creationId="{ED4FD0AE-468B-15A6-328D-E96B759A8D2C}"/>
          </ac:spMkLst>
        </pc:spChg>
        <pc:spChg chg="add">
          <ac:chgData name="Edis Mjekra" userId="39c84e0766c13835" providerId="LiveId" clId="{C0D8EE0B-E5DB-4CC8-8FC6-F8A289DD3B0F}" dt="2026-03-15T15:55:36.510" v="44"/>
          <ac:spMkLst>
            <pc:docMk/>
            <pc:sldMk cId="0" sldId="256"/>
            <ac:spMk id="13" creationId="{5A9280B0-EC7C-D151-EAAA-7762C623F98C}"/>
          </ac:spMkLst>
        </pc:spChg>
        <pc:spChg chg="add del mod">
          <ac:chgData name="Edis Mjekra" userId="39c84e0766c13835" providerId="LiveId" clId="{C0D8EE0B-E5DB-4CC8-8FC6-F8A289DD3B0F}" dt="2026-03-15T16:04:05.376" v="92" actId="21"/>
          <ac:spMkLst>
            <pc:docMk/>
            <pc:sldMk cId="0" sldId="256"/>
            <ac:spMk id="14" creationId="{2ED059A3-7FFF-8983-7D89-A1E05EB4FCBC}"/>
          </ac:spMkLst>
        </pc:spChg>
        <pc:spChg chg="add">
          <ac:chgData name="Edis Mjekra" userId="39c84e0766c13835" providerId="LiveId" clId="{C0D8EE0B-E5DB-4CC8-8FC6-F8A289DD3B0F}" dt="2026-03-15T15:55:36.510" v="44"/>
          <ac:spMkLst>
            <pc:docMk/>
            <pc:sldMk cId="0" sldId="256"/>
            <ac:spMk id="15" creationId="{1BE8926B-6FD7-6C89-7D52-B331A70063C0}"/>
          </ac:spMkLst>
        </pc:spChg>
        <pc:spChg chg="add del mod">
          <ac:chgData name="Edis Mjekra" userId="39c84e0766c13835" providerId="LiveId" clId="{C0D8EE0B-E5DB-4CC8-8FC6-F8A289DD3B0F}" dt="2026-03-15T16:03:51.068" v="90" actId="21"/>
          <ac:spMkLst>
            <pc:docMk/>
            <pc:sldMk cId="0" sldId="256"/>
            <ac:spMk id="16" creationId="{36719C84-3A07-D79E-5D84-0429487640BA}"/>
          </ac:spMkLst>
        </pc:spChg>
        <pc:spChg chg="add del mod">
          <ac:chgData name="Edis Mjekra" userId="39c84e0766c13835" providerId="LiveId" clId="{C0D8EE0B-E5DB-4CC8-8FC6-F8A289DD3B0F}" dt="2026-03-15T16:58:02.021" v="318" actId="21"/>
          <ac:spMkLst>
            <pc:docMk/>
            <pc:sldMk cId="0" sldId="256"/>
            <ac:spMk id="19" creationId="{EF7F1863-2CAA-ACA1-CEC9-93589E5FFBEF}"/>
          </ac:spMkLst>
        </pc:spChg>
        <pc:spChg chg="add mod">
          <ac:chgData name="Edis Mjekra" userId="39c84e0766c13835" providerId="LiveId" clId="{C0D8EE0B-E5DB-4CC8-8FC6-F8A289DD3B0F}" dt="2026-03-15T17:34:03.239" v="549" actId="20577"/>
          <ac:spMkLst>
            <pc:docMk/>
            <pc:sldMk cId="0" sldId="256"/>
            <ac:spMk id="31" creationId="{D874E500-CF58-28B1-AFDC-2D6CC10DD410}"/>
          </ac:spMkLst>
        </pc:spChg>
        <pc:graphicFrameChg chg="add del mod modGraphic">
          <ac:chgData name="Edis Mjekra" userId="39c84e0766c13835" providerId="LiveId" clId="{C0D8EE0B-E5DB-4CC8-8FC6-F8A289DD3B0F}" dt="2026-03-15T16:14:58.920" v="114" actId="21"/>
          <ac:graphicFrameMkLst>
            <pc:docMk/>
            <pc:sldMk cId="0" sldId="256"/>
            <ac:graphicFrameMk id="20" creationId="{45E6F183-A5B7-8C01-E808-A1B078C5BAD2}"/>
          </ac:graphicFrameMkLst>
        </pc:graphicFrameChg>
        <pc:graphicFrameChg chg="add mod modGraphic">
          <ac:chgData name="Edis Mjekra" userId="39c84e0766c13835" providerId="LiveId" clId="{C0D8EE0B-E5DB-4CC8-8FC6-F8A289DD3B0F}" dt="2026-03-15T17:14:15.743" v="375" actId="14100"/>
          <ac:graphicFrameMkLst>
            <pc:docMk/>
            <pc:sldMk cId="0" sldId="256"/>
            <ac:graphicFrameMk id="21" creationId="{1C9157DC-1B16-B119-1E8A-8FF6FCE85452}"/>
          </ac:graphicFrameMkLst>
        </pc:graphicFrameChg>
        <pc:graphicFrameChg chg="add mod modGraphic">
          <ac:chgData name="Edis Mjekra" userId="39c84e0766c13835" providerId="LiveId" clId="{C0D8EE0B-E5DB-4CC8-8FC6-F8A289DD3B0F}" dt="2026-03-15T17:13:56.641" v="373" actId="1076"/>
          <ac:graphicFrameMkLst>
            <pc:docMk/>
            <pc:sldMk cId="0" sldId="256"/>
            <ac:graphicFrameMk id="22" creationId="{DD38D049-3B5B-900B-5E32-D51D46D3CE65}"/>
          </ac:graphicFrameMkLst>
        </pc:graphicFrameChg>
        <pc:graphicFrameChg chg="add del mod modGraphic">
          <ac:chgData name="Edis Mjekra" userId="39c84e0766c13835" providerId="LiveId" clId="{C0D8EE0B-E5DB-4CC8-8FC6-F8A289DD3B0F}" dt="2026-03-15T16:49:15.768" v="291" actId="21"/>
          <ac:graphicFrameMkLst>
            <pc:docMk/>
            <pc:sldMk cId="0" sldId="256"/>
            <ac:graphicFrameMk id="23" creationId="{0016A534-9874-DD4F-6B5F-FDD69BC1E507}"/>
          </ac:graphicFrameMkLst>
        </pc:graphicFrameChg>
        <pc:graphicFrameChg chg="add del modGraphic">
          <ac:chgData name="Edis Mjekra" userId="39c84e0766c13835" providerId="LiveId" clId="{C0D8EE0B-E5DB-4CC8-8FC6-F8A289DD3B0F}" dt="2026-03-15T16:51:04.031" v="293" actId="1032"/>
          <ac:graphicFrameMkLst>
            <pc:docMk/>
            <pc:sldMk cId="0" sldId="256"/>
            <ac:graphicFrameMk id="24" creationId="{A44B9847-116E-D53F-A2FC-9BA8644D83CA}"/>
          </ac:graphicFrameMkLst>
        </pc:graphicFrameChg>
        <pc:graphicFrameChg chg="add del mod modGraphic">
          <ac:chgData name="Edis Mjekra" userId="39c84e0766c13835" providerId="LiveId" clId="{C0D8EE0B-E5DB-4CC8-8FC6-F8A289DD3B0F}" dt="2026-03-15T17:10:46.808" v="360" actId="21"/>
          <ac:graphicFrameMkLst>
            <pc:docMk/>
            <pc:sldMk cId="0" sldId="256"/>
            <ac:graphicFrameMk id="25" creationId="{56DBE9EA-9ED8-12EF-25FE-D0A7FC369A7A}"/>
          </ac:graphicFrameMkLst>
        </pc:graphicFrameChg>
        <pc:graphicFrameChg chg="add mod modGraphic">
          <ac:chgData name="Edis Mjekra" userId="39c84e0766c13835" providerId="LiveId" clId="{C0D8EE0B-E5DB-4CC8-8FC6-F8A289DD3B0F}" dt="2026-03-15T17:12:47.768" v="370" actId="12100"/>
          <ac:graphicFrameMkLst>
            <pc:docMk/>
            <pc:sldMk cId="0" sldId="256"/>
            <ac:graphicFrameMk id="26" creationId="{8BA814A1-69D1-A13D-86ED-38076F7E87C6}"/>
          </ac:graphicFrameMkLst>
        </pc:graphicFrameChg>
        <pc:picChg chg="add del mod ord">
          <ac:chgData name="Edis Mjekra" userId="39c84e0766c13835" providerId="LiveId" clId="{C0D8EE0B-E5DB-4CC8-8FC6-F8A289DD3B0F}" dt="2026-03-15T17:24:30.187" v="411" actId="14100"/>
          <ac:picMkLst>
            <pc:docMk/>
            <pc:sldMk cId="0" sldId="256"/>
            <ac:picMk id="18" creationId="{B8603D26-AFBD-E872-3D9C-315409191FA2}"/>
          </ac:picMkLst>
        </pc:picChg>
        <pc:picChg chg="add mod">
          <ac:chgData name="Edis Mjekra" userId="39c84e0766c13835" providerId="LiveId" clId="{C0D8EE0B-E5DB-4CC8-8FC6-F8A289DD3B0F}" dt="2026-03-15T17:25:08.794" v="415" actId="14100"/>
          <ac:picMkLst>
            <pc:docMk/>
            <pc:sldMk cId="0" sldId="256"/>
            <ac:picMk id="28" creationId="{E7B7D08F-048B-B5EF-E544-CF9FBA6BABE3}"/>
          </ac:picMkLst>
        </pc:picChg>
        <pc:picChg chg="add mod">
          <ac:chgData name="Edis Mjekra" userId="39c84e0766c13835" providerId="LiveId" clId="{C0D8EE0B-E5DB-4CC8-8FC6-F8A289DD3B0F}" dt="2026-03-15T17:24:03.664" v="410" actId="1076"/>
          <ac:picMkLst>
            <pc:docMk/>
            <pc:sldMk cId="0" sldId="256"/>
            <ac:picMk id="30" creationId="{647C5F3A-4B48-37E8-E1B9-30B0DF6CE661}"/>
          </ac:picMkLst>
        </pc:picChg>
      </pc:sldChg>
      <pc:sldMasterChg chg="modSp modSldLayout">
        <pc:chgData name="Edis Mjekra" userId="39c84e0766c13835" providerId="LiveId" clId="{C0D8EE0B-E5DB-4CC8-8FC6-F8A289DD3B0F}" dt="2026-03-15T15:51:19.132" v="0"/>
        <pc:sldMasterMkLst>
          <pc:docMk/>
          <pc:sldMasterMk cId="2209977519" sldId="2147483648"/>
        </pc:sldMasterMkLst>
        <pc:spChg chg="mod">
          <ac:chgData name="Edis Mjekra" userId="39c84e0766c13835" providerId="LiveId" clId="{C0D8EE0B-E5DB-4CC8-8FC6-F8A289DD3B0F}" dt="2026-03-15T15:51:19.132" v="0"/>
          <ac:spMkLst>
            <pc:docMk/>
            <pc:sldMasterMk cId="2209977519" sldId="2147483648"/>
            <ac:spMk id="2" creationId="{00000000-0000-0000-0000-000000000000}"/>
          </ac:spMkLst>
        </pc:spChg>
        <pc:spChg chg="mod">
          <ac:chgData name="Edis Mjekra" userId="39c84e0766c13835" providerId="LiveId" clId="{C0D8EE0B-E5DB-4CC8-8FC6-F8A289DD3B0F}" dt="2026-03-15T15:51:19.132" v="0"/>
          <ac:spMkLst>
            <pc:docMk/>
            <pc:sldMasterMk cId="2209977519" sldId="2147483648"/>
            <ac:spMk id="3" creationId="{00000000-0000-0000-0000-000000000000}"/>
          </ac:spMkLst>
        </pc:spChg>
        <pc:spChg chg="mod">
          <ac:chgData name="Edis Mjekra" userId="39c84e0766c13835" providerId="LiveId" clId="{C0D8EE0B-E5DB-4CC8-8FC6-F8A289DD3B0F}" dt="2026-03-15T15:51:19.132" v="0"/>
          <ac:spMkLst>
            <pc:docMk/>
            <pc:sldMasterMk cId="2209977519" sldId="2147483648"/>
            <ac:spMk id="4" creationId="{00000000-0000-0000-0000-000000000000}"/>
          </ac:spMkLst>
        </pc:spChg>
        <pc:spChg chg="mod">
          <ac:chgData name="Edis Mjekra" userId="39c84e0766c13835" providerId="LiveId" clId="{C0D8EE0B-E5DB-4CC8-8FC6-F8A289DD3B0F}" dt="2026-03-15T15:51:19.132" v="0"/>
          <ac:spMkLst>
            <pc:docMk/>
            <pc:sldMasterMk cId="2209977519" sldId="2147483648"/>
            <ac:spMk id="5" creationId="{00000000-0000-0000-0000-000000000000}"/>
          </ac:spMkLst>
        </pc:spChg>
        <pc:spChg chg="mod">
          <ac:chgData name="Edis Mjekra" userId="39c84e0766c13835" providerId="LiveId" clId="{C0D8EE0B-E5DB-4CC8-8FC6-F8A289DD3B0F}" dt="2026-03-15T15:51:19.132" v="0"/>
          <ac:spMkLst>
            <pc:docMk/>
            <pc:sldMasterMk cId="2209977519" sldId="2147483648"/>
            <ac:spMk id="6" creationId="{00000000-0000-0000-0000-000000000000}"/>
          </ac:spMkLst>
        </pc:spChg>
        <pc:sldLayoutChg chg="modSp">
          <pc:chgData name="Edis Mjekra" userId="39c84e0766c13835" providerId="LiveId" clId="{C0D8EE0B-E5DB-4CC8-8FC6-F8A289DD3B0F}" dt="2026-03-15T15:51:19.132" v="0"/>
          <pc:sldLayoutMkLst>
            <pc:docMk/>
            <pc:sldMasterMk cId="2209977519" sldId="2147483648"/>
            <pc:sldLayoutMk cId="3168075583" sldId="2147483649"/>
          </pc:sldLayoutMkLst>
          <pc:spChg chg="mod">
            <ac:chgData name="Edis Mjekra" userId="39c84e0766c13835" providerId="LiveId" clId="{C0D8EE0B-E5DB-4CC8-8FC6-F8A289DD3B0F}" dt="2026-03-15T15:51:19.132" v="0"/>
            <ac:spMkLst>
              <pc:docMk/>
              <pc:sldMasterMk cId="2209977519" sldId="2147483648"/>
              <pc:sldLayoutMk cId="3168075583" sldId="2147483649"/>
              <ac:spMk id="2" creationId="{00000000-0000-0000-0000-000000000000}"/>
            </ac:spMkLst>
          </pc:spChg>
          <pc:spChg chg="mod">
            <ac:chgData name="Edis Mjekra" userId="39c84e0766c13835" providerId="LiveId" clId="{C0D8EE0B-E5DB-4CC8-8FC6-F8A289DD3B0F}" dt="2026-03-15T15:51:19.132" v="0"/>
            <ac:spMkLst>
              <pc:docMk/>
              <pc:sldMasterMk cId="2209977519" sldId="2147483648"/>
              <pc:sldLayoutMk cId="3168075583" sldId="2147483649"/>
              <ac:spMk id="3" creationId="{00000000-0000-0000-0000-000000000000}"/>
            </ac:spMkLst>
          </pc:spChg>
        </pc:sldLayoutChg>
        <pc:sldLayoutChg chg="modSp">
          <pc:chgData name="Edis Mjekra" userId="39c84e0766c13835" providerId="LiveId" clId="{C0D8EE0B-E5DB-4CC8-8FC6-F8A289DD3B0F}" dt="2026-03-15T15:51:19.132" v="0"/>
          <pc:sldLayoutMkLst>
            <pc:docMk/>
            <pc:sldMasterMk cId="2209977519" sldId="2147483648"/>
            <pc:sldLayoutMk cId="960648375" sldId="2147483651"/>
          </pc:sldLayoutMkLst>
          <pc:spChg chg="mod">
            <ac:chgData name="Edis Mjekra" userId="39c84e0766c13835" providerId="LiveId" clId="{C0D8EE0B-E5DB-4CC8-8FC6-F8A289DD3B0F}" dt="2026-03-15T15:51:19.132" v="0"/>
            <ac:spMkLst>
              <pc:docMk/>
              <pc:sldMasterMk cId="2209977519" sldId="2147483648"/>
              <pc:sldLayoutMk cId="960648375" sldId="2147483651"/>
              <ac:spMk id="2" creationId="{00000000-0000-0000-0000-000000000000}"/>
            </ac:spMkLst>
          </pc:spChg>
          <pc:spChg chg="mod">
            <ac:chgData name="Edis Mjekra" userId="39c84e0766c13835" providerId="LiveId" clId="{C0D8EE0B-E5DB-4CC8-8FC6-F8A289DD3B0F}" dt="2026-03-15T15:51:19.132" v="0"/>
            <ac:spMkLst>
              <pc:docMk/>
              <pc:sldMasterMk cId="2209977519" sldId="2147483648"/>
              <pc:sldLayoutMk cId="960648375" sldId="2147483651"/>
              <ac:spMk id="3" creationId="{00000000-0000-0000-0000-000000000000}"/>
            </ac:spMkLst>
          </pc:spChg>
        </pc:sldLayoutChg>
        <pc:sldLayoutChg chg="modSp">
          <pc:chgData name="Edis Mjekra" userId="39c84e0766c13835" providerId="LiveId" clId="{C0D8EE0B-E5DB-4CC8-8FC6-F8A289DD3B0F}" dt="2026-03-15T15:51:19.132" v="0"/>
          <pc:sldLayoutMkLst>
            <pc:docMk/>
            <pc:sldMasterMk cId="2209977519" sldId="2147483648"/>
            <pc:sldLayoutMk cId="2782244947" sldId="2147483652"/>
          </pc:sldLayoutMkLst>
          <pc:spChg chg="mod">
            <ac:chgData name="Edis Mjekra" userId="39c84e0766c13835" providerId="LiveId" clId="{C0D8EE0B-E5DB-4CC8-8FC6-F8A289DD3B0F}" dt="2026-03-15T15:51:19.132" v="0"/>
            <ac:spMkLst>
              <pc:docMk/>
              <pc:sldMasterMk cId="2209977519" sldId="2147483648"/>
              <pc:sldLayoutMk cId="2782244947" sldId="2147483652"/>
              <ac:spMk id="3" creationId="{00000000-0000-0000-0000-000000000000}"/>
            </ac:spMkLst>
          </pc:spChg>
          <pc:spChg chg="mod">
            <ac:chgData name="Edis Mjekra" userId="39c84e0766c13835" providerId="LiveId" clId="{C0D8EE0B-E5DB-4CC8-8FC6-F8A289DD3B0F}" dt="2026-03-15T15:51:19.132" v="0"/>
            <ac:spMkLst>
              <pc:docMk/>
              <pc:sldMasterMk cId="2209977519" sldId="2147483648"/>
              <pc:sldLayoutMk cId="2782244947" sldId="2147483652"/>
              <ac:spMk id="4" creationId="{00000000-0000-0000-0000-000000000000}"/>
            </ac:spMkLst>
          </pc:spChg>
        </pc:sldLayoutChg>
        <pc:sldLayoutChg chg="modSp">
          <pc:chgData name="Edis Mjekra" userId="39c84e0766c13835" providerId="LiveId" clId="{C0D8EE0B-E5DB-4CC8-8FC6-F8A289DD3B0F}" dt="2026-03-15T15:51:19.132" v="0"/>
          <pc:sldLayoutMkLst>
            <pc:docMk/>
            <pc:sldMasterMk cId="2209977519" sldId="2147483648"/>
            <pc:sldLayoutMk cId="990158736" sldId="2147483653"/>
          </pc:sldLayoutMkLst>
          <pc:spChg chg="mod">
            <ac:chgData name="Edis Mjekra" userId="39c84e0766c13835" providerId="LiveId" clId="{C0D8EE0B-E5DB-4CC8-8FC6-F8A289DD3B0F}" dt="2026-03-15T15:51:19.132" v="0"/>
            <ac:spMkLst>
              <pc:docMk/>
              <pc:sldMasterMk cId="2209977519" sldId="2147483648"/>
              <pc:sldLayoutMk cId="990158736" sldId="2147483653"/>
              <ac:spMk id="3" creationId="{00000000-0000-0000-0000-000000000000}"/>
            </ac:spMkLst>
          </pc:spChg>
          <pc:spChg chg="mod">
            <ac:chgData name="Edis Mjekra" userId="39c84e0766c13835" providerId="LiveId" clId="{C0D8EE0B-E5DB-4CC8-8FC6-F8A289DD3B0F}" dt="2026-03-15T15:51:19.132" v="0"/>
            <ac:spMkLst>
              <pc:docMk/>
              <pc:sldMasterMk cId="2209977519" sldId="2147483648"/>
              <pc:sldLayoutMk cId="990158736" sldId="2147483653"/>
              <ac:spMk id="4" creationId="{00000000-0000-0000-0000-000000000000}"/>
            </ac:spMkLst>
          </pc:spChg>
          <pc:spChg chg="mod">
            <ac:chgData name="Edis Mjekra" userId="39c84e0766c13835" providerId="LiveId" clId="{C0D8EE0B-E5DB-4CC8-8FC6-F8A289DD3B0F}" dt="2026-03-15T15:51:19.132" v="0"/>
            <ac:spMkLst>
              <pc:docMk/>
              <pc:sldMasterMk cId="2209977519" sldId="2147483648"/>
              <pc:sldLayoutMk cId="990158736" sldId="2147483653"/>
              <ac:spMk id="5" creationId="{00000000-0000-0000-0000-000000000000}"/>
            </ac:spMkLst>
          </pc:spChg>
          <pc:spChg chg="mod">
            <ac:chgData name="Edis Mjekra" userId="39c84e0766c13835" providerId="LiveId" clId="{C0D8EE0B-E5DB-4CC8-8FC6-F8A289DD3B0F}" dt="2026-03-15T15:51:19.132" v="0"/>
            <ac:spMkLst>
              <pc:docMk/>
              <pc:sldMasterMk cId="2209977519" sldId="2147483648"/>
              <pc:sldLayoutMk cId="990158736" sldId="2147483653"/>
              <ac:spMk id="6" creationId="{00000000-0000-0000-0000-000000000000}"/>
            </ac:spMkLst>
          </pc:spChg>
        </pc:sldLayoutChg>
        <pc:sldLayoutChg chg="modSp">
          <pc:chgData name="Edis Mjekra" userId="39c84e0766c13835" providerId="LiveId" clId="{C0D8EE0B-E5DB-4CC8-8FC6-F8A289DD3B0F}" dt="2026-03-15T15:51:19.132" v="0"/>
          <pc:sldLayoutMkLst>
            <pc:docMk/>
            <pc:sldMasterMk cId="2209977519" sldId="2147483648"/>
            <pc:sldLayoutMk cId="1840726560" sldId="2147483656"/>
          </pc:sldLayoutMkLst>
          <pc:spChg chg="mod">
            <ac:chgData name="Edis Mjekra" userId="39c84e0766c13835" providerId="LiveId" clId="{C0D8EE0B-E5DB-4CC8-8FC6-F8A289DD3B0F}" dt="2026-03-15T15:51:19.132" v="0"/>
            <ac:spMkLst>
              <pc:docMk/>
              <pc:sldMasterMk cId="2209977519" sldId="2147483648"/>
              <pc:sldLayoutMk cId="1840726560" sldId="2147483656"/>
              <ac:spMk id="2" creationId="{00000000-0000-0000-0000-000000000000}"/>
            </ac:spMkLst>
          </pc:spChg>
          <pc:spChg chg="mod">
            <ac:chgData name="Edis Mjekra" userId="39c84e0766c13835" providerId="LiveId" clId="{C0D8EE0B-E5DB-4CC8-8FC6-F8A289DD3B0F}" dt="2026-03-15T15:51:19.132" v="0"/>
            <ac:spMkLst>
              <pc:docMk/>
              <pc:sldMasterMk cId="2209977519" sldId="2147483648"/>
              <pc:sldLayoutMk cId="1840726560" sldId="2147483656"/>
              <ac:spMk id="3" creationId="{00000000-0000-0000-0000-000000000000}"/>
            </ac:spMkLst>
          </pc:spChg>
          <pc:spChg chg="mod">
            <ac:chgData name="Edis Mjekra" userId="39c84e0766c13835" providerId="LiveId" clId="{C0D8EE0B-E5DB-4CC8-8FC6-F8A289DD3B0F}" dt="2026-03-15T15:51:19.132" v="0"/>
            <ac:spMkLst>
              <pc:docMk/>
              <pc:sldMasterMk cId="2209977519" sldId="2147483648"/>
              <pc:sldLayoutMk cId="1840726560" sldId="2147483656"/>
              <ac:spMk id="4" creationId="{00000000-0000-0000-0000-000000000000}"/>
            </ac:spMkLst>
          </pc:spChg>
        </pc:sldLayoutChg>
        <pc:sldLayoutChg chg="modSp">
          <pc:chgData name="Edis Mjekra" userId="39c84e0766c13835" providerId="LiveId" clId="{C0D8EE0B-E5DB-4CC8-8FC6-F8A289DD3B0F}" dt="2026-03-15T15:51:19.132" v="0"/>
          <pc:sldLayoutMkLst>
            <pc:docMk/>
            <pc:sldMasterMk cId="2209977519" sldId="2147483648"/>
            <pc:sldLayoutMk cId="3889236939" sldId="2147483657"/>
          </pc:sldLayoutMkLst>
          <pc:spChg chg="mod">
            <ac:chgData name="Edis Mjekra" userId="39c84e0766c13835" providerId="LiveId" clId="{C0D8EE0B-E5DB-4CC8-8FC6-F8A289DD3B0F}" dt="2026-03-15T15:51:19.132" v="0"/>
            <ac:spMkLst>
              <pc:docMk/>
              <pc:sldMasterMk cId="2209977519" sldId="2147483648"/>
              <pc:sldLayoutMk cId="3889236939" sldId="2147483657"/>
              <ac:spMk id="2" creationId="{00000000-0000-0000-0000-000000000000}"/>
            </ac:spMkLst>
          </pc:spChg>
          <pc:spChg chg="mod">
            <ac:chgData name="Edis Mjekra" userId="39c84e0766c13835" providerId="LiveId" clId="{C0D8EE0B-E5DB-4CC8-8FC6-F8A289DD3B0F}" dt="2026-03-15T15:51:19.132" v="0"/>
            <ac:spMkLst>
              <pc:docMk/>
              <pc:sldMasterMk cId="2209977519" sldId="2147483648"/>
              <pc:sldLayoutMk cId="3889236939" sldId="2147483657"/>
              <ac:spMk id="3" creationId="{00000000-0000-0000-0000-000000000000}"/>
            </ac:spMkLst>
          </pc:spChg>
          <pc:spChg chg="mod">
            <ac:chgData name="Edis Mjekra" userId="39c84e0766c13835" providerId="LiveId" clId="{C0D8EE0B-E5DB-4CC8-8FC6-F8A289DD3B0F}" dt="2026-03-15T15:51:19.132" v="0"/>
            <ac:spMkLst>
              <pc:docMk/>
              <pc:sldMasterMk cId="2209977519" sldId="2147483648"/>
              <pc:sldLayoutMk cId="3889236939" sldId="2147483657"/>
              <ac:spMk id="4" creationId="{00000000-0000-0000-0000-000000000000}"/>
            </ac:spMkLst>
          </pc:spChg>
        </pc:sldLayoutChg>
        <pc:sldLayoutChg chg="modSp">
          <pc:chgData name="Edis Mjekra" userId="39c84e0766c13835" providerId="LiveId" clId="{C0D8EE0B-E5DB-4CC8-8FC6-F8A289DD3B0F}" dt="2026-03-15T15:51:19.132" v="0"/>
          <pc:sldLayoutMkLst>
            <pc:docMk/>
            <pc:sldMasterMk cId="2209977519" sldId="2147483648"/>
            <pc:sldLayoutMk cId="3612223792" sldId="2147483659"/>
          </pc:sldLayoutMkLst>
          <pc:spChg chg="mod">
            <ac:chgData name="Edis Mjekra" userId="39c84e0766c13835" providerId="LiveId" clId="{C0D8EE0B-E5DB-4CC8-8FC6-F8A289DD3B0F}" dt="2026-03-15T15:51:19.132" v="0"/>
            <ac:spMkLst>
              <pc:docMk/>
              <pc:sldMasterMk cId="2209977519" sldId="2147483648"/>
              <pc:sldLayoutMk cId="3612223792" sldId="2147483659"/>
              <ac:spMk id="2" creationId="{00000000-0000-0000-0000-000000000000}"/>
            </ac:spMkLst>
          </pc:spChg>
          <pc:spChg chg="mod">
            <ac:chgData name="Edis Mjekra" userId="39c84e0766c13835" providerId="LiveId" clId="{C0D8EE0B-E5DB-4CC8-8FC6-F8A289DD3B0F}" dt="2026-03-15T15:51:19.132" v="0"/>
            <ac:spMkLst>
              <pc:docMk/>
              <pc:sldMasterMk cId="2209977519" sldId="2147483648"/>
              <pc:sldLayoutMk cId="3612223792" sldId="2147483659"/>
              <ac:spMk id="3" creationId="{00000000-0000-0000-0000-000000000000}"/>
            </ac:spMkLst>
          </pc:spChg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E78C3C4-DACE-4E19-954A-B1DA56E96214}" type="doc">
      <dgm:prSet loTypeId="urn:microsoft.com/office/officeart/2005/8/layout/venn2" loCatId="relationship" qsTypeId="urn:microsoft.com/office/officeart/2005/8/quickstyle/simple2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2E8D6043-CCE9-41E9-8D37-053F33EA05EB}">
      <dgm:prSet phldrT="[Text]"/>
      <dgm:spPr/>
      <dgm:t>
        <a:bodyPr/>
        <a:lstStyle/>
        <a:p>
          <a:r>
            <a:rPr lang="en-GB" dirty="0"/>
            <a:t>Self-Awareness</a:t>
          </a:r>
        </a:p>
      </dgm:t>
    </dgm:pt>
    <dgm:pt modelId="{E051CB51-891F-4FBE-860A-AC61A6BA73AE}" type="parTrans" cxnId="{DFC4DD23-C995-43DE-B19B-71BE0BFE8DD2}">
      <dgm:prSet/>
      <dgm:spPr/>
      <dgm:t>
        <a:bodyPr/>
        <a:lstStyle/>
        <a:p>
          <a:endParaRPr lang="en-GB"/>
        </a:p>
      </dgm:t>
    </dgm:pt>
    <dgm:pt modelId="{F537378A-903C-4405-BDBF-C278A97E6191}" type="sibTrans" cxnId="{DFC4DD23-C995-43DE-B19B-71BE0BFE8DD2}">
      <dgm:prSet/>
      <dgm:spPr/>
      <dgm:t>
        <a:bodyPr/>
        <a:lstStyle/>
        <a:p>
          <a:endParaRPr lang="en-GB"/>
        </a:p>
      </dgm:t>
    </dgm:pt>
    <dgm:pt modelId="{FF9FC00D-B493-4F67-8606-20FDC641DF10}">
      <dgm:prSet phldrT="[Text]"/>
      <dgm:spPr/>
      <dgm:t>
        <a:bodyPr/>
        <a:lstStyle/>
        <a:p>
          <a:r>
            <a:rPr lang="en-GB" dirty="0"/>
            <a:t>Self-Regulation</a:t>
          </a:r>
        </a:p>
      </dgm:t>
    </dgm:pt>
    <dgm:pt modelId="{C969D9E2-7A5C-4DC1-902F-361453932D9C}" type="parTrans" cxnId="{E0859F9D-8E7F-4DE6-9F93-A6E5F606E641}">
      <dgm:prSet/>
      <dgm:spPr/>
      <dgm:t>
        <a:bodyPr/>
        <a:lstStyle/>
        <a:p>
          <a:endParaRPr lang="en-GB"/>
        </a:p>
      </dgm:t>
    </dgm:pt>
    <dgm:pt modelId="{A641AAB0-1A2C-49F4-AFE5-1136A190F315}" type="sibTrans" cxnId="{E0859F9D-8E7F-4DE6-9F93-A6E5F606E641}">
      <dgm:prSet/>
      <dgm:spPr/>
      <dgm:t>
        <a:bodyPr/>
        <a:lstStyle/>
        <a:p>
          <a:endParaRPr lang="en-GB"/>
        </a:p>
      </dgm:t>
    </dgm:pt>
    <dgm:pt modelId="{F3A3B353-70EF-446E-8AC8-78A92E7B799E}">
      <dgm:prSet phldrT="[Text]"/>
      <dgm:spPr/>
      <dgm:t>
        <a:bodyPr/>
        <a:lstStyle/>
        <a:p>
          <a:r>
            <a:rPr lang="en-GB" dirty="0"/>
            <a:t>Motivation</a:t>
          </a:r>
        </a:p>
      </dgm:t>
    </dgm:pt>
    <dgm:pt modelId="{21C7CA12-408B-4834-AF0D-D4D19259E100}" type="parTrans" cxnId="{124235A4-A184-4A0F-B095-E1848BBEB6AD}">
      <dgm:prSet/>
      <dgm:spPr/>
      <dgm:t>
        <a:bodyPr/>
        <a:lstStyle/>
        <a:p>
          <a:endParaRPr lang="en-GB"/>
        </a:p>
      </dgm:t>
    </dgm:pt>
    <dgm:pt modelId="{F0BC472B-AD71-442F-B9DC-594B132D970D}" type="sibTrans" cxnId="{124235A4-A184-4A0F-B095-E1848BBEB6AD}">
      <dgm:prSet/>
      <dgm:spPr/>
      <dgm:t>
        <a:bodyPr/>
        <a:lstStyle/>
        <a:p>
          <a:endParaRPr lang="en-GB"/>
        </a:p>
      </dgm:t>
    </dgm:pt>
    <dgm:pt modelId="{AA514327-8DE3-4B10-A6BE-81E972E3875A}">
      <dgm:prSet phldrT="[Text]" phldr="0"/>
      <dgm:spPr>
        <a:blipFill rotWithShape="0">
          <a:blip xmlns:r="http://schemas.openxmlformats.org/officeDocument/2006/relationships" r:embed="rId1"/>
          <a:srcRect/>
          <a:stretch>
            <a:fillRect l="-19000" r="-19000"/>
          </a:stretch>
        </a:blipFill>
      </dgm:spPr>
      <dgm:t>
        <a:bodyPr/>
        <a:lstStyle/>
        <a:p>
          <a:r>
            <a:rPr lang="en-GB" dirty="0"/>
            <a:t>Empathy</a:t>
          </a:r>
        </a:p>
      </dgm:t>
    </dgm:pt>
    <dgm:pt modelId="{14D53096-9061-4648-91F5-AEE4F443F495}" type="parTrans" cxnId="{F1A66FFD-F88B-4084-A9CE-50BC94CF28A4}">
      <dgm:prSet/>
      <dgm:spPr/>
      <dgm:t>
        <a:bodyPr/>
        <a:lstStyle/>
        <a:p>
          <a:endParaRPr lang="en-GB"/>
        </a:p>
      </dgm:t>
    </dgm:pt>
    <dgm:pt modelId="{72FC99B8-89C9-4BD0-A93C-6C2885D20EAA}" type="sibTrans" cxnId="{F1A66FFD-F88B-4084-A9CE-50BC94CF28A4}">
      <dgm:prSet/>
      <dgm:spPr/>
      <dgm:t>
        <a:bodyPr/>
        <a:lstStyle/>
        <a:p>
          <a:endParaRPr lang="en-GB"/>
        </a:p>
      </dgm:t>
    </dgm:pt>
    <dgm:pt modelId="{1CB7500C-5E49-45F1-9C69-1F42A59C2157}">
      <dgm:prSet phldrT="[Text]" phldr="0"/>
      <dgm:spPr>
        <a:blipFill rotWithShape="0">
          <a:blip xmlns:r="http://schemas.openxmlformats.org/officeDocument/2006/relationships" r:embed="rId1"/>
          <a:srcRect/>
          <a:stretch>
            <a:fillRect l="-19000" r="-19000"/>
          </a:stretch>
        </a:blipFill>
      </dgm:spPr>
      <dgm:t>
        <a:bodyPr/>
        <a:lstStyle/>
        <a:p>
          <a:r>
            <a:rPr lang="en-GB"/>
            <a:t>Social Skills</a:t>
          </a:r>
          <a:endParaRPr lang="en-GB" dirty="0"/>
        </a:p>
      </dgm:t>
    </dgm:pt>
    <dgm:pt modelId="{21F36442-4B78-4567-A18E-FDEE3542FEDE}" type="parTrans" cxnId="{AA5586C0-963B-4C79-B545-6F777F28FAE4}">
      <dgm:prSet/>
      <dgm:spPr/>
      <dgm:t>
        <a:bodyPr/>
        <a:lstStyle/>
        <a:p>
          <a:endParaRPr lang="en-GB"/>
        </a:p>
      </dgm:t>
    </dgm:pt>
    <dgm:pt modelId="{15341FA2-235E-432F-BC9B-A05277C289C9}" type="sibTrans" cxnId="{AA5586C0-963B-4C79-B545-6F777F28FAE4}">
      <dgm:prSet/>
      <dgm:spPr/>
      <dgm:t>
        <a:bodyPr/>
        <a:lstStyle/>
        <a:p>
          <a:endParaRPr lang="en-GB"/>
        </a:p>
      </dgm:t>
    </dgm:pt>
    <dgm:pt modelId="{C481778C-ABF7-4E86-BEAF-FBCE2B29A380}" type="pres">
      <dgm:prSet presAssocID="{CE78C3C4-DACE-4E19-954A-B1DA56E96214}" presName="Name0" presStyleCnt="0">
        <dgm:presLayoutVars>
          <dgm:chMax val="7"/>
          <dgm:resizeHandles val="exact"/>
        </dgm:presLayoutVars>
      </dgm:prSet>
      <dgm:spPr/>
    </dgm:pt>
    <dgm:pt modelId="{9EED4C04-EE2E-41CA-95DA-D65057BE8A47}" type="pres">
      <dgm:prSet presAssocID="{CE78C3C4-DACE-4E19-954A-B1DA56E96214}" presName="comp1" presStyleCnt="0"/>
      <dgm:spPr/>
    </dgm:pt>
    <dgm:pt modelId="{93D13159-5CF6-49A1-A7E1-DDE60F428AFF}" type="pres">
      <dgm:prSet presAssocID="{CE78C3C4-DACE-4E19-954A-B1DA56E96214}" presName="circle1" presStyleLbl="node1" presStyleIdx="0" presStyleCnt="5"/>
      <dgm:spPr/>
    </dgm:pt>
    <dgm:pt modelId="{532BCD81-F71B-42F7-9C59-7EC03D9C6D10}" type="pres">
      <dgm:prSet presAssocID="{CE78C3C4-DACE-4E19-954A-B1DA56E96214}" presName="c1text" presStyleLbl="node1" presStyleIdx="0" presStyleCnt="5">
        <dgm:presLayoutVars>
          <dgm:bulletEnabled val="1"/>
        </dgm:presLayoutVars>
      </dgm:prSet>
      <dgm:spPr/>
    </dgm:pt>
    <dgm:pt modelId="{16F1389F-87A6-4860-93D9-C8F332509702}" type="pres">
      <dgm:prSet presAssocID="{CE78C3C4-DACE-4E19-954A-B1DA56E96214}" presName="comp2" presStyleCnt="0"/>
      <dgm:spPr/>
    </dgm:pt>
    <dgm:pt modelId="{1D1295F7-EE08-4AF8-8209-6BF5B105327B}" type="pres">
      <dgm:prSet presAssocID="{CE78C3C4-DACE-4E19-954A-B1DA56E96214}" presName="circle2" presStyleLbl="node1" presStyleIdx="1" presStyleCnt="5"/>
      <dgm:spPr/>
    </dgm:pt>
    <dgm:pt modelId="{F23F6627-D705-4648-A9D0-B408A716EFFC}" type="pres">
      <dgm:prSet presAssocID="{CE78C3C4-DACE-4E19-954A-B1DA56E96214}" presName="c2text" presStyleLbl="node1" presStyleIdx="1" presStyleCnt="5">
        <dgm:presLayoutVars>
          <dgm:bulletEnabled val="1"/>
        </dgm:presLayoutVars>
      </dgm:prSet>
      <dgm:spPr/>
    </dgm:pt>
    <dgm:pt modelId="{1D9AC515-77F6-4013-BF47-44E7654C5B83}" type="pres">
      <dgm:prSet presAssocID="{CE78C3C4-DACE-4E19-954A-B1DA56E96214}" presName="comp3" presStyleCnt="0"/>
      <dgm:spPr/>
    </dgm:pt>
    <dgm:pt modelId="{85B79D8E-3721-4E12-B1F1-35DF40EA019B}" type="pres">
      <dgm:prSet presAssocID="{CE78C3C4-DACE-4E19-954A-B1DA56E96214}" presName="circle3" presStyleLbl="node1" presStyleIdx="2" presStyleCnt="5"/>
      <dgm:spPr/>
    </dgm:pt>
    <dgm:pt modelId="{6F3E4788-5221-4CF8-9C0A-DA67508859DA}" type="pres">
      <dgm:prSet presAssocID="{CE78C3C4-DACE-4E19-954A-B1DA56E96214}" presName="c3text" presStyleLbl="node1" presStyleIdx="2" presStyleCnt="5">
        <dgm:presLayoutVars>
          <dgm:bulletEnabled val="1"/>
        </dgm:presLayoutVars>
      </dgm:prSet>
      <dgm:spPr/>
    </dgm:pt>
    <dgm:pt modelId="{33F56254-0191-4756-AED1-4EEFFBC128CB}" type="pres">
      <dgm:prSet presAssocID="{CE78C3C4-DACE-4E19-954A-B1DA56E96214}" presName="comp4" presStyleCnt="0"/>
      <dgm:spPr/>
    </dgm:pt>
    <dgm:pt modelId="{677EE694-144B-4A05-86C5-665635F0FC08}" type="pres">
      <dgm:prSet presAssocID="{CE78C3C4-DACE-4E19-954A-B1DA56E96214}" presName="circle4" presStyleLbl="node1" presStyleIdx="3" presStyleCnt="5"/>
      <dgm:spPr/>
    </dgm:pt>
    <dgm:pt modelId="{C447805B-A452-424E-8C6D-D2C9F1226DE3}" type="pres">
      <dgm:prSet presAssocID="{CE78C3C4-DACE-4E19-954A-B1DA56E96214}" presName="c4text" presStyleLbl="node1" presStyleIdx="3" presStyleCnt="5">
        <dgm:presLayoutVars>
          <dgm:bulletEnabled val="1"/>
        </dgm:presLayoutVars>
      </dgm:prSet>
      <dgm:spPr/>
    </dgm:pt>
    <dgm:pt modelId="{057D836A-CEB4-4CBA-AF40-5DCBFB4EA0D0}" type="pres">
      <dgm:prSet presAssocID="{CE78C3C4-DACE-4E19-954A-B1DA56E96214}" presName="comp5" presStyleCnt="0"/>
      <dgm:spPr/>
    </dgm:pt>
    <dgm:pt modelId="{FE38519A-DF58-4397-BB7A-C3AC6A1F7A21}" type="pres">
      <dgm:prSet presAssocID="{CE78C3C4-DACE-4E19-954A-B1DA56E96214}" presName="circle5" presStyleLbl="node1" presStyleIdx="4" presStyleCnt="5"/>
      <dgm:spPr/>
    </dgm:pt>
    <dgm:pt modelId="{DEDF9F9C-61F4-4FBF-89EC-568E4C1827A1}" type="pres">
      <dgm:prSet presAssocID="{CE78C3C4-DACE-4E19-954A-B1DA56E96214}" presName="c5text" presStyleLbl="node1" presStyleIdx="4" presStyleCnt="5">
        <dgm:presLayoutVars>
          <dgm:bulletEnabled val="1"/>
        </dgm:presLayoutVars>
      </dgm:prSet>
      <dgm:spPr/>
    </dgm:pt>
  </dgm:ptLst>
  <dgm:cxnLst>
    <dgm:cxn modelId="{EE762E21-DB3B-4617-801E-DD5FADC1D2DF}" type="presOf" srcId="{1CB7500C-5E49-45F1-9C69-1F42A59C2157}" destId="{FE38519A-DF58-4397-BB7A-C3AC6A1F7A21}" srcOrd="0" destOrd="0" presId="urn:microsoft.com/office/officeart/2005/8/layout/venn2"/>
    <dgm:cxn modelId="{DFC4DD23-C995-43DE-B19B-71BE0BFE8DD2}" srcId="{CE78C3C4-DACE-4E19-954A-B1DA56E96214}" destId="{2E8D6043-CCE9-41E9-8D37-053F33EA05EB}" srcOrd="0" destOrd="0" parTransId="{E051CB51-891F-4FBE-860A-AC61A6BA73AE}" sibTransId="{F537378A-903C-4405-BDBF-C278A97E6191}"/>
    <dgm:cxn modelId="{3B23D128-4023-408B-85B6-9BE601275265}" type="presOf" srcId="{2E8D6043-CCE9-41E9-8D37-053F33EA05EB}" destId="{532BCD81-F71B-42F7-9C59-7EC03D9C6D10}" srcOrd="1" destOrd="0" presId="urn:microsoft.com/office/officeart/2005/8/layout/venn2"/>
    <dgm:cxn modelId="{04AE2E5F-CEC4-4DEF-9335-8EE95AC6445F}" type="presOf" srcId="{FF9FC00D-B493-4F67-8606-20FDC641DF10}" destId="{1D1295F7-EE08-4AF8-8209-6BF5B105327B}" srcOrd="0" destOrd="0" presId="urn:microsoft.com/office/officeart/2005/8/layout/venn2"/>
    <dgm:cxn modelId="{58704841-1E1A-48F0-BC0D-393525E415FE}" type="presOf" srcId="{FF9FC00D-B493-4F67-8606-20FDC641DF10}" destId="{F23F6627-D705-4648-A9D0-B408A716EFFC}" srcOrd="1" destOrd="0" presId="urn:microsoft.com/office/officeart/2005/8/layout/venn2"/>
    <dgm:cxn modelId="{34496256-6351-45F9-88F9-31EFA9897E92}" type="presOf" srcId="{2E8D6043-CCE9-41E9-8D37-053F33EA05EB}" destId="{93D13159-5CF6-49A1-A7E1-DDE60F428AFF}" srcOrd="0" destOrd="0" presId="urn:microsoft.com/office/officeart/2005/8/layout/venn2"/>
    <dgm:cxn modelId="{3A87109D-C9F0-4FB8-9990-550F0E9B1C3A}" type="presOf" srcId="{1CB7500C-5E49-45F1-9C69-1F42A59C2157}" destId="{DEDF9F9C-61F4-4FBF-89EC-568E4C1827A1}" srcOrd="1" destOrd="0" presId="urn:microsoft.com/office/officeart/2005/8/layout/venn2"/>
    <dgm:cxn modelId="{E0859F9D-8E7F-4DE6-9F93-A6E5F606E641}" srcId="{CE78C3C4-DACE-4E19-954A-B1DA56E96214}" destId="{FF9FC00D-B493-4F67-8606-20FDC641DF10}" srcOrd="1" destOrd="0" parTransId="{C969D9E2-7A5C-4DC1-902F-361453932D9C}" sibTransId="{A641AAB0-1A2C-49F4-AFE5-1136A190F315}"/>
    <dgm:cxn modelId="{124235A4-A184-4A0F-B095-E1848BBEB6AD}" srcId="{CE78C3C4-DACE-4E19-954A-B1DA56E96214}" destId="{F3A3B353-70EF-446E-8AC8-78A92E7B799E}" srcOrd="2" destOrd="0" parTransId="{21C7CA12-408B-4834-AF0D-D4D19259E100}" sibTransId="{F0BC472B-AD71-442F-B9DC-594B132D970D}"/>
    <dgm:cxn modelId="{B1D96EA7-4EC5-47DC-85D9-7A9C13D6156C}" type="presOf" srcId="{AA514327-8DE3-4B10-A6BE-81E972E3875A}" destId="{C447805B-A452-424E-8C6D-D2C9F1226DE3}" srcOrd="1" destOrd="0" presId="urn:microsoft.com/office/officeart/2005/8/layout/venn2"/>
    <dgm:cxn modelId="{AA5586C0-963B-4C79-B545-6F777F28FAE4}" srcId="{CE78C3C4-DACE-4E19-954A-B1DA56E96214}" destId="{1CB7500C-5E49-45F1-9C69-1F42A59C2157}" srcOrd="4" destOrd="0" parTransId="{21F36442-4B78-4567-A18E-FDEE3542FEDE}" sibTransId="{15341FA2-235E-432F-BC9B-A05277C289C9}"/>
    <dgm:cxn modelId="{93FFFBDF-4EED-416A-8AE5-BEC67EE71224}" type="presOf" srcId="{F3A3B353-70EF-446E-8AC8-78A92E7B799E}" destId="{6F3E4788-5221-4CF8-9C0A-DA67508859DA}" srcOrd="1" destOrd="0" presId="urn:microsoft.com/office/officeart/2005/8/layout/venn2"/>
    <dgm:cxn modelId="{D1C047E5-5D88-4868-B0B9-8D81580BFC46}" type="presOf" srcId="{F3A3B353-70EF-446E-8AC8-78A92E7B799E}" destId="{85B79D8E-3721-4E12-B1F1-35DF40EA019B}" srcOrd="0" destOrd="0" presId="urn:microsoft.com/office/officeart/2005/8/layout/venn2"/>
    <dgm:cxn modelId="{02C5EDE6-B2EB-4BDC-A208-8A14837D59A0}" type="presOf" srcId="{AA514327-8DE3-4B10-A6BE-81E972E3875A}" destId="{677EE694-144B-4A05-86C5-665635F0FC08}" srcOrd="0" destOrd="0" presId="urn:microsoft.com/office/officeart/2005/8/layout/venn2"/>
    <dgm:cxn modelId="{303225F4-26F5-4BB8-BE20-FB077B7AC43D}" type="presOf" srcId="{CE78C3C4-DACE-4E19-954A-B1DA56E96214}" destId="{C481778C-ABF7-4E86-BEAF-FBCE2B29A380}" srcOrd="0" destOrd="0" presId="urn:microsoft.com/office/officeart/2005/8/layout/venn2"/>
    <dgm:cxn modelId="{F1A66FFD-F88B-4084-A9CE-50BC94CF28A4}" srcId="{CE78C3C4-DACE-4E19-954A-B1DA56E96214}" destId="{AA514327-8DE3-4B10-A6BE-81E972E3875A}" srcOrd="3" destOrd="0" parTransId="{14D53096-9061-4648-91F5-AEE4F443F495}" sibTransId="{72FC99B8-89C9-4BD0-A93C-6C2885D20EAA}"/>
    <dgm:cxn modelId="{6759408F-C09E-42B1-B89D-AB5E32D2293D}" type="presParOf" srcId="{C481778C-ABF7-4E86-BEAF-FBCE2B29A380}" destId="{9EED4C04-EE2E-41CA-95DA-D65057BE8A47}" srcOrd="0" destOrd="0" presId="urn:microsoft.com/office/officeart/2005/8/layout/venn2"/>
    <dgm:cxn modelId="{46B7D2CC-625E-44B6-9B11-EAD1FA8E2DFB}" type="presParOf" srcId="{9EED4C04-EE2E-41CA-95DA-D65057BE8A47}" destId="{93D13159-5CF6-49A1-A7E1-DDE60F428AFF}" srcOrd="0" destOrd="0" presId="urn:microsoft.com/office/officeart/2005/8/layout/venn2"/>
    <dgm:cxn modelId="{234B5DF3-147B-4510-BF87-ACC7CFDEBB40}" type="presParOf" srcId="{9EED4C04-EE2E-41CA-95DA-D65057BE8A47}" destId="{532BCD81-F71B-42F7-9C59-7EC03D9C6D10}" srcOrd="1" destOrd="0" presId="urn:microsoft.com/office/officeart/2005/8/layout/venn2"/>
    <dgm:cxn modelId="{607499AE-E291-41A2-B2C9-0F6D0E10EB01}" type="presParOf" srcId="{C481778C-ABF7-4E86-BEAF-FBCE2B29A380}" destId="{16F1389F-87A6-4860-93D9-C8F332509702}" srcOrd="1" destOrd="0" presId="urn:microsoft.com/office/officeart/2005/8/layout/venn2"/>
    <dgm:cxn modelId="{64EDD9C1-B8B2-4EBB-B207-8C7021EA0468}" type="presParOf" srcId="{16F1389F-87A6-4860-93D9-C8F332509702}" destId="{1D1295F7-EE08-4AF8-8209-6BF5B105327B}" srcOrd="0" destOrd="0" presId="urn:microsoft.com/office/officeart/2005/8/layout/venn2"/>
    <dgm:cxn modelId="{B5D0D982-AF0A-4C3A-9139-9151EC9DB79C}" type="presParOf" srcId="{16F1389F-87A6-4860-93D9-C8F332509702}" destId="{F23F6627-D705-4648-A9D0-B408A716EFFC}" srcOrd="1" destOrd="0" presId="urn:microsoft.com/office/officeart/2005/8/layout/venn2"/>
    <dgm:cxn modelId="{4C4C2C65-D8EA-42FF-B00F-C1B32E399D7C}" type="presParOf" srcId="{C481778C-ABF7-4E86-BEAF-FBCE2B29A380}" destId="{1D9AC515-77F6-4013-BF47-44E7654C5B83}" srcOrd="2" destOrd="0" presId="urn:microsoft.com/office/officeart/2005/8/layout/venn2"/>
    <dgm:cxn modelId="{38F5AC1A-537B-4C04-B7C7-D0996BD75C8F}" type="presParOf" srcId="{1D9AC515-77F6-4013-BF47-44E7654C5B83}" destId="{85B79D8E-3721-4E12-B1F1-35DF40EA019B}" srcOrd="0" destOrd="0" presId="urn:microsoft.com/office/officeart/2005/8/layout/venn2"/>
    <dgm:cxn modelId="{175A5785-0039-4516-8014-F1EB63A91C6A}" type="presParOf" srcId="{1D9AC515-77F6-4013-BF47-44E7654C5B83}" destId="{6F3E4788-5221-4CF8-9C0A-DA67508859DA}" srcOrd="1" destOrd="0" presId="urn:microsoft.com/office/officeart/2005/8/layout/venn2"/>
    <dgm:cxn modelId="{B06E6498-9B32-4691-9F00-EA6FDD01AF6E}" type="presParOf" srcId="{C481778C-ABF7-4E86-BEAF-FBCE2B29A380}" destId="{33F56254-0191-4756-AED1-4EEFFBC128CB}" srcOrd="3" destOrd="0" presId="urn:microsoft.com/office/officeart/2005/8/layout/venn2"/>
    <dgm:cxn modelId="{0E9214AF-7AAA-442D-A775-99B6F5A50256}" type="presParOf" srcId="{33F56254-0191-4756-AED1-4EEFFBC128CB}" destId="{677EE694-144B-4A05-86C5-665635F0FC08}" srcOrd="0" destOrd="0" presId="urn:microsoft.com/office/officeart/2005/8/layout/venn2"/>
    <dgm:cxn modelId="{29BC0EF8-82C2-49CF-80E1-05EFE5B88B9A}" type="presParOf" srcId="{33F56254-0191-4756-AED1-4EEFFBC128CB}" destId="{C447805B-A452-424E-8C6D-D2C9F1226DE3}" srcOrd="1" destOrd="0" presId="urn:microsoft.com/office/officeart/2005/8/layout/venn2"/>
    <dgm:cxn modelId="{31A913A0-6C59-4C63-B975-D25C5524B88D}" type="presParOf" srcId="{C481778C-ABF7-4E86-BEAF-FBCE2B29A380}" destId="{057D836A-CEB4-4CBA-AF40-5DCBFB4EA0D0}" srcOrd="4" destOrd="0" presId="urn:microsoft.com/office/officeart/2005/8/layout/venn2"/>
    <dgm:cxn modelId="{887E7883-0A71-46ED-BD0D-9591EEABC71F}" type="presParOf" srcId="{057D836A-CEB4-4CBA-AF40-5DCBFB4EA0D0}" destId="{FE38519A-DF58-4397-BB7A-C3AC6A1F7A21}" srcOrd="0" destOrd="0" presId="urn:microsoft.com/office/officeart/2005/8/layout/venn2"/>
    <dgm:cxn modelId="{75EC7AB2-D0C1-45EE-8A41-1897DC168A1C}" type="presParOf" srcId="{057D836A-CEB4-4CBA-AF40-5DCBFB4EA0D0}" destId="{DEDF9F9C-61F4-4FBF-89EC-568E4C1827A1}" srcOrd="1" destOrd="0" presId="urn:microsoft.com/office/officeart/2005/8/layout/venn2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4AB4250-411A-4899-B524-0711393D7BC3}" type="doc">
      <dgm:prSet loTypeId="urn:microsoft.com/office/officeart/2005/8/layout/radial6" loCatId="cycle" qsTypeId="urn:microsoft.com/office/officeart/2005/8/quickstyle/simple5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89BDA03B-C723-4DE5-920F-AF96AA64A207}">
      <dgm:prSet phldrT="[Text]"/>
      <dgm:spPr/>
      <dgm:t>
        <a:bodyPr/>
        <a:lstStyle/>
        <a:p>
          <a:pPr marL="0" marR="0" lvl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1800" b="1"/>
            <a:t>Benefits</a:t>
          </a:r>
          <a:endParaRPr lang="en-GB" sz="1800" b="1" dirty="0"/>
        </a:p>
      </dgm:t>
    </dgm:pt>
    <dgm:pt modelId="{43638975-777C-492D-8B8A-DD58A26704AE}" type="parTrans" cxnId="{1F121B88-4A76-40E0-86D4-20CF3920DD93}">
      <dgm:prSet/>
      <dgm:spPr/>
      <dgm:t>
        <a:bodyPr/>
        <a:lstStyle/>
        <a:p>
          <a:endParaRPr lang="en-GB"/>
        </a:p>
      </dgm:t>
    </dgm:pt>
    <dgm:pt modelId="{95B5A673-D178-4236-9BBD-8B9C3E896B4A}" type="sibTrans" cxnId="{1F121B88-4A76-40E0-86D4-20CF3920DD93}">
      <dgm:prSet/>
      <dgm:spPr/>
      <dgm:t>
        <a:bodyPr/>
        <a:lstStyle/>
        <a:p>
          <a:endParaRPr lang="en-GB"/>
        </a:p>
      </dgm:t>
    </dgm:pt>
    <dgm:pt modelId="{9A54D1C4-7B4D-44CA-884A-46389ABD6BC7}">
      <dgm:prSet phldrT="[Text]"/>
      <dgm:spPr/>
      <dgm:t>
        <a:bodyPr/>
        <a:lstStyle/>
        <a:p>
          <a:r>
            <a:rPr lang="en-GB" sz="1800" dirty="0"/>
            <a:t>Better leadership</a:t>
          </a:r>
          <a:endParaRPr lang="en-GB" dirty="0"/>
        </a:p>
      </dgm:t>
    </dgm:pt>
    <dgm:pt modelId="{EF3DB1F2-CD0F-4163-87E9-D7B36A8A6656}" type="parTrans" cxnId="{2F5208EB-2061-422D-9AA1-104F18D190BD}">
      <dgm:prSet/>
      <dgm:spPr/>
      <dgm:t>
        <a:bodyPr/>
        <a:lstStyle/>
        <a:p>
          <a:endParaRPr lang="en-GB"/>
        </a:p>
      </dgm:t>
    </dgm:pt>
    <dgm:pt modelId="{022BA770-E0A2-4880-AC00-B74992DB04A5}" type="sibTrans" cxnId="{2F5208EB-2061-422D-9AA1-104F18D190BD}">
      <dgm:prSet/>
      <dgm:spPr/>
      <dgm:t>
        <a:bodyPr/>
        <a:lstStyle/>
        <a:p>
          <a:endParaRPr lang="en-GB"/>
        </a:p>
      </dgm:t>
    </dgm:pt>
    <dgm:pt modelId="{5639189E-51AC-481D-97AA-E9DA4EDEEB63}">
      <dgm:prSet phldrT="[Text]"/>
      <dgm:spPr/>
      <dgm:t>
        <a:bodyPr/>
        <a:lstStyle/>
        <a:p>
          <a:r>
            <a:rPr lang="en-GB" sz="1800" dirty="0"/>
            <a:t>Improved teamwork</a:t>
          </a:r>
          <a:endParaRPr lang="en-GB" dirty="0"/>
        </a:p>
      </dgm:t>
    </dgm:pt>
    <dgm:pt modelId="{7E5F0F62-E853-455D-82EF-A38C4354A406}" type="parTrans" cxnId="{660F09D2-8004-4A6E-AB08-8A1CEE3246BC}">
      <dgm:prSet/>
      <dgm:spPr/>
      <dgm:t>
        <a:bodyPr/>
        <a:lstStyle/>
        <a:p>
          <a:endParaRPr lang="en-GB"/>
        </a:p>
      </dgm:t>
    </dgm:pt>
    <dgm:pt modelId="{436CB5C2-DFAC-436C-B0FE-A543F6CB059C}" type="sibTrans" cxnId="{660F09D2-8004-4A6E-AB08-8A1CEE3246BC}">
      <dgm:prSet/>
      <dgm:spPr/>
      <dgm:t>
        <a:bodyPr/>
        <a:lstStyle/>
        <a:p>
          <a:endParaRPr lang="en-GB"/>
        </a:p>
      </dgm:t>
    </dgm:pt>
    <dgm:pt modelId="{F972A8F9-7C71-4E75-B4C6-092026D7DDE9}">
      <dgm:prSet phldrT="[Text]"/>
      <dgm:spPr/>
      <dgm:t>
        <a:bodyPr/>
        <a:lstStyle/>
        <a:p>
          <a:r>
            <a:rPr lang="en-GB" sz="1800" dirty="0"/>
            <a:t>Higher job performance</a:t>
          </a:r>
          <a:endParaRPr lang="en-GB" dirty="0"/>
        </a:p>
      </dgm:t>
    </dgm:pt>
    <dgm:pt modelId="{CE6482C5-537D-43DF-87B3-8976665D7F6D}" type="parTrans" cxnId="{F5E66B7E-CA7A-4BFA-BD22-AC80457B0B8E}">
      <dgm:prSet/>
      <dgm:spPr/>
      <dgm:t>
        <a:bodyPr/>
        <a:lstStyle/>
        <a:p>
          <a:endParaRPr lang="en-GB"/>
        </a:p>
      </dgm:t>
    </dgm:pt>
    <dgm:pt modelId="{70D27D05-DFFF-42B9-8E1E-FA46FA4E3331}" type="sibTrans" cxnId="{F5E66B7E-CA7A-4BFA-BD22-AC80457B0B8E}">
      <dgm:prSet/>
      <dgm:spPr/>
      <dgm:t>
        <a:bodyPr/>
        <a:lstStyle/>
        <a:p>
          <a:endParaRPr lang="en-GB"/>
        </a:p>
      </dgm:t>
    </dgm:pt>
    <dgm:pt modelId="{FCDA17E2-266C-414F-86FA-FE29D2D42310}">
      <dgm:prSet phldrT="[Text]"/>
      <dgm:spPr/>
      <dgm:t>
        <a:bodyPr/>
        <a:lstStyle/>
        <a:p>
          <a:r>
            <a:rPr lang="en-GB" sz="1800" dirty="0"/>
            <a:t>Better mental health</a:t>
          </a:r>
          <a:endParaRPr lang="en-GB" dirty="0"/>
        </a:p>
      </dgm:t>
    </dgm:pt>
    <dgm:pt modelId="{5B3AC244-5C54-4CF3-A67A-F71B9680225E}" type="parTrans" cxnId="{B9F77E11-DD31-4DD0-8FAF-D25587F54378}">
      <dgm:prSet/>
      <dgm:spPr/>
      <dgm:t>
        <a:bodyPr/>
        <a:lstStyle/>
        <a:p>
          <a:endParaRPr lang="en-GB"/>
        </a:p>
      </dgm:t>
    </dgm:pt>
    <dgm:pt modelId="{FB09A0D3-1AB9-4098-868E-574E78B9D85C}" type="sibTrans" cxnId="{B9F77E11-DD31-4DD0-8FAF-D25587F54378}">
      <dgm:prSet/>
      <dgm:spPr/>
      <dgm:t>
        <a:bodyPr/>
        <a:lstStyle/>
        <a:p>
          <a:endParaRPr lang="en-GB"/>
        </a:p>
      </dgm:t>
    </dgm:pt>
    <dgm:pt modelId="{3FAB38C2-49FD-4D7F-AD8B-91615EF1061C}" type="pres">
      <dgm:prSet presAssocID="{54AB4250-411A-4899-B524-0711393D7BC3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0732D184-451B-4DF3-A407-945CC95AAC13}" type="pres">
      <dgm:prSet presAssocID="{89BDA03B-C723-4DE5-920F-AF96AA64A207}" presName="centerShape" presStyleLbl="node0" presStyleIdx="0" presStyleCnt="1"/>
      <dgm:spPr/>
    </dgm:pt>
    <dgm:pt modelId="{BEB4075B-9D97-4CE6-9E41-0743F91A4270}" type="pres">
      <dgm:prSet presAssocID="{9A54D1C4-7B4D-44CA-884A-46389ABD6BC7}" presName="node" presStyleLbl="node1" presStyleIdx="0" presStyleCnt="4">
        <dgm:presLayoutVars>
          <dgm:bulletEnabled val="1"/>
        </dgm:presLayoutVars>
      </dgm:prSet>
      <dgm:spPr/>
    </dgm:pt>
    <dgm:pt modelId="{63359CB3-C6E6-4195-8327-7A0AAEAA9330}" type="pres">
      <dgm:prSet presAssocID="{9A54D1C4-7B4D-44CA-884A-46389ABD6BC7}" presName="dummy" presStyleCnt="0"/>
      <dgm:spPr/>
    </dgm:pt>
    <dgm:pt modelId="{75C8EBDF-C9C2-4E92-A4D9-9CAA94178CD4}" type="pres">
      <dgm:prSet presAssocID="{022BA770-E0A2-4880-AC00-B74992DB04A5}" presName="sibTrans" presStyleLbl="sibTrans2D1" presStyleIdx="0" presStyleCnt="4"/>
      <dgm:spPr/>
    </dgm:pt>
    <dgm:pt modelId="{E810B7CD-45FE-4F10-8B14-8B45B0DEDEB4}" type="pres">
      <dgm:prSet presAssocID="{5639189E-51AC-481D-97AA-E9DA4EDEEB63}" presName="node" presStyleLbl="node1" presStyleIdx="1" presStyleCnt="4">
        <dgm:presLayoutVars>
          <dgm:bulletEnabled val="1"/>
        </dgm:presLayoutVars>
      </dgm:prSet>
      <dgm:spPr/>
    </dgm:pt>
    <dgm:pt modelId="{8097E5B3-817B-4BD2-AA9A-CC553CDCFB2E}" type="pres">
      <dgm:prSet presAssocID="{5639189E-51AC-481D-97AA-E9DA4EDEEB63}" presName="dummy" presStyleCnt="0"/>
      <dgm:spPr/>
    </dgm:pt>
    <dgm:pt modelId="{DD54A038-AEE4-4CDB-92E9-3DB007DF5497}" type="pres">
      <dgm:prSet presAssocID="{436CB5C2-DFAC-436C-B0FE-A543F6CB059C}" presName="sibTrans" presStyleLbl="sibTrans2D1" presStyleIdx="1" presStyleCnt="4"/>
      <dgm:spPr/>
    </dgm:pt>
    <dgm:pt modelId="{69EE6603-6425-40D8-9BD3-E75DB2FA2FA5}" type="pres">
      <dgm:prSet presAssocID="{F972A8F9-7C71-4E75-B4C6-092026D7DDE9}" presName="node" presStyleLbl="node1" presStyleIdx="2" presStyleCnt="4">
        <dgm:presLayoutVars>
          <dgm:bulletEnabled val="1"/>
        </dgm:presLayoutVars>
      </dgm:prSet>
      <dgm:spPr/>
    </dgm:pt>
    <dgm:pt modelId="{982A8E3B-91B8-403A-94D2-A106A3F79ADB}" type="pres">
      <dgm:prSet presAssocID="{F972A8F9-7C71-4E75-B4C6-092026D7DDE9}" presName="dummy" presStyleCnt="0"/>
      <dgm:spPr/>
    </dgm:pt>
    <dgm:pt modelId="{0D0DA347-8FB2-4593-B461-55448CF42E45}" type="pres">
      <dgm:prSet presAssocID="{70D27D05-DFFF-42B9-8E1E-FA46FA4E3331}" presName="sibTrans" presStyleLbl="sibTrans2D1" presStyleIdx="2" presStyleCnt="4"/>
      <dgm:spPr/>
    </dgm:pt>
    <dgm:pt modelId="{D63FF1CC-40A4-4A45-A7AD-C475498DF37D}" type="pres">
      <dgm:prSet presAssocID="{FCDA17E2-266C-414F-86FA-FE29D2D42310}" presName="node" presStyleLbl="node1" presStyleIdx="3" presStyleCnt="4">
        <dgm:presLayoutVars>
          <dgm:bulletEnabled val="1"/>
        </dgm:presLayoutVars>
      </dgm:prSet>
      <dgm:spPr/>
    </dgm:pt>
    <dgm:pt modelId="{4553A1A3-55AC-4372-A5D8-F83773200CEE}" type="pres">
      <dgm:prSet presAssocID="{FCDA17E2-266C-414F-86FA-FE29D2D42310}" presName="dummy" presStyleCnt="0"/>
      <dgm:spPr/>
    </dgm:pt>
    <dgm:pt modelId="{79ACD986-F665-408A-9D06-361D2B6B34A7}" type="pres">
      <dgm:prSet presAssocID="{FB09A0D3-1AB9-4098-868E-574E78B9D85C}" presName="sibTrans" presStyleLbl="sibTrans2D1" presStyleIdx="3" presStyleCnt="4"/>
      <dgm:spPr/>
    </dgm:pt>
  </dgm:ptLst>
  <dgm:cxnLst>
    <dgm:cxn modelId="{B9F77E11-DD31-4DD0-8FAF-D25587F54378}" srcId="{89BDA03B-C723-4DE5-920F-AF96AA64A207}" destId="{FCDA17E2-266C-414F-86FA-FE29D2D42310}" srcOrd="3" destOrd="0" parTransId="{5B3AC244-5C54-4CF3-A67A-F71B9680225E}" sibTransId="{FB09A0D3-1AB9-4098-868E-574E78B9D85C}"/>
    <dgm:cxn modelId="{7A6FE529-BA49-4B23-BFED-B8F24028891A}" type="presOf" srcId="{70D27D05-DFFF-42B9-8E1E-FA46FA4E3331}" destId="{0D0DA347-8FB2-4593-B461-55448CF42E45}" srcOrd="0" destOrd="0" presId="urn:microsoft.com/office/officeart/2005/8/layout/radial6"/>
    <dgm:cxn modelId="{05D7752E-731C-4491-8199-06988A054915}" type="presOf" srcId="{F972A8F9-7C71-4E75-B4C6-092026D7DDE9}" destId="{69EE6603-6425-40D8-9BD3-E75DB2FA2FA5}" srcOrd="0" destOrd="0" presId="urn:microsoft.com/office/officeart/2005/8/layout/radial6"/>
    <dgm:cxn modelId="{DFBCF132-5484-4D31-A994-FE006D333E66}" type="presOf" srcId="{9A54D1C4-7B4D-44CA-884A-46389ABD6BC7}" destId="{BEB4075B-9D97-4CE6-9E41-0743F91A4270}" srcOrd="0" destOrd="0" presId="urn:microsoft.com/office/officeart/2005/8/layout/radial6"/>
    <dgm:cxn modelId="{05F8185F-BDE8-4B91-93FF-684DFE1B1A10}" type="presOf" srcId="{FCDA17E2-266C-414F-86FA-FE29D2D42310}" destId="{D63FF1CC-40A4-4A45-A7AD-C475498DF37D}" srcOrd="0" destOrd="0" presId="urn:microsoft.com/office/officeart/2005/8/layout/radial6"/>
    <dgm:cxn modelId="{0A896953-7E4E-4B39-B824-825C4952803B}" type="presOf" srcId="{5639189E-51AC-481D-97AA-E9DA4EDEEB63}" destId="{E810B7CD-45FE-4F10-8B14-8B45B0DEDEB4}" srcOrd="0" destOrd="0" presId="urn:microsoft.com/office/officeart/2005/8/layout/radial6"/>
    <dgm:cxn modelId="{AB27D857-2FC9-48C1-BC79-2C1264305B80}" type="presOf" srcId="{022BA770-E0A2-4880-AC00-B74992DB04A5}" destId="{75C8EBDF-C9C2-4E92-A4D9-9CAA94178CD4}" srcOrd="0" destOrd="0" presId="urn:microsoft.com/office/officeart/2005/8/layout/radial6"/>
    <dgm:cxn modelId="{F5E66B7E-CA7A-4BFA-BD22-AC80457B0B8E}" srcId="{89BDA03B-C723-4DE5-920F-AF96AA64A207}" destId="{F972A8F9-7C71-4E75-B4C6-092026D7DDE9}" srcOrd="2" destOrd="0" parTransId="{CE6482C5-537D-43DF-87B3-8976665D7F6D}" sibTransId="{70D27D05-DFFF-42B9-8E1E-FA46FA4E3331}"/>
    <dgm:cxn modelId="{1F121B88-4A76-40E0-86D4-20CF3920DD93}" srcId="{54AB4250-411A-4899-B524-0711393D7BC3}" destId="{89BDA03B-C723-4DE5-920F-AF96AA64A207}" srcOrd="0" destOrd="0" parTransId="{43638975-777C-492D-8B8A-DD58A26704AE}" sibTransId="{95B5A673-D178-4236-9BBD-8B9C3E896B4A}"/>
    <dgm:cxn modelId="{C8BFFACA-9FD3-4464-B6A6-FB4E1F229D54}" type="presOf" srcId="{54AB4250-411A-4899-B524-0711393D7BC3}" destId="{3FAB38C2-49FD-4D7F-AD8B-91615EF1061C}" srcOrd="0" destOrd="0" presId="urn:microsoft.com/office/officeart/2005/8/layout/radial6"/>
    <dgm:cxn modelId="{660F09D2-8004-4A6E-AB08-8A1CEE3246BC}" srcId="{89BDA03B-C723-4DE5-920F-AF96AA64A207}" destId="{5639189E-51AC-481D-97AA-E9DA4EDEEB63}" srcOrd="1" destOrd="0" parTransId="{7E5F0F62-E853-455D-82EF-A38C4354A406}" sibTransId="{436CB5C2-DFAC-436C-B0FE-A543F6CB059C}"/>
    <dgm:cxn modelId="{2F5208EB-2061-422D-9AA1-104F18D190BD}" srcId="{89BDA03B-C723-4DE5-920F-AF96AA64A207}" destId="{9A54D1C4-7B4D-44CA-884A-46389ABD6BC7}" srcOrd="0" destOrd="0" parTransId="{EF3DB1F2-CD0F-4163-87E9-D7B36A8A6656}" sibTransId="{022BA770-E0A2-4880-AC00-B74992DB04A5}"/>
    <dgm:cxn modelId="{65FE77EF-DD85-42D8-B066-D47F887FF330}" type="presOf" srcId="{436CB5C2-DFAC-436C-B0FE-A543F6CB059C}" destId="{DD54A038-AEE4-4CDB-92E9-3DB007DF5497}" srcOrd="0" destOrd="0" presId="urn:microsoft.com/office/officeart/2005/8/layout/radial6"/>
    <dgm:cxn modelId="{52849BF3-7FF6-4B18-9DDC-49553B6EF580}" type="presOf" srcId="{89BDA03B-C723-4DE5-920F-AF96AA64A207}" destId="{0732D184-451B-4DF3-A407-945CC95AAC13}" srcOrd="0" destOrd="0" presId="urn:microsoft.com/office/officeart/2005/8/layout/radial6"/>
    <dgm:cxn modelId="{EED08BFC-2937-4BB1-BF11-AFD8A36E4C31}" type="presOf" srcId="{FB09A0D3-1AB9-4098-868E-574E78B9D85C}" destId="{79ACD986-F665-408A-9D06-361D2B6B34A7}" srcOrd="0" destOrd="0" presId="urn:microsoft.com/office/officeart/2005/8/layout/radial6"/>
    <dgm:cxn modelId="{3A9BD2E7-29B9-431D-A729-ACD986AC06F1}" type="presParOf" srcId="{3FAB38C2-49FD-4D7F-AD8B-91615EF1061C}" destId="{0732D184-451B-4DF3-A407-945CC95AAC13}" srcOrd="0" destOrd="0" presId="urn:microsoft.com/office/officeart/2005/8/layout/radial6"/>
    <dgm:cxn modelId="{46C82E51-E6D9-4A60-8A80-2E69A8B0A355}" type="presParOf" srcId="{3FAB38C2-49FD-4D7F-AD8B-91615EF1061C}" destId="{BEB4075B-9D97-4CE6-9E41-0743F91A4270}" srcOrd="1" destOrd="0" presId="urn:microsoft.com/office/officeart/2005/8/layout/radial6"/>
    <dgm:cxn modelId="{BA62C582-A5F4-4299-8F1E-885809750A3F}" type="presParOf" srcId="{3FAB38C2-49FD-4D7F-AD8B-91615EF1061C}" destId="{63359CB3-C6E6-4195-8327-7A0AAEAA9330}" srcOrd="2" destOrd="0" presId="urn:microsoft.com/office/officeart/2005/8/layout/radial6"/>
    <dgm:cxn modelId="{E825FFCC-1A65-44FE-83AF-45FE5B8B3C3F}" type="presParOf" srcId="{3FAB38C2-49FD-4D7F-AD8B-91615EF1061C}" destId="{75C8EBDF-C9C2-4E92-A4D9-9CAA94178CD4}" srcOrd="3" destOrd="0" presId="urn:microsoft.com/office/officeart/2005/8/layout/radial6"/>
    <dgm:cxn modelId="{88F547BC-FBD6-4C7B-9E75-E6CDB736A9A5}" type="presParOf" srcId="{3FAB38C2-49FD-4D7F-AD8B-91615EF1061C}" destId="{E810B7CD-45FE-4F10-8B14-8B45B0DEDEB4}" srcOrd="4" destOrd="0" presId="urn:microsoft.com/office/officeart/2005/8/layout/radial6"/>
    <dgm:cxn modelId="{D19914CD-2ACC-45C3-AF39-99F8C44A970F}" type="presParOf" srcId="{3FAB38C2-49FD-4D7F-AD8B-91615EF1061C}" destId="{8097E5B3-817B-4BD2-AA9A-CC553CDCFB2E}" srcOrd="5" destOrd="0" presId="urn:microsoft.com/office/officeart/2005/8/layout/radial6"/>
    <dgm:cxn modelId="{58843A49-9389-476D-8F96-A2F1C3BCB9F1}" type="presParOf" srcId="{3FAB38C2-49FD-4D7F-AD8B-91615EF1061C}" destId="{DD54A038-AEE4-4CDB-92E9-3DB007DF5497}" srcOrd="6" destOrd="0" presId="urn:microsoft.com/office/officeart/2005/8/layout/radial6"/>
    <dgm:cxn modelId="{BF0BD2F2-B6DC-4DE9-B656-3B591F494F59}" type="presParOf" srcId="{3FAB38C2-49FD-4D7F-AD8B-91615EF1061C}" destId="{69EE6603-6425-40D8-9BD3-E75DB2FA2FA5}" srcOrd="7" destOrd="0" presId="urn:microsoft.com/office/officeart/2005/8/layout/radial6"/>
    <dgm:cxn modelId="{4D0406D9-C417-44A3-8E50-0D1C9DC7CE5F}" type="presParOf" srcId="{3FAB38C2-49FD-4D7F-AD8B-91615EF1061C}" destId="{982A8E3B-91B8-403A-94D2-A106A3F79ADB}" srcOrd="8" destOrd="0" presId="urn:microsoft.com/office/officeart/2005/8/layout/radial6"/>
    <dgm:cxn modelId="{4B6436B1-E060-4C43-A42C-EF6A68C8C08C}" type="presParOf" srcId="{3FAB38C2-49FD-4D7F-AD8B-91615EF1061C}" destId="{0D0DA347-8FB2-4593-B461-55448CF42E45}" srcOrd="9" destOrd="0" presId="urn:microsoft.com/office/officeart/2005/8/layout/radial6"/>
    <dgm:cxn modelId="{5D4C3C55-FC08-4B9F-A6DC-0E4EBC3E77E8}" type="presParOf" srcId="{3FAB38C2-49FD-4D7F-AD8B-91615EF1061C}" destId="{D63FF1CC-40A4-4A45-A7AD-C475498DF37D}" srcOrd="10" destOrd="0" presId="urn:microsoft.com/office/officeart/2005/8/layout/radial6"/>
    <dgm:cxn modelId="{FDFC2B3C-4DD0-471D-9B7A-E4B248456545}" type="presParOf" srcId="{3FAB38C2-49FD-4D7F-AD8B-91615EF1061C}" destId="{4553A1A3-55AC-4372-A5D8-F83773200CEE}" srcOrd="11" destOrd="0" presId="urn:microsoft.com/office/officeart/2005/8/layout/radial6"/>
    <dgm:cxn modelId="{40A98F42-FFA1-437B-87EA-8B33D8A8B72E}" type="presParOf" srcId="{3FAB38C2-49FD-4D7F-AD8B-91615EF1061C}" destId="{79ACD986-F665-408A-9D06-361D2B6B34A7}" srcOrd="12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1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2FF4443-38C7-489B-810D-109E2B3653E5}" type="doc">
      <dgm:prSet loTypeId="urn:microsoft.com/office/officeart/2005/8/layout/hierarchy1" loCatId="hierarchy" qsTypeId="urn:microsoft.com/office/officeart/2005/8/quickstyle/simple5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5715433D-CC0C-4CB5-9BAB-C6049A8255EB}">
      <dgm:prSet phldrT="[Text]"/>
      <dgm:spPr/>
      <dgm:t>
        <a:bodyPr/>
        <a:lstStyle/>
        <a:p>
          <a:pPr marL="0" marR="0" lvl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1800" b="1" dirty="0"/>
            <a:t>How to Improve EI</a:t>
          </a:r>
        </a:p>
        <a:p>
          <a:endParaRPr lang="en-GB" dirty="0"/>
        </a:p>
      </dgm:t>
    </dgm:pt>
    <dgm:pt modelId="{BA9F58E6-973B-48AB-93D9-81AFC7574825}" type="parTrans" cxnId="{A6677E26-BD99-4554-A5C2-8A7B5F9D9995}">
      <dgm:prSet/>
      <dgm:spPr/>
      <dgm:t>
        <a:bodyPr/>
        <a:lstStyle/>
        <a:p>
          <a:endParaRPr lang="en-GB"/>
        </a:p>
      </dgm:t>
    </dgm:pt>
    <dgm:pt modelId="{6E928AEA-55C7-4859-8B8F-77872CEAEB80}" type="sibTrans" cxnId="{A6677E26-BD99-4554-A5C2-8A7B5F9D9995}">
      <dgm:prSet/>
      <dgm:spPr/>
      <dgm:t>
        <a:bodyPr/>
        <a:lstStyle/>
        <a:p>
          <a:endParaRPr lang="en-GB"/>
        </a:p>
      </dgm:t>
    </dgm:pt>
    <dgm:pt modelId="{586CBBBE-6480-40ED-826E-0BC6AA9B9434}">
      <dgm:prSet phldrT="[Text]"/>
      <dgm:spPr/>
      <dgm:t>
        <a:bodyPr/>
        <a:lstStyle/>
        <a:p>
          <a:pPr marL="0" marR="0" lvl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dirty="0"/>
            <a:t>Reflect on emotions</a:t>
          </a:r>
        </a:p>
        <a:p>
          <a:pPr marL="0" lvl="0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dirty="0"/>
        </a:p>
      </dgm:t>
    </dgm:pt>
    <dgm:pt modelId="{53D27431-0D10-48DD-B0F0-ABBE066C410D}" type="parTrans" cxnId="{898AA2E3-7A32-4C5E-BBA9-CB2228A289FD}">
      <dgm:prSet/>
      <dgm:spPr/>
      <dgm:t>
        <a:bodyPr/>
        <a:lstStyle/>
        <a:p>
          <a:endParaRPr lang="en-GB"/>
        </a:p>
      </dgm:t>
    </dgm:pt>
    <dgm:pt modelId="{CBB9A581-D393-4186-86A4-87CF97BC4447}" type="sibTrans" cxnId="{898AA2E3-7A32-4C5E-BBA9-CB2228A289FD}">
      <dgm:prSet/>
      <dgm:spPr/>
      <dgm:t>
        <a:bodyPr/>
        <a:lstStyle/>
        <a:p>
          <a:endParaRPr lang="en-GB"/>
        </a:p>
      </dgm:t>
    </dgm:pt>
    <dgm:pt modelId="{C293D618-85F9-4687-AAB9-B6C69BA328B5}">
      <dgm:prSet phldrT="[Text]"/>
      <dgm:spPr/>
      <dgm:t>
        <a:bodyPr/>
        <a:lstStyle/>
        <a:p>
          <a:pPr marL="0" marR="0" lvl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dirty="0"/>
            <a:t>Practice active listening</a:t>
          </a:r>
        </a:p>
        <a:p>
          <a:pPr marL="0" lvl="0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dirty="0"/>
        </a:p>
      </dgm:t>
    </dgm:pt>
    <dgm:pt modelId="{FE239D4B-757E-40DD-9ADC-73F9222FC245}" type="parTrans" cxnId="{4A4E9B85-D78E-49BD-8B72-7C33BD3D9E5C}">
      <dgm:prSet/>
      <dgm:spPr/>
      <dgm:t>
        <a:bodyPr/>
        <a:lstStyle/>
        <a:p>
          <a:endParaRPr lang="en-GB"/>
        </a:p>
      </dgm:t>
    </dgm:pt>
    <dgm:pt modelId="{7A3BC713-FD10-47E8-BEB9-A6CE0D46A689}" type="sibTrans" cxnId="{4A4E9B85-D78E-49BD-8B72-7C33BD3D9E5C}">
      <dgm:prSet/>
      <dgm:spPr/>
      <dgm:t>
        <a:bodyPr/>
        <a:lstStyle/>
        <a:p>
          <a:endParaRPr lang="en-GB"/>
        </a:p>
      </dgm:t>
    </dgm:pt>
    <dgm:pt modelId="{FB9FD2B5-633F-4C2A-96E2-039865FF7092}">
      <dgm:prSet phldrT="[Text]"/>
      <dgm:spPr/>
      <dgm:t>
        <a:bodyPr/>
        <a:lstStyle/>
        <a:p>
          <a:pPr marL="0" marR="0" lvl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dirty="0"/>
            <a:t>Develop empathy</a:t>
          </a:r>
        </a:p>
        <a:p>
          <a:pPr marL="0" lvl="0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dirty="0"/>
        </a:p>
      </dgm:t>
    </dgm:pt>
    <dgm:pt modelId="{5AE67D22-1116-4E07-8D42-EAA66BC3D95B}" type="parTrans" cxnId="{EBC3CA41-1B1F-47CA-94CC-A46D6EC70E3F}">
      <dgm:prSet/>
      <dgm:spPr/>
      <dgm:t>
        <a:bodyPr/>
        <a:lstStyle/>
        <a:p>
          <a:endParaRPr lang="en-GB"/>
        </a:p>
      </dgm:t>
    </dgm:pt>
    <dgm:pt modelId="{37C478B1-B3C6-47A5-90DB-468A8F756035}" type="sibTrans" cxnId="{EBC3CA41-1B1F-47CA-94CC-A46D6EC70E3F}">
      <dgm:prSet/>
      <dgm:spPr/>
      <dgm:t>
        <a:bodyPr/>
        <a:lstStyle/>
        <a:p>
          <a:endParaRPr lang="en-GB"/>
        </a:p>
      </dgm:t>
    </dgm:pt>
    <dgm:pt modelId="{14E036CB-2408-4197-BF76-8507865058B8}">
      <dgm:prSet phldrT="[Text]"/>
      <dgm:spPr/>
      <dgm:t>
        <a:bodyPr/>
        <a:lstStyle/>
        <a:p>
          <a:pPr marL="0" marR="0" lvl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dirty="0"/>
            <a:t>Manage stress effectively</a:t>
          </a:r>
        </a:p>
        <a:p>
          <a:pPr marL="0" lvl="0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dirty="0"/>
        </a:p>
      </dgm:t>
    </dgm:pt>
    <dgm:pt modelId="{DFEB3E7F-7193-4AE3-96E0-81B0682E276A}" type="parTrans" cxnId="{C6828EB6-0B7E-4593-8CFE-422BFF6B4F43}">
      <dgm:prSet/>
      <dgm:spPr/>
      <dgm:t>
        <a:bodyPr/>
        <a:lstStyle/>
        <a:p>
          <a:endParaRPr lang="en-GB"/>
        </a:p>
      </dgm:t>
    </dgm:pt>
    <dgm:pt modelId="{26EB0A0C-F4EE-43C9-8046-9A2C0AC9E2EC}" type="sibTrans" cxnId="{C6828EB6-0B7E-4593-8CFE-422BFF6B4F43}">
      <dgm:prSet/>
      <dgm:spPr/>
      <dgm:t>
        <a:bodyPr/>
        <a:lstStyle/>
        <a:p>
          <a:endParaRPr lang="en-GB"/>
        </a:p>
      </dgm:t>
    </dgm:pt>
    <dgm:pt modelId="{410B32BF-A9D8-44EB-84DB-A30409111C1E}">
      <dgm:prSet phldrT="[Text]" phldr="0"/>
      <dgm:spPr/>
      <dgm:t>
        <a:bodyPr/>
        <a:lstStyle/>
        <a:p>
          <a:pPr marL="0" marR="0" lvl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dirty="0"/>
            <a:t>Seek feedback</a:t>
          </a:r>
        </a:p>
        <a:p>
          <a:pPr marL="0" lvl="0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dirty="0"/>
        </a:p>
      </dgm:t>
    </dgm:pt>
    <dgm:pt modelId="{C48506AB-42E2-417E-8F17-C88DAAA98B94}" type="parTrans" cxnId="{CBEFC748-2916-4500-8F6D-90EBE51B16C5}">
      <dgm:prSet/>
      <dgm:spPr/>
      <dgm:t>
        <a:bodyPr/>
        <a:lstStyle/>
        <a:p>
          <a:endParaRPr lang="en-GB"/>
        </a:p>
      </dgm:t>
    </dgm:pt>
    <dgm:pt modelId="{3216B4F4-1010-4EDF-B747-2EA9A1006CE7}" type="sibTrans" cxnId="{CBEFC748-2916-4500-8F6D-90EBE51B16C5}">
      <dgm:prSet/>
      <dgm:spPr/>
      <dgm:t>
        <a:bodyPr/>
        <a:lstStyle/>
        <a:p>
          <a:endParaRPr lang="en-GB"/>
        </a:p>
      </dgm:t>
    </dgm:pt>
    <dgm:pt modelId="{D5759080-6DA9-4911-9FAA-A47E0349349F}" type="pres">
      <dgm:prSet presAssocID="{92FF4443-38C7-489B-810D-109E2B3653E5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633A9192-4070-4612-B07C-37BC6B41B8B4}" type="pres">
      <dgm:prSet presAssocID="{5715433D-CC0C-4CB5-9BAB-C6049A8255EB}" presName="hierRoot1" presStyleCnt="0"/>
      <dgm:spPr/>
    </dgm:pt>
    <dgm:pt modelId="{8BEEFE45-15F6-4FD8-8AA8-82F88875073C}" type="pres">
      <dgm:prSet presAssocID="{5715433D-CC0C-4CB5-9BAB-C6049A8255EB}" presName="composite" presStyleCnt="0"/>
      <dgm:spPr/>
    </dgm:pt>
    <dgm:pt modelId="{54DFE127-FA0F-459E-B710-53B3481FE3BC}" type="pres">
      <dgm:prSet presAssocID="{5715433D-CC0C-4CB5-9BAB-C6049A8255EB}" presName="background" presStyleLbl="node0" presStyleIdx="0" presStyleCnt="1"/>
      <dgm:spPr/>
    </dgm:pt>
    <dgm:pt modelId="{DC55A738-76EE-4303-B9E1-DD78372DE8B4}" type="pres">
      <dgm:prSet presAssocID="{5715433D-CC0C-4CB5-9BAB-C6049A8255EB}" presName="text" presStyleLbl="fgAcc0" presStyleIdx="0" presStyleCnt="1">
        <dgm:presLayoutVars>
          <dgm:chPref val="3"/>
        </dgm:presLayoutVars>
      </dgm:prSet>
      <dgm:spPr/>
    </dgm:pt>
    <dgm:pt modelId="{70E26EFD-CAF6-4CAD-B27A-9DC4CFF6E1DA}" type="pres">
      <dgm:prSet presAssocID="{5715433D-CC0C-4CB5-9BAB-C6049A8255EB}" presName="hierChild2" presStyleCnt="0"/>
      <dgm:spPr/>
    </dgm:pt>
    <dgm:pt modelId="{8BA2B5E1-B798-40EA-BF45-BDC4F60A32BB}" type="pres">
      <dgm:prSet presAssocID="{53D27431-0D10-48DD-B0F0-ABBE066C410D}" presName="Name10" presStyleLbl="parChTrans1D2" presStyleIdx="0" presStyleCnt="5"/>
      <dgm:spPr/>
    </dgm:pt>
    <dgm:pt modelId="{61282736-A55C-4BE0-BBA2-53EC06C998D0}" type="pres">
      <dgm:prSet presAssocID="{586CBBBE-6480-40ED-826E-0BC6AA9B9434}" presName="hierRoot2" presStyleCnt="0"/>
      <dgm:spPr/>
    </dgm:pt>
    <dgm:pt modelId="{83068E54-77D4-4E55-9259-28A5EECCD198}" type="pres">
      <dgm:prSet presAssocID="{586CBBBE-6480-40ED-826E-0BC6AA9B9434}" presName="composite2" presStyleCnt="0"/>
      <dgm:spPr/>
    </dgm:pt>
    <dgm:pt modelId="{ECCD6A84-38AC-4DFE-9E25-270C316B8ACB}" type="pres">
      <dgm:prSet presAssocID="{586CBBBE-6480-40ED-826E-0BC6AA9B9434}" presName="background2" presStyleLbl="node2" presStyleIdx="0" presStyleCnt="5"/>
      <dgm:spPr/>
    </dgm:pt>
    <dgm:pt modelId="{C0CB814B-DBED-4F2C-8C43-2C638CA23271}" type="pres">
      <dgm:prSet presAssocID="{586CBBBE-6480-40ED-826E-0BC6AA9B9434}" presName="text2" presStyleLbl="fgAcc2" presStyleIdx="0" presStyleCnt="5">
        <dgm:presLayoutVars>
          <dgm:chPref val="3"/>
        </dgm:presLayoutVars>
      </dgm:prSet>
      <dgm:spPr/>
    </dgm:pt>
    <dgm:pt modelId="{6E14051F-44AC-41D0-B234-C9731ED38156}" type="pres">
      <dgm:prSet presAssocID="{586CBBBE-6480-40ED-826E-0BC6AA9B9434}" presName="hierChild3" presStyleCnt="0"/>
      <dgm:spPr/>
    </dgm:pt>
    <dgm:pt modelId="{2D821C76-952F-404E-A5C4-5EC51DD224D8}" type="pres">
      <dgm:prSet presAssocID="{FE239D4B-757E-40DD-9ADC-73F9222FC245}" presName="Name10" presStyleLbl="parChTrans1D2" presStyleIdx="1" presStyleCnt="5"/>
      <dgm:spPr/>
    </dgm:pt>
    <dgm:pt modelId="{3DA22436-1EFE-4ACB-8C1A-A7746A4C6E0C}" type="pres">
      <dgm:prSet presAssocID="{C293D618-85F9-4687-AAB9-B6C69BA328B5}" presName="hierRoot2" presStyleCnt="0"/>
      <dgm:spPr/>
    </dgm:pt>
    <dgm:pt modelId="{CB62450D-4B58-489C-99F0-4995C94D68C6}" type="pres">
      <dgm:prSet presAssocID="{C293D618-85F9-4687-AAB9-B6C69BA328B5}" presName="composite2" presStyleCnt="0"/>
      <dgm:spPr/>
    </dgm:pt>
    <dgm:pt modelId="{976D4531-19E2-413C-8E33-B901578A1393}" type="pres">
      <dgm:prSet presAssocID="{C293D618-85F9-4687-AAB9-B6C69BA328B5}" presName="background2" presStyleLbl="node2" presStyleIdx="1" presStyleCnt="5"/>
      <dgm:spPr/>
    </dgm:pt>
    <dgm:pt modelId="{0E92ED8E-7717-48BD-A294-C1A6CF2CB286}" type="pres">
      <dgm:prSet presAssocID="{C293D618-85F9-4687-AAB9-B6C69BA328B5}" presName="text2" presStyleLbl="fgAcc2" presStyleIdx="1" presStyleCnt="5">
        <dgm:presLayoutVars>
          <dgm:chPref val="3"/>
        </dgm:presLayoutVars>
      </dgm:prSet>
      <dgm:spPr/>
    </dgm:pt>
    <dgm:pt modelId="{BE42D533-B995-483A-8C31-9720451D97E9}" type="pres">
      <dgm:prSet presAssocID="{C293D618-85F9-4687-AAB9-B6C69BA328B5}" presName="hierChild3" presStyleCnt="0"/>
      <dgm:spPr/>
    </dgm:pt>
    <dgm:pt modelId="{201C96CF-4F9F-4C0D-B618-D909D260267A}" type="pres">
      <dgm:prSet presAssocID="{5AE67D22-1116-4E07-8D42-EAA66BC3D95B}" presName="Name10" presStyleLbl="parChTrans1D2" presStyleIdx="2" presStyleCnt="5"/>
      <dgm:spPr/>
    </dgm:pt>
    <dgm:pt modelId="{49E9AEB5-C9D3-4840-A703-37611CFFEA95}" type="pres">
      <dgm:prSet presAssocID="{FB9FD2B5-633F-4C2A-96E2-039865FF7092}" presName="hierRoot2" presStyleCnt="0"/>
      <dgm:spPr/>
    </dgm:pt>
    <dgm:pt modelId="{B08A9021-4BDD-47D3-875C-EB88006D6721}" type="pres">
      <dgm:prSet presAssocID="{FB9FD2B5-633F-4C2A-96E2-039865FF7092}" presName="composite2" presStyleCnt="0"/>
      <dgm:spPr/>
    </dgm:pt>
    <dgm:pt modelId="{13762F7F-57AD-4B84-8523-ECACDA5315D4}" type="pres">
      <dgm:prSet presAssocID="{FB9FD2B5-633F-4C2A-96E2-039865FF7092}" presName="background2" presStyleLbl="node2" presStyleIdx="2" presStyleCnt="5"/>
      <dgm:spPr/>
    </dgm:pt>
    <dgm:pt modelId="{41BAC8BF-8441-48A8-958B-F063FFEB2948}" type="pres">
      <dgm:prSet presAssocID="{FB9FD2B5-633F-4C2A-96E2-039865FF7092}" presName="text2" presStyleLbl="fgAcc2" presStyleIdx="2" presStyleCnt="5">
        <dgm:presLayoutVars>
          <dgm:chPref val="3"/>
        </dgm:presLayoutVars>
      </dgm:prSet>
      <dgm:spPr/>
    </dgm:pt>
    <dgm:pt modelId="{2D0FD2D0-1404-48C2-B1E7-3C161F957B96}" type="pres">
      <dgm:prSet presAssocID="{FB9FD2B5-633F-4C2A-96E2-039865FF7092}" presName="hierChild3" presStyleCnt="0"/>
      <dgm:spPr/>
    </dgm:pt>
    <dgm:pt modelId="{DA123472-CC8E-40BD-84B4-E9DA0EE3472B}" type="pres">
      <dgm:prSet presAssocID="{DFEB3E7F-7193-4AE3-96E0-81B0682E276A}" presName="Name10" presStyleLbl="parChTrans1D2" presStyleIdx="3" presStyleCnt="5"/>
      <dgm:spPr/>
    </dgm:pt>
    <dgm:pt modelId="{2F72E0B7-2FBC-4E5E-87F4-A9483EB4C6CD}" type="pres">
      <dgm:prSet presAssocID="{14E036CB-2408-4197-BF76-8507865058B8}" presName="hierRoot2" presStyleCnt="0"/>
      <dgm:spPr/>
    </dgm:pt>
    <dgm:pt modelId="{C8D8DF0A-0477-49B7-9E13-A6E664205063}" type="pres">
      <dgm:prSet presAssocID="{14E036CB-2408-4197-BF76-8507865058B8}" presName="composite2" presStyleCnt="0"/>
      <dgm:spPr/>
    </dgm:pt>
    <dgm:pt modelId="{C743C309-BAA3-40DF-8772-D79502B71BC3}" type="pres">
      <dgm:prSet presAssocID="{14E036CB-2408-4197-BF76-8507865058B8}" presName="background2" presStyleLbl="node2" presStyleIdx="3" presStyleCnt="5"/>
      <dgm:spPr/>
    </dgm:pt>
    <dgm:pt modelId="{265CFBCC-E427-402E-8E46-A59BD083C41C}" type="pres">
      <dgm:prSet presAssocID="{14E036CB-2408-4197-BF76-8507865058B8}" presName="text2" presStyleLbl="fgAcc2" presStyleIdx="3" presStyleCnt="5">
        <dgm:presLayoutVars>
          <dgm:chPref val="3"/>
        </dgm:presLayoutVars>
      </dgm:prSet>
      <dgm:spPr/>
    </dgm:pt>
    <dgm:pt modelId="{CB4DE6D5-0E70-4C8B-9AD4-9165252CB4FD}" type="pres">
      <dgm:prSet presAssocID="{14E036CB-2408-4197-BF76-8507865058B8}" presName="hierChild3" presStyleCnt="0"/>
      <dgm:spPr/>
    </dgm:pt>
    <dgm:pt modelId="{C7967E70-C9FA-4612-8369-4CCC7A3A717F}" type="pres">
      <dgm:prSet presAssocID="{C48506AB-42E2-417E-8F17-C88DAAA98B94}" presName="Name10" presStyleLbl="parChTrans1D2" presStyleIdx="4" presStyleCnt="5"/>
      <dgm:spPr/>
    </dgm:pt>
    <dgm:pt modelId="{25379EFF-DBFA-40CE-BBA1-FB3820549507}" type="pres">
      <dgm:prSet presAssocID="{410B32BF-A9D8-44EB-84DB-A30409111C1E}" presName="hierRoot2" presStyleCnt="0"/>
      <dgm:spPr/>
    </dgm:pt>
    <dgm:pt modelId="{4D4FC5BC-3E9E-46A1-B35A-2B593BCD3087}" type="pres">
      <dgm:prSet presAssocID="{410B32BF-A9D8-44EB-84DB-A30409111C1E}" presName="composite2" presStyleCnt="0"/>
      <dgm:spPr/>
    </dgm:pt>
    <dgm:pt modelId="{B60B4425-0142-43BE-B7B2-C4B26A12FA90}" type="pres">
      <dgm:prSet presAssocID="{410B32BF-A9D8-44EB-84DB-A30409111C1E}" presName="background2" presStyleLbl="node2" presStyleIdx="4" presStyleCnt="5"/>
      <dgm:spPr/>
    </dgm:pt>
    <dgm:pt modelId="{45BFA916-B770-4902-AB5D-E9E3723559D0}" type="pres">
      <dgm:prSet presAssocID="{410B32BF-A9D8-44EB-84DB-A30409111C1E}" presName="text2" presStyleLbl="fgAcc2" presStyleIdx="4" presStyleCnt="5">
        <dgm:presLayoutVars>
          <dgm:chPref val="3"/>
        </dgm:presLayoutVars>
      </dgm:prSet>
      <dgm:spPr/>
    </dgm:pt>
    <dgm:pt modelId="{4E51229A-35E9-4C92-AAD3-1D19EB43BB5B}" type="pres">
      <dgm:prSet presAssocID="{410B32BF-A9D8-44EB-84DB-A30409111C1E}" presName="hierChild3" presStyleCnt="0"/>
      <dgm:spPr/>
    </dgm:pt>
  </dgm:ptLst>
  <dgm:cxnLst>
    <dgm:cxn modelId="{F24F0912-FE05-4B84-9AB8-2696BE87A2F1}" type="presOf" srcId="{C293D618-85F9-4687-AAB9-B6C69BA328B5}" destId="{0E92ED8E-7717-48BD-A294-C1A6CF2CB286}" srcOrd="0" destOrd="0" presId="urn:microsoft.com/office/officeart/2005/8/layout/hierarchy1"/>
    <dgm:cxn modelId="{A6677E26-BD99-4554-A5C2-8A7B5F9D9995}" srcId="{92FF4443-38C7-489B-810D-109E2B3653E5}" destId="{5715433D-CC0C-4CB5-9BAB-C6049A8255EB}" srcOrd="0" destOrd="0" parTransId="{BA9F58E6-973B-48AB-93D9-81AFC7574825}" sibTransId="{6E928AEA-55C7-4859-8B8F-77872CEAEB80}"/>
    <dgm:cxn modelId="{B9D8BC2B-57C7-4CF5-A3C0-46E57B1CD788}" type="presOf" srcId="{C48506AB-42E2-417E-8F17-C88DAAA98B94}" destId="{C7967E70-C9FA-4612-8369-4CCC7A3A717F}" srcOrd="0" destOrd="0" presId="urn:microsoft.com/office/officeart/2005/8/layout/hierarchy1"/>
    <dgm:cxn modelId="{C5629231-625E-4829-9FC4-BF1049F7A6B4}" type="presOf" srcId="{FB9FD2B5-633F-4C2A-96E2-039865FF7092}" destId="{41BAC8BF-8441-48A8-958B-F063FFEB2948}" srcOrd="0" destOrd="0" presId="urn:microsoft.com/office/officeart/2005/8/layout/hierarchy1"/>
    <dgm:cxn modelId="{7C160F5C-8325-4961-9639-8135C7822E84}" type="presOf" srcId="{92FF4443-38C7-489B-810D-109E2B3653E5}" destId="{D5759080-6DA9-4911-9FAA-A47E0349349F}" srcOrd="0" destOrd="0" presId="urn:microsoft.com/office/officeart/2005/8/layout/hierarchy1"/>
    <dgm:cxn modelId="{EBC3CA41-1B1F-47CA-94CC-A46D6EC70E3F}" srcId="{5715433D-CC0C-4CB5-9BAB-C6049A8255EB}" destId="{FB9FD2B5-633F-4C2A-96E2-039865FF7092}" srcOrd="2" destOrd="0" parTransId="{5AE67D22-1116-4E07-8D42-EAA66BC3D95B}" sibTransId="{37C478B1-B3C6-47A5-90DB-468A8F756035}"/>
    <dgm:cxn modelId="{81FC7447-FCDC-45B0-8EF0-FB25B23212AE}" type="presOf" srcId="{5715433D-CC0C-4CB5-9BAB-C6049A8255EB}" destId="{DC55A738-76EE-4303-B9E1-DD78372DE8B4}" srcOrd="0" destOrd="0" presId="urn:microsoft.com/office/officeart/2005/8/layout/hierarchy1"/>
    <dgm:cxn modelId="{CBEFC748-2916-4500-8F6D-90EBE51B16C5}" srcId="{5715433D-CC0C-4CB5-9BAB-C6049A8255EB}" destId="{410B32BF-A9D8-44EB-84DB-A30409111C1E}" srcOrd="4" destOrd="0" parTransId="{C48506AB-42E2-417E-8F17-C88DAAA98B94}" sibTransId="{3216B4F4-1010-4EDF-B747-2EA9A1006CE7}"/>
    <dgm:cxn modelId="{87B1FB55-543D-40F7-BE88-F72D18DB1F9C}" type="presOf" srcId="{DFEB3E7F-7193-4AE3-96E0-81B0682E276A}" destId="{DA123472-CC8E-40BD-84B4-E9DA0EE3472B}" srcOrd="0" destOrd="0" presId="urn:microsoft.com/office/officeart/2005/8/layout/hierarchy1"/>
    <dgm:cxn modelId="{015D347E-4F99-4C79-A59E-017D41984FEF}" type="presOf" srcId="{410B32BF-A9D8-44EB-84DB-A30409111C1E}" destId="{45BFA916-B770-4902-AB5D-E9E3723559D0}" srcOrd="0" destOrd="0" presId="urn:microsoft.com/office/officeart/2005/8/layout/hierarchy1"/>
    <dgm:cxn modelId="{4A4E9B85-D78E-49BD-8B72-7C33BD3D9E5C}" srcId="{5715433D-CC0C-4CB5-9BAB-C6049A8255EB}" destId="{C293D618-85F9-4687-AAB9-B6C69BA328B5}" srcOrd="1" destOrd="0" parTransId="{FE239D4B-757E-40DD-9ADC-73F9222FC245}" sibTransId="{7A3BC713-FD10-47E8-BEB9-A6CE0D46A689}"/>
    <dgm:cxn modelId="{731ADB91-A09C-4348-A773-A52EFF1E5EEC}" type="presOf" srcId="{FE239D4B-757E-40DD-9ADC-73F9222FC245}" destId="{2D821C76-952F-404E-A5C4-5EC51DD224D8}" srcOrd="0" destOrd="0" presId="urn:microsoft.com/office/officeart/2005/8/layout/hierarchy1"/>
    <dgm:cxn modelId="{C6828EB6-0B7E-4593-8CFE-422BFF6B4F43}" srcId="{5715433D-CC0C-4CB5-9BAB-C6049A8255EB}" destId="{14E036CB-2408-4197-BF76-8507865058B8}" srcOrd="3" destOrd="0" parTransId="{DFEB3E7F-7193-4AE3-96E0-81B0682E276A}" sibTransId="{26EB0A0C-F4EE-43C9-8046-9A2C0AC9E2EC}"/>
    <dgm:cxn modelId="{2E5324B7-09F9-4733-AC6B-16F1F54A694D}" type="presOf" srcId="{14E036CB-2408-4197-BF76-8507865058B8}" destId="{265CFBCC-E427-402E-8E46-A59BD083C41C}" srcOrd="0" destOrd="0" presId="urn:microsoft.com/office/officeart/2005/8/layout/hierarchy1"/>
    <dgm:cxn modelId="{712F20BE-74CC-457B-994C-2399E88E2847}" type="presOf" srcId="{53D27431-0D10-48DD-B0F0-ABBE066C410D}" destId="{8BA2B5E1-B798-40EA-BF45-BDC4F60A32BB}" srcOrd="0" destOrd="0" presId="urn:microsoft.com/office/officeart/2005/8/layout/hierarchy1"/>
    <dgm:cxn modelId="{410409CC-2D97-4FA9-8CFB-41D8B50B23AF}" type="presOf" srcId="{586CBBBE-6480-40ED-826E-0BC6AA9B9434}" destId="{C0CB814B-DBED-4F2C-8C43-2C638CA23271}" srcOrd="0" destOrd="0" presId="urn:microsoft.com/office/officeart/2005/8/layout/hierarchy1"/>
    <dgm:cxn modelId="{898AA2E3-7A32-4C5E-BBA9-CB2228A289FD}" srcId="{5715433D-CC0C-4CB5-9BAB-C6049A8255EB}" destId="{586CBBBE-6480-40ED-826E-0BC6AA9B9434}" srcOrd="0" destOrd="0" parTransId="{53D27431-0D10-48DD-B0F0-ABBE066C410D}" sibTransId="{CBB9A581-D393-4186-86A4-87CF97BC4447}"/>
    <dgm:cxn modelId="{961994F2-D9CE-4EE5-8280-23476595D5CD}" type="presOf" srcId="{5AE67D22-1116-4E07-8D42-EAA66BC3D95B}" destId="{201C96CF-4F9F-4C0D-B618-D909D260267A}" srcOrd="0" destOrd="0" presId="urn:microsoft.com/office/officeart/2005/8/layout/hierarchy1"/>
    <dgm:cxn modelId="{12333100-419D-4874-8139-46984B2ABBDB}" type="presParOf" srcId="{D5759080-6DA9-4911-9FAA-A47E0349349F}" destId="{633A9192-4070-4612-B07C-37BC6B41B8B4}" srcOrd="0" destOrd="0" presId="urn:microsoft.com/office/officeart/2005/8/layout/hierarchy1"/>
    <dgm:cxn modelId="{53B6ABAB-B5C6-4ABE-8C40-CA12C27EAC6E}" type="presParOf" srcId="{633A9192-4070-4612-B07C-37BC6B41B8B4}" destId="{8BEEFE45-15F6-4FD8-8AA8-82F88875073C}" srcOrd="0" destOrd="0" presId="urn:microsoft.com/office/officeart/2005/8/layout/hierarchy1"/>
    <dgm:cxn modelId="{7E592D8D-6F39-41CA-8859-A7025DBD57DE}" type="presParOf" srcId="{8BEEFE45-15F6-4FD8-8AA8-82F88875073C}" destId="{54DFE127-FA0F-459E-B710-53B3481FE3BC}" srcOrd="0" destOrd="0" presId="urn:microsoft.com/office/officeart/2005/8/layout/hierarchy1"/>
    <dgm:cxn modelId="{62F016B6-EEC6-4E6E-8874-6DAEFCCC37C1}" type="presParOf" srcId="{8BEEFE45-15F6-4FD8-8AA8-82F88875073C}" destId="{DC55A738-76EE-4303-B9E1-DD78372DE8B4}" srcOrd="1" destOrd="0" presId="urn:microsoft.com/office/officeart/2005/8/layout/hierarchy1"/>
    <dgm:cxn modelId="{DC1FC188-FD36-4E11-8AAB-ADD4D3B57FBB}" type="presParOf" srcId="{633A9192-4070-4612-B07C-37BC6B41B8B4}" destId="{70E26EFD-CAF6-4CAD-B27A-9DC4CFF6E1DA}" srcOrd="1" destOrd="0" presId="urn:microsoft.com/office/officeart/2005/8/layout/hierarchy1"/>
    <dgm:cxn modelId="{CFDBD9F7-8424-4661-ADB8-E40E7F55CA11}" type="presParOf" srcId="{70E26EFD-CAF6-4CAD-B27A-9DC4CFF6E1DA}" destId="{8BA2B5E1-B798-40EA-BF45-BDC4F60A32BB}" srcOrd="0" destOrd="0" presId="urn:microsoft.com/office/officeart/2005/8/layout/hierarchy1"/>
    <dgm:cxn modelId="{9D488395-270E-444F-A8C6-48892B88416A}" type="presParOf" srcId="{70E26EFD-CAF6-4CAD-B27A-9DC4CFF6E1DA}" destId="{61282736-A55C-4BE0-BBA2-53EC06C998D0}" srcOrd="1" destOrd="0" presId="urn:microsoft.com/office/officeart/2005/8/layout/hierarchy1"/>
    <dgm:cxn modelId="{0D8312B8-123F-4EDB-917D-515BF221A196}" type="presParOf" srcId="{61282736-A55C-4BE0-BBA2-53EC06C998D0}" destId="{83068E54-77D4-4E55-9259-28A5EECCD198}" srcOrd="0" destOrd="0" presId="urn:microsoft.com/office/officeart/2005/8/layout/hierarchy1"/>
    <dgm:cxn modelId="{9683B8B2-00D3-426A-BDD5-0497ECCDB17B}" type="presParOf" srcId="{83068E54-77D4-4E55-9259-28A5EECCD198}" destId="{ECCD6A84-38AC-4DFE-9E25-270C316B8ACB}" srcOrd="0" destOrd="0" presId="urn:microsoft.com/office/officeart/2005/8/layout/hierarchy1"/>
    <dgm:cxn modelId="{7D733B02-3BEB-4AED-869F-A6BB0F96D810}" type="presParOf" srcId="{83068E54-77D4-4E55-9259-28A5EECCD198}" destId="{C0CB814B-DBED-4F2C-8C43-2C638CA23271}" srcOrd="1" destOrd="0" presId="urn:microsoft.com/office/officeart/2005/8/layout/hierarchy1"/>
    <dgm:cxn modelId="{8FBB53A6-F9D1-412E-94C9-4F8F7D7022B2}" type="presParOf" srcId="{61282736-A55C-4BE0-BBA2-53EC06C998D0}" destId="{6E14051F-44AC-41D0-B234-C9731ED38156}" srcOrd="1" destOrd="0" presId="urn:microsoft.com/office/officeart/2005/8/layout/hierarchy1"/>
    <dgm:cxn modelId="{5EB6E096-820F-4940-BFE5-E3A5D67412FD}" type="presParOf" srcId="{70E26EFD-CAF6-4CAD-B27A-9DC4CFF6E1DA}" destId="{2D821C76-952F-404E-A5C4-5EC51DD224D8}" srcOrd="2" destOrd="0" presId="urn:microsoft.com/office/officeart/2005/8/layout/hierarchy1"/>
    <dgm:cxn modelId="{52EDF068-5319-46D7-99F9-52A106AF6BC7}" type="presParOf" srcId="{70E26EFD-CAF6-4CAD-B27A-9DC4CFF6E1DA}" destId="{3DA22436-1EFE-4ACB-8C1A-A7746A4C6E0C}" srcOrd="3" destOrd="0" presId="urn:microsoft.com/office/officeart/2005/8/layout/hierarchy1"/>
    <dgm:cxn modelId="{BEE031C0-5A77-4C6D-8B15-DC11C28B6B0C}" type="presParOf" srcId="{3DA22436-1EFE-4ACB-8C1A-A7746A4C6E0C}" destId="{CB62450D-4B58-489C-99F0-4995C94D68C6}" srcOrd="0" destOrd="0" presId="urn:microsoft.com/office/officeart/2005/8/layout/hierarchy1"/>
    <dgm:cxn modelId="{35FA7E7B-E2E0-47B0-9E54-17FE8388E37C}" type="presParOf" srcId="{CB62450D-4B58-489C-99F0-4995C94D68C6}" destId="{976D4531-19E2-413C-8E33-B901578A1393}" srcOrd="0" destOrd="0" presId="urn:microsoft.com/office/officeart/2005/8/layout/hierarchy1"/>
    <dgm:cxn modelId="{91DACA89-F264-4756-9C3F-49BB34204BB4}" type="presParOf" srcId="{CB62450D-4B58-489C-99F0-4995C94D68C6}" destId="{0E92ED8E-7717-48BD-A294-C1A6CF2CB286}" srcOrd="1" destOrd="0" presId="urn:microsoft.com/office/officeart/2005/8/layout/hierarchy1"/>
    <dgm:cxn modelId="{B28BC9FD-1EC9-4F1C-9326-FDFCAF1D8742}" type="presParOf" srcId="{3DA22436-1EFE-4ACB-8C1A-A7746A4C6E0C}" destId="{BE42D533-B995-483A-8C31-9720451D97E9}" srcOrd="1" destOrd="0" presId="urn:microsoft.com/office/officeart/2005/8/layout/hierarchy1"/>
    <dgm:cxn modelId="{5F37A72F-C21A-4F9B-8E9E-BC63B6416AA0}" type="presParOf" srcId="{70E26EFD-CAF6-4CAD-B27A-9DC4CFF6E1DA}" destId="{201C96CF-4F9F-4C0D-B618-D909D260267A}" srcOrd="4" destOrd="0" presId="urn:microsoft.com/office/officeart/2005/8/layout/hierarchy1"/>
    <dgm:cxn modelId="{D7D67804-DC2A-4123-874D-DCD695B8E0BA}" type="presParOf" srcId="{70E26EFD-CAF6-4CAD-B27A-9DC4CFF6E1DA}" destId="{49E9AEB5-C9D3-4840-A703-37611CFFEA95}" srcOrd="5" destOrd="0" presId="urn:microsoft.com/office/officeart/2005/8/layout/hierarchy1"/>
    <dgm:cxn modelId="{CA32D33B-8413-4538-9653-8D8DE9A6776B}" type="presParOf" srcId="{49E9AEB5-C9D3-4840-A703-37611CFFEA95}" destId="{B08A9021-4BDD-47D3-875C-EB88006D6721}" srcOrd="0" destOrd="0" presId="urn:microsoft.com/office/officeart/2005/8/layout/hierarchy1"/>
    <dgm:cxn modelId="{6D5E2739-82B3-4B21-B477-B615C1C62528}" type="presParOf" srcId="{B08A9021-4BDD-47D3-875C-EB88006D6721}" destId="{13762F7F-57AD-4B84-8523-ECACDA5315D4}" srcOrd="0" destOrd="0" presId="urn:microsoft.com/office/officeart/2005/8/layout/hierarchy1"/>
    <dgm:cxn modelId="{6DD21A37-015A-4BD9-8EF1-667B6A6D109E}" type="presParOf" srcId="{B08A9021-4BDD-47D3-875C-EB88006D6721}" destId="{41BAC8BF-8441-48A8-958B-F063FFEB2948}" srcOrd="1" destOrd="0" presId="urn:microsoft.com/office/officeart/2005/8/layout/hierarchy1"/>
    <dgm:cxn modelId="{9C9F139E-A661-4062-B5E6-5D1B817E5CAC}" type="presParOf" srcId="{49E9AEB5-C9D3-4840-A703-37611CFFEA95}" destId="{2D0FD2D0-1404-48C2-B1E7-3C161F957B96}" srcOrd="1" destOrd="0" presId="urn:microsoft.com/office/officeart/2005/8/layout/hierarchy1"/>
    <dgm:cxn modelId="{F13D1F5C-D811-43E4-B414-16D519C80F50}" type="presParOf" srcId="{70E26EFD-CAF6-4CAD-B27A-9DC4CFF6E1DA}" destId="{DA123472-CC8E-40BD-84B4-E9DA0EE3472B}" srcOrd="6" destOrd="0" presId="urn:microsoft.com/office/officeart/2005/8/layout/hierarchy1"/>
    <dgm:cxn modelId="{7FDA5121-6B28-42BD-A4AF-3F25D12EA310}" type="presParOf" srcId="{70E26EFD-CAF6-4CAD-B27A-9DC4CFF6E1DA}" destId="{2F72E0B7-2FBC-4E5E-87F4-A9483EB4C6CD}" srcOrd="7" destOrd="0" presId="urn:microsoft.com/office/officeart/2005/8/layout/hierarchy1"/>
    <dgm:cxn modelId="{CD96A6E6-C520-41EB-AD1A-8634B5AA1C80}" type="presParOf" srcId="{2F72E0B7-2FBC-4E5E-87F4-A9483EB4C6CD}" destId="{C8D8DF0A-0477-49B7-9E13-A6E664205063}" srcOrd="0" destOrd="0" presId="urn:microsoft.com/office/officeart/2005/8/layout/hierarchy1"/>
    <dgm:cxn modelId="{6504FBFC-0CC1-45E5-B94F-BC3E89BB31BB}" type="presParOf" srcId="{C8D8DF0A-0477-49B7-9E13-A6E664205063}" destId="{C743C309-BAA3-40DF-8772-D79502B71BC3}" srcOrd="0" destOrd="0" presId="urn:microsoft.com/office/officeart/2005/8/layout/hierarchy1"/>
    <dgm:cxn modelId="{9FF9DAD3-14A3-4D80-95E4-EF86E76AEF87}" type="presParOf" srcId="{C8D8DF0A-0477-49B7-9E13-A6E664205063}" destId="{265CFBCC-E427-402E-8E46-A59BD083C41C}" srcOrd="1" destOrd="0" presId="urn:microsoft.com/office/officeart/2005/8/layout/hierarchy1"/>
    <dgm:cxn modelId="{E3041E34-290C-42CF-9C3B-C657E1DBFB6E}" type="presParOf" srcId="{2F72E0B7-2FBC-4E5E-87F4-A9483EB4C6CD}" destId="{CB4DE6D5-0E70-4C8B-9AD4-9165252CB4FD}" srcOrd="1" destOrd="0" presId="urn:microsoft.com/office/officeart/2005/8/layout/hierarchy1"/>
    <dgm:cxn modelId="{6B2329CC-0673-44D5-A685-9C89DFBAD076}" type="presParOf" srcId="{70E26EFD-CAF6-4CAD-B27A-9DC4CFF6E1DA}" destId="{C7967E70-C9FA-4612-8369-4CCC7A3A717F}" srcOrd="8" destOrd="0" presId="urn:microsoft.com/office/officeart/2005/8/layout/hierarchy1"/>
    <dgm:cxn modelId="{C2ACB92E-049B-441E-8938-8B21FD746412}" type="presParOf" srcId="{70E26EFD-CAF6-4CAD-B27A-9DC4CFF6E1DA}" destId="{25379EFF-DBFA-40CE-BBA1-FB3820549507}" srcOrd="9" destOrd="0" presId="urn:microsoft.com/office/officeart/2005/8/layout/hierarchy1"/>
    <dgm:cxn modelId="{7A1365B6-3C70-4A02-96E1-ECA2AD6F4E8E}" type="presParOf" srcId="{25379EFF-DBFA-40CE-BBA1-FB3820549507}" destId="{4D4FC5BC-3E9E-46A1-B35A-2B593BCD3087}" srcOrd="0" destOrd="0" presId="urn:microsoft.com/office/officeart/2005/8/layout/hierarchy1"/>
    <dgm:cxn modelId="{C39CEF7C-F2F3-4FF3-AF26-C81DC8A2A435}" type="presParOf" srcId="{4D4FC5BC-3E9E-46A1-B35A-2B593BCD3087}" destId="{B60B4425-0142-43BE-B7B2-C4B26A12FA90}" srcOrd="0" destOrd="0" presId="urn:microsoft.com/office/officeart/2005/8/layout/hierarchy1"/>
    <dgm:cxn modelId="{4C083C32-B880-4FBC-925B-7901F207FD6C}" type="presParOf" srcId="{4D4FC5BC-3E9E-46A1-B35A-2B593BCD3087}" destId="{45BFA916-B770-4902-AB5D-E9E3723559D0}" srcOrd="1" destOrd="0" presId="urn:microsoft.com/office/officeart/2005/8/layout/hierarchy1"/>
    <dgm:cxn modelId="{6F98793A-E345-4B5B-8B05-3C39BB3DA34F}" type="presParOf" srcId="{25379EFF-DBFA-40CE-BBA1-FB3820549507}" destId="{4E51229A-35E9-4C92-AAD3-1D19EB43BB5B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2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3D13159-5CF6-49A1-A7E1-DDE60F428AFF}">
      <dsp:nvSpPr>
        <dsp:cNvPr id="0" name=""/>
        <dsp:cNvSpPr/>
      </dsp:nvSpPr>
      <dsp:spPr>
        <a:xfrm>
          <a:off x="2418110" y="0"/>
          <a:ext cx="4448856" cy="4448856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Self-Awareness</a:t>
          </a:r>
        </a:p>
      </dsp:txBody>
      <dsp:txXfrm>
        <a:off x="3808377" y="222442"/>
        <a:ext cx="1668321" cy="444885"/>
      </dsp:txXfrm>
    </dsp:sp>
    <dsp:sp modelId="{1D1295F7-EE08-4AF8-8209-6BF5B105327B}">
      <dsp:nvSpPr>
        <dsp:cNvPr id="0" name=""/>
        <dsp:cNvSpPr/>
      </dsp:nvSpPr>
      <dsp:spPr>
        <a:xfrm>
          <a:off x="2751774" y="667328"/>
          <a:ext cx="3781527" cy="3781527"/>
        </a:xfrm>
        <a:prstGeom prst="ellipse">
          <a:avLst/>
        </a:prstGeom>
        <a:solidFill>
          <a:schemeClr val="accent4">
            <a:hueOff val="-1116192"/>
            <a:satOff val="6725"/>
            <a:lumOff val="539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Self-Regulation</a:t>
          </a:r>
        </a:p>
      </dsp:txBody>
      <dsp:txXfrm>
        <a:off x="3827146" y="884766"/>
        <a:ext cx="1630783" cy="434875"/>
      </dsp:txXfrm>
    </dsp:sp>
    <dsp:sp modelId="{85B79D8E-3721-4E12-B1F1-35DF40EA019B}">
      <dsp:nvSpPr>
        <dsp:cNvPr id="0" name=""/>
        <dsp:cNvSpPr/>
      </dsp:nvSpPr>
      <dsp:spPr>
        <a:xfrm>
          <a:off x="3085438" y="1334656"/>
          <a:ext cx="3114199" cy="3114199"/>
        </a:xfrm>
        <a:prstGeom prst="ellipse">
          <a:avLst/>
        </a:prstGeom>
        <a:solidFill>
          <a:schemeClr val="accent4">
            <a:hueOff val="-2232385"/>
            <a:satOff val="13449"/>
            <a:lumOff val="1078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Motivation</a:t>
          </a:r>
        </a:p>
      </dsp:txBody>
      <dsp:txXfrm>
        <a:off x="3836738" y="1549536"/>
        <a:ext cx="1611598" cy="429759"/>
      </dsp:txXfrm>
    </dsp:sp>
    <dsp:sp modelId="{677EE694-144B-4A05-86C5-665635F0FC08}">
      <dsp:nvSpPr>
        <dsp:cNvPr id="0" name=""/>
        <dsp:cNvSpPr/>
      </dsp:nvSpPr>
      <dsp:spPr>
        <a:xfrm>
          <a:off x="3419102" y="2001985"/>
          <a:ext cx="2446870" cy="2446870"/>
        </a:xfrm>
        <a:prstGeom prst="ellipse">
          <a:avLst/>
        </a:prstGeom>
        <a:blipFill rotWithShape="0">
          <a:blip xmlns:r="http://schemas.openxmlformats.org/officeDocument/2006/relationships" r:embed="rId1"/>
          <a:srcRect/>
          <a:stretch>
            <a:fillRect l="-19000" r="-19000"/>
          </a:stretch>
        </a:blip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Empathy</a:t>
          </a:r>
        </a:p>
      </dsp:txBody>
      <dsp:txXfrm>
        <a:off x="3981882" y="2222203"/>
        <a:ext cx="1321310" cy="440436"/>
      </dsp:txXfrm>
    </dsp:sp>
    <dsp:sp modelId="{FE38519A-DF58-4397-BB7A-C3AC6A1F7A21}">
      <dsp:nvSpPr>
        <dsp:cNvPr id="0" name=""/>
        <dsp:cNvSpPr/>
      </dsp:nvSpPr>
      <dsp:spPr>
        <a:xfrm>
          <a:off x="3752766" y="2669313"/>
          <a:ext cx="1779542" cy="1779542"/>
        </a:xfrm>
        <a:prstGeom prst="ellipse">
          <a:avLst/>
        </a:prstGeom>
        <a:blipFill rotWithShape="0">
          <a:blip xmlns:r="http://schemas.openxmlformats.org/officeDocument/2006/relationships" r:embed="rId1"/>
          <a:srcRect/>
          <a:stretch>
            <a:fillRect l="-19000" r="-19000"/>
          </a:stretch>
        </a:blip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Social Skills</a:t>
          </a:r>
          <a:endParaRPr lang="en-GB" sz="1500" kern="1200" dirty="0"/>
        </a:p>
      </dsp:txBody>
      <dsp:txXfrm>
        <a:off x="4013374" y="3114199"/>
        <a:ext cx="1258326" cy="88977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ACD986-F665-408A-9D06-361D2B6B34A7}">
      <dsp:nvSpPr>
        <dsp:cNvPr id="0" name=""/>
        <dsp:cNvSpPr/>
      </dsp:nvSpPr>
      <dsp:spPr>
        <a:xfrm>
          <a:off x="2986767" y="479821"/>
          <a:ext cx="3208430" cy="3208430"/>
        </a:xfrm>
        <a:prstGeom prst="blockArc">
          <a:avLst>
            <a:gd name="adj1" fmla="val 10800000"/>
            <a:gd name="adj2" fmla="val 16200000"/>
            <a:gd name="adj3" fmla="val 4634"/>
          </a:avLst>
        </a:prstGeom>
        <a:gradFill rotWithShape="0">
          <a:gsLst>
            <a:gs pos="0">
              <a:schemeClr val="accent4">
                <a:hueOff val="-4464770"/>
                <a:satOff val="26899"/>
                <a:lumOff val="2156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4">
                <a:hueOff val="-4464770"/>
                <a:satOff val="26899"/>
                <a:lumOff val="2156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D0DA347-8FB2-4593-B461-55448CF42E45}">
      <dsp:nvSpPr>
        <dsp:cNvPr id="0" name=""/>
        <dsp:cNvSpPr/>
      </dsp:nvSpPr>
      <dsp:spPr>
        <a:xfrm>
          <a:off x="2986767" y="479821"/>
          <a:ext cx="3208430" cy="3208430"/>
        </a:xfrm>
        <a:prstGeom prst="blockArc">
          <a:avLst>
            <a:gd name="adj1" fmla="val 5400000"/>
            <a:gd name="adj2" fmla="val 10800000"/>
            <a:gd name="adj3" fmla="val 4634"/>
          </a:avLst>
        </a:prstGeom>
        <a:gradFill rotWithShape="0">
          <a:gsLst>
            <a:gs pos="0">
              <a:schemeClr val="accent4">
                <a:hueOff val="-2976513"/>
                <a:satOff val="17933"/>
                <a:lumOff val="1437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4">
                <a:hueOff val="-2976513"/>
                <a:satOff val="17933"/>
                <a:lumOff val="1437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D54A038-AEE4-4CDB-92E9-3DB007DF5497}">
      <dsp:nvSpPr>
        <dsp:cNvPr id="0" name=""/>
        <dsp:cNvSpPr/>
      </dsp:nvSpPr>
      <dsp:spPr>
        <a:xfrm>
          <a:off x="2986767" y="479821"/>
          <a:ext cx="3208430" cy="3208430"/>
        </a:xfrm>
        <a:prstGeom prst="blockArc">
          <a:avLst>
            <a:gd name="adj1" fmla="val 0"/>
            <a:gd name="adj2" fmla="val 5400000"/>
            <a:gd name="adj3" fmla="val 4634"/>
          </a:avLst>
        </a:prstGeom>
        <a:gradFill rotWithShape="0">
          <a:gsLst>
            <a:gs pos="0">
              <a:schemeClr val="accent4">
                <a:hueOff val="-1488257"/>
                <a:satOff val="8966"/>
                <a:lumOff val="719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4">
                <a:hueOff val="-1488257"/>
                <a:satOff val="8966"/>
                <a:lumOff val="719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5C8EBDF-C9C2-4E92-A4D9-9CAA94178CD4}">
      <dsp:nvSpPr>
        <dsp:cNvPr id="0" name=""/>
        <dsp:cNvSpPr/>
      </dsp:nvSpPr>
      <dsp:spPr>
        <a:xfrm>
          <a:off x="2986767" y="479821"/>
          <a:ext cx="3208430" cy="3208430"/>
        </a:xfrm>
        <a:prstGeom prst="blockArc">
          <a:avLst>
            <a:gd name="adj1" fmla="val 16200000"/>
            <a:gd name="adj2" fmla="val 0"/>
            <a:gd name="adj3" fmla="val 4634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732D184-451B-4DF3-A407-945CC95AAC13}">
      <dsp:nvSpPr>
        <dsp:cNvPr id="0" name=""/>
        <dsp:cNvSpPr/>
      </dsp:nvSpPr>
      <dsp:spPr>
        <a:xfrm>
          <a:off x="3853466" y="1346520"/>
          <a:ext cx="1475032" cy="1475032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2200" b="1" kern="1200"/>
            <a:t>Benefits</a:t>
          </a:r>
          <a:endParaRPr lang="en-GB" sz="2200" b="1" kern="1200" dirty="0"/>
        </a:p>
      </dsp:txBody>
      <dsp:txXfrm>
        <a:off x="4069479" y="1562533"/>
        <a:ext cx="1043006" cy="1043006"/>
      </dsp:txXfrm>
    </dsp:sp>
    <dsp:sp modelId="{BEB4075B-9D97-4CE6-9E41-0743F91A4270}">
      <dsp:nvSpPr>
        <dsp:cNvPr id="0" name=""/>
        <dsp:cNvSpPr/>
      </dsp:nvSpPr>
      <dsp:spPr>
        <a:xfrm>
          <a:off x="4074721" y="731"/>
          <a:ext cx="1032522" cy="1032522"/>
        </a:xfrm>
        <a:prstGeom prst="ellips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Better leadership</a:t>
          </a:r>
        </a:p>
      </dsp:txBody>
      <dsp:txXfrm>
        <a:off x="4225930" y="151940"/>
        <a:ext cx="730104" cy="730104"/>
      </dsp:txXfrm>
    </dsp:sp>
    <dsp:sp modelId="{E810B7CD-45FE-4F10-8B14-8B45B0DEDEB4}">
      <dsp:nvSpPr>
        <dsp:cNvPr id="0" name=""/>
        <dsp:cNvSpPr/>
      </dsp:nvSpPr>
      <dsp:spPr>
        <a:xfrm>
          <a:off x="5641765" y="1567775"/>
          <a:ext cx="1032522" cy="1032522"/>
        </a:xfrm>
        <a:prstGeom prst="ellipse">
          <a:avLst/>
        </a:prstGeom>
        <a:gradFill rotWithShape="0">
          <a:gsLst>
            <a:gs pos="0">
              <a:schemeClr val="accent4">
                <a:hueOff val="-1488257"/>
                <a:satOff val="8966"/>
                <a:lumOff val="719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4">
                <a:hueOff val="-1488257"/>
                <a:satOff val="8966"/>
                <a:lumOff val="719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Improved teamwork</a:t>
          </a:r>
        </a:p>
      </dsp:txBody>
      <dsp:txXfrm>
        <a:off x="5792974" y="1718984"/>
        <a:ext cx="730104" cy="730104"/>
      </dsp:txXfrm>
    </dsp:sp>
    <dsp:sp modelId="{69EE6603-6425-40D8-9BD3-E75DB2FA2FA5}">
      <dsp:nvSpPr>
        <dsp:cNvPr id="0" name=""/>
        <dsp:cNvSpPr/>
      </dsp:nvSpPr>
      <dsp:spPr>
        <a:xfrm>
          <a:off x="4074721" y="3134819"/>
          <a:ext cx="1032522" cy="1032522"/>
        </a:xfrm>
        <a:prstGeom prst="ellipse">
          <a:avLst/>
        </a:prstGeom>
        <a:gradFill rotWithShape="0">
          <a:gsLst>
            <a:gs pos="0">
              <a:schemeClr val="accent4">
                <a:hueOff val="-2976513"/>
                <a:satOff val="17933"/>
                <a:lumOff val="1437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4">
                <a:hueOff val="-2976513"/>
                <a:satOff val="17933"/>
                <a:lumOff val="1437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Higher job performance</a:t>
          </a:r>
        </a:p>
      </dsp:txBody>
      <dsp:txXfrm>
        <a:off x="4225930" y="3286028"/>
        <a:ext cx="730104" cy="730104"/>
      </dsp:txXfrm>
    </dsp:sp>
    <dsp:sp modelId="{D63FF1CC-40A4-4A45-A7AD-C475498DF37D}">
      <dsp:nvSpPr>
        <dsp:cNvPr id="0" name=""/>
        <dsp:cNvSpPr/>
      </dsp:nvSpPr>
      <dsp:spPr>
        <a:xfrm>
          <a:off x="2507677" y="1567775"/>
          <a:ext cx="1032522" cy="1032522"/>
        </a:xfrm>
        <a:prstGeom prst="ellipse">
          <a:avLst/>
        </a:prstGeom>
        <a:gradFill rotWithShape="0">
          <a:gsLst>
            <a:gs pos="0">
              <a:schemeClr val="accent4">
                <a:hueOff val="-4464770"/>
                <a:satOff val="26899"/>
                <a:lumOff val="2156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4">
                <a:hueOff val="-4464770"/>
                <a:satOff val="26899"/>
                <a:lumOff val="2156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Better mental health</a:t>
          </a:r>
        </a:p>
      </dsp:txBody>
      <dsp:txXfrm>
        <a:off x="2658886" y="1718984"/>
        <a:ext cx="730104" cy="73010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7967E70-C9FA-4612-8369-4CCC7A3A717F}">
      <dsp:nvSpPr>
        <dsp:cNvPr id="0" name=""/>
        <dsp:cNvSpPr/>
      </dsp:nvSpPr>
      <dsp:spPr>
        <a:xfrm>
          <a:off x="9177502" y="894133"/>
          <a:ext cx="3440151" cy="40929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78925"/>
              </a:lnTo>
              <a:lnTo>
                <a:pt x="3440151" y="278925"/>
              </a:lnTo>
              <a:lnTo>
                <a:pt x="3440151" y="409299"/>
              </a:lnTo>
            </a:path>
          </a:pathLst>
        </a:custGeom>
        <a:noFill/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A123472-CC8E-40BD-84B4-E9DA0EE3472B}">
      <dsp:nvSpPr>
        <dsp:cNvPr id="0" name=""/>
        <dsp:cNvSpPr/>
      </dsp:nvSpPr>
      <dsp:spPr>
        <a:xfrm>
          <a:off x="9177502" y="894133"/>
          <a:ext cx="1720075" cy="40929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78925"/>
              </a:lnTo>
              <a:lnTo>
                <a:pt x="1720075" y="278925"/>
              </a:lnTo>
              <a:lnTo>
                <a:pt x="1720075" y="409299"/>
              </a:lnTo>
            </a:path>
          </a:pathLst>
        </a:custGeom>
        <a:noFill/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01C96CF-4F9F-4C0D-B618-D909D260267A}">
      <dsp:nvSpPr>
        <dsp:cNvPr id="0" name=""/>
        <dsp:cNvSpPr/>
      </dsp:nvSpPr>
      <dsp:spPr>
        <a:xfrm>
          <a:off x="9131782" y="894133"/>
          <a:ext cx="91440" cy="409299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09299"/>
              </a:lnTo>
            </a:path>
          </a:pathLst>
        </a:custGeom>
        <a:noFill/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D821C76-952F-404E-A5C4-5EC51DD224D8}">
      <dsp:nvSpPr>
        <dsp:cNvPr id="0" name=""/>
        <dsp:cNvSpPr/>
      </dsp:nvSpPr>
      <dsp:spPr>
        <a:xfrm>
          <a:off x="7457426" y="894133"/>
          <a:ext cx="1720075" cy="409299"/>
        </a:xfrm>
        <a:custGeom>
          <a:avLst/>
          <a:gdLst/>
          <a:ahLst/>
          <a:cxnLst/>
          <a:rect l="0" t="0" r="0" b="0"/>
          <a:pathLst>
            <a:path>
              <a:moveTo>
                <a:pt x="1720075" y="0"/>
              </a:moveTo>
              <a:lnTo>
                <a:pt x="1720075" y="278925"/>
              </a:lnTo>
              <a:lnTo>
                <a:pt x="0" y="278925"/>
              </a:lnTo>
              <a:lnTo>
                <a:pt x="0" y="409299"/>
              </a:lnTo>
            </a:path>
          </a:pathLst>
        </a:custGeom>
        <a:noFill/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BA2B5E1-B798-40EA-BF45-BDC4F60A32BB}">
      <dsp:nvSpPr>
        <dsp:cNvPr id="0" name=""/>
        <dsp:cNvSpPr/>
      </dsp:nvSpPr>
      <dsp:spPr>
        <a:xfrm>
          <a:off x="5737351" y="894133"/>
          <a:ext cx="3440151" cy="409299"/>
        </a:xfrm>
        <a:custGeom>
          <a:avLst/>
          <a:gdLst/>
          <a:ahLst/>
          <a:cxnLst/>
          <a:rect l="0" t="0" r="0" b="0"/>
          <a:pathLst>
            <a:path>
              <a:moveTo>
                <a:pt x="3440151" y="0"/>
              </a:moveTo>
              <a:lnTo>
                <a:pt x="3440151" y="278925"/>
              </a:lnTo>
              <a:lnTo>
                <a:pt x="0" y="278925"/>
              </a:lnTo>
              <a:lnTo>
                <a:pt x="0" y="409299"/>
              </a:lnTo>
            </a:path>
          </a:pathLst>
        </a:custGeom>
        <a:noFill/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4DFE127-FA0F-459E-B710-53B3481FE3BC}">
      <dsp:nvSpPr>
        <dsp:cNvPr id="0" name=""/>
        <dsp:cNvSpPr/>
      </dsp:nvSpPr>
      <dsp:spPr>
        <a:xfrm>
          <a:off x="8473834" y="475"/>
          <a:ext cx="1407334" cy="89365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C55A738-76EE-4303-B9E1-DD78372DE8B4}">
      <dsp:nvSpPr>
        <dsp:cNvPr id="0" name=""/>
        <dsp:cNvSpPr/>
      </dsp:nvSpPr>
      <dsp:spPr>
        <a:xfrm>
          <a:off x="8630205" y="149027"/>
          <a:ext cx="1407334" cy="89365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1500" b="1" kern="1200" dirty="0"/>
            <a:t>How to Improve EI</a:t>
          </a:r>
        </a:p>
        <a:p>
          <a:pPr algn="ctr">
            <a:buNone/>
          </a:pPr>
          <a:endParaRPr lang="en-GB" sz="1500" kern="1200" dirty="0"/>
        </a:p>
      </dsp:txBody>
      <dsp:txXfrm>
        <a:off x="8656379" y="175201"/>
        <a:ext cx="1354986" cy="841309"/>
      </dsp:txXfrm>
    </dsp:sp>
    <dsp:sp modelId="{ECCD6A84-38AC-4DFE-9E25-270C316B8ACB}">
      <dsp:nvSpPr>
        <dsp:cNvPr id="0" name=""/>
        <dsp:cNvSpPr/>
      </dsp:nvSpPr>
      <dsp:spPr>
        <a:xfrm>
          <a:off x="5033683" y="1303432"/>
          <a:ext cx="1407334" cy="89365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0CB814B-DBED-4F2C-8C43-2C638CA23271}">
      <dsp:nvSpPr>
        <dsp:cNvPr id="0" name=""/>
        <dsp:cNvSpPr/>
      </dsp:nvSpPr>
      <dsp:spPr>
        <a:xfrm>
          <a:off x="5190054" y="1451984"/>
          <a:ext cx="1407334" cy="89365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1500" kern="1200" dirty="0"/>
            <a:t>Reflect on emotions</a:t>
          </a:r>
        </a:p>
        <a:p>
          <a:pPr marL="0"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500" kern="1200" dirty="0"/>
        </a:p>
      </dsp:txBody>
      <dsp:txXfrm>
        <a:off x="5216228" y="1478158"/>
        <a:ext cx="1354986" cy="841309"/>
      </dsp:txXfrm>
    </dsp:sp>
    <dsp:sp modelId="{976D4531-19E2-413C-8E33-B901578A1393}">
      <dsp:nvSpPr>
        <dsp:cNvPr id="0" name=""/>
        <dsp:cNvSpPr/>
      </dsp:nvSpPr>
      <dsp:spPr>
        <a:xfrm>
          <a:off x="6753759" y="1303432"/>
          <a:ext cx="1407334" cy="89365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E92ED8E-7717-48BD-A294-C1A6CF2CB286}">
      <dsp:nvSpPr>
        <dsp:cNvPr id="0" name=""/>
        <dsp:cNvSpPr/>
      </dsp:nvSpPr>
      <dsp:spPr>
        <a:xfrm>
          <a:off x="6910129" y="1451984"/>
          <a:ext cx="1407334" cy="89365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1500" kern="1200" dirty="0"/>
            <a:t>Practice active listening</a:t>
          </a:r>
        </a:p>
        <a:p>
          <a:pPr marL="0"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500" kern="1200" dirty="0"/>
        </a:p>
      </dsp:txBody>
      <dsp:txXfrm>
        <a:off x="6936303" y="1478158"/>
        <a:ext cx="1354986" cy="841309"/>
      </dsp:txXfrm>
    </dsp:sp>
    <dsp:sp modelId="{13762F7F-57AD-4B84-8523-ECACDA5315D4}">
      <dsp:nvSpPr>
        <dsp:cNvPr id="0" name=""/>
        <dsp:cNvSpPr/>
      </dsp:nvSpPr>
      <dsp:spPr>
        <a:xfrm>
          <a:off x="8473834" y="1303432"/>
          <a:ext cx="1407334" cy="89365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41BAC8BF-8441-48A8-958B-F063FFEB2948}">
      <dsp:nvSpPr>
        <dsp:cNvPr id="0" name=""/>
        <dsp:cNvSpPr/>
      </dsp:nvSpPr>
      <dsp:spPr>
        <a:xfrm>
          <a:off x="8630205" y="1451984"/>
          <a:ext cx="1407334" cy="89365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1500" kern="1200" dirty="0"/>
            <a:t>Develop empathy</a:t>
          </a:r>
        </a:p>
        <a:p>
          <a:pPr marL="0"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500" kern="1200" dirty="0"/>
        </a:p>
      </dsp:txBody>
      <dsp:txXfrm>
        <a:off x="8656379" y="1478158"/>
        <a:ext cx="1354986" cy="841309"/>
      </dsp:txXfrm>
    </dsp:sp>
    <dsp:sp modelId="{C743C309-BAA3-40DF-8772-D79502B71BC3}">
      <dsp:nvSpPr>
        <dsp:cNvPr id="0" name=""/>
        <dsp:cNvSpPr/>
      </dsp:nvSpPr>
      <dsp:spPr>
        <a:xfrm>
          <a:off x="10193910" y="1303432"/>
          <a:ext cx="1407334" cy="89365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65CFBCC-E427-402E-8E46-A59BD083C41C}">
      <dsp:nvSpPr>
        <dsp:cNvPr id="0" name=""/>
        <dsp:cNvSpPr/>
      </dsp:nvSpPr>
      <dsp:spPr>
        <a:xfrm>
          <a:off x="10350281" y="1451984"/>
          <a:ext cx="1407334" cy="89365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1500" kern="1200" dirty="0"/>
            <a:t>Manage stress effectively</a:t>
          </a:r>
        </a:p>
        <a:p>
          <a:pPr marL="0"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500" kern="1200" dirty="0"/>
        </a:p>
      </dsp:txBody>
      <dsp:txXfrm>
        <a:off x="10376455" y="1478158"/>
        <a:ext cx="1354986" cy="841309"/>
      </dsp:txXfrm>
    </dsp:sp>
    <dsp:sp modelId="{B60B4425-0142-43BE-B7B2-C4B26A12FA90}">
      <dsp:nvSpPr>
        <dsp:cNvPr id="0" name=""/>
        <dsp:cNvSpPr/>
      </dsp:nvSpPr>
      <dsp:spPr>
        <a:xfrm>
          <a:off x="11913986" y="1303432"/>
          <a:ext cx="1407334" cy="89365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45BFA916-B770-4902-AB5D-E9E3723559D0}">
      <dsp:nvSpPr>
        <dsp:cNvPr id="0" name=""/>
        <dsp:cNvSpPr/>
      </dsp:nvSpPr>
      <dsp:spPr>
        <a:xfrm>
          <a:off x="12070356" y="1451984"/>
          <a:ext cx="1407334" cy="89365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1500" kern="1200" dirty="0"/>
            <a:t>Seek feedback</a:t>
          </a:r>
        </a:p>
        <a:p>
          <a:pPr marL="0"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500" kern="1200" dirty="0"/>
        </a:p>
      </dsp:txBody>
      <dsp:txXfrm>
        <a:off x="12096530" y="1478158"/>
        <a:ext cx="1354986" cy="84130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2">
  <dgm:title val=""/>
  <dgm:desc val=""/>
  <dgm:catLst>
    <dgm:cat type="relationship" pri="3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1">
      <dgm:if name="Name2" axis="ch" ptType="node" func="cnt" op="lte" val="3">
        <dgm:constrLst>
          <dgm:constr type="w" for="ch" forName="comp1" refType="w"/>
          <dgm:constr type="h" for="ch" forName="comp1" refType="w" refFor="ch" refForName="comp1"/>
          <dgm:constr type="w" for="ch" forName="comp2" refType="w" fact="0.7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5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primFontSz" for="des" ptType="node" op="equ" val="65"/>
        </dgm:constrLst>
      </dgm:if>
      <dgm:if name="Name3" axis="ch" ptType="node" func="cnt" op="equ" val="4">
        <dgm:constrLst>
          <dgm:constr type="w" for="ch" forName="comp1" refType="w"/>
          <dgm:constr type="h" for="ch" forName="comp1" refType="w" refFor="ch" refForName="comp1"/>
          <dgm:constr type="w" for="ch" forName="comp2" refType="w" fact="0.8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6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4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primFontSz" for="des" ptType="node" op="equ" val="65"/>
        </dgm:constrLst>
      </dgm:if>
      <dgm:else name="Name4">
        <dgm:constrLst>
          <dgm:constr type="w" for="ch" forName="comp1" refType="w"/>
          <dgm:constr type="h" for="ch" forName="comp1" refType="w" refFor="ch" refForName="comp1"/>
          <dgm:constr type="w" for="ch" forName="comp2" refType="w" fact="0.8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7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55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w" for="ch" forName="comp5" refType="w" fact="0.4"/>
          <dgm:constr type="h" for="ch" forName="comp5" refType="w" refFor="ch" refForName="comp5"/>
          <dgm:constr type="ctrX" for="ch" forName="comp5" refType="ctrX" refFor="ch" refForName="comp1"/>
          <dgm:constr type="b" for="ch" forName="comp5" refType="b" refFor="ch" refForName="comp1"/>
          <dgm:constr type="w" for="ch" forName="comp6" refType="w" fact="0.25"/>
          <dgm:constr type="h" for="ch" forName="comp6" refType="w" refFor="ch" refForName="comp6"/>
          <dgm:constr type="ctrX" for="ch" forName="comp6" refType="ctrX" refFor="ch" refForName="comp1"/>
          <dgm:constr type="b" for="ch" forName="comp6" refType="b" refFor="ch" refForName="comp1"/>
          <dgm:constr type="w" for="ch" forName="comp7" refType="w" fact="0.15"/>
          <dgm:constr type="h" for="ch" forName="comp7" refType="w" refFor="ch" refForName="comp7"/>
          <dgm:constr type="ctrX" for="ch" forName="comp7" refType="ctrX" refFor="ch" refForName="comp1"/>
          <dgm:constr type="b" for="ch" forName="comp7" refType="b" refFor="ch" refForName="comp1"/>
          <dgm:constr type="primFontSz" for="des" ptType="node" op="equ" val="65"/>
        </dgm:constrLst>
      </dgm:else>
    </dgm:choose>
    <dgm:ruleLst/>
    <dgm:choose name="Name5">
      <dgm:if name="Name6" axis="ch" ptType="node" func="cnt" op="gte" val="1">
        <dgm:layoutNode name="comp1">
          <dgm:alg type="composite"/>
          <dgm:shape xmlns:r="http://schemas.openxmlformats.org/officeDocument/2006/relationships" r:blip="">
            <dgm:adjLst/>
          </dgm:shape>
          <dgm:presOf/>
          <dgm:choose name="Name7">
            <dgm:if name="Name8" axis="ch" ptType="node" func="cnt" op="equ" val="1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5"/>
                <dgm:constr type="w" for="ch" forName="c1text" refType="w" refFor="ch" refForName="circle1" fact="0.70711"/>
                <dgm:constr type="h" for="ch" forName="c1text" refType="h" refFor="ch" refForName="circle1" fact="0.5"/>
              </dgm:constrLst>
            </dgm:if>
            <dgm:if name="Name9" axis="ch" ptType="node" func="cnt" op="equ" val="2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6"/>
                <dgm:constr type="w" for="ch" forName="c1text" refType="w" refFor="ch" refForName="circle1" fact="0.525"/>
                <dgm:constr type="h" for="ch" forName="c1text" refType="h" refFor="ch" refForName="circle1" fact="0.17"/>
              </dgm:constrLst>
            </dgm:if>
            <dgm:if name="Name10" axis="ch" ptType="node" func="cnt" op="equ" val="3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3495"/>
                <dgm:constr type="h" for="ch" forName="c1text" refType="h" refFor="ch" refForName="circle1" fact="0.15"/>
              </dgm:constrLst>
            </dgm:if>
            <dgm:if name="Name11" axis="ch" ptType="node" func="cnt" op="equ" val="4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2796"/>
                <dgm:constr type="h" for="ch" forName="c1text" refType="h" refFor="ch" refForName="circle1" fact="0.15"/>
              </dgm:constrLst>
            </dgm:if>
            <dgm:if name="Name12" axis="ch" ptType="node" func="cnt" op="gte" val="5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"/>
                <dgm:constr type="w" for="ch" forName="c1text" refType="w" refFor="ch" refForName="circle1" fact="0.375"/>
                <dgm:constr type="h" for="ch" forName="c1text" refType="h" refFor="ch" refForName="circle1" fact="0.1"/>
              </dgm:constrLst>
            </dgm:if>
            <dgm:else name="Name13"/>
          </dgm:choose>
          <dgm:ruleLst/>
          <dgm:layoutNode name="circle1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1 1" cnt="1 0"/>
            <dgm:constrLst>
              <dgm:constr type="h" refType="w"/>
            </dgm:constrLst>
            <dgm:ruleLst/>
          </dgm:layoutNode>
          <dgm:layoutNode name="c1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1 1" cnt="1 0"/>
            <dgm:constrLst/>
            <dgm:ruleLst>
              <dgm:rule type="primFontSz" val="5" fact="NaN" max="NaN"/>
            </dgm:ruleLst>
          </dgm:layoutNode>
        </dgm:layoutNode>
      </dgm:if>
      <dgm:else name="Name14"/>
    </dgm:choose>
    <dgm:choose name="Name15">
      <dgm:if name="Name16" axis="ch" ptType="node" func="cnt" op="gte" val="2">
        <dgm:layoutNode name="comp2">
          <dgm:alg type="composite"/>
          <dgm:shape xmlns:r="http://schemas.openxmlformats.org/officeDocument/2006/relationships" r:blip="">
            <dgm:adjLst/>
          </dgm:shape>
          <dgm:presOf/>
          <dgm:choose name="Name17">
            <dgm:if name="Name18" axis="ch" ptType="node" func="cnt" op="equ" val="2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5"/>
                <dgm:constr type="w" for="ch" forName="c2text" refType="w" refFor="ch" refForName="circle2" fact="0.70711"/>
                <dgm:constr type="h" for="ch" forName="c2text" refType="h" refFor="ch" refForName="circle2" fact="0.5"/>
              </dgm:constrLst>
            </dgm:if>
            <dgm:if name="Name19" axis="ch" ptType="node" func="cnt" op="equ" val="3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625"/>
                <dgm:constr type="w" for="ch" forName="c2text" refType="w" refFor="ch" refForName="circle2" fact="0.466"/>
                <dgm:constr type="h" for="ch" forName="c2text" refType="h" refFor="ch" refForName="circle2" fact="0.1875"/>
              </dgm:constrLst>
            </dgm:if>
            <dgm:if name="Name20" axis="ch" ptType="node" func="cnt" op="equ" val="4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"/>
                <dgm:constr type="w" for="ch" forName="c2text" refType="w" refFor="ch" refForName="circle2" fact="0.3495"/>
                <dgm:constr type="h" for="ch" forName="c2text" refType="h" refFor="ch" refForName="circle2" fact="0.18"/>
              </dgm:constrLst>
            </dgm:if>
            <dgm:if name="Name21" axis="ch" ptType="node" func="cnt" op="gte" val="5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15"/>
                <dgm:constr type="w" for="ch" forName="c2text" refType="w" refFor="ch" refForName="circle2" fact="0.43125"/>
                <dgm:constr type="h" for="ch" forName="c2text" refType="h" refFor="ch" refForName="circle2" fact="0.115"/>
              </dgm:constrLst>
            </dgm:if>
            <dgm:else name="Name22"/>
          </dgm:choose>
          <dgm:ruleLst/>
          <dgm:layoutNode name="circle2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2 1" cnt="1 0"/>
            <dgm:constrLst>
              <dgm:constr type="h" refType="w"/>
            </dgm:constrLst>
            <dgm:ruleLst/>
          </dgm:layoutNode>
          <dgm:layoutNode name="c2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2 1" cnt="1 0"/>
            <dgm:constrLst/>
            <dgm:ruleLst>
              <dgm:rule type="primFontSz" val="5" fact="NaN" max="NaN"/>
            </dgm:ruleLst>
          </dgm:layoutNode>
        </dgm:layoutNode>
      </dgm:if>
      <dgm:else name="Name23"/>
    </dgm:choose>
    <dgm:choose name="Name24">
      <dgm:if name="Name25" axis="ch" ptType="node" func="cnt" op="gte" val="3">
        <dgm:layoutNode name="comp3">
          <dgm:alg type="composite"/>
          <dgm:shape xmlns:r="http://schemas.openxmlformats.org/officeDocument/2006/relationships" r:blip="">
            <dgm:adjLst/>
          </dgm:shape>
          <dgm:presOf/>
          <dgm:choose name="Name26">
            <dgm:if name="Name27" axis="ch" ptType="node" func="cnt" op="equ" val="3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5"/>
                <dgm:constr type="w" for="ch" forName="c3text" refType="w" refFor="ch" refForName="circle3" fact="0.70711"/>
                <dgm:constr type="h" for="ch" forName="c3text" refType="h" refFor="ch" refForName="circle3" fact="0.5"/>
              </dgm:constrLst>
            </dgm:if>
            <dgm:if name="Name28" axis="ch" ptType="node" func="cnt" op="equ" val="4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875"/>
                <dgm:constr type="w" for="ch" forName="c3text" refType="w" refFor="ch" refForName="circle3" fact="0.466"/>
                <dgm:constr type="h" for="ch" forName="c3text" refType="h" refFor="ch" refForName="circle3" fact="0.225"/>
              </dgm:constrLst>
            </dgm:if>
            <dgm:if name="Name29" axis="ch" ptType="node" func="cnt" op="gte" val="5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38"/>
                <dgm:constr type="w" for="ch" forName="c3text" refType="w" refFor="ch" refForName="circle3" fact="0.5175"/>
                <dgm:constr type="h" for="ch" forName="c3text" refType="h" refFor="ch" refForName="circle3" fact="0.138"/>
              </dgm:constrLst>
            </dgm:if>
            <dgm:else name="Name30"/>
          </dgm:choose>
          <dgm:ruleLst/>
          <dgm:layoutNode name="circle3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3 1" cnt="1 0"/>
            <dgm:constrLst>
              <dgm:constr type="h" refType="w"/>
            </dgm:constrLst>
            <dgm:ruleLst/>
          </dgm:layoutNode>
          <dgm:layoutNode name="c3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3 1" cnt="1 0"/>
            <dgm:constrLst/>
            <dgm:ruleLst>
              <dgm:rule type="primFontSz" val="5" fact="NaN" max="NaN"/>
            </dgm:ruleLst>
          </dgm:layoutNode>
        </dgm:layoutNode>
      </dgm:if>
      <dgm:else name="Name31"/>
    </dgm:choose>
    <dgm:choose name="Name32">
      <dgm:if name="Name33" axis="ch" ptType="node" func="cnt" op="gte" val="4">
        <dgm:layoutNode name="comp4">
          <dgm:alg type="composite"/>
          <dgm:shape xmlns:r="http://schemas.openxmlformats.org/officeDocument/2006/relationships" r:blip="">
            <dgm:adjLst/>
          </dgm:shape>
          <dgm:presOf/>
          <dgm:choose name="Name34">
            <dgm:if name="Name35" axis="ch" ptType="node" func="cnt" op="equ" val="4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5"/>
                <dgm:constr type="w" for="ch" forName="c4text" refType="w" refFor="ch" refForName="circle4" fact="0.70711"/>
                <dgm:constr type="h" for="ch" forName="c4text" refType="h" refFor="ch" refForName="circle4" fact="0.5"/>
              </dgm:constrLst>
            </dgm:if>
            <dgm:if name="Name36" axis="ch" ptType="node" func="cnt" op="gte" val="5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18"/>
                <dgm:constr type="w" for="ch" forName="c4text" refType="w" refFor="ch" refForName="circle4" fact="0.54"/>
                <dgm:constr type="h" for="ch" forName="c4text" refType="h" refFor="ch" refForName="circle4" fact="0.18"/>
              </dgm:constrLst>
            </dgm:if>
            <dgm:else name="Name37"/>
          </dgm:choose>
          <dgm:ruleLst/>
          <dgm:layoutNode name="circle4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4 1" cnt="1 0"/>
            <dgm:constrLst>
              <dgm:constr type="h" refType="w"/>
            </dgm:constrLst>
            <dgm:ruleLst/>
          </dgm:layoutNode>
          <dgm:layoutNode name="c4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4 1" cnt="1 0"/>
            <dgm:constrLst/>
            <dgm:ruleLst>
              <dgm:rule type="primFontSz" val="5" fact="NaN" max="NaN"/>
            </dgm:ruleLst>
          </dgm:layoutNode>
        </dgm:layoutNode>
      </dgm:if>
      <dgm:else name="Name38"/>
    </dgm:choose>
    <dgm:choose name="Name39">
      <dgm:if name="Name40" axis="ch" ptType="node" func="cnt" op="gte" val="5">
        <dgm:layoutNode name="comp5">
          <dgm:alg type="composite"/>
          <dgm:shape xmlns:r="http://schemas.openxmlformats.org/officeDocument/2006/relationships" r:blip="">
            <dgm:adjLst/>
          </dgm:shape>
          <dgm:presOf/>
          <dgm:choose name="Name41">
            <dgm:if name="Name42" axis="ch" ptType="node" func="cnt" op="equ" val="5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5"/>
                <dgm:constr type="w" for="ch" forName="c5text" refType="w" refFor="ch" refForName="circle5" fact="0.70711"/>
                <dgm:constr type="h" for="ch" forName="c5text" refType="h" refFor="ch" refForName="circle5" fact="0.5"/>
              </dgm:constrLst>
            </dgm:if>
            <dgm:if name="Name43" axis="ch" ptType="node" func="cnt" op="gte" val="6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25"/>
                <dgm:constr type="w" for="ch" forName="c5text" refType="w" refFor="ch" refForName="circle5" fact="0.65"/>
                <dgm:constr type="h" for="ch" forName="c5text" refType="h" refFor="ch" refForName="circle5" fact="0.25"/>
              </dgm:constrLst>
            </dgm:if>
            <dgm:else name="Name44"/>
          </dgm:choose>
          <dgm:ruleLst/>
          <dgm:layoutNode name="circle5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5 1" cnt="1 0"/>
            <dgm:constrLst>
              <dgm:constr type="h" refType="w"/>
            </dgm:constrLst>
            <dgm:ruleLst/>
          </dgm:layoutNode>
          <dgm:layoutNode name="c5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5 1" cnt="1 0"/>
            <dgm:constrLst/>
            <dgm:ruleLst>
              <dgm:rule type="primFontSz" val="5" fact="NaN" max="NaN"/>
            </dgm:ruleLst>
          </dgm:layoutNode>
        </dgm:layoutNode>
      </dgm:if>
      <dgm:else name="Name45"/>
    </dgm:choose>
    <dgm:choose name="Name46">
      <dgm:if name="Name47" axis="ch" ptType="node" func="cnt" op="gte" val="6">
        <dgm:layoutNode name="comp6">
          <dgm:alg type="composite"/>
          <dgm:shape xmlns:r="http://schemas.openxmlformats.org/officeDocument/2006/relationships" r:blip="">
            <dgm:adjLst/>
          </dgm:shape>
          <dgm:presOf/>
          <dgm:choose name="Name48">
            <dgm:if name="Name49" axis="ch" ptType="node" func="cnt" op="equ" val="6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5"/>
                <dgm:constr type="w" for="ch" forName="c6text" refType="w" refFor="ch" refForName="circle6" fact="0.70711"/>
                <dgm:constr type="h" for="ch" forName="c6text" refType="h" refFor="ch" refForName="circle6" fact="0.5"/>
              </dgm:constrLst>
            </dgm:if>
            <dgm:if name="Name50" axis="ch" ptType="node" func="cnt" op="gte" val="7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27"/>
                <dgm:constr type="w" for="ch" forName="c6text" refType="w" refFor="ch" refForName="circle6" fact="0.68"/>
                <dgm:constr type="h" for="ch" forName="c6text" refType="h" refFor="ch" refForName="circle6" fact="0.241"/>
              </dgm:constrLst>
            </dgm:if>
            <dgm:else name="Name51"/>
          </dgm:choose>
          <dgm:ruleLst/>
          <dgm:layoutNode name="circle6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6 1" cnt="1 0"/>
            <dgm:constrLst>
              <dgm:constr type="h" refType="w"/>
            </dgm:constrLst>
            <dgm:ruleLst/>
          </dgm:layoutNode>
          <dgm:layoutNode name="c6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6 1" cnt="1 0"/>
            <dgm:constrLst/>
            <dgm:ruleLst>
              <dgm:rule type="primFontSz" val="5" fact="NaN" max="NaN"/>
            </dgm:ruleLst>
          </dgm:layoutNode>
        </dgm:layoutNode>
      </dgm:if>
      <dgm:else name="Name52"/>
    </dgm:choose>
    <dgm:choose name="Name53">
      <dgm:if name="Name54" axis="ch" ptType="node" func="cnt" op="gte" val="7">
        <dgm:layoutNode name="comp7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circle7" refType="w"/>
            <dgm:constr type="h" for="ch" forName="circle7" refType="h"/>
            <dgm:constr type="ctrX" for="ch" forName="circle7" refType="w" fact="0.5"/>
            <dgm:constr type="ctrY" for="ch" forName="circle7" refType="h" fact="0.5"/>
            <dgm:constr type="ctrX" for="ch" forName="c7text" refType="w" fact="0.5"/>
            <dgm:constr type="ctrY" for="ch" forName="c7text" refType="h" fact="0.5"/>
            <dgm:constr type="w" for="ch" forName="c7text" refType="w" refFor="ch" refForName="circle7" fact="0.70711"/>
            <dgm:constr type="h" for="ch" forName="c7text" refType="h" refFor="ch" refForName="circle7" fact="0.5"/>
          </dgm:constrLst>
          <dgm:ruleLst/>
          <dgm:layoutNode name="circle7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7 1" cnt="1 0"/>
            <dgm:constrLst>
              <dgm:constr type="h" refType="w"/>
            </dgm:constrLst>
            <dgm:ruleLst/>
          </dgm:layoutNode>
          <dgm:layoutNode name="c7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7 1" cnt="1 0"/>
            <dgm:constrLst/>
            <dgm:ruleLst>
              <dgm:rule type="primFontSz" val="5" fact="NaN" max="NaN"/>
            </dgm:ruleLst>
          </dgm:layoutNode>
        </dgm:layoutNode>
      </dgm:if>
      <dgm:else name="Name55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3137" y="2130426"/>
            <a:ext cx="19528889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446274" y="3886200"/>
            <a:ext cx="16082615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14880" y="4406901"/>
            <a:ext cx="19528889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814880" y="2906714"/>
            <a:ext cx="19528889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8758" y="1600201"/>
            <a:ext cx="10147364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679042" y="1600201"/>
            <a:ext cx="10147364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8758" y="1535113"/>
            <a:ext cx="10151354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8758" y="2174875"/>
            <a:ext cx="10151354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1671066" y="1535113"/>
            <a:ext cx="10155341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1671066" y="2174875"/>
            <a:ext cx="10155341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59" y="273050"/>
            <a:ext cx="7558671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82651" y="273051"/>
            <a:ext cx="12843755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8759" y="1435101"/>
            <a:ext cx="7558671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03293" y="4800600"/>
            <a:ext cx="13785098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03293" y="612775"/>
            <a:ext cx="13785098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03293" y="5367338"/>
            <a:ext cx="13785098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6656994" y="274639"/>
            <a:ext cx="5169412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8758" y="274639"/>
            <a:ext cx="15125316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8758" y="274638"/>
            <a:ext cx="20677647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8758" y="1600201"/>
            <a:ext cx="20677647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8758" y="6356350"/>
            <a:ext cx="536087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849847" y="6356350"/>
            <a:ext cx="727546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6465534" y="6356350"/>
            <a:ext cx="536087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1.xml"/><Relationship Id="rId13" Type="http://schemas.openxmlformats.org/officeDocument/2006/relationships/diagramData" Target="../diagrams/data2.xml"/><Relationship Id="rId18" Type="http://schemas.openxmlformats.org/officeDocument/2006/relationships/diagramData" Target="../diagrams/data3.xml"/><Relationship Id="rId3" Type="http://schemas.openxmlformats.org/officeDocument/2006/relationships/hyperlink" Target="https://digitaldoorway.blogspot.com/2019/01/six-steps-to-being-better-nurse.html" TargetMode="External"/><Relationship Id="rId21" Type="http://schemas.openxmlformats.org/officeDocument/2006/relationships/diagramColors" Target="../diagrams/colors3.xml"/><Relationship Id="rId7" Type="http://schemas.openxmlformats.org/officeDocument/2006/relationships/hyperlink" Target="https://creativecommons.org/licenses/by-nc-nd/3.0/" TargetMode="External"/><Relationship Id="rId12" Type="http://schemas.microsoft.com/office/2007/relationships/diagramDrawing" Target="../diagrams/drawing1.xml"/><Relationship Id="rId17" Type="http://schemas.microsoft.com/office/2007/relationships/diagramDrawing" Target="../diagrams/drawing2.xml"/><Relationship Id="rId2" Type="http://schemas.openxmlformats.org/officeDocument/2006/relationships/image" Target="../media/image1.jpg"/><Relationship Id="rId16" Type="http://schemas.openxmlformats.org/officeDocument/2006/relationships/diagramColors" Target="../diagrams/colors2.xml"/><Relationship Id="rId20" Type="http://schemas.openxmlformats.org/officeDocument/2006/relationships/diagramQuickStyle" Target="../diagrams/quickStyle3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cdn2.psychologytoday.com/assets/attachments/1575/rp2008-mayersaloveycarusob.pdf" TargetMode="External"/><Relationship Id="rId11" Type="http://schemas.openxmlformats.org/officeDocument/2006/relationships/diagramColors" Target="../diagrams/colors1.xml"/><Relationship Id="rId24" Type="http://schemas.openxmlformats.org/officeDocument/2006/relationships/image" Target="../media/image4.jpg"/><Relationship Id="rId5" Type="http://schemas.openxmlformats.org/officeDocument/2006/relationships/hyperlink" Target="https://doi.org/10.2190/DUGG-P24E-52WK-6CDG" TargetMode="External"/><Relationship Id="rId15" Type="http://schemas.openxmlformats.org/officeDocument/2006/relationships/diagramQuickStyle" Target="../diagrams/quickStyle2.xml"/><Relationship Id="rId23" Type="http://schemas.openxmlformats.org/officeDocument/2006/relationships/image" Target="../media/image3.jpeg"/><Relationship Id="rId10" Type="http://schemas.openxmlformats.org/officeDocument/2006/relationships/diagramQuickStyle" Target="../diagrams/quickStyle1.xml"/><Relationship Id="rId19" Type="http://schemas.openxmlformats.org/officeDocument/2006/relationships/diagramLayout" Target="../diagrams/layout3.xml"/><Relationship Id="rId4" Type="http://schemas.openxmlformats.org/officeDocument/2006/relationships/hyperlink" Target="https://books.google.com/books/about/Emotional_Intelligence.html?id=AcJ7dwsnWiIC" TargetMode="External"/><Relationship Id="rId9" Type="http://schemas.openxmlformats.org/officeDocument/2006/relationships/diagramLayout" Target="../diagrams/layout1.xml"/><Relationship Id="rId14" Type="http://schemas.openxmlformats.org/officeDocument/2006/relationships/diagramLayout" Target="../diagrams/layout2.xml"/><Relationship Id="rId22" Type="http://schemas.microsoft.com/office/2007/relationships/diagramDrawing" Target="../diagrams/drawing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 descr="A couple of heads facing each other&#10;&#10;AI-generated content may be incorrect.">
            <a:extLst>
              <a:ext uri="{FF2B5EF4-FFF2-40B4-BE49-F238E27FC236}">
                <a16:creationId xmlns:a16="http://schemas.microsoft.com/office/drawing/2014/main" id="{B8603D26-AFBD-E872-3D9C-315409191FA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-2" y="-1"/>
            <a:ext cx="19002375" cy="10693781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324223" y="274321"/>
            <a:ext cx="18353930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4400" b="1" dirty="0"/>
              <a:t>EMOTIONAL INTELLIGENCE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24222" y="972265"/>
            <a:ext cx="18353931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2000" dirty="0"/>
              <a:t>Understanding and Managing Emotions in Personal and Professional Life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24222" y="1510341"/>
            <a:ext cx="9117911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2800" b="1" dirty="0"/>
              <a:t>Introduction</a:t>
            </a:r>
          </a:p>
          <a:p>
            <a:r>
              <a:rPr sz="2000" dirty="0"/>
              <a:t>Emotional Intelligence (EI) is the ability to recognize, understand, and manage our own emotions and the emotions of others. It plays an important role in communication, leadership, and decision-making.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9501185" y="2557784"/>
            <a:ext cx="917696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2800" b="1" dirty="0"/>
              <a:t>Five Components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501185" y="1445340"/>
            <a:ext cx="9176968" cy="11387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2800" b="1" dirty="0"/>
              <a:t>Importance</a:t>
            </a:r>
          </a:p>
          <a:p>
            <a:r>
              <a:rPr sz="2000" dirty="0"/>
              <a:t>EI improves teamwork, communication, and leadership. People with strong emotional intelligence manage stress better and build stronger relationships.</a:t>
            </a:r>
          </a:p>
        </p:txBody>
      </p:sp>
      <p:sp>
        <p:nvSpPr>
          <p:cNvPr id="11" name="Rectangle 2">
            <a:extLst>
              <a:ext uri="{FF2B5EF4-FFF2-40B4-BE49-F238E27FC236}">
                <a16:creationId xmlns:a16="http://schemas.microsoft.com/office/drawing/2014/main" id="{6EF5A00D-EF7C-8394-E54C-3D99D27B865B}"/>
              </a:ext>
            </a:extLst>
          </p:cNvPr>
          <p:cNvSpPr>
            <a:spLocks noChangeArrowheads="1"/>
          </p:cNvSpPr>
          <p:nvPr/>
        </p:nvSpPr>
        <p:spPr bwMode="auto">
          <a:xfrm>
            <a:off x="-1" y="395890"/>
            <a:ext cx="19002375" cy="15875"/>
          </a:xfrm>
          <a:prstGeom prst="rect">
            <a:avLst/>
          </a:prstGeom>
          <a:solidFill>
            <a:srgbClr val="000000"/>
          </a:solidFill>
          <a:ln w="9525">
            <a:solidFill>
              <a:schemeClr val="tx1"/>
            </a:solidFill>
            <a:prstDash val="solid"/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id="{ED4FD0AE-468B-15A6-328D-E96B759A8D2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4223" y="8754246"/>
            <a:ext cx="14062337" cy="16158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4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References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Goleman, D. (1995)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Emotional Intelligence: Why It Can Matter More Than IQ.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New York: Bantam Books. Available at: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4"/>
              </a:rPr>
              <a:t>https://books.google.com/books/about/Emotional_Intelligence.html?id=AcJ7dwsnWiIC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(Accessed: 15 March 2026).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Salovey, P. and Mayer, J.D. (1990) ‘Emotional intelligence’,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Imagination, Cognition and Personality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9(3), pp. 185–211. Available at: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5"/>
              </a:rPr>
              <a:t>https://doi.org/10.2190/DUGG-P24E-52WK-6CDG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(Accessed: 15 March 2026).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Mayer, J.D., Salovey, P. and Caruso, D.R. (2008)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Emotional Intelligence: New Ability or Eclectic Traits?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Available at: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6"/>
              </a:rPr>
              <a:t>https://cdn2.psychologytoday.com/assets/attachments/1575/rp2008-mayersaloveycarusob.pdf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(Accessed: 15 Marc) 2026).</a:t>
            </a:r>
          </a:p>
        </p:txBody>
      </p:sp>
      <p:sp>
        <p:nvSpPr>
          <p:cNvPr id="13" name="Rectangle 4">
            <a:extLst>
              <a:ext uri="{FF2B5EF4-FFF2-40B4-BE49-F238E27FC236}">
                <a16:creationId xmlns:a16="http://schemas.microsoft.com/office/drawing/2014/main" id="{5A9280B0-EC7C-D151-EAAA-7762C623F98C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930275"/>
            <a:ext cx="19002375" cy="15875"/>
          </a:xfrm>
          <a:prstGeom prst="rect">
            <a:avLst/>
          </a:prstGeom>
          <a:solidFill>
            <a:srgbClr val="000000"/>
          </a:solidFill>
          <a:ln w="9525">
            <a:solidFill>
              <a:schemeClr val="tx1"/>
            </a:solidFill>
            <a:prstDash val="solid"/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5" name="Rectangle 6">
            <a:extLst>
              <a:ext uri="{FF2B5EF4-FFF2-40B4-BE49-F238E27FC236}">
                <a16:creationId xmlns:a16="http://schemas.microsoft.com/office/drawing/2014/main" id="{1BE8926B-6FD7-6C89-7D52-B331A70063C0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403350"/>
            <a:ext cx="19002375" cy="15875"/>
          </a:xfrm>
          <a:prstGeom prst="rect">
            <a:avLst/>
          </a:prstGeom>
          <a:solidFill>
            <a:srgbClr val="000000"/>
          </a:solidFill>
          <a:ln w="9525">
            <a:solidFill>
              <a:schemeClr val="tx1"/>
            </a:solidFill>
            <a:prstDash val="solid"/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F7F1863-2CAA-ACA1-CEC9-93589E5FFBEF}"/>
              </a:ext>
            </a:extLst>
          </p:cNvPr>
          <p:cNvSpPr txBox="1"/>
          <p:nvPr/>
        </p:nvSpPr>
        <p:spPr>
          <a:xfrm>
            <a:off x="707495" y="10359446"/>
            <a:ext cx="15240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digitaldoorway.blogspot.com/2019/01/six-steps-to-being-better-nurse.html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7" tooltip="https://creativecommons.org/licenses/by-nc-nd/3.0/"/>
              </a:rPr>
              <a:t>CC BY-NC-ND</a:t>
            </a:r>
            <a:endParaRPr lang="en-GB" sz="900" dirty="0"/>
          </a:p>
        </p:txBody>
      </p:sp>
      <p:graphicFrame>
        <p:nvGraphicFramePr>
          <p:cNvPr id="21" name="Diagram 20">
            <a:extLst>
              <a:ext uri="{FF2B5EF4-FFF2-40B4-BE49-F238E27FC236}">
                <a16:creationId xmlns:a16="http://schemas.microsoft.com/office/drawing/2014/main" id="{1C9157DC-1B16-B119-1E8A-8FF6FCE8545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26186665"/>
              </p:ext>
            </p:extLst>
          </p:nvPr>
        </p:nvGraphicFramePr>
        <p:xfrm>
          <a:off x="9284969" y="3138245"/>
          <a:ext cx="9285076" cy="44488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graphicFrame>
        <p:nvGraphicFramePr>
          <p:cNvPr id="22" name="Diagram 21">
            <a:extLst>
              <a:ext uri="{FF2B5EF4-FFF2-40B4-BE49-F238E27FC236}">
                <a16:creationId xmlns:a16="http://schemas.microsoft.com/office/drawing/2014/main" id="{DD38D049-3B5B-900B-5E32-D51D46D3CE6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33096491"/>
              </p:ext>
            </p:extLst>
          </p:nvPr>
        </p:nvGraphicFramePr>
        <p:xfrm>
          <a:off x="260167" y="3450289"/>
          <a:ext cx="9181966" cy="41680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3" r:lo="rId14" r:qs="rId15" r:cs="rId16"/>
          </a:graphicData>
        </a:graphic>
      </p:graphicFrame>
      <p:graphicFrame>
        <p:nvGraphicFramePr>
          <p:cNvPr id="26" name="Diagram 25">
            <a:extLst>
              <a:ext uri="{FF2B5EF4-FFF2-40B4-BE49-F238E27FC236}">
                <a16:creationId xmlns:a16="http://schemas.microsoft.com/office/drawing/2014/main" id="{8BA814A1-69D1-A13D-86ED-38076F7E87C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0689477"/>
              </p:ext>
            </p:extLst>
          </p:nvPr>
        </p:nvGraphicFramePr>
        <p:xfrm>
          <a:off x="264305" y="7019545"/>
          <a:ext cx="18511375" cy="23461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8" r:lo="rId19" r:qs="rId20" r:cs="rId21"/>
          </a:graphicData>
        </a:graphic>
      </p:graphicFrame>
      <p:pic>
        <p:nvPicPr>
          <p:cNvPr id="28" name="Picture 27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E7B7D08F-048B-B5EF-E544-CF9FBA6BABE3}"/>
              </a:ext>
            </a:extLst>
          </p:cNvPr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>
            <a:off x="15903087" y="9254646"/>
            <a:ext cx="3099288" cy="1447800"/>
          </a:xfrm>
          <a:prstGeom prst="rect">
            <a:avLst/>
          </a:prstGeom>
        </p:spPr>
      </p:pic>
      <p:pic>
        <p:nvPicPr>
          <p:cNvPr id="30" name="Picture 29" descr="A person with a beard&#10;&#10;AI-generated content may be incorrect.">
            <a:extLst>
              <a:ext uri="{FF2B5EF4-FFF2-40B4-BE49-F238E27FC236}">
                <a16:creationId xmlns:a16="http://schemas.microsoft.com/office/drawing/2014/main" id="{647C5F3A-4B48-37E8-E1B9-30B0DF6CE661}"/>
              </a:ext>
            </a:extLst>
          </p:cNvPr>
          <p:cNvPicPr>
            <a:picLocks noChangeAspect="1"/>
          </p:cNvPicPr>
          <p:nvPr/>
        </p:nvPicPr>
        <p:blipFill>
          <a:blip r:embed="rId24"/>
          <a:stretch>
            <a:fillRect/>
          </a:stretch>
        </p:blipFill>
        <p:spPr>
          <a:xfrm>
            <a:off x="14858711" y="9243298"/>
            <a:ext cx="1042307" cy="1450483"/>
          </a:xfrm>
          <a:prstGeom prst="rect">
            <a:avLst/>
          </a:prstGeom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D874E500-CF58-28B1-AFDC-2D6CC10DD410}"/>
              </a:ext>
            </a:extLst>
          </p:cNvPr>
          <p:cNvSpPr txBox="1"/>
          <p:nvPr/>
        </p:nvSpPr>
        <p:spPr>
          <a:xfrm>
            <a:off x="14858711" y="7768455"/>
            <a:ext cx="414366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Student name: Edis Mjekra</a:t>
            </a:r>
          </a:p>
          <a:p>
            <a:r>
              <a:rPr lang="en-GB" dirty="0"/>
              <a:t>Student number: 2336012</a:t>
            </a:r>
          </a:p>
          <a:p>
            <a:r>
              <a:rPr lang="en-GB" dirty="0"/>
              <a:t>Module: Emotional intelligence skills</a:t>
            </a:r>
          </a:p>
          <a:p>
            <a:r>
              <a:rPr lang="en-GB" dirty="0"/>
              <a:t>Lecturer’s Name: </a:t>
            </a:r>
            <a:r>
              <a:rPr lang="en-GB"/>
              <a:t>Nishi Ramsurrun</a:t>
            </a:r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104</TotalTime>
  <Words>299</Words>
  <Application>Microsoft Office PowerPoint</Application>
  <PresentationFormat>Custom</PresentationFormat>
  <Paragraphs>33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Calibri</vt:lpstr>
      <vt:lpstr>Office Theme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Edis Mjekra</cp:lastModifiedBy>
  <cp:revision>1</cp:revision>
  <dcterms:created xsi:type="dcterms:W3CDTF">2013-01-27T09:14:16Z</dcterms:created>
  <dcterms:modified xsi:type="dcterms:W3CDTF">2026-03-15T17:34:10Z</dcterms:modified>
  <cp:category/>
</cp:coreProperties>
</file>