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9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784"/>
    <p:restoredTop sz="94669"/>
  </p:normalViewPr>
  <p:slideViewPr>
    <p:cSldViewPr snapToGrid="0" snapToObjects="1">
      <p:cViewPr varScale="1">
        <p:scale>
          <a:sx n="63" d="100"/>
          <a:sy n="63" d="100"/>
        </p:scale>
        <p:origin x="65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1A4DCC60-05FA-FC4C-82D0-D43EDAF87160}" type="datetimeFigureOut">
              <a:rPr lang="fr-FR" smtClean="0"/>
              <a:t>19/11/2018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1BB5CB0E-B149-3347-B94B-D90F410C997D}" type="slidenum">
              <a:rPr lang="fr-FR" smtClean="0"/>
              <a:t>‹#›</a:t>
            </a:fld>
            <a:endParaRPr lang="fr-FR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8623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DCC60-05FA-FC4C-82D0-D43EDAF87160}" type="datetimeFigureOut">
              <a:rPr lang="fr-FR" smtClean="0"/>
              <a:t>19/11/2018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5CB0E-B149-3347-B94B-D90F410C997D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5274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DCC60-05FA-FC4C-82D0-D43EDAF87160}" type="datetimeFigureOut">
              <a:rPr lang="fr-FR" smtClean="0"/>
              <a:t>19/11/2018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5CB0E-B149-3347-B94B-D90F410C997D}" type="slidenum">
              <a:rPr lang="fr-FR" smtClean="0"/>
              <a:t>‹#›</a:t>
            </a:fld>
            <a:endParaRPr lang="fr-FR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41240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DCC60-05FA-FC4C-82D0-D43EDAF87160}" type="datetimeFigureOut">
              <a:rPr lang="fr-FR" smtClean="0"/>
              <a:t>19/11/2018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5CB0E-B149-3347-B94B-D90F410C997D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26709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DCC60-05FA-FC4C-82D0-D43EDAF87160}" type="datetimeFigureOut">
              <a:rPr lang="fr-FR" smtClean="0"/>
              <a:t>19/11/2018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5CB0E-B149-3347-B94B-D90F410C997D}" type="slidenum">
              <a:rPr lang="fr-FR" smtClean="0"/>
              <a:t>‹#›</a:t>
            </a:fld>
            <a:endParaRPr lang="fr-FR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44321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DCC60-05FA-FC4C-82D0-D43EDAF87160}" type="datetimeFigureOut">
              <a:rPr lang="fr-FR" smtClean="0"/>
              <a:t>19/11/2018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5CB0E-B149-3347-B94B-D90F410C997D}" type="slidenum">
              <a:rPr lang="fr-FR" smtClean="0"/>
              <a:t>‹#›</a:t>
            </a:fld>
            <a:endParaRPr lang="fr-FR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9761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DCC60-05FA-FC4C-82D0-D43EDAF87160}" type="datetimeFigureOut">
              <a:rPr lang="fr-FR" smtClean="0"/>
              <a:t>19/11/2018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5CB0E-B149-3347-B94B-D90F410C997D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262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DCC60-05FA-FC4C-82D0-D43EDAF87160}" type="datetimeFigureOut">
              <a:rPr lang="fr-FR" smtClean="0"/>
              <a:t>19/11/2018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5CB0E-B149-3347-B94B-D90F410C997D}" type="slidenum">
              <a:rPr lang="fr-FR" smtClean="0"/>
              <a:t>‹#›</a:t>
            </a:fld>
            <a:endParaRPr lang="fr-FR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92375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DCC60-05FA-FC4C-82D0-D43EDAF87160}" type="datetimeFigureOut">
              <a:rPr lang="fr-FR" smtClean="0"/>
              <a:t>19/11/2018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5CB0E-B149-3347-B94B-D90F410C997D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3755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DCC60-05FA-FC4C-82D0-D43EDAF87160}" type="datetimeFigureOut">
              <a:rPr lang="fr-FR" smtClean="0"/>
              <a:t>19/11/2018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5CB0E-B149-3347-B94B-D90F410C997D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2556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DCC60-05FA-FC4C-82D0-D43EDAF87160}" type="datetimeFigureOut">
              <a:rPr lang="fr-FR" smtClean="0"/>
              <a:t>19/11/2018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5CB0E-B149-3347-B94B-D90F410C997D}" type="slidenum">
              <a:rPr lang="fr-FR" smtClean="0"/>
              <a:t>‹#›</a:t>
            </a:fld>
            <a:endParaRPr lang="fr-FR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84739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DCC60-05FA-FC4C-82D0-D43EDAF87160}" type="datetimeFigureOut">
              <a:rPr lang="fr-FR" smtClean="0"/>
              <a:t>19/11/2018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5CB0E-B149-3347-B94B-D90F410C997D}" type="slidenum">
              <a:rPr lang="fr-FR" smtClean="0"/>
              <a:t>‹#›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43246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DCC60-05FA-FC4C-82D0-D43EDAF87160}" type="datetimeFigureOut">
              <a:rPr lang="fr-FR" smtClean="0"/>
              <a:t>19/11/2018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5CB0E-B149-3347-B94B-D90F410C997D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42343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DCC60-05FA-FC4C-82D0-D43EDAF87160}" type="datetimeFigureOut">
              <a:rPr lang="fr-FR" smtClean="0"/>
              <a:t>19/11/2018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5CB0E-B149-3347-B94B-D90F410C997D}" type="slidenum">
              <a:rPr lang="fr-FR" smtClean="0"/>
              <a:t>‹#›</a:t>
            </a:fld>
            <a:endParaRPr lang="fr-FR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73770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DCC60-05FA-FC4C-82D0-D43EDAF87160}" type="datetimeFigureOut">
              <a:rPr lang="fr-FR" smtClean="0"/>
              <a:t>19/11/2018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5CB0E-B149-3347-B94B-D90F410C997D}" type="slidenum">
              <a:rPr lang="fr-FR" smtClean="0"/>
              <a:t>‹#›</a:t>
            </a:fld>
            <a:endParaRPr lang="fr-FR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0356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DCC60-05FA-FC4C-82D0-D43EDAF87160}" type="datetimeFigureOut">
              <a:rPr lang="fr-FR" smtClean="0"/>
              <a:t>19/11/2018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5CB0E-B149-3347-B94B-D90F410C997D}" type="slidenum">
              <a:rPr lang="fr-FR" smtClean="0"/>
              <a:t>‹#›</a:t>
            </a:fld>
            <a:endParaRPr lang="fr-FR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90516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DCC60-05FA-FC4C-82D0-D43EDAF87160}" type="datetimeFigureOut">
              <a:rPr lang="fr-FR" smtClean="0"/>
              <a:t>19/11/2018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5CB0E-B149-3347-B94B-D90F410C997D}" type="slidenum">
              <a:rPr lang="fr-FR" smtClean="0"/>
              <a:t>‹#›</a:t>
            </a:fld>
            <a:endParaRPr lang="fr-FR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94209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A4DCC60-05FA-FC4C-82D0-D43EDAF87160}" type="datetimeFigureOut">
              <a:rPr lang="fr-FR" smtClean="0"/>
              <a:t>19/11/2018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BB5CB0E-B149-3347-B94B-D90F410C997D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607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2307491" y="1989605"/>
            <a:ext cx="7577017" cy="1515533"/>
          </a:xfrm>
        </p:spPr>
        <p:txBody>
          <a:bodyPr/>
          <a:lstStyle/>
          <a:p>
            <a:r>
              <a:rPr lang="fr-FR" b="1" dirty="0"/>
              <a:t>Business Model </a:t>
            </a:r>
            <a:r>
              <a:rPr lang="en-GB" b="1" dirty="0"/>
              <a:t>Canvas </a:t>
            </a:r>
            <a:r>
              <a:rPr lang="fr-FR" b="1" dirty="0"/>
              <a:t>: </a:t>
            </a:r>
            <a:r>
              <a:rPr lang="fr-FR" u="sng" dirty="0"/>
              <a:t/>
            </a:r>
            <a:br>
              <a:rPr lang="fr-FR" u="sng" dirty="0"/>
            </a:br>
            <a:r>
              <a:rPr lang="en-GB" i="1" dirty="0"/>
              <a:t>Fictional</a:t>
            </a:r>
            <a:r>
              <a:rPr lang="fr-FR" i="1" dirty="0"/>
              <a:t> French Crêperie</a:t>
            </a:r>
            <a:endParaRPr lang="fr-FR" i="1" u="sng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8689" y="4724745"/>
            <a:ext cx="9144000" cy="473590"/>
          </a:xfrm>
        </p:spPr>
        <p:txBody>
          <a:bodyPr>
            <a:normAutofit/>
          </a:bodyPr>
          <a:lstStyle/>
          <a:p>
            <a:r>
              <a:rPr lang="fr-FR" sz="1800" dirty="0" err="1"/>
              <a:t>Maëlis</a:t>
            </a:r>
            <a:r>
              <a:rPr lang="fr-FR" sz="1800" dirty="0"/>
              <a:t> </a:t>
            </a:r>
            <a:r>
              <a:rPr lang="fr-FR" sz="1800" dirty="0" err="1"/>
              <a:t>Peretjatko</a:t>
            </a:r>
            <a:r>
              <a:rPr lang="fr-FR" sz="1800" dirty="0"/>
              <a:t>, Etienne Bosser, James Sabatier, Chloé Jugan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1647D7D-0F11-455F-8AB2-0BF5AEA3FF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697222">
            <a:off x="9209177" y="4198954"/>
            <a:ext cx="2917646" cy="238969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7EB86BA0-2C39-478F-B95E-2B26A7C398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98631">
            <a:off x="281178" y="323596"/>
            <a:ext cx="2485644" cy="169780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7387475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7F2E68-532D-4AA6-A49D-26DBA35477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91079A-3BB9-487E-A2C2-F57075D8A3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2369" y="1"/>
            <a:ext cx="11240086" cy="6858000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B9E8DCB-D147-4A7F-8A0B-F80327F9A08E}"/>
              </a:ext>
            </a:extLst>
          </p:cNvPr>
          <p:cNvSpPr txBox="1"/>
          <p:nvPr/>
        </p:nvSpPr>
        <p:spPr>
          <a:xfrm>
            <a:off x="879981" y="1308725"/>
            <a:ext cx="18288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GB" sz="1600" dirty="0">
                <a:latin typeface="Arial Narrow" panose="020B0606020202030204" pitchFamily="34" charset="0"/>
                <a:cs typeface="Arial" panose="020B0604020202020204" pitchFamily="34" charset="0"/>
              </a:rPr>
              <a:t>Key suppliers : local farmers, wholesalers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GB" sz="1600" dirty="0">
                <a:latin typeface="Arial Narrow" panose="020B0606020202030204" pitchFamily="34" charset="0"/>
                <a:cs typeface="Arial" panose="020B0604020202020204" pitchFamily="34" charset="0"/>
              </a:rPr>
              <a:t>French local products 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GB" sz="1600" dirty="0">
                <a:latin typeface="Arial Narrow" panose="020B0606020202030204" pitchFamily="34" charset="0"/>
                <a:cs typeface="Arial" panose="020B0604020202020204" pitchFamily="34" charset="0"/>
              </a:rPr>
              <a:t>Partnership : </a:t>
            </a:r>
            <a:r>
              <a:rPr lang="en-GB" sz="1600" dirty="0" err="1">
                <a:latin typeface="Arial Narrow" panose="020B0606020202030204" pitchFamily="34" charset="0"/>
                <a:cs typeface="Arial" panose="020B0604020202020204" pitchFamily="34" charset="0"/>
              </a:rPr>
              <a:t>Delivroo</a:t>
            </a:r>
            <a:endParaRPr lang="en-GB" sz="1600" dirty="0"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86CB0282-4352-4AF3-8CED-7E29BE5967F2}"/>
              </a:ext>
            </a:extLst>
          </p:cNvPr>
          <p:cNvSpPr txBox="1"/>
          <p:nvPr/>
        </p:nvSpPr>
        <p:spPr>
          <a:xfrm>
            <a:off x="2937376" y="1235183"/>
            <a:ext cx="1828800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GB" sz="1500" dirty="0">
                <a:latin typeface="Arial Narrow" panose="020B0606020202030204" pitchFamily="34" charset="0"/>
              </a:rPr>
              <a:t>Crêpes selling take away and eat in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GB" sz="1500" dirty="0">
                <a:latin typeface="Arial Narrow" panose="020B0606020202030204" pitchFamily="34" charset="0"/>
              </a:rPr>
              <a:t>Traditional cooking lessons, morning and afternoon  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C119FA05-179B-40A9-8E39-1F537755478D}"/>
              </a:ext>
            </a:extLst>
          </p:cNvPr>
          <p:cNvSpPr txBox="1"/>
          <p:nvPr/>
        </p:nvSpPr>
        <p:spPr>
          <a:xfrm>
            <a:off x="2901404" y="3232098"/>
            <a:ext cx="20428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GB" sz="1600" dirty="0">
                <a:latin typeface="Arial Narrow" panose="020B0606020202030204" pitchFamily="34" charset="0"/>
              </a:rPr>
              <a:t>Leasing / Rental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GB" sz="1600" dirty="0">
                <a:latin typeface="Arial Narrow" panose="020B0606020202030204" pitchFamily="34" charset="0"/>
              </a:rPr>
              <a:t>Kitchen, utensil, equipment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GB" sz="1600" dirty="0">
                <a:latin typeface="Arial Narrow" panose="020B0606020202030204" pitchFamily="34" charset="0"/>
              </a:rPr>
              <a:t>Breton chef, waitress</a:t>
            </a:r>
            <a:endParaRPr lang="en-GB" sz="2000" dirty="0">
              <a:latin typeface="Arial Narrow" panose="020B0606020202030204" pitchFamily="34" charset="0"/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AA73FD64-8E03-4A67-9388-0281D9EA2B86}"/>
              </a:ext>
            </a:extLst>
          </p:cNvPr>
          <p:cNvSpPr txBox="1"/>
          <p:nvPr/>
        </p:nvSpPr>
        <p:spPr>
          <a:xfrm>
            <a:off x="5001064" y="1308725"/>
            <a:ext cx="1993765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GB" sz="1600" dirty="0">
                <a:latin typeface="Arial Narrow" panose="020B0606020202030204" pitchFamily="34" charset="0"/>
              </a:rPr>
              <a:t>Typical and original French </a:t>
            </a:r>
            <a:r>
              <a:rPr lang="en-GB" sz="1600" dirty="0" err="1">
                <a:latin typeface="Arial Narrow" panose="020B0606020202030204" pitchFamily="34" charset="0"/>
              </a:rPr>
              <a:t>crêperie</a:t>
            </a:r>
            <a:endParaRPr lang="en-GB" sz="1600" dirty="0">
              <a:latin typeface="Arial Narrow" panose="020B0606020202030204" pitchFamily="34" charset="0"/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GB" sz="1600" dirty="0">
                <a:latin typeface="Arial Narrow" panose="020B0606020202030204" pitchFamily="34" charset="0"/>
              </a:rPr>
              <a:t>Knowledge, classes of west speciality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GB" sz="1600" dirty="0">
                <a:latin typeface="Arial Narrow" panose="020B0606020202030204" pitchFamily="34" charset="0"/>
              </a:rPr>
              <a:t>Satisfying curiosity and improving cooking skills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GB" sz="1600" dirty="0">
                <a:latin typeface="Arial Narrow" panose="020B0606020202030204" pitchFamily="34" charset="0"/>
              </a:rPr>
              <a:t>Meeting place for Frenchie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CFDB3AAA-9055-40B8-B180-218A5BCF13E2}"/>
              </a:ext>
            </a:extLst>
          </p:cNvPr>
          <p:cNvSpPr txBox="1"/>
          <p:nvPr/>
        </p:nvSpPr>
        <p:spPr>
          <a:xfrm>
            <a:off x="7229717" y="1081294"/>
            <a:ext cx="1892432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GB" sz="1500" dirty="0">
                <a:latin typeface="Arial Narrow" panose="020B0606020202030204" pitchFamily="34" charset="0"/>
              </a:rPr>
              <a:t>A welcoming atmosphere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GB" sz="1500" dirty="0">
                <a:latin typeface="Arial Narrow" panose="020B0606020202030204" pitchFamily="34" charset="0"/>
              </a:rPr>
              <a:t>Unique restaurant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GB" sz="1500" dirty="0">
                <a:latin typeface="Arial Narrow" panose="020B0606020202030204" pitchFamily="34" charset="0"/>
              </a:rPr>
              <a:t>Conviviality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GB" sz="1500" dirty="0">
                <a:latin typeface="Arial Narrow" panose="020B0606020202030204" pitchFamily="34" charset="0"/>
              </a:rPr>
              <a:t>Originality 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28700E5E-1B4A-49BA-9EE1-540FBC1E98A4}"/>
              </a:ext>
            </a:extLst>
          </p:cNvPr>
          <p:cNvSpPr txBox="1"/>
          <p:nvPr/>
        </p:nvSpPr>
        <p:spPr>
          <a:xfrm>
            <a:off x="7229717" y="3232098"/>
            <a:ext cx="2078836" cy="1554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GB" sz="1500" dirty="0">
                <a:latin typeface="Arial Narrow" panose="020B0606020202030204" pitchFamily="34" charset="0"/>
              </a:rPr>
              <a:t>Classic store channel, B to C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GB" sz="1500" dirty="0">
                <a:latin typeface="Arial Narrow" panose="020B0606020202030204" pitchFamily="34" charset="0"/>
              </a:rPr>
              <a:t>Instagram influencing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GB" sz="1500" dirty="0">
                <a:latin typeface="Arial Narrow" panose="020B0606020202030204" pitchFamily="34" charset="0"/>
              </a:rPr>
              <a:t>Leaflet / Prospectus on the street and letterbox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1C9501D-0107-49A1-B649-D7B824CFA4A7}"/>
              </a:ext>
            </a:extLst>
          </p:cNvPr>
          <p:cNvSpPr txBox="1"/>
          <p:nvPr/>
        </p:nvSpPr>
        <p:spPr>
          <a:xfrm>
            <a:off x="9367857" y="1309313"/>
            <a:ext cx="1946670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GB" sz="1600" dirty="0">
                <a:latin typeface="Arial Narrow" panose="020B0606020202030204" pitchFamily="34" charset="0"/>
              </a:rPr>
              <a:t>People who likes crêpes and Britany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GB" sz="1600" dirty="0">
                <a:latin typeface="Arial Narrow" panose="020B0606020202030204" pitchFamily="34" charset="0"/>
              </a:rPr>
              <a:t>People who are food curious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GB" sz="1600" dirty="0">
                <a:latin typeface="Arial Narrow" panose="020B0606020202030204" pitchFamily="34" charset="0"/>
              </a:rPr>
              <a:t>Breton who live in Swansea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GB" sz="1600" dirty="0">
                <a:latin typeface="Arial Narrow" panose="020B0606020202030204" pitchFamily="34" charset="0"/>
              </a:rPr>
              <a:t>Most important customer : families and expatriate people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7DA29BD8-6237-48AD-98CD-F12D191D7E7D}"/>
              </a:ext>
            </a:extLst>
          </p:cNvPr>
          <p:cNvSpPr txBox="1"/>
          <p:nvPr/>
        </p:nvSpPr>
        <p:spPr>
          <a:xfrm>
            <a:off x="897463" y="5322132"/>
            <a:ext cx="5097319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GB" sz="1600" dirty="0">
                <a:latin typeface="Arial Narrow" panose="020B0606020202030204" pitchFamily="34" charset="0"/>
              </a:rPr>
              <a:t>Local renting furniture / tools / utensils</a:t>
            </a:r>
            <a:r>
              <a:rPr lang="is-IS" sz="1600" dirty="0">
                <a:latin typeface="Arial Narrow" panose="020B0606020202030204" pitchFamily="34" charset="0"/>
              </a:rPr>
              <a:t>…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is-IS" sz="1600" dirty="0">
                <a:latin typeface="Arial Narrow" panose="020B0606020202030204" pitchFamily="34" charset="0"/>
              </a:rPr>
              <a:t>Energy consumption</a:t>
            </a:r>
            <a:endParaRPr lang="en-GB" sz="1600" dirty="0">
              <a:latin typeface="Arial Narrow" panose="020B0606020202030204" pitchFamily="34" charset="0"/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GB" sz="1600" dirty="0">
                <a:latin typeface="Arial Narrow" panose="020B0606020202030204" pitchFamily="34" charset="0"/>
              </a:rPr>
              <a:t>Licence norms to be allow to teach and  sell  food / alcohol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423A8751-C2DC-4FA9-A1CF-8BC0332F95CA}"/>
              </a:ext>
            </a:extLst>
          </p:cNvPr>
          <p:cNvSpPr txBox="1"/>
          <p:nvPr/>
        </p:nvSpPr>
        <p:spPr>
          <a:xfrm>
            <a:off x="6197220" y="5414464"/>
            <a:ext cx="38471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GB" sz="1600" dirty="0">
                <a:latin typeface="Arial Narrow" panose="020B0606020202030204" pitchFamily="34" charset="0"/>
              </a:rPr>
              <a:t>Principal activity : restaurant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GB" sz="1600" dirty="0">
                <a:latin typeface="Arial Narrow" panose="020B0606020202030204" pitchFamily="34" charset="0"/>
              </a:rPr>
              <a:t>Secondary revenue : Cooking lessons 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7E5C0B32-7E94-45C5-B089-BAE1519C54D2}"/>
              </a:ext>
            </a:extLst>
          </p:cNvPr>
          <p:cNvSpPr txBox="1"/>
          <p:nvPr/>
        </p:nvSpPr>
        <p:spPr>
          <a:xfrm>
            <a:off x="5268752" y="235098"/>
            <a:ext cx="1856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latin typeface="Arial Narrow" panose="020B0606020202030204" pitchFamily="34" charset="0"/>
              </a:rPr>
              <a:t>French Crêperie</a:t>
            </a:r>
          </a:p>
        </p:txBody>
      </p:sp>
    </p:spTree>
    <p:extLst>
      <p:ext uri="{BB962C8B-B14F-4D97-AF65-F5344CB8AC3E}">
        <p14:creationId xmlns:p14="http://schemas.microsoft.com/office/powerpoint/2010/main" val="3766753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que">
  <a:themeElements>
    <a:clrScheme name="Organique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que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qu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187</TotalTime>
  <Words>156</Words>
  <Application>Microsoft Office PowerPoint</Application>
  <PresentationFormat>Widescreen</PresentationFormat>
  <Paragraphs>31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Arial Narrow</vt:lpstr>
      <vt:lpstr>Garamond</vt:lpstr>
      <vt:lpstr>Wingdings</vt:lpstr>
      <vt:lpstr>Organique</vt:lpstr>
      <vt:lpstr>Business Model Canvas :  Fictional French Crêperie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 Model Canvas :</dc:title>
  <dc:creator>chloé jugan</dc:creator>
  <cp:lastModifiedBy>Christopher Thomas (Business)</cp:lastModifiedBy>
  <cp:revision>25</cp:revision>
  <dcterms:created xsi:type="dcterms:W3CDTF">2018-10-16T09:57:48Z</dcterms:created>
  <dcterms:modified xsi:type="dcterms:W3CDTF">2018-11-19T11:10:56Z</dcterms:modified>
</cp:coreProperties>
</file>