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6"/>
  </p:notesMasterIdLst>
  <p:sldIdLst>
    <p:sldId id="256" r:id="rId2"/>
    <p:sldId id="258" r:id="rId3"/>
    <p:sldId id="257" r:id="rId4"/>
    <p:sldId id="259" r:id="rId5"/>
    <p:sldId id="260" r:id="rId6"/>
    <p:sldId id="261" r:id="rId7"/>
    <p:sldId id="262" r:id="rId8"/>
    <p:sldId id="263" r:id="rId9"/>
    <p:sldId id="285" r:id="rId10"/>
    <p:sldId id="271" r:id="rId11"/>
    <p:sldId id="284" r:id="rId12"/>
    <p:sldId id="272" r:id="rId13"/>
    <p:sldId id="273" r:id="rId14"/>
    <p:sldId id="274" r:id="rId15"/>
    <p:sldId id="275" r:id="rId16"/>
    <p:sldId id="279" r:id="rId17"/>
    <p:sldId id="280" r:id="rId18"/>
    <p:sldId id="281" r:id="rId19"/>
    <p:sldId id="282" r:id="rId20"/>
    <p:sldId id="286" r:id="rId21"/>
    <p:sldId id="283" r:id="rId22"/>
    <p:sldId id="287" r:id="rId23"/>
    <p:sldId id="288" r:id="rId24"/>
    <p:sldId id="28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389"/>
    <p:restoredTop sz="73047"/>
  </p:normalViewPr>
  <p:slideViewPr>
    <p:cSldViewPr snapToGrid="0">
      <p:cViewPr>
        <p:scale>
          <a:sx n="112" d="100"/>
          <a:sy n="112" d="100"/>
        </p:scale>
        <p:origin x="3056"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145F3D-7969-438D-841F-4CC6998586E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12969F4-87D0-4BB7-A5F5-B7C9C7E8FF45}">
      <dgm:prSet/>
      <dgm:spPr/>
      <dgm:t>
        <a:bodyPr/>
        <a:lstStyle/>
        <a:p>
          <a:r>
            <a:rPr lang="en-US" b="0" i="0"/>
            <a:t>To understand the basic elements of a story, including characters, setting, and plot.</a:t>
          </a:r>
          <a:endParaRPr lang="en-US"/>
        </a:p>
      </dgm:t>
    </dgm:pt>
    <dgm:pt modelId="{3811C4A6-0BE0-40B9-8367-4AA1281B7960}" type="parTrans" cxnId="{3D3BB78A-7E7F-486A-B15E-A066F5B28739}">
      <dgm:prSet/>
      <dgm:spPr/>
      <dgm:t>
        <a:bodyPr/>
        <a:lstStyle/>
        <a:p>
          <a:endParaRPr lang="en-US"/>
        </a:p>
      </dgm:t>
    </dgm:pt>
    <dgm:pt modelId="{346E4E3F-1D35-40FD-B01B-A28CE58052A1}" type="sibTrans" cxnId="{3D3BB78A-7E7F-486A-B15E-A066F5B28739}">
      <dgm:prSet/>
      <dgm:spPr/>
      <dgm:t>
        <a:bodyPr/>
        <a:lstStyle/>
        <a:p>
          <a:endParaRPr lang="en-US"/>
        </a:p>
      </dgm:t>
    </dgm:pt>
    <dgm:pt modelId="{01B81437-7096-4BD5-A16D-277C92AB0F15}">
      <dgm:prSet/>
      <dgm:spPr/>
      <dgm:t>
        <a:bodyPr/>
        <a:lstStyle/>
        <a:p>
          <a:r>
            <a:rPr lang="en-US" b="0" i="0"/>
            <a:t>To identify and describe story elements in a given text.</a:t>
          </a:r>
          <a:endParaRPr lang="en-US"/>
        </a:p>
      </dgm:t>
    </dgm:pt>
    <dgm:pt modelId="{4BC25352-E9A7-40CE-B86D-2CB060A8221A}" type="parTrans" cxnId="{E752A554-E42B-4BBE-9B01-C58C2818E6CF}">
      <dgm:prSet/>
      <dgm:spPr/>
      <dgm:t>
        <a:bodyPr/>
        <a:lstStyle/>
        <a:p>
          <a:endParaRPr lang="en-US"/>
        </a:p>
      </dgm:t>
    </dgm:pt>
    <dgm:pt modelId="{49EA7A1F-D298-40BD-AF81-892AC6647C02}" type="sibTrans" cxnId="{E752A554-E42B-4BBE-9B01-C58C2818E6CF}">
      <dgm:prSet/>
      <dgm:spPr/>
      <dgm:t>
        <a:bodyPr/>
        <a:lstStyle/>
        <a:p>
          <a:endParaRPr lang="en-US"/>
        </a:p>
      </dgm:t>
    </dgm:pt>
    <dgm:pt modelId="{D77A14F0-01DA-476E-883A-8A5EF57EFEB4}">
      <dgm:prSet/>
      <dgm:spPr/>
      <dgm:t>
        <a:bodyPr/>
        <a:lstStyle/>
        <a:p>
          <a:r>
            <a:rPr lang="en-US" b="0" i="0"/>
            <a:t>To analyze the relationship between story elements and their impact on the overall story.</a:t>
          </a:r>
          <a:endParaRPr lang="en-US"/>
        </a:p>
      </dgm:t>
    </dgm:pt>
    <dgm:pt modelId="{6DBA9C69-B53E-40FD-9DF8-039E69EB1671}" type="parTrans" cxnId="{7DED4AD9-F1FD-4940-8716-DCC0B9DBFE1F}">
      <dgm:prSet/>
      <dgm:spPr/>
      <dgm:t>
        <a:bodyPr/>
        <a:lstStyle/>
        <a:p>
          <a:endParaRPr lang="en-US"/>
        </a:p>
      </dgm:t>
    </dgm:pt>
    <dgm:pt modelId="{2649B6D7-B4C2-4C9C-98E9-AC6F532ED66B}" type="sibTrans" cxnId="{7DED4AD9-F1FD-4940-8716-DCC0B9DBFE1F}">
      <dgm:prSet/>
      <dgm:spPr/>
      <dgm:t>
        <a:bodyPr/>
        <a:lstStyle/>
        <a:p>
          <a:endParaRPr lang="en-US"/>
        </a:p>
      </dgm:t>
    </dgm:pt>
    <dgm:pt modelId="{C90C8D9C-DA84-4422-B848-10FF042771BD}">
      <dgm:prSet/>
      <dgm:spPr/>
      <dgm:t>
        <a:bodyPr/>
        <a:lstStyle/>
        <a:p>
          <a:r>
            <a:rPr lang="en-US" b="0" i="0"/>
            <a:t>To develop reading comprehension and critical thinking skills.</a:t>
          </a:r>
          <a:endParaRPr lang="en-US"/>
        </a:p>
      </dgm:t>
    </dgm:pt>
    <dgm:pt modelId="{D2FD05A9-8B6B-4DBB-9F22-8D3E526CF0AC}" type="parTrans" cxnId="{A818DF06-80DF-40FF-BD52-6C373C8A8ED8}">
      <dgm:prSet/>
      <dgm:spPr/>
      <dgm:t>
        <a:bodyPr/>
        <a:lstStyle/>
        <a:p>
          <a:endParaRPr lang="en-US"/>
        </a:p>
      </dgm:t>
    </dgm:pt>
    <dgm:pt modelId="{0ACD3D76-4B5B-4C95-B7B2-62CFA9C91D69}" type="sibTrans" cxnId="{A818DF06-80DF-40FF-BD52-6C373C8A8ED8}">
      <dgm:prSet/>
      <dgm:spPr/>
      <dgm:t>
        <a:bodyPr/>
        <a:lstStyle/>
        <a:p>
          <a:endParaRPr lang="en-US"/>
        </a:p>
      </dgm:t>
    </dgm:pt>
    <dgm:pt modelId="{79EF3C60-4560-494F-971F-81BA2D7761BB}" type="pres">
      <dgm:prSet presAssocID="{B4145F3D-7969-438D-841F-4CC6998586EC}" presName="root" presStyleCnt="0">
        <dgm:presLayoutVars>
          <dgm:dir/>
          <dgm:resizeHandles val="exact"/>
        </dgm:presLayoutVars>
      </dgm:prSet>
      <dgm:spPr/>
    </dgm:pt>
    <dgm:pt modelId="{40FC9CA0-B6B0-4679-8E2C-B1DD1E6951D7}" type="pres">
      <dgm:prSet presAssocID="{B4145F3D-7969-438D-841F-4CC6998586EC}" presName="container" presStyleCnt="0">
        <dgm:presLayoutVars>
          <dgm:dir/>
          <dgm:resizeHandles val="exact"/>
        </dgm:presLayoutVars>
      </dgm:prSet>
      <dgm:spPr/>
    </dgm:pt>
    <dgm:pt modelId="{B2F54348-964E-4B4A-B31B-E0661AF37960}" type="pres">
      <dgm:prSet presAssocID="{712969F4-87D0-4BB7-A5F5-B7C9C7E8FF45}" presName="compNode" presStyleCnt="0"/>
      <dgm:spPr/>
    </dgm:pt>
    <dgm:pt modelId="{6296A504-3B93-4240-915F-DC3822418CA7}" type="pres">
      <dgm:prSet presAssocID="{712969F4-87D0-4BB7-A5F5-B7C9C7E8FF45}" presName="iconBgRect" presStyleLbl="bgShp" presStyleIdx="0" presStyleCnt="4"/>
      <dgm:spPr/>
    </dgm:pt>
    <dgm:pt modelId="{EB9CC2C9-D805-466D-A304-D68B98C7B384}" type="pres">
      <dgm:prSet presAssocID="{712969F4-87D0-4BB7-A5F5-B7C9C7E8FF4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73D581D9-5AE8-4F6F-B24F-08AF4BF82F99}" type="pres">
      <dgm:prSet presAssocID="{712969F4-87D0-4BB7-A5F5-B7C9C7E8FF45}" presName="spaceRect" presStyleCnt="0"/>
      <dgm:spPr/>
    </dgm:pt>
    <dgm:pt modelId="{FCA5624A-7B9E-40EC-87C1-CC243FA764B5}" type="pres">
      <dgm:prSet presAssocID="{712969F4-87D0-4BB7-A5F5-B7C9C7E8FF45}" presName="textRect" presStyleLbl="revTx" presStyleIdx="0" presStyleCnt="4">
        <dgm:presLayoutVars>
          <dgm:chMax val="1"/>
          <dgm:chPref val="1"/>
        </dgm:presLayoutVars>
      </dgm:prSet>
      <dgm:spPr/>
    </dgm:pt>
    <dgm:pt modelId="{F9B776BA-1E5D-423A-97B3-D00C45F8AD4A}" type="pres">
      <dgm:prSet presAssocID="{346E4E3F-1D35-40FD-B01B-A28CE58052A1}" presName="sibTrans" presStyleLbl="sibTrans2D1" presStyleIdx="0" presStyleCnt="0"/>
      <dgm:spPr/>
    </dgm:pt>
    <dgm:pt modelId="{08CC5E7B-6B82-48F7-AC2D-14B1910549A0}" type="pres">
      <dgm:prSet presAssocID="{01B81437-7096-4BD5-A16D-277C92AB0F15}" presName="compNode" presStyleCnt="0"/>
      <dgm:spPr/>
    </dgm:pt>
    <dgm:pt modelId="{8456391A-0052-44F1-B3D6-6D57348B9F21}" type="pres">
      <dgm:prSet presAssocID="{01B81437-7096-4BD5-A16D-277C92AB0F15}" presName="iconBgRect" presStyleLbl="bgShp" presStyleIdx="1" presStyleCnt="4"/>
      <dgm:spPr/>
    </dgm:pt>
    <dgm:pt modelId="{51155403-3EA3-4007-8596-E3DB729F4EC4}" type="pres">
      <dgm:prSet presAssocID="{01B81437-7096-4BD5-A16D-277C92AB0F1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805B49E1-48C6-407D-8D5D-8940BA1F7A28}" type="pres">
      <dgm:prSet presAssocID="{01B81437-7096-4BD5-A16D-277C92AB0F15}" presName="spaceRect" presStyleCnt="0"/>
      <dgm:spPr/>
    </dgm:pt>
    <dgm:pt modelId="{12A8DBEF-92B1-47CC-94FD-936E00A017E2}" type="pres">
      <dgm:prSet presAssocID="{01B81437-7096-4BD5-A16D-277C92AB0F15}" presName="textRect" presStyleLbl="revTx" presStyleIdx="1" presStyleCnt="4">
        <dgm:presLayoutVars>
          <dgm:chMax val="1"/>
          <dgm:chPref val="1"/>
        </dgm:presLayoutVars>
      </dgm:prSet>
      <dgm:spPr/>
    </dgm:pt>
    <dgm:pt modelId="{371B649E-555B-4301-B2DE-7484668AB8BF}" type="pres">
      <dgm:prSet presAssocID="{49EA7A1F-D298-40BD-AF81-892AC6647C02}" presName="sibTrans" presStyleLbl="sibTrans2D1" presStyleIdx="0" presStyleCnt="0"/>
      <dgm:spPr/>
    </dgm:pt>
    <dgm:pt modelId="{6238A2B3-4E92-4EC5-B93F-1578BADE21E8}" type="pres">
      <dgm:prSet presAssocID="{D77A14F0-01DA-476E-883A-8A5EF57EFEB4}" presName="compNode" presStyleCnt="0"/>
      <dgm:spPr/>
    </dgm:pt>
    <dgm:pt modelId="{81240576-0F45-49E4-BEA7-540C59BA2536}" type="pres">
      <dgm:prSet presAssocID="{D77A14F0-01DA-476E-883A-8A5EF57EFEB4}" presName="iconBgRect" presStyleLbl="bgShp" presStyleIdx="2" presStyleCnt="4"/>
      <dgm:spPr/>
    </dgm:pt>
    <dgm:pt modelId="{827A4E11-D290-4C1B-874B-B9239C228CED}" type="pres">
      <dgm:prSet presAssocID="{D77A14F0-01DA-476E-883A-8A5EF57EFEB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oker Hat"/>
        </a:ext>
      </dgm:extLst>
    </dgm:pt>
    <dgm:pt modelId="{7D970793-BA8C-4AF3-82ED-714E9A9A8B0E}" type="pres">
      <dgm:prSet presAssocID="{D77A14F0-01DA-476E-883A-8A5EF57EFEB4}" presName="spaceRect" presStyleCnt="0"/>
      <dgm:spPr/>
    </dgm:pt>
    <dgm:pt modelId="{C79A0855-65C8-4F18-A04E-C7B918CBCF21}" type="pres">
      <dgm:prSet presAssocID="{D77A14F0-01DA-476E-883A-8A5EF57EFEB4}" presName="textRect" presStyleLbl="revTx" presStyleIdx="2" presStyleCnt="4">
        <dgm:presLayoutVars>
          <dgm:chMax val="1"/>
          <dgm:chPref val="1"/>
        </dgm:presLayoutVars>
      </dgm:prSet>
      <dgm:spPr/>
    </dgm:pt>
    <dgm:pt modelId="{ED4D6C56-5AD8-4CA0-97E6-0BD8C4620F28}" type="pres">
      <dgm:prSet presAssocID="{2649B6D7-B4C2-4C9C-98E9-AC6F532ED66B}" presName="sibTrans" presStyleLbl="sibTrans2D1" presStyleIdx="0" presStyleCnt="0"/>
      <dgm:spPr/>
    </dgm:pt>
    <dgm:pt modelId="{BF6CFED4-1A76-4538-90CF-69490B5A7BD9}" type="pres">
      <dgm:prSet presAssocID="{C90C8D9C-DA84-4422-B848-10FF042771BD}" presName="compNode" presStyleCnt="0"/>
      <dgm:spPr/>
    </dgm:pt>
    <dgm:pt modelId="{FE6FF75E-7721-4D74-AEEF-9CDD754A3D1E}" type="pres">
      <dgm:prSet presAssocID="{C90C8D9C-DA84-4422-B848-10FF042771BD}" presName="iconBgRect" presStyleLbl="bgShp" presStyleIdx="3" presStyleCnt="4"/>
      <dgm:spPr/>
    </dgm:pt>
    <dgm:pt modelId="{43E9FD21-871E-43AF-BFBA-31D0A3919413}" type="pres">
      <dgm:prSet presAssocID="{C90C8D9C-DA84-4422-B848-10FF042771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DC8423E4-51F4-4A56-951E-5318DC893F19}" type="pres">
      <dgm:prSet presAssocID="{C90C8D9C-DA84-4422-B848-10FF042771BD}" presName="spaceRect" presStyleCnt="0"/>
      <dgm:spPr/>
    </dgm:pt>
    <dgm:pt modelId="{2986F321-7D7A-4DA3-8FED-233595FF11D4}" type="pres">
      <dgm:prSet presAssocID="{C90C8D9C-DA84-4422-B848-10FF042771BD}" presName="textRect" presStyleLbl="revTx" presStyleIdx="3" presStyleCnt="4">
        <dgm:presLayoutVars>
          <dgm:chMax val="1"/>
          <dgm:chPref val="1"/>
        </dgm:presLayoutVars>
      </dgm:prSet>
      <dgm:spPr/>
    </dgm:pt>
  </dgm:ptLst>
  <dgm:cxnLst>
    <dgm:cxn modelId="{A818DF06-80DF-40FF-BD52-6C373C8A8ED8}" srcId="{B4145F3D-7969-438D-841F-4CC6998586EC}" destId="{C90C8D9C-DA84-4422-B848-10FF042771BD}" srcOrd="3" destOrd="0" parTransId="{D2FD05A9-8B6B-4DBB-9F22-8D3E526CF0AC}" sibTransId="{0ACD3D76-4B5B-4C95-B7B2-62CFA9C91D69}"/>
    <dgm:cxn modelId="{6F4D8C08-6957-410A-ABD4-6C0221CE2D5F}" type="presOf" srcId="{C90C8D9C-DA84-4422-B848-10FF042771BD}" destId="{2986F321-7D7A-4DA3-8FED-233595FF11D4}" srcOrd="0" destOrd="0" presId="urn:microsoft.com/office/officeart/2018/2/layout/IconCircleList"/>
    <dgm:cxn modelId="{3B91DE11-4D4A-462C-BDCD-3F7233AB7DFB}" type="presOf" srcId="{346E4E3F-1D35-40FD-B01B-A28CE58052A1}" destId="{F9B776BA-1E5D-423A-97B3-D00C45F8AD4A}" srcOrd="0" destOrd="0" presId="urn:microsoft.com/office/officeart/2018/2/layout/IconCircleList"/>
    <dgm:cxn modelId="{E752A554-E42B-4BBE-9B01-C58C2818E6CF}" srcId="{B4145F3D-7969-438D-841F-4CC6998586EC}" destId="{01B81437-7096-4BD5-A16D-277C92AB0F15}" srcOrd="1" destOrd="0" parTransId="{4BC25352-E9A7-40CE-B86D-2CB060A8221A}" sibTransId="{49EA7A1F-D298-40BD-AF81-892AC6647C02}"/>
    <dgm:cxn modelId="{5E812060-EF4F-46ED-961A-79A080F55EF5}" type="presOf" srcId="{712969F4-87D0-4BB7-A5F5-B7C9C7E8FF45}" destId="{FCA5624A-7B9E-40EC-87C1-CC243FA764B5}" srcOrd="0" destOrd="0" presId="urn:microsoft.com/office/officeart/2018/2/layout/IconCircleList"/>
    <dgm:cxn modelId="{DEA9E560-4E9A-457C-AC9F-C6AFC3DC3BFF}" type="presOf" srcId="{01B81437-7096-4BD5-A16D-277C92AB0F15}" destId="{12A8DBEF-92B1-47CC-94FD-936E00A017E2}" srcOrd="0" destOrd="0" presId="urn:microsoft.com/office/officeart/2018/2/layout/IconCircleList"/>
    <dgm:cxn modelId="{3D3BB78A-7E7F-486A-B15E-A066F5B28739}" srcId="{B4145F3D-7969-438D-841F-4CC6998586EC}" destId="{712969F4-87D0-4BB7-A5F5-B7C9C7E8FF45}" srcOrd="0" destOrd="0" parTransId="{3811C4A6-0BE0-40B9-8367-4AA1281B7960}" sibTransId="{346E4E3F-1D35-40FD-B01B-A28CE58052A1}"/>
    <dgm:cxn modelId="{D9113DA0-2A7F-463A-8D22-4259E06585BE}" type="presOf" srcId="{B4145F3D-7969-438D-841F-4CC6998586EC}" destId="{79EF3C60-4560-494F-971F-81BA2D7761BB}" srcOrd="0" destOrd="0" presId="urn:microsoft.com/office/officeart/2018/2/layout/IconCircleList"/>
    <dgm:cxn modelId="{F431E2C5-1762-43DC-8A9A-091454F16B30}" type="presOf" srcId="{49EA7A1F-D298-40BD-AF81-892AC6647C02}" destId="{371B649E-555B-4301-B2DE-7484668AB8BF}" srcOrd="0" destOrd="0" presId="urn:microsoft.com/office/officeart/2018/2/layout/IconCircleList"/>
    <dgm:cxn modelId="{7DED4AD9-F1FD-4940-8716-DCC0B9DBFE1F}" srcId="{B4145F3D-7969-438D-841F-4CC6998586EC}" destId="{D77A14F0-01DA-476E-883A-8A5EF57EFEB4}" srcOrd="2" destOrd="0" parTransId="{6DBA9C69-B53E-40FD-9DF8-039E69EB1671}" sibTransId="{2649B6D7-B4C2-4C9C-98E9-AC6F532ED66B}"/>
    <dgm:cxn modelId="{FE085FE7-A55B-4758-AF7C-A346D0F52D03}" type="presOf" srcId="{2649B6D7-B4C2-4C9C-98E9-AC6F532ED66B}" destId="{ED4D6C56-5AD8-4CA0-97E6-0BD8C4620F28}" srcOrd="0" destOrd="0" presId="urn:microsoft.com/office/officeart/2018/2/layout/IconCircleList"/>
    <dgm:cxn modelId="{019835F6-9A49-46B0-8BB3-99FD26BCD6EA}" type="presOf" srcId="{D77A14F0-01DA-476E-883A-8A5EF57EFEB4}" destId="{C79A0855-65C8-4F18-A04E-C7B918CBCF21}" srcOrd="0" destOrd="0" presId="urn:microsoft.com/office/officeart/2018/2/layout/IconCircleList"/>
    <dgm:cxn modelId="{88679349-93F8-45D5-B540-7092E5AF5EC8}" type="presParOf" srcId="{79EF3C60-4560-494F-971F-81BA2D7761BB}" destId="{40FC9CA0-B6B0-4679-8E2C-B1DD1E6951D7}" srcOrd="0" destOrd="0" presId="urn:microsoft.com/office/officeart/2018/2/layout/IconCircleList"/>
    <dgm:cxn modelId="{61A0D0C1-F8E5-475F-9F4E-3639E47F3ED9}" type="presParOf" srcId="{40FC9CA0-B6B0-4679-8E2C-B1DD1E6951D7}" destId="{B2F54348-964E-4B4A-B31B-E0661AF37960}" srcOrd="0" destOrd="0" presId="urn:microsoft.com/office/officeart/2018/2/layout/IconCircleList"/>
    <dgm:cxn modelId="{58E50090-A3AC-4B54-B07A-AB7D1495E9F6}" type="presParOf" srcId="{B2F54348-964E-4B4A-B31B-E0661AF37960}" destId="{6296A504-3B93-4240-915F-DC3822418CA7}" srcOrd="0" destOrd="0" presId="urn:microsoft.com/office/officeart/2018/2/layout/IconCircleList"/>
    <dgm:cxn modelId="{19E802F0-79C9-47ED-A449-71A925CFC5EC}" type="presParOf" srcId="{B2F54348-964E-4B4A-B31B-E0661AF37960}" destId="{EB9CC2C9-D805-466D-A304-D68B98C7B384}" srcOrd="1" destOrd="0" presId="urn:microsoft.com/office/officeart/2018/2/layout/IconCircleList"/>
    <dgm:cxn modelId="{F00E42BB-AC74-4D89-BBCB-C4DAD16E190A}" type="presParOf" srcId="{B2F54348-964E-4B4A-B31B-E0661AF37960}" destId="{73D581D9-5AE8-4F6F-B24F-08AF4BF82F99}" srcOrd="2" destOrd="0" presId="urn:microsoft.com/office/officeart/2018/2/layout/IconCircleList"/>
    <dgm:cxn modelId="{9DC33121-6E36-4C9B-BB24-985EDD86E7CE}" type="presParOf" srcId="{B2F54348-964E-4B4A-B31B-E0661AF37960}" destId="{FCA5624A-7B9E-40EC-87C1-CC243FA764B5}" srcOrd="3" destOrd="0" presId="urn:microsoft.com/office/officeart/2018/2/layout/IconCircleList"/>
    <dgm:cxn modelId="{5CF11467-1F28-4876-832D-B3DE3EF6D3DF}" type="presParOf" srcId="{40FC9CA0-B6B0-4679-8E2C-B1DD1E6951D7}" destId="{F9B776BA-1E5D-423A-97B3-D00C45F8AD4A}" srcOrd="1" destOrd="0" presId="urn:microsoft.com/office/officeart/2018/2/layout/IconCircleList"/>
    <dgm:cxn modelId="{4E600ACC-E6EB-473F-8A0B-217DC3744769}" type="presParOf" srcId="{40FC9CA0-B6B0-4679-8E2C-B1DD1E6951D7}" destId="{08CC5E7B-6B82-48F7-AC2D-14B1910549A0}" srcOrd="2" destOrd="0" presId="urn:microsoft.com/office/officeart/2018/2/layout/IconCircleList"/>
    <dgm:cxn modelId="{5ED1D45D-AD55-4865-9961-F73F286C0D39}" type="presParOf" srcId="{08CC5E7B-6B82-48F7-AC2D-14B1910549A0}" destId="{8456391A-0052-44F1-B3D6-6D57348B9F21}" srcOrd="0" destOrd="0" presId="urn:microsoft.com/office/officeart/2018/2/layout/IconCircleList"/>
    <dgm:cxn modelId="{B2CB7E0D-735A-46BF-B82E-4C1B05BEA215}" type="presParOf" srcId="{08CC5E7B-6B82-48F7-AC2D-14B1910549A0}" destId="{51155403-3EA3-4007-8596-E3DB729F4EC4}" srcOrd="1" destOrd="0" presId="urn:microsoft.com/office/officeart/2018/2/layout/IconCircleList"/>
    <dgm:cxn modelId="{A03E9896-3F1F-4345-A816-4CDF40810194}" type="presParOf" srcId="{08CC5E7B-6B82-48F7-AC2D-14B1910549A0}" destId="{805B49E1-48C6-407D-8D5D-8940BA1F7A28}" srcOrd="2" destOrd="0" presId="urn:microsoft.com/office/officeart/2018/2/layout/IconCircleList"/>
    <dgm:cxn modelId="{6CFC2824-E01A-49CC-B516-D130C8580EDA}" type="presParOf" srcId="{08CC5E7B-6B82-48F7-AC2D-14B1910549A0}" destId="{12A8DBEF-92B1-47CC-94FD-936E00A017E2}" srcOrd="3" destOrd="0" presId="urn:microsoft.com/office/officeart/2018/2/layout/IconCircleList"/>
    <dgm:cxn modelId="{01919B96-11BD-4119-AFE1-70DB048E0E68}" type="presParOf" srcId="{40FC9CA0-B6B0-4679-8E2C-B1DD1E6951D7}" destId="{371B649E-555B-4301-B2DE-7484668AB8BF}" srcOrd="3" destOrd="0" presId="urn:microsoft.com/office/officeart/2018/2/layout/IconCircleList"/>
    <dgm:cxn modelId="{197DF226-86D9-49C1-B8E8-0CAE1A5E2D95}" type="presParOf" srcId="{40FC9CA0-B6B0-4679-8E2C-B1DD1E6951D7}" destId="{6238A2B3-4E92-4EC5-B93F-1578BADE21E8}" srcOrd="4" destOrd="0" presId="urn:microsoft.com/office/officeart/2018/2/layout/IconCircleList"/>
    <dgm:cxn modelId="{54893C93-3B2D-442C-A5B4-6A9C4DF3E861}" type="presParOf" srcId="{6238A2B3-4E92-4EC5-B93F-1578BADE21E8}" destId="{81240576-0F45-49E4-BEA7-540C59BA2536}" srcOrd="0" destOrd="0" presId="urn:microsoft.com/office/officeart/2018/2/layout/IconCircleList"/>
    <dgm:cxn modelId="{B178F8BB-AAA9-41AF-BB25-4452229D0B8C}" type="presParOf" srcId="{6238A2B3-4E92-4EC5-B93F-1578BADE21E8}" destId="{827A4E11-D290-4C1B-874B-B9239C228CED}" srcOrd="1" destOrd="0" presId="urn:microsoft.com/office/officeart/2018/2/layout/IconCircleList"/>
    <dgm:cxn modelId="{F57AB030-5DEF-4490-80BB-F883AD49E9B6}" type="presParOf" srcId="{6238A2B3-4E92-4EC5-B93F-1578BADE21E8}" destId="{7D970793-BA8C-4AF3-82ED-714E9A9A8B0E}" srcOrd="2" destOrd="0" presId="urn:microsoft.com/office/officeart/2018/2/layout/IconCircleList"/>
    <dgm:cxn modelId="{7480D830-C031-400B-9E99-2429A26FAF7A}" type="presParOf" srcId="{6238A2B3-4E92-4EC5-B93F-1578BADE21E8}" destId="{C79A0855-65C8-4F18-A04E-C7B918CBCF21}" srcOrd="3" destOrd="0" presId="urn:microsoft.com/office/officeart/2018/2/layout/IconCircleList"/>
    <dgm:cxn modelId="{1A0EA05D-2D46-4BD4-8820-1E75D51C4A6E}" type="presParOf" srcId="{40FC9CA0-B6B0-4679-8E2C-B1DD1E6951D7}" destId="{ED4D6C56-5AD8-4CA0-97E6-0BD8C4620F28}" srcOrd="5" destOrd="0" presId="urn:microsoft.com/office/officeart/2018/2/layout/IconCircleList"/>
    <dgm:cxn modelId="{FF15FDF2-2BCA-4BB0-AAB4-1213E3127D1B}" type="presParOf" srcId="{40FC9CA0-B6B0-4679-8E2C-B1DD1E6951D7}" destId="{BF6CFED4-1A76-4538-90CF-69490B5A7BD9}" srcOrd="6" destOrd="0" presId="urn:microsoft.com/office/officeart/2018/2/layout/IconCircleList"/>
    <dgm:cxn modelId="{196CF865-694A-4B1C-83A3-2B014F0CE716}" type="presParOf" srcId="{BF6CFED4-1A76-4538-90CF-69490B5A7BD9}" destId="{FE6FF75E-7721-4D74-AEEF-9CDD754A3D1E}" srcOrd="0" destOrd="0" presId="urn:microsoft.com/office/officeart/2018/2/layout/IconCircleList"/>
    <dgm:cxn modelId="{BD83934A-F8BB-4468-9D09-B44341CBCCC1}" type="presParOf" srcId="{BF6CFED4-1A76-4538-90CF-69490B5A7BD9}" destId="{43E9FD21-871E-43AF-BFBA-31D0A3919413}" srcOrd="1" destOrd="0" presId="urn:microsoft.com/office/officeart/2018/2/layout/IconCircleList"/>
    <dgm:cxn modelId="{06056EAD-829E-4968-98CA-12A946B8F62D}" type="presParOf" srcId="{BF6CFED4-1A76-4538-90CF-69490B5A7BD9}" destId="{DC8423E4-51F4-4A56-951E-5318DC893F19}" srcOrd="2" destOrd="0" presId="urn:microsoft.com/office/officeart/2018/2/layout/IconCircleList"/>
    <dgm:cxn modelId="{3A03935E-81AA-4F22-9E8F-F48E34222462}" type="presParOf" srcId="{BF6CFED4-1A76-4538-90CF-69490B5A7BD9}" destId="{2986F321-7D7A-4DA3-8FED-233595FF11D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C2533-0D5C-43E6-89A1-ADE6265C15A0}"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2E4A02E3-12FA-4B31-9FAA-93691635B9C7}">
      <dgm:prSet/>
      <dgm:spPr/>
      <dgm:t>
        <a:bodyPr/>
        <a:lstStyle/>
        <a:p>
          <a:r>
            <a:rPr lang="en-US" b="0" i="0"/>
            <a:t>Aligned with the Key Stage 1 English curriculum. </a:t>
          </a:r>
          <a:endParaRPr lang="en-US"/>
        </a:p>
      </dgm:t>
    </dgm:pt>
    <dgm:pt modelId="{4C1341E0-3C95-4805-9A5E-05E88B7555FB}" type="parTrans" cxnId="{530ED163-07D6-4CB7-B7F5-3C4EBA2E48F6}">
      <dgm:prSet/>
      <dgm:spPr/>
      <dgm:t>
        <a:bodyPr/>
        <a:lstStyle/>
        <a:p>
          <a:endParaRPr lang="en-US"/>
        </a:p>
      </dgm:t>
    </dgm:pt>
    <dgm:pt modelId="{E92AE07F-8A90-49CD-A3C9-30D5DBE2FE0F}" type="sibTrans" cxnId="{530ED163-07D6-4CB7-B7F5-3C4EBA2E48F6}">
      <dgm:prSet/>
      <dgm:spPr/>
      <dgm:t>
        <a:bodyPr/>
        <a:lstStyle/>
        <a:p>
          <a:endParaRPr lang="en-US"/>
        </a:p>
      </dgm:t>
    </dgm:pt>
    <dgm:pt modelId="{06C52F61-5449-49D5-8904-222765234676}">
      <dgm:prSet/>
      <dgm:spPr/>
      <dgm:t>
        <a:bodyPr/>
        <a:lstStyle/>
        <a:p>
          <a:r>
            <a:rPr lang="en-US" b="0" i="0"/>
            <a:t>Reading comprehension: By analyzing story elements, students develop their ability to understand and interpret texts.</a:t>
          </a:r>
          <a:endParaRPr lang="en-US"/>
        </a:p>
      </dgm:t>
    </dgm:pt>
    <dgm:pt modelId="{CEDB9C89-E2BC-4F6E-8CA5-C523542DB1D8}" type="parTrans" cxnId="{C690B9C3-F814-48C1-ADD3-6578C91A7105}">
      <dgm:prSet/>
      <dgm:spPr/>
      <dgm:t>
        <a:bodyPr/>
        <a:lstStyle/>
        <a:p>
          <a:endParaRPr lang="en-US"/>
        </a:p>
      </dgm:t>
    </dgm:pt>
    <dgm:pt modelId="{B306CE0D-62F8-4FD9-B3C7-E50517DB066A}" type="sibTrans" cxnId="{C690B9C3-F814-48C1-ADD3-6578C91A7105}">
      <dgm:prSet/>
      <dgm:spPr/>
      <dgm:t>
        <a:bodyPr/>
        <a:lstStyle/>
        <a:p>
          <a:endParaRPr lang="en-US"/>
        </a:p>
      </dgm:t>
    </dgm:pt>
    <dgm:pt modelId="{58B86678-D0D1-4750-ABA9-CA1CEDA6FD3C}">
      <dgm:prSet/>
      <dgm:spPr/>
      <dgm:t>
        <a:bodyPr/>
        <a:lstStyle/>
        <a:p>
          <a:r>
            <a:rPr lang="en-US" b="0" i="0"/>
            <a:t>Story elements: Students learn about the fundamental components of a story, such as characters, settings, and plot.</a:t>
          </a:r>
          <a:endParaRPr lang="en-US"/>
        </a:p>
      </dgm:t>
    </dgm:pt>
    <dgm:pt modelId="{944434E8-EA07-4AD6-B5B8-2D6A2E01AC45}" type="parTrans" cxnId="{A6389401-3EFA-4BA8-93AB-D8A38751650B}">
      <dgm:prSet/>
      <dgm:spPr/>
      <dgm:t>
        <a:bodyPr/>
        <a:lstStyle/>
        <a:p>
          <a:endParaRPr lang="en-US"/>
        </a:p>
      </dgm:t>
    </dgm:pt>
    <dgm:pt modelId="{E68BB67B-5B82-4E1E-B51D-2C9516046E4E}" type="sibTrans" cxnId="{A6389401-3EFA-4BA8-93AB-D8A38751650B}">
      <dgm:prSet/>
      <dgm:spPr/>
      <dgm:t>
        <a:bodyPr/>
        <a:lstStyle/>
        <a:p>
          <a:endParaRPr lang="en-US"/>
        </a:p>
      </dgm:t>
    </dgm:pt>
    <dgm:pt modelId="{464EF36C-5B30-413E-AE12-1CDBED2CC057}">
      <dgm:prSet/>
      <dgm:spPr/>
      <dgm:t>
        <a:bodyPr/>
        <a:lstStyle/>
        <a:p>
          <a:r>
            <a:rPr lang="en-US" b="0" i="0"/>
            <a:t>Critical thinking: Through discussions and analysis, students enhance their critical thinking and analytical skills.</a:t>
          </a:r>
          <a:endParaRPr lang="en-US"/>
        </a:p>
      </dgm:t>
    </dgm:pt>
    <dgm:pt modelId="{4295E95D-6E10-412C-95FD-8DB6CAF66BCB}" type="parTrans" cxnId="{2C36398C-3F77-487D-A305-3696045762A3}">
      <dgm:prSet/>
      <dgm:spPr/>
      <dgm:t>
        <a:bodyPr/>
        <a:lstStyle/>
        <a:p>
          <a:endParaRPr lang="en-US"/>
        </a:p>
      </dgm:t>
    </dgm:pt>
    <dgm:pt modelId="{685899B8-16C1-4D6B-A058-BED873F173BA}" type="sibTrans" cxnId="{2C36398C-3F77-487D-A305-3696045762A3}">
      <dgm:prSet/>
      <dgm:spPr/>
      <dgm:t>
        <a:bodyPr/>
        <a:lstStyle/>
        <a:p>
          <a:endParaRPr lang="en-US"/>
        </a:p>
      </dgm:t>
    </dgm:pt>
    <dgm:pt modelId="{1DC385D2-66F9-034C-A9F3-7378B5D0DE58}" type="pres">
      <dgm:prSet presAssocID="{42DC2533-0D5C-43E6-89A1-ADE6265C15A0}" presName="hierChild1" presStyleCnt="0">
        <dgm:presLayoutVars>
          <dgm:orgChart val="1"/>
          <dgm:chPref val="1"/>
          <dgm:dir/>
          <dgm:animOne val="branch"/>
          <dgm:animLvl val="lvl"/>
          <dgm:resizeHandles/>
        </dgm:presLayoutVars>
      </dgm:prSet>
      <dgm:spPr/>
    </dgm:pt>
    <dgm:pt modelId="{0369A998-1C87-5940-828C-A44879BCB8C7}" type="pres">
      <dgm:prSet presAssocID="{2E4A02E3-12FA-4B31-9FAA-93691635B9C7}" presName="hierRoot1" presStyleCnt="0">
        <dgm:presLayoutVars>
          <dgm:hierBranch val="init"/>
        </dgm:presLayoutVars>
      </dgm:prSet>
      <dgm:spPr/>
    </dgm:pt>
    <dgm:pt modelId="{23C6EBD3-CE1A-2841-AEE6-5B0DAEBE3AC4}" type="pres">
      <dgm:prSet presAssocID="{2E4A02E3-12FA-4B31-9FAA-93691635B9C7}" presName="rootComposite1" presStyleCnt="0"/>
      <dgm:spPr/>
    </dgm:pt>
    <dgm:pt modelId="{2BFE0DEE-BCC3-5C47-A680-C3EA826BEFEE}" type="pres">
      <dgm:prSet presAssocID="{2E4A02E3-12FA-4B31-9FAA-93691635B9C7}" presName="rootText1" presStyleLbl="node0" presStyleIdx="0" presStyleCnt="1">
        <dgm:presLayoutVars>
          <dgm:chPref val="3"/>
        </dgm:presLayoutVars>
      </dgm:prSet>
      <dgm:spPr/>
    </dgm:pt>
    <dgm:pt modelId="{A493DA11-7B3D-2840-8AE9-98D3E8479471}" type="pres">
      <dgm:prSet presAssocID="{2E4A02E3-12FA-4B31-9FAA-93691635B9C7}" presName="rootConnector1" presStyleLbl="node1" presStyleIdx="0" presStyleCnt="0"/>
      <dgm:spPr/>
    </dgm:pt>
    <dgm:pt modelId="{98B5486A-FF16-0B48-ACBF-D6CD85E5DAD8}" type="pres">
      <dgm:prSet presAssocID="{2E4A02E3-12FA-4B31-9FAA-93691635B9C7}" presName="hierChild2" presStyleCnt="0"/>
      <dgm:spPr/>
    </dgm:pt>
    <dgm:pt modelId="{09B8B30B-E6FB-2743-91F0-48090B5788D1}" type="pres">
      <dgm:prSet presAssocID="{CEDB9C89-E2BC-4F6E-8CA5-C523542DB1D8}" presName="Name37" presStyleLbl="parChTrans1D2" presStyleIdx="0" presStyleCnt="3"/>
      <dgm:spPr/>
    </dgm:pt>
    <dgm:pt modelId="{CBFF874B-2266-CB44-ABCA-BD81FD1EFA20}" type="pres">
      <dgm:prSet presAssocID="{06C52F61-5449-49D5-8904-222765234676}" presName="hierRoot2" presStyleCnt="0">
        <dgm:presLayoutVars>
          <dgm:hierBranch val="init"/>
        </dgm:presLayoutVars>
      </dgm:prSet>
      <dgm:spPr/>
    </dgm:pt>
    <dgm:pt modelId="{53EB228F-439C-B74E-86B2-F8D6381A9961}" type="pres">
      <dgm:prSet presAssocID="{06C52F61-5449-49D5-8904-222765234676}" presName="rootComposite" presStyleCnt="0"/>
      <dgm:spPr/>
    </dgm:pt>
    <dgm:pt modelId="{EAAE2436-76FF-0A49-A595-7A96B20F656E}" type="pres">
      <dgm:prSet presAssocID="{06C52F61-5449-49D5-8904-222765234676}" presName="rootText" presStyleLbl="node2" presStyleIdx="0" presStyleCnt="3">
        <dgm:presLayoutVars>
          <dgm:chPref val="3"/>
        </dgm:presLayoutVars>
      </dgm:prSet>
      <dgm:spPr/>
    </dgm:pt>
    <dgm:pt modelId="{1A90E6F0-A20D-314B-B72F-F71DEA7ED1B4}" type="pres">
      <dgm:prSet presAssocID="{06C52F61-5449-49D5-8904-222765234676}" presName="rootConnector" presStyleLbl="node2" presStyleIdx="0" presStyleCnt="3"/>
      <dgm:spPr/>
    </dgm:pt>
    <dgm:pt modelId="{5806D768-1A52-1544-BADC-3DB6B2D45D81}" type="pres">
      <dgm:prSet presAssocID="{06C52F61-5449-49D5-8904-222765234676}" presName="hierChild4" presStyleCnt="0"/>
      <dgm:spPr/>
    </dgm:pt>
    <dgm:pt modelId="{5ACDEEAC-53FF-744F-AFD6-3C61047A4D2C}" type="pres">
      <dgm:prSet presAssocID="{06C52F61-5449-49D5-8904-222765234676}" presName="hierChild5" presStyleCnt="0"/>
      <dgm:spPr/>
    </dgm:pt>
    <dgm:pt modelId="{FBE3E536-B752-3748-BFB3-58E55E7CFF72}" type="pres">
      <dgm:prSet presAssocID="{944434E8-EA07-4AD6-B5B8-2D6A2E01AC45}" presName="Name37" presStyleLbl="parChTrans1D2" presStyleIdx="1" presStyleCnt="3"/>
      <dgm:spPr/>
    </dgm:pt>
    <dgm:pt modelId="{80496DA1-B73F-C44D-846D-2AD33399409B}" type="pres">
      <dgm:prSet presAssocID="{58B86678-D0D1-4750-ABA9-CA1CEDA6FD3C}" presName="hierRoot2" presStyleCnt="0">
        <dgm:presLayoutVars>
          <dgm:hierBranch val="init"/>
        </dgm:presLayoutVars>
      </dgm:prSet>
      <dgm:spPr/>
    </dgm:pt>
    <dgm:pt modelId="{8D8900EA-34A5-CF46-A66E-7C7E5F418383}" type="pres">
      <dgm:prSet presAssocID="{58B86678-D0D1-4750-ABA9-CA1CEDA6FD3C}" presName="rootComposite" presStyleCnt="0"/>
      <dgm:spPr/>
    </dgm:pt>
    <dgm:pt modelId="{1602285D-0516-AA45-8189-2BC8BA8F0FC6}" type="pres">
      <dgm:prSet presAssocID="{58B86678-D0D1-4750-ABA9-CA1CEDA6FD3C}" presName="rootText" presStyleLbl="node2" presStyleIdx="1" presStyleCnt="3">
        <dgm:presLayoutVars>
          <dgm:chPref val="3"/>
        </dgm:presLayoutVars>
      </dgm:prSet>
      <dgm:spPr/>
    </dgm:pt>
    <dgm:pt modelId="{EA1ECC6F-7126-2045-81C7-71FC137DE5C7}" type="pres">
      <dgm:prSet presAssocID="{58B86678-D0D1-4750-ABA9-CA1CEDA6FD3C}" presName="rootConnector" presStyleLbl="node2" presStyleIdx="1" presStyleCnt="3"/>
      <dgm:spPr/>
    </dgm:pt>
    <dgm:pt modelId="{A25C3EAD-C009-174A-B0E3-73E24F020249}" type="pres">
      <dgm:prSet presAssocID="{58B86678-D0D1-4750-ABA9-CA1CEDA6FD3C}" presName="hierChild4" presStyleCnt="0"/>
      <dgm:spPr/>
    </dgm:pt>
    <dgm:pt modelId="{BF63E75C-B0D9-2942-B093-922C01111125}" type="pres">
      <dgm:prSet presAssocID="{58B86678-D0D1-4750-ABA9-CA1CEDA6FD3C}" presName="hierChild5" presStyleCnt="0"/>
      <dgm:spPr/>
    </dgm:pt>
    <dgm:pt modelId="{3B579516-2CC2-8249-8B22-3C961CC1184F}" type="pres">
      <dgm:prSet presAssocID="{4295E95D-6E10-412C-95FD-8DB6CAF66BCB}" presName="Name37" presStyleLbl="parChTrans1D2" presStyleIdx="2" presStyleCnt="3"/>
      <dgm:spPr/>
    </dgm:pt>
    <dgm:pt modelId="{600F4E8C-5AA7-6740-A55A-290E5586DF9E}" type="pres">
      <dgm:prSet presAssocID="{464EF36C-5B30-413E-AE12-1CDBED2CC057}" presName="hierRoot2" presStyleCnt="0">
        <dgm:presLayoutVars>
          <dgm:hierBranch val="init"/>
        </dgm:presLayoutVars>
      </dgm:prSet>
      <dgm:spPr/>
    </dgm:pt>
    <dgm:pt modelId="{17305B26-BCBD-D24B-BEA7-CCBB0226ADBD}" type="pres">
      <dgm:prSet presAssocID="{464EF36C-5B30-413E-AE12-1CDBED2CC057}" presName="rootComposite" presStyleCnt="0"/>
      <dgm:spPr/>
    </dgm:pt>
    <dgm:pt modelId="{E78E80B0-4556-BA44-9D51-A377DE2868D0}" type="pres">
      <dgm:prSet presAssocID="{464EF36C-5B30-413E-AE12-1CDBED2CC057}" presName="rootText" presStyleLbl="node2" presStyleIdx="2" presStyleCnt="3">
        <dgm:presLayoutVars>
          <dgm:chPref val="3"/>
        </dgm:presLayoutVars>
      </dgm:prSet>
      <dgm:spPr/>
    </dgm:pt>
    <dgm:pt modelId="{E4A49CB9-9FD1-DC46-8702-7D02269B3217}" type="pres">
      <dgm:prSet presAssocID="{464EF36C-5B30-413E-AE12-1CDBED2CC057}" presName="rootConnector" presStyleLbl="node2" presStyleIdx="2" presStyleCnt="3"/>
      <dgm:spPr/>
    </dgm:pt>
    <dgm:pt modelId="{F0915BBB-DC29-A04D-B0D7-0FDE25B28666}" type="pres">
      <dgm:prSet presAssocID="{464EF36C-5B30-413E-AE12-1CDBED2CC057}" presName="hierChild4" presStyleCnt="0"/>
      <dgm:spPr/>
    </dgm:pt>
    <dgm:pt modelId="{DF4635E4-E745-0742-8D01-BE6A98B94240}" type="pres">
      <dgm:prSet presAssocID="{464EF36C-5B30-413E-AE12-1CDBED2CC057}" presName="hierChild5" presStyleCnt="0"/>
      <dgm:spPr/>
    </dgm:pt>
    <dgm:pt modelId="{B233B878-CF07-FA48-B2D0-2559BFADF495}" type="pres">
      <dgm:prSet presAssocID="{2E4A02E3-12FA-4B31-9FAA-93691635B9C7}" presName="hierChild3" presStyleCnt="0"/>
      <dgm:spPr/>
    </dgm:pt>
  </dgm:ptLst>
  <dgm:cxnLst>
    <dgm:cxn modelId="{A6389401-3EFA-4BA8-93AB-D8A38751650B}" srcId="{2E4A02E3-12FA-4B31-9FAA-93691635B9C7}" destId="{58B86678-D0D1-4750-ABA9-CA1CEDA6FD3C}" srcOrd="1" destOrd="0" parTransId="{944434E8-EA07-4AD6-B5B8-2D6A2E01AC45}" sibTransId="{E68BB67B-5B82-4E1E-B51D-2C9516046E4E}"/>
    <dgm:cxn modelId="{0B7AC212-E216-2A45-B53B-EDA0040D8D9F}" type="presOf" srcId="{CEDB9C89-E2BC-4F6E-8CA5-C523542DB1D8}" destId="{09B8B30B-E6FB-2743-91F0-48090B5788D1}" srcOrd="0" destOrd="0" presId="urn:microsoft.com/office/officeart/2005/8/layout/orgChart1"/>
    <dgm:cxn modelId="{3B19083E-8482-614C-AEDD-B6D79ECA6C81}" type="presOf" srcId="{944434E8-EA07-4AD6-B5B8-2D6A2E01AC45}" destId="{FBE3E536-B752-3748-BFB3-58E55E7CFF72}" srcOrd="0" destOrd="0" presId="urn:microsoft.com/office/officeart/2005/8/layout/orgChart1"/>
    <dgm:cxn modelId="{C98E8055-B9C2-EF41-8DE3-5DFE4F4B0D2B}" type="presOf" srcId="{464EF36C-5B30-413E-AE12-1CDBED2CC057}" destId="{E4A49CB9-9FD1-DC46-8702-7D02269B3217}" srcOrd="1" destOrd="0" presId="urn:microsoft.com/office/officeart/2005/8/layout/orgChart1"/>
    <dgm:cxn modelId="{530ED163-07D6-4CB7-B7F5-3C4EBA2E48F6}" srcId="{42DC2533-0D5C-43E6-89A1-ADE6265C15A0}" destId="{2E4A02E3-12FA-4B31-9FAA-93691635B9C7}" srcOrd="0" destOrd="0" parTransId="{4C1341E0-3C95-4805-9A5E-05E88B7555FB}" sibTransId="{E92AE07F-8A90-49CD-A3C9-30D5DBE2FE0F}"/>
    <dgm:cxn modelId="{2532E568-44C4-2D42-82A1-EB8612D3291B}" type="presOf" srcId="{06C52F61-5449-49D5-8904-222765234676}" destId="{1A90E6F0-A20D-314B-B72F-F71DEA7ED1B4}" srcOrd="1" destOrd="0" presId="urn:microsoft.com/office/officeart/2005/8/layout/orgChart1"/>
    <dgm:cxn modelId="{80491169-93C7-AD4A-BC59-3C429011A816}" type="presOf" srcId="{58B86678-D0D1-4750-ABA9-CA1CEDA6FD3C}" destId="{EA1ECC6F-7126-2045-81C7-71FC137DE5C7}" srcOrd="1" destOrd="0" presId="urn:microsoft.com/office/officeart/2005/8/layout/orgChart1"/>
    <dgm:cxn modelId="{557ED969-5699-3349-9A9D-275E863911B8}" type="presOf" srcId="{06C52F61-5449-49D5-8904-222765234676}" destId="{EAAE2436-76FF-0A49-A595-7A96B20F656E}" srcOrd="0" destOrd="0" presId="urn:microsoft.com/office/officeart/2005/8/layout/orgChart1"/>
    <dgm:cxn modelId="{53629288-8570-374E-9978-0828EFE017F1}" type="presOf" srcId="{4295E95D-6E10-412C-95FD-8DB6CAF66BCB}" destId="{3B579516-2CC2-8249-8B22-3C961CC1184F}" srcOrd="0" destOrd="0" presId="urn:microsoft.com/office/officeart/2005/8/layout/orgChart1"/>
    <dgm:cxn modelId="{2C36398C-3F77-487D-A305-3696045762A3}" srcId="{2E4A02E3-12FA-4B31-9FAA-93691635B9C7}" destId="{464EF36C-5B30-413E-AE12-1CDBED2CC057}" srcOrd="2" destOrd="0" parTransId="{4295E95D-6E10-412C-95FD-8DB6CAF66BCB}" sibTransId="{685899B8-16C1-4D6B-A058-BED873F173BA}"/>
    <dgm:cxn modelId="{7FDE7FA3-9BB0-A149-BA49-E1C411940DEB}" type="presOf" srcId="{58B86678-D0D1-4750-ABA9-CA1CEDA6FD3C}" destId="{1602285D-0516-AA45-8189-2BC8BA8F0FC6}" srcOrd="0" destOrd="0" presId="urn:microsoft.com/office/officeart/2005/8/layout/orgChart1"/>
    <dgm:cxn modelId="{10FC36A7-0314-B34F-AE47-2F04E5DA3A55}" type="presOf" srcId="{42DC2533-0D5C-43E6-89A1-ADE6265C15A0}" destId="{1DC385D2-66F9-034C-A9F3-7378B5D0DE58}" srcOrd="0" destOrd="0" presId="urn:microsoft.com/office/officeart/2005/8/layout/orgChart1"/>
    <dgm:cxn modelId="{C690B9C3-F814-48C1-ADD3-6578C91A7105}" srcId="{2E4A02E3-12FA-4B31-9FAA-93691635B9C7}" destId="{06C52F61-5449-49D5-8904-222765234676}" srcOrd="0" destOrd="0" parTransId="{CEDB9C89-E2BC-4F6E-8CA5-C523542DB1D8}" sibTransId="{B306CE0D-62F8-4FD9-B3C7-E50517DB066A}"/>
    <dgm:cxn modelId="{CF411CC7-9861-F440-B487-97B63A26260F}" type="presOf" srcId="{2E4A02E3-12FA-4B31-9FAA-93691635B9C7}" destId="{2BFE0DEE-BCC3-5C47-A680-C3EA826BEFEE}" srcOrd="0" destOrd="0" presId="urn:microsoft.com/office/officeart/2005/8/layout/orgChart1"/>
    <dgm:cxn modelId="{BF0B11D0-F51D-D949-967F-FC0CB35F5590}" type="presOf" srcId="{464EF36C-5B30-413E-AE12-1CDBED2CC057}" destId="{E78E80B0-4556-BA44-9D51-A377DE2868D0}" srcOrd="0" destOrd="0" presId="urn:microsoft.com/office/officeart/2005/8/layout/orgChart1"/>
    <dgm:cxn modelId="{37E975E2-3D68-6845-88C2-9BC680F510DD}" type="presOf" srcId="{2E4A02E3-12FA-4B31-9FAA-93691635B9C7}" destId="{A493DA11-7B3D-2840-8AE9-98D3E8479471}" srcOrd="1" destOrd="0" presId="urn:microsoft.com/office/officeart/2005/8/layout/orgChart1"/>
    <dgm:cxn modelId="{1F99E9AC-1BEA-D442-9AA4-77C78AAD5A79}" type="presParOf" srcId="{1DC385D2-66F9-034C-A9F3-7378B5D0DE58}" destId="{0369A998-1C87-5940-828C-A44879BCB8C7}" srcOrd="0" destOrd="0" presId="urn:microsoft.com/office/officeart/2005/8/layout/orgChart1"/>
    <dgm:cxn modelId="{33A44BD5-4476-394F-AE46-F8381570185A}" type="presParOf" srcId="{0369A998-1C87-5940-828C-A44879BCB8C7}" destId="{23C6EBD3-CE1A-2841-AEE6-5B0DAEBE3AC4}" srcOrd="0" destOrd="0" presId="urn:microsoft.com/office/officeart/2005/8/layout/orgChart1"/>
    <dgm:cxn modelId="{60F73899-94AB-CC4D-9404-3A05B0CA3DC9}" type="presParOf" srcId="{23C6EBD3-CE1A-2841-AEE6-5B0DAEBE3AC4}" destId="{2BFE0DEE-BCC3-5C47-A680-C3EA826BEFEE}" srcOrd="0" destOrd="0" presId="urn:microsoft.com/office/officeart/2005/8/layout/orgChart1"/>
    <dgm:cxn modelId="{80C7D1D5-A25A-A148-BB21-8DC2B92E87C9}" type="presParOf" srcId="{23C6EBD3-CE1A-2841-AEE6-5B0DAEBE3AC4}" destId="{A493DA11-7B3D-2840-8AE9-98D3E8479471}" srcOrd="1" destOrd="0" presId="urn:microsoft.com/office/officeart/2005/8/layout/orgChart1"/>
    <dgm:cxn modelId="{3B167D57-54D9-B049-89F2-BB68240DB343}" type="presParOf" srcId="{0369A998-1C87-5940-828C-A44879BCB8C7}" destId="{98B5486A-FF16-0B48-ACBF-D6CD85E5DAD8}" srcOrd="1" destOrd="0" presId="urn:microsoft.com/office/officeart/2005/8/layout/orgChart1"/>
    <dgm:cxn modelId="{6F36FAAC-3766-E447-AD68-E12D3A55D718}" type="presParOf" srcId="{98B5486A-FF16-0B48-ACBF-D6CD85E5DAD8}" destId="{09B8B30B-E6FB-2743-91F0-48090B5788D1}" srcOrd="0" destOrd="0" presId="urn:microsoft.com/office/officeart/2005/8/layout/orgChart1"/>
    <dgm:cxn modelId="{73C1EEB6-CA72-744A-B64D-B21F2D4C202C}" type="presParOf" srcId="{98B5486A-FF16-0B48-ACBF-D6CD85E5DAD8}" destId="{CBFF874B-2266-CB44-ABCA-BD81FD1EFA20}" srcOrd="1" destOrd="0" presId="urn:microsoft.com/office/officeart/2005/8/layout/orgChart1"/>
    <dgm:cxn modelId="{F879C246-8FB4-0741-8393-295E41D751C1}" type="presParOf" srcId="{CBFF874B-2266-CB44-ABCA-BD81FD1EFA20}" destId="{53EB228F-439C-B74E-86B2-F8D6381A9961}" srcOrd="0" destOrd="0" presId="urn:microsoft.com/office/officeart/2005/8/layout/orgChart1"/>
    <dgm:cxn modelId="{7725EED2-E100-6A4E-9D9B-838A1C910AB0}" type="presParOf" srcId="{53EB228F-439C-B74E-86B2-F8D6381A9961}" destId="{EAAE2436-76FF-0A49-A595-7A96B20F656E}" srcOrd="0" destOrd="0" presId="urn:microsoft.com/office/officeart/2005/8/layout/orgChart1"/>
    <dgm:cxn modelId="{53B13787-9161-2C44-B73D-017C38A26468}" type="presParOf" srcId="{53EB228F-439C-B74E-86B2-F8D6381A9961}" destId="{1A90E6F0-A20D-314B-B72F-F71DEA7ED1B4}" srcOrd="1" destOrd="0" presId="urn:microsoft.com/office/officeart/2005/8/layout/orgChart1"/>
    <dgm:cxn modelId="{3ED02BAF-A373-F643-9E86-FC4CC8664F9B}" type="presParOf" srcId="{CBFF874B-2266-CB44-ABCA-BD81FD1EFA20}" destId="{5806D768-1A52-1544-BADC-3DB6B2D45D81}" srcOrd="1" destOrd="0" presId="urn:microsoft.com/office/officeart/2005/8/layout/orgChart1"/>
    <dgm:cxn modelId="{86B1175B-AC14-8A4E-912A-D9FD7308AB47}" type="presParOf" srcId="{CBFF874B-2266-CB44-ABCA-BD81FD1EFA20}" destId="{5ACDEEAC-53FF-744F-AFD6-3C61047A4D2C}" srcOrd="2" destOrd="0" presId="urn:microsoft.com/office/officeart/2005/8/layout/orgChart1"/>
    <dgm:cxn modelId="{4D0923E9-EE6D-B144-B309-80997E579C6D}" type="presParOf" srcId="{98B5486A-FF16-0B48-ACBF-D6CD85E5DAD8}" destId="{FBE3E536-B752-3748-BFB3-58E55E7CFF72}" srcOrd="2" destOrd="0" presId="urn:microsoft.com/office/officeart/2005/8/layout/orgChart1"/>
    <dgm:cxn modelId="{3548349A-8AEC-604F-B9B2-3F08FE644A4B}" type="presParOf" srcId="{98B5486A-FF16-0B48-ACBF-D6CD85E5DAD8}" destId="{80496DA1-B73F-C44D-846D-2AD33399409B}" srcOrd="3" destOrd="0" presId="urn:microsoft.com/office/officeart/2005/8/layout/orgChart1"/>
    <dgm:cxn modelId="{6046BCA0-09DA-3C4A-BBCE-B7802F7ED734}" type="presParOf" srcId="{80496DA1-B73F-C44D-846D-2AD33399409B}" destId="{8D8900EA-34A5-CF46-A66E-7C7E5F418383}" srcOrd="0" destOrd="0" presId="urn:microsoft.com/office/officeart/2005/8/layout/orgChart1"/>
    <dgm:cxn modelId="{86106B48-8B7A-7144-9C69-CD4E4CEFF58D}" type="presParOf" srcId="{8D8900EA-34A5-CF46-A66E-7C7E5F418383}" destId="{1602285D-0516-AA45-8189-2BC8BA8F0FC6}" srcOrd="0" destOrd="0" presId="urn:microsoft.com/office/officeart/2005/8/layout/orgChart1"/>
    <dgm:cxn modelId="{91370BA3-38C3-9E43-9C49-99EBD0645E69}" type="presParOf" srcId="{8D8900EA-34A5-CF46-A66E-7C7E5F418383}" destId="{EA1ECC6F-7126-2045-81C7-71FC137DE5C7}" srcOrd="1" destOrd="0" presId="urn:microsoft.com/office/officeart/2005/8/layout/orgChart1"/>
    <dgm:cxn modelId="{7EAEA290-650D-8A4C-8917-BDD21A4393C9}" type="presParOf" srcId="{80496DA1-B73F-C44D-846D-2AD33399409B}" destId="{A25C3EAD-C009-174A-B0E3-73E24F020249}" srcOrd="1" destOrd="0" presId="urn:microsoft.com/office/officeart/2005/8/layout/orgChart1"/>
    <dgm:cxn modelId="{393A3B53-2820-2743-A542-FA6C600814B0}" type="presParOf" srcId="{80496DA1-B73F-C44D-846D-2AD33399409B}" destId="{BF63E75C-B0D9-2942-B093-922C01111125}" srcOrd="2" destOrd="0" presId="urn:microsoft.com/office/officeart/2005/8/layout/orgChart1"/>
    <dgm:cxn modelId="{8DF1A2DD-EB08-A841-A5ED-71E7D1F70B95}" type="presParOf" srcId="{98B5486A-FF16-0B48-ACBF-D6CD85E5DAD8}" destId="{3B579516-2CC2-8249-8B22-3C961CC1184F}" srcOrd="4" destOrd="0" presId="urn:microsoft.com/office/officeart/2005/8/layout/orgChart1"/>
    <dgm:cxn modelId="{06A13F76-11BA-F84C-8355-6B503B5D65CD}" type="presParOf" srcId="{98B5486A-FF16-0B48-ACBF-D6CD85E5DAD8}" destId="{600F4E8C-5AA7-6740-A55A-290E5586DF9E}" srcOrd="5" destOrd="0" presId="urn:microsoft.com/office/officeart/2005/8/layout/orgChart1"/>
    <dgm:cxn modelId="{BE0F3F4D-010E-5040-A8D1-4F90595D27FE}" type="presParOf" srcId="{600F4E8C-5AA7-6740-A55A-290E5586DF9E}" destId="{17305B26-BCBD-D24B-BEA7-CCBB0226ADBD}" srcOrd="0" destOrd="0" presId="urn:microsoft.com/office/officeart/2005/8/layout/orgChart1"/>
    <dgm:cxn modelId="{3B92FC29-D24B-4049-8A4C-2BDD62C8A6EC}" type="presParOf" srcId="{17305B26-BCBD-D24B-BEA7-CCBB0226ADBD}" destId="{E78E80B0-4556-BA44-9D51-A377DE2868D0}" srcOrd="0" destOrd="0" presId="urn:microsoft.com/office/officeart/2005/8/layout/orgChart1"/>
    <dgm:cxn modelId="{8A3FACDB-D5F6-9740-B6AC-220190C8A4C3}" type="presParOf" srcId="{17305B26-BCBD-D24B-BEA7-CCBB0226ADBD}" destId="{E4A49CB9-9FD1-DC46-8702-7D02269B3217}" srcOrd="1" destOrd="0" presId="urn:microsoft.com/office/officeart/2005/8/layout/orgChart1"/>
    <dgm:cxn modelId="{9A740926-B438-0C47-B716-26A8EDA99594}" type="presParOf" srcId="{600F4E8C-5AA7-6740-A55A-290E5586DF9E}" destId="{F0915BBB-DC29-A04D-B0D7-0FDE25B28666}" srcOrd="1" destOrd="0" presId="urn:microsoft.com/office/officeart/2005/8/layout/orgChart1"/>
    <dgm:cxn modelId="{3EBBF416-9170-144A-99D6-C3005713D3A2}" type="presParOf" srcId="{600F4E8C-5AA7-6740-A55A-290E5586DF9E}" destId="{DF4635E4-E745-0742-8D01-BE6A98B94240}" srcOrd="2" destOrd="0" presId="urn:microsoft.com/office/officeart/2005/8/layout/orgChart1"/>
    <dgm:cxn modelId="{45FB61E5-05AD-414F-893E-171BF8FF7400}" type="presParOf" srcId="{0369A998-1C87-5940-828C-A44879BCB8C7}" destId="{B233B878-CF07-FA48-B2D0-2559BFADF495}"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433B3F-CB6B-4DC8-9944-B53B9AF2925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0CBB163F-6985-4FD1-9518-C29E7A059F1D}">
      <dgm:prSet/>
      <dgm:spPr/>
      <dgm:t>
        <a:bodyPr/>
        <a:lstStyle/>
        <a:p>
          <a:r>
            <a:rPr lang="en-US"/>
            <a:t>Observation: We will observe student participation and engagement during class discussions and activities.</a:t>
          </a:r>
        </a:p>
      </dgm:t>
    </dgm:pt>
    <dgm:pt modelId="{2B6514CC-397D-41E2-9B79-78928762A837}" type="parTrans" cxnId="{28F1FFFD-6556-418F-B231-60748379FECB}">
      <dgm:prSet/>
      <dgm:spPr/>
      <dgm:t>
        <a:bodyPr/>
        <a:lstStyle/>
        <a:p>
          <a:endParaRPr lang="en-US"/>
        </a:p>
      </dgm:t>
    </dgm:pt>
    <dgm:pt modelId="{9A46FAB2-E9DE-45B8-9E52-7CBF21883AB9}" type="sibTrans" cxnId="{28F1FFFD-6556-418F-B231-60748379FECB}">
      <dgm:prSet/>
      <dgm:spPr/>
      <dgm:t>
        <a:bodyPr/>
        <a:lstStyle/>
        <a:p>
          <a:endParaRPr lang="en-US"/>
        </a:p>
      </dgm:t>
    </dgm:pt>
    <dgm:pt modelId="{640887DB-A7B9-49B2-BED3-31B9E0A8229D}">
      <dgm:prSet/>
      <dgm:spPr/>
      <dgm:t>
        <a:bodyPr/>
        <a:lstStyle/>
        <a:p>
          <a:r>
            <a:rPr lang="en-US"/>
            <a:t>Informal questioning: We will ask questions to assess students’ understanding of story elements.</a:t>
          </a:r>
        </a:p>
      </dgm:t>
    </dgm:pt>
    <dgm:pt modelId="{26A1FB15-F965-44EF-9813-4A8C8D7910F1}" type="parTrans" cxnId="{1F47FA17-8F8C-4044-8624-FDD62A621038}">
      <dgm:prSet/>
      <dgm:spPr/>
      <dgm:t>
        <a:bodyPr/>
        <a:lstStyle/>
        <a:p>
          <a:endParaRPr lang="en-US"/>
        </a:p>
      </dgm:t>
    </dgm:pt>
    <dgm:pt modelId="{E994DFD3-4A1A-4248-BE02-903B1D515930}" type="sibTrans" cxnId="{1F47FA17-8F8C-4044-8624-FDD62A621038}">
      <dgm:prSet/>
      <dgm:spPr/>
      <dgm:t>
        <a:bodyPr/>
        <a:lstStyle/>
        <a:p>
          <a:endParaRPr lang="en-US"/>
        </a:p>
      </dgm:t>
    </dgm:pt>
    <dgm:pt modelId="{8FB270AF-F02F-49FD-8A8A-A2A8164B8F43}">
      <dgm:prSet/>
      <dgm:spPr/>
      <dgm:t>
        <a:bodyPr/>
        <a:lstStyle/>
        <a:p>
          <a:r>
            <a:rPr lang="en-US"/>
            <a:t>Review and assessment: We will review and assess written responses and classwork to gauge comprehension and critical thinking skills.</a:t>
          </a:r>
        </a:p>
      </dgm:t>
    </dgm:pt>
    <dgm:pt modelId="{C441D8A1-8C3C-413B-B4AD-9C876BF2F50A}" type="parTrans" cxnId="{15EDB199-78EC-409C-B919-04A18CEECE3A}">
      <dgm:prSet/>
      <dgm:spPr/>
      <dgm:t>
        <a:bodyPr/>
        <a:lstStyle/>
        <a:p>
          <a:endParaRPr lang="en-US"/>
        </a:p>
      </dgm:t>
    </dgm:pt>
    <dgm:pt modelId="{FC6460BA-D407-4423-A0F0-C5FE08D91E05}" type="sibTrans" cxnId="{15EDB199-78EC-409C-B919-04A18CEECE3A}">
      <dgm:prSet/>
      <dgm:spPr/>
      <dgm:t>
        <a:bodyPr/>
        <a:lstStyle/>
        <a:p>
          <a:endParaRPr lang="en-US"/>
        </a:p>
      </dgm:t>
    </dgm:pt>
    <dgm:pt modelId="{0EE4D061-3BEA-40C3-91B5-74794A241DD6}" type="pres">
      <dgm:prSet presAssocID="{59433B3F-CB6B-4DC8-9944-B53B9AF29256}" presName="root" presStyleCnt="0">
        <dgm:presLayoutVars>
          <dgm:dir/>
          <dgm:resizeHandles val="exact"/>
        </dgm:presLayoutVars>
      </dgm:prSet>
      <dgm:spPr/>
    </dgm:pt>
    <dgm:pt modelId="{07807BB0-93A1-4D1B-A622-C47DBA3C7735}" type="pres">
      <dgm:prSet presAssocID="{0CBB163F-6985-4FD1-9518-C29E7A059F1D}" presName="compNode" presStyleCnt="0"/>
      <dgm:spPr/>
    </dgm:pt>
    <dgm:pt modelId="{63A95C69-9A57-4BFC-AFCB-E7264C212508}" type="pres">
      <dgm:prSet presAssocID="{0CBB163F-6985-4FD1-9518-C29E7A059F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97381C1-9ABA-41DE-910F-2FB40EDFA0A4}" type="pres">
      <dgm:prSet presAssocID="{0CBB163F-6985-4FD1-9518-C29E7A059F1D}" presName="spaceRect" presStyleCnt="0"/>
      <dgm:spPr/>
    </dgm:pt>
    <dgm:pt modelId="{35CA5766-F686-4FD3-9DD9-AD6434315CFC}" type="pres">
      <dgm:prSet presAssocID="{0CBB163F-6985-4FD1-9518-C29E7A059F1D}" presName="textRect" presStyleLbl="revTx" presStyleIdx="0" presStyleCnt="3">
        <dgm:presLayoutVars>
          <dgm:chMax val="1"/>
          <dgm:chPref val="1"/>
        </dgm:presLayoutVars>
      </dgm:prSet>
      <dgm:spPr/>
    </dgm:pt>
    <dgm:pt modelId="{E1A6366D-DDDB-4EF0-8E1A-AF4DE406692B}" type="pres">
      <dgm:prSet presAssocID="{9A46FAB2-E9DE-45B8-9E52-7CBF21883AB9}" presName="sibTrans" presStyleCnt="0"/>
      <dgm:spPr/>
    </dgm:pt>
    <dgm:pt modelId="{10E05351-8917-45DD-B447-B2E58E82CE72}" type="pres">
      <dgm:prSet presAssocID="{640887DB-A7B9-49B2-BED3-31B9E0A8229D}" presName="compNode" presStyleCnt="0"/>
      <dgm:spPr/>
    </dgm:pt>
    <dgm:pt modelId="{AD785398-8728-43BC-8239-C6A510D9E2E8}" type="pres">
      <dgm:prSet presAssocID="{640887DB-A7B9-49B2-BED3-31B9E0A8229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42C9EEF5-6C10-422A-8B4B-25E16F43193F}" type="pres">
      <dgm:prSet presAssocID="{640887DB-A7B9-49B2-BED3-31B9E0A8229D}" presName="spaceRect" presStyleCnt="0"/>
      <dgm:spPr/>
    </dgm:pt>
    <dgm:pt modelId="{F1AC82CC-F92F-4317-981C-BDCDA19FD6C8}" type="pres">
      <dgm:prSet presAssocID="{640887DB-A7B9-49B2-BED3-31B9E0A8229D}" presName="textRect" presStyleLbl="revTx" presStyleIdx="1" presStyleCnt="3">
        <dgm:presLayoutVars>
          <dgm:chMax val="1"/>
          <dgm:chPref val="1"/>
        </dgm:presLayoutVars>
      </dgm:prSet>
      <dgm:spPr/>
    </dgm:pt>
    <dgm:pt modelId="{4C7ADFB8-F403-418B-9001-6D8C1C5BE0FE}" type="pres">
      <dgm:prSet presAssocID="{E994DFD3-4A1A-4248-BE02-903B1D515930}" presName="sibTrans" presStyleCnt="0"/>
      <dgm:spPr/>
    </dgm:pt>
    <dgm:pt modelId="{B88EF261-CB00-48E0-A834-A6A77ADAFBE3}" type="pres">
      <dgm:prSet presAssocID="{8FB270AF-F02F-49FD-8A8A-A2A8164B8F43}" presName="compNode" presStyleCnt="0"/>
      <dgm:spPr/>
    </dgm:pt>
    <dgm:pt modelId="{245D0C08-1D7B-41B8-9317-00855D635E47}" type="pres">
      <dgm:prSet presAssocID="{8FB270AF-F02F-49FD-8A8A-A2A8164B8F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DEEFA4B1-35FA-4D34-9046-486D98648F7C}" type="pres">
      <dgm:prSet presAssocID="{8FB270AF-F02F-49FD-8A8A-A2A8164B8F43}" presName="spaceRect" presStyleCnt="0"/>
      <dgm:spPr/>
    </dgm:pt>
    <dgm:pt modelId="{D51EAE9C-B5D0-4EAA-8D45-F6FE32949E27}" type="pres">
      <dgm:prSet presAssocID="{8FB270AF-F02F-49FD-8A8A-A2A8164B8F43}" presName="textRect" presStyleLbl="revTx" presStyleIdx="2" presStyleCnt="3">
        <dgm:presLayoutVars>
          <dgm:chMax val="1"/>
          <dgm:chPref val="1"/>
        </dgm:presLayoutVars>
      </dgm:prSet>
      <dgm:spPr/>
    </dgm:pt>
  </dgm:ptLst>
  <dgm:cxnLst>
    <dgm:cxn modelId="{47B11208-C44F-4E48-8B5B-3EC05E47F584}" type="presOf" srcId="{59433B3F-CB6B-4DC8-9944-B53B9AF29256}" destId="{0EE4D061-3BEA-40C3-91B5-74794A241DD6}" srcOrd="0" destOrd="0" presId="urn:microsoft.com/office/officeart/2018/2/layout/IconLabelList"/>
    <dgm:cxn modelId="{1F47FA17-8F8C-4044-8624-FDD62A621038}" srcId="{59433B3F-CB6B-4DC8-9944-B53B9AF29256}" destId="{640887DB-A7B9-49B2-BED3-31B9E0A8229D}" srcOrd="1" destOrd="0" parTransId="{26A1FB15-F965-44EF-9813-4A8C8D7910F1}" sibTransId="{E994DFD3-4A1A-4248-BE02-903B1D515930}"/>
    <dgm:cxn modelId="{15EDB199-78EC-409C-B919-04A18CEECE3A}" srcId="{59433B3F-CB6B-4DC8-9944-B53B9AF29256}" destId="{8FB270AF-F02F-49FD-8A8A-A2A8164B8F43}" srcOrd="2" destOrd="0" parTransId="{C441D8A1-8C3C-413B-B4AD-9C876BF2F50A}" sibTransId="{FC6460BA-D407-4423-A0F0-C5FE08D91E05}"/>
    <dgm:cxn modelId="{65D0CA9E-E177-4315-AC9A-5FFD653515E8}" type="presOf" srcId="{640887DB-A7B9-49B2-BED3-31B9E0A8229D}" destId="{F1AC82CC-F92F-4317-981C-BDCDA19FD6C8}" srcOrd="0" destOrd="0" presId="urn:microsoft.com/office/officeart/2018/2/layout/IconLabelList"/>
    <dgm:cxn modelId="{4B26ADB8-7D04-492D-863D-94F754ECAECB}" type="presOf" srcId="{8FB270AF-F02F-49FD-8A8A-A2A8164B8F43}" destId="{D51EAE9C-B5D0-4EAA-8D45-F6FE32949E27}" srcOrd="0" destOrd="0" presId="urn:microsoft.com/office/officeart/2018/2/layout/IconLabelList"/>
    <dgm:cxn modelId="{8CF022C0-B4E6-45EB-81BA-55B3A7088496}" type="presOf" srcId="{0CBB163F-6985-4FD1-9518-C29E7A059F1D}" destId="{35CA5766-F686-4FD3-9DD9-AD6434315CFC}" srcOrd="0" destOrd="0" presId="urn:microsoft.com/office/officeart/2018/2/layout/IconLabelList"/>
    <dgm:cxn modelId="{28F1FFFD-6556-418F-B231-60748379FECB}" srcId="{59433B3F-CB6B-4DC8-9944-B53B9AF29256}" destId="{0CBB163F-6985-4FD1-9518-C29E7A059F1D}" srcOrd="0" destOrd="0" parTransId="{2B6514CC-397D-41E2-9B79-78928762A837}" sibTransId="{9A46FAB2-E9DE-45B8-9E52-7CBF21883AB9}"/>
    <dgm:cxn modelId="{ABF1CEB3-69E8-49AC-9A19-53F7C27A0183}" type="presParOf" srcId="{0EE4D061-3BEA-40C3-91B5-74794A241DD6}" destId="{07807BB0-93A1-4D1B-A622-C47DBA3C7735}" srcOrd="0" destOrd="0" presId="urn:microsoft.com/office/officeart/2018/2/layout/IconLabelList"/>
    <dgm:cxn modelId="{4EC0D2E5-3D4F-4180-99F9-BCDF4242CAFC}" type="presParOf" srcId="{07807BB0-93A1-4D1B-A622-C47DBA3C7735}" destId="{63A95C69-9A57-4BFC-AFCB-E7264C212508}" srcOrd="0" destOrd="0" presId="urn:microsoft.com/office/officeart/2018/2/layout/IconLabelList"/>
    <dgm:cxn modelId="{44A9D852-8546-47E6-9E1D-3C261FBB551A}" type="presParOf" srcId="{07807BB0-93A1-4D1B-A622-C47DBA3C7735}" destId="{697381C1-9ABA-41DE-910F-2FB40EDFA0A4}" srcOrd="1" destOrd="0" presId="urn:microsoft.com/office/officeart/2018/2/layout/IconLabelList"/>
    <dgm:cxn modelId="{C8DB54AA-223E-41CB-B215-4BA5A29AC772}" type="presParOf" srcId="{07807BB0-93A1-4D1B-A622-C47DBA3C7735}" destId="{35CA5766-F686-4FD3-9DD9-AD6434315CFC}" srcOrd="2" destOrd="0" presId="urn:microsoft.com/office/officeart/2018/2/layout/IconLabelList"/>
    <dgm:cxn modelId="{818D3DBF-384F-424A-BB51-8AADC3682CA5}" type="presParOf" srcId="{0EE4D061-3BEA-40C3-91B5-74794A241DD6}" destId="{E1A6366D-DDDB-4EF0-8E1A-AF4DE406692B}" srcOrd="1" destOrd="0" presId="urn:microsoft.com/office/officeart/2018/2/layout/IconLabelList"/>
    <dgm:cxn modelId="{A791EED1-1486-4FF8-9787-476BEF594583}" type="presParOf" srcId="{0EE4D061-3BEA-40C3-91B5-74794A241DD6}" destId="{10E05351-8917-45DD-B447-B2E58E82CE72}" srcOrd="2" destOrd="0" presId="urn:microsoft.com/office/officeart/2018/2/layout/IconLabelList"/>
    <dgm:cxn modelId="{31930953-4ACA-4724-ADB3-E5C2C8650B40}" type="presParOf" srcId="{10E05351-8917-45DD-B447-B2E58E82CE72}" destId="{AD785398-8728-43BC-8239-C6A510D9E2E8}" srcOrd="0" destOrd="0" presId="urn:microsoft.com/office/officeart/2018/2/layout/IconLabelList"/>
    <dgm:cxn modelId="{1C7573DB-BF95-45BA-9990-CE293C427AF2}" type="presParOf" srcId="{10E05351-8917-45DD-B447-B2E58E82CE72}" destId="{42C9EEF5-6C10-422A-8B4B-25E16F43193F}" srcOrd="1" destOrd="0" presId="urn:microsoft.com/office/officeart/2018/2/layout/IconLabelList"/>
    <dgm:cxn modelId="{6A598D95-83CF-4D66-A9E2-6103D058C439}" type="presParOf" srcId="{10E05351-8917-45DD-B447-B2E58E82CE72}" destId="{F1AC82CC-F92F-4317-981C-BDCDA19FD6C8}" srcOrd="2" destOrd="0" presId="urn:microsoft.com/office/officeart/2018/2/layout/IconLabelList"/>
    <dgm:cxn modelId="{36EBFD9B-E9B9-41E3-88A4-91BAA4C0AE1A}" type="presParOf" srcId="{0EE4D061-3BEA-40C3-91B5-74794A241DD6}" destId="{4C7ADFB8-F403-418B-9001-6D8C1C5BE0FE}" srcOrd="3" destOrd="0" presId="urn:microsoft.com/office/officeart/2018/2/layout/IconLabelList"/>
    <dgm:cxn modelId="{65AF3270-B262-44F7-B2DB-71F0B507B728}" type="presParOf" srcId="{0EE4D061-3BEA-40C3-91B5-74794A241DD6}" destId="{B88EF261-CB00-48E0-A834-A6A77ADAFBE3}" srcOrd="4" destOrd="0" presId="urn:microsoft.com/office/officeart/2018/2/layout/IconLabelList"/>
    <dgm:cxn modelId="{2DFF7065-AEE2-4001-8ABE-D51477B77F19}" type="presParOf" srcId="{B88EF261-CB00-48E0-A834-A6A77ADAFBE3}" destId="{245D0C08-1D7B-41B8-9317-00855D635E47}" srcOrd="0" destOrd="0" presId="urn:microsoft.com/office/officeart/2018/2/layout/IconLabelList"/>
    <dgm:cxn modelId="{81713A3F-49CF-4D46-A5A4-7C94CD1FE613}" type="presParOf" srcId="{B88EF261-CB00-48E0-A834-A6A77ADAFBE3}" destId="{DEEFA4B1-35FA-4D34-9046-486D98648F7C}" srcOrd="1" destOrd="0" presId="urn:microsoft.com/office/officeart/2018/2/layout/IconLabelList"/>
    <dgm:cxn modelId="{95B4723C-1262-4934-8AF4-670E126BE994}" type="presParOf" srcId="{B88EF261-CB00-48E0-A834-A6A77ADAFBE3}" destId="{D51EAE9C-B5D0-4EAA-8D45-F6FE32949E2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D5C702-8EA0-48BD-8517-E3C9CC630BD3}"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0B78E4-FEB9-4807-9E0B-FFFC846F66ED}">
      <dgm:prSet/>
      <dgm:spPr/>
      <dgm:t>
        <a:bodyPr/>
        <a:lstStyle/>
        <a:p>
          <a:pPr>
            <a:defRPr cap="all"/>
          </a:pPr>
          <a:r>
            <a:rPr lang="en-US" b="0" i="0"/>
            <a:t>Age-appropriate storybooks or texts: These will serve as the basis for our discussions and activities.</a:t>
          </a:r>
          <a:endParaRPr lang="en-US"/>
        </a:p>
      </dgm:t>
    </dgm:pt>
    <dgm:pt modelId="{2463D1A7-2082-482D-9844-251D6A210DA3}" type="parTrans" cxnId="{76605596-32D7-42E8-B45B-962A92940A51}">
      <dgm:prSet/>
      <dgm:spPr/>
      <dgm:t>
        <a:bodyPr/>
        <a:lstStyle/>
        <a:p>
          <a:endParaRPr lang="en-US"/>
        </a:p>
      </dgm:t>
    </dgm:pt>
    <dgm:pt modelId="{FA7E153B-F408-40E1-9219-B1B94F7AAD49}" type="sibTrans" cxnId="{76605596-32D7-42E8-B45B-962A92940A51}">
      <dgm:prSet/>
      <dgm:spPr/>
      <dgm:t>
        <a:bodyPr/>
        <a:lstStyle/>
        <a:p>
          <a:endParaRPr lang="en-US"/>
        </a:p>
      </dgm:t>
    </dgm:pt>
    <dgm:pt modelId="{CFA8697A-D500-4FC9-9455-0BC80BC46E85}">
      <dgm:prSet/>
      <dgm:spPr/>
      <dgm:t>
        <a:bodyPr/>
        <a:lstStyle/>
        <a:p>
          <a:pPr>
            <a:defRPr cap="all"/>
          </a:pPr>
          <a:r>
            <a:rPr lang="en-US" b="0" i="0"/>
            <a:t>Whiteboard with markers: We will use this to visually represent and discuss story elements.</a:t>
          </a:r>
          <a:endParaRPr lang="en-US"/>
        </a:p>
      </dgm:t>
    </dgm:pt>
    <dgm:pt modelId="{AAC96CD8-9644-47F8-9B9D-88B48D39AD3A}" type="parTrans" cxnId="{0E67964A-6894-4D79-957C-5A8485A0CBD8}">
      <dgm:prSet/>
      <dgm:spPr/>
      <dgm:t>
        <a:bodyPr/>
        <a:lstStyle/>
        <a:p>
          <a:endParaRPr lang="en-US"/>
        </a:p>
      </dgm:t>
    </dgm:pt>
    <dgm:pt modelId="{B1FCED49-0B3E-41A2-ACC6-01F3EA58FE24}" type="sibTrans" cxnId="{0E67964A-6894-4D79-957C-5A8485A0CBD8}">
      <dgm:prSet/>
      <dgm:spPr/>
      <dgm:t>
        <a:bodyPr/>
        <a:lstStyle/>
        <a:p>
          <a:endParaRPr lang="en-US"/>
        </a:p>
      </dgm:t>
    </dgm:pt>
    <dgm:pt modelId="{19A2AF2F-6AD3-4208-83F0-BF04F3512D62}">
      <dgm:prSet/>
      <dgm:spPr/>
      <dgm:t>
        <a:bodyPr/>
        <a:lstStyle/>
        <a:p>
          <a:pPr>
            <a:defRPr cap="all"/>
          </a:pPr>
          <a:r>
            <a:rPr lang="en-US" b="0" i="0"/>
            <a:t>Printed handouts with story element graphic organizers or worksheets: These will assist students in organizing their thoughts and observations.</a:t>
          </a:r>
          <a:endParaRPr lang="en-US"/>
        </a:p>
      </dgm:t>
    </dgm:pt>
    <dgm:pt modelId="{9687AA23-E0FA-455F-B5B7-C82D2B86B065}" type="parTrans" cxnId="{47CD816C-F6E6-4FED-A5C8-AE9E68A0B651}">
      <dgm:prSet/>
      <dgm:spPr/>
      <dgm:t>
        <a:bodyPr/>
        <a:lstStyle/>
        <a:p>
          <a:endParaRPr lang="en-US"/>
        </a:p>
      </dgm:t>
    </dgm:pt>
    <dgm:pt modelId="{84A1E9A7-3508-4DEA-98B9-F6116572F39B}" type="sibTrans" cxnId="{47CD816C-F6E6-4FED-A5C8-AE9E68A0B651}">
      <dgm:prSet/>
      <dgm:spPr/>
      <dgm:t>
        <a:bodyPr/>
        <a:lstStyle/>
        <a:p>
          <a:endParaRPr lang="en-US"/>
        </a:p>
      </dgm:t>
    </dgm:pt>
    <dgm:pt modelId="{95037E0A-70CE-4886-B79F-D391A837065D}" type="pres">
      <dgm:prSet presAssocID="{7DD5C702-8EA0-48BD-8517-E3C9CC630BD3}" presName="root" presStyleCnt="0">
        <dgm:presLayoutVars>
          <dgm:dir/>
          <dgm:resizeHandles val="exact"/>
        </dgm:presLayoutVars>
      </dgm:prSet>
      <dgm:spPr/>
    </dgm:pt>
    <dgm:pt modelId="{E64F6FA6-1E28-482E-B8A3-394B495FB7E5}" type="pres">
      <dgm:prSet presAssocID="{410B78E4-FEB9-4807-9E0B-FFFC846F66ED}" presName="compNode" presStyleCnt="0"/>
      <dgm:spPr/>
    </dgm:pt>
    <dgm:pt modelId="{5B77C27B-2F3F-4B15-9C42-C4364F612A73}" type="pres">
      <dgm:prSet presAssocID="{410B78E4-FEB9-4807-9E0B-FFFC846F66ED}" presName="iconBgRect" presStyleLbl="bgShp" presStyleIdx="0" presStyleCnt="3"/>
      <dgm:spPr/>
    </dgm:pt>
    <dgm:pt modelId="{C873D128-CFEB-4D24-AC9D-06BAE4A5D676}" type="pres">
      <dgm:prSet presAssocID="{410B78E4-FEB9-4807-9E0B-FFFC846F66E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2CF60A8-4A0D-435D-AB3A-4CD142BA248A}" type="pres">
      <dgm:prSet presAssocID="{410B78E4-FEB9-4807-9E0B-FFFC846F66ED}" presName="spaceRect" presStyleCnt="0"/>
      <dgm:spPr/>
    </dgm:pt>
    <dgm:pt modelId="{7E569CB9-8096-4FC5-81D7-B344CF52BD20}" type="pres">
      <dgm:prSet presAssocID="{410B78E4-FEB9-4807-9E0B-FFFC846F66ED}" presName="textRect" presStyleLbl="revTx" presStyleIdx="0" presStyleCnt="3">
        <dgm:presLayoutVars>
          <dgm:chMax val="1"/>
          <dgm:chPref val="1"/>
        </dgm:presLayoutVars>
      </dgm:prSet>
      <dgm:spPr/>
    </dgm:pt>
    <dgm:pt modelId="{4355F4C6-8207-4B7E-8C05-BAE39E24A9A5}" type="pres">
      <dgm:prSet presAssocID="{FA7E153B-F408-40E1-9219-B1B94F7AAD49}" presName="sibTrans" presStyleCnt="0"/>
      <dgm:spPr/>
    </dgm:pt>
    <dgm:pt modelId="{FFB7B146-2CE8-4814-8AE4-E7D92F232595}" type="pres">
      <dgm:prSet presAssocID="{CFA8697A-D500-4FC9-9455-0BC80BC46E85}" presName="compNode" presStyleCnt="0"/>
      <dgm:spPr/>
    </dgm:pt>
    <dgm:pt modelId="{BE938B63-C450-4E3E-8914-30E98C36FBAE}" type="pres">
      <dgm:prSet presAssocID="{CFA8697A-D500-4FC9-9455-0BC80BC46E85}" presName="iconBgRect" presStyleLbl="bgShp" presStyleIdx="1" presStyleCnt="3"/>
      <dgm:spPr/>
    </dgm:pt>
    <dgm:pt modelId="{E30ED462-7439-473B-BBED-7F562E2B3B67}" type="pres">
      <dgm:prSet presAssocID="{CFA8697A-D500-4FC9-9455-0BC80BC46E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8EBBBFB-E4D9-4F6F-9E51-3CB88B96E90F}" type="pres">
      <dgm:prSet presAssocID="{CFA8697A-D500-4FC9-9455-0BC80BC46E85}" presName="spaceRect" presStyleCnt="0"/>
      <dgm:spPr/>
    </dgm:pt>
    <dgm:pt modelId="{A29A5274-9016-4AB4-93D6-BA10AEC09B31}" type="pres">
      <dgm:prSet presAssocID="{CFA8697A-D500-4FC9-9455-0BC80BC46E85}" presName="textRect" presStyleLbl="revTx" presStyleIdx="1" presStyleCnt="3">
        <dgm:presLayoutVars>
          <dgm:chMax val="1"/>
          <dgm:chPref val="1"/>
        </dgm:presLayoutVars>
      </dgm:prSet>
      <dgm:spPr/>
    </dgm:pt>
    <dgm:pt modelId="{C60E5D1B-CEAD-42CD-BAFD-F538FA353C43}" type="pres">
      <dgm:prSet presAssocID="{B1FCED49-0B3E-41A2-ACC6-01F3EA58FE24}" presName="sibTrans" presStyleCnt="0"/>
      <dgm:spPr/>
    </dgm:pt>
    <dgm:pt modelId="{3BE86D3E-7458-4924-B204-1C6D3A9C9D4A}" type="pres">
      <dgm:prSet presAssocID="{19A2AF2F-6AD3-4208-83F0-BF04F3512D62}" presName="compNode" presStyleCnt="0"/>
      <dgm:spPr/>
    </dgm:pt>
    <dgm:pt modelId="{D523C5C0-9388-497F-939E-C0F0F1EE540E}" type="pres">
      <dgm:prSet presAssocID="{19A2AF2F-6AD3-4208-83F0-BF04F3512D62}" presName="iconBgRect" presStyleLbl="bgShp" presStyleIdx="2" presStyleCnt="3"/>
      <dgm:spPr/>
    </dgm:pt>
    <dgm:pt modelId="{5AAFA29A-BDCD-4327-B0AE-5655D9B6FD3D}" type="pres">
      <dgm:prSet presAssocID="{19A2AF2F-6AD3-4208-83F0-BF04F3512D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Book"/>
        </a:ext>
      </dgm:extLst>
    </dgm:pt>
    <dgm:pt modelId="{349CC32A-1B58-409A-B251-91CE7B7AA829}" type="pres">
      <dgm:prSet presAssocID="{19A2AF2F-6AD3-4208-83F0-BF04F3512D62}" presName="spaceRect" presStyleCnt="0"/>
      <dgm:spPr/>
    </dgm:pt>
    <dgm:pt modelId="{A618336A-2DB7-49E2-847E-8024C647F434}" type="pres">
      <dgm:prSet presAssocID="{19A2AF2F-6AD3-4208-83F0-BF04F3512D62}" presName="textRect" presStyleLbl="revTx" presStyleIdx="2" presStyleCnt="3">
        <dgm:presLayoutVars>
          <dgm:chMax val="1"/>
          <dgm:chPref val="1"/>
        </dgm:presLayoutVars>
      </dgm:prSet>
      <dgm:spPr/>
    </dgm:pt>
  </dgm:ptLst>
  <dgm:cxnLst>
    <dgm:cxn modelId="{2D37F324-E22D-4F2D-B2E8-20B65C271218}" type="presOf" srcId="{19A2AF2F-6AD3-4208-83F0-BF04F3512D62}" destId="{A618336A-2DB7-49E2-847E-8024C647F434}" srcOrd="0" destOrd="0" presId="urn:microsoft.com/office/officeart/2018/5/layout/IconCircleLabelList"/>
    <dgm:cxn modelId="{2B18A32C-6E1F-419D-92B8-1E5A20DCA074}" type="presOf" srcId="{CFA8697A-D500-4FC9-9455-0BC80BC46E85}" destId="{A29A5274-9016-4AB4-93D6-BA10AEC09B31}" srcOrd="0" destOrd="0" presId="urn:microsoft.com/office/officeart/2018/5/layout/IconCircleLabelList"/>
    <dgm:cxn modelId="{0E67964A-6894-4D79-957C-5A8485A0CBD8}" srcId="{7DD5C702-8EA0-48BD-8517-E3C9CC630BD3}" destId="{CFA8697A-D500-4FC9-9455-0BC80BC46E85}" srcOrd="1" destOrd="0" parTransId="{AAC96CD8-9644-47F8-9B9D-88B48D39AD3A}" sibTransId="{B1FCED49-0B3E-41A2-ACC6-01F3EA58FE24}"/>
    <dgm:cxn modelId="{47CD816C-F6E6-4FED-A5C8-AE9E68A0B651}" srcId="{7DD5C702-8EA0-48BD-8517-E3C9CC630BD3}" destId="{19A2AF2F-6AD3-4208-83F0-BF04F3512D62}" srcOrd="2" destOrd="0" parTransId="{9687AA23-E0FA-455F-B5B7-C82D2B86B065}" sibTransId="{84A1E9A7-3508-4DEA-98B9-F6116572F39B}"/>
    <dgm:cxn modelId="{76605596-32D7-42E8-B45B-962A92940A51}" srcId="{7DD5C702-8EA0-48BD-8517-E3C9CC630BD3}" destId="{410B78E4-FEB9-4807-9E0B-FFFC846F66ED}" srcOrd="0" destOrd="0" parTransId="{2463D1A7-2082-482D-9844-251D6A210DA3}" sibTransId="{FA7E153B-F408-40E1-9219-B1B94F7AAD49}"/>
    <dgm:cxn modelId="{8D71D4B0-3682-4D80-BB18-0E7EFDA80A79}" type="presOf" srcId="{410B78E4-FEB9-4807-9E0B-FFFC846F66ED}" destId="{7E569CB9-8096-4FC5-81D7-B344CF52BD20}" srcOrd="0" destOrd="0" presId="urn:microsoft.com/office/officeart/2018/5/layout/IconCircleLabelList"/>
    <dgm:cxn modelId="{195866C7-0477-40BB-96AA-794138C8BC33}" type="presOf" srcId="{7DD5C702-8EA0-48BD-8517-E3C9CC630BD3}" destId="{95037E0A-70CE-4886-B79F-D391A837065D}" srcOrd="0" destOrd="0" presId="urn:microsoft.com/office/officeart/2018/5/layout/IconCircleLabelList"/>
    <dgm:cxn modelId="{71886A97-8D28-4CE4-8CFC-3539CDB86185}" type="presParOf" srcId="{95037E0A-70CE-4886-B79F-D391A837065D}" destId="{E64F6FA6-1E28-482E-B8A3-394B495FB7E5}" srcOrd="0" destOrd="0" presId="urn:microsoft.com/office/officeart/2018/5/layout/IconCircleLabelList"/>
    <dgm:cxn modelId="{0A2A38D5-147D-40A2-8635-7932CE52F24A}" type="presParOf" srcId="{E64F6FA6-1E28-482E-B8A3-394B495FB7E5}" destId="{5B77C27B-2F3F-4B15-9C42-C4364F612A73}" srcOrd="0" destOrd="0" presId="urn:microsoft.com/office/officeart/2018/5/layout/IconCircleLabelList"/>
    <dgm:cxn modelId="{43C80586-DA7F-4403-A100-293A035A10BA}" type="presParOf" srcId="{E64F6FA6-1E28-482E-B8A3-394B495FB7E5}" destId="{C873D128-CFEB-4D24-AC9D-06BAE4A5D676}" srcOrd="1" destOrd="0" presId="urn:microsoft.com/office/officeart/2018/5/layout/IconCircleLabelList"/>
    <dgm:cxn modelId="{E78B65DD-D6FB-4844-9D1B-7C2B21AA210B}" type="presParOf" srcId="{E64F6FA6-1E28-482E-B8A3-394B495FB7E5}" destId="{82CF60A8-4A0D-435D-AB3A-4CD142BA248A}" srcOrd="2" destOrd="0" presId="urn:microsoft.com/office/officeart/2018/5/layout/IconCircleLabelList"/>
    <dgm:cxn modelId="{907137DA-B272-4893-AEC3-033394B98A26}" type="presParOf" srcId="{E64F6FA6-1E28-482E-B8A3-394B495FB7E5}" destId="{7E569CB9-8096-4FC5-81D7-B344CF52BD20}" srcOrd="3" destOrd="0" presId="urn:microsoft.com/office/officeart/2018/5/layout/IconCircleLabelList"/>
    <dgm:cxn modelId="{B5E210D1-C7D4-413E-B7FC-064068C0356E}" type="presParOf" srcId="{95037E0A-70CE-4886-B79F-D391A837065D}" destId="{4355F4C6-8207-4B7E-8C05-BAE39E24A9A5}" srcOrd="1" destOrd="0" presId="urn:microsoft.com/office/officeart/2018/5/layout/IconCircleLabelList"/>
    <dgm:cxn modelId="{52C3CFA6-707C-48E3-9A4D-539584EBCE20}" type="presParOf" srcId="{95037E0A-70CE-4886-B79F-D391A837065D}" destId="{FFB7B146-2CE8-4814-8AE4-E7D92F232595}" srcOrd="2" destOrd="0" presId="urn:microsoft.com/office/officeart/2018/5/layout/IconCircleLabelList"/>
    <dgm:cxn modelId="{6A71A226-2CB2-44B9-B8DF-3F71B293F18A}" type="presParOf" srcId="{FFB7B146-2CE8-4814-8AE4-E7D92F232595}" destId="{BE938B63-C450-4E3E-8914-30E98C36FBAE}" srcOrd="0" destOrd="0" presId="urn:microsoft.com/office/officeart/2018/5/layout/IconCircleLabelList"/>
    <dgm:cxn modelId="{408A56AF-2101-404B-B44B-9C71FB7C23F5}" type="presParOf" srcId="{FFB7B146-2CE8-4814-8AE4-E7D92F232595}" destId="{E30ED462-7439-473B-BBED-7F562E2B3B67}" srcOrd="1" destOrd="0" presId="urn:microsoft.com/office/officeart/2018/5/layout/IconCircleLabelList"/>
    <dgm:cxn modelId="{06645EEB-FE57-4D2F-9365-73E3A1DC21AC}" type="presParOf" srcId="{FFB7B146-2CE8-4814-8AE4-E7D92F232595}" destId="{B8EBBBFB-E4D9-4F6F-9E51-3CB88B96E90F}" srcOrd="2" destOrd="0" presId="urn:microsoft.com/office/officeart/2018/5/layout/IconCircleLabelList"/>
    <dgm:cxn modelId="{918BD9DD-61C2-4DBA-B4C5-6466AF80C6B2}" type="presParOf" srcId="{FFB7B146-2CE8-4814-8AE4-E7D92F232595}" destId="{A29A5274-9016-4AB4-93D6-BA10AEC09B31}" srcOrd="3" destOrd="0" presId="urn:microsoft.com/office/officeart/2018/5/layout/IconCircleLabelList"/>
    <dgm:cxn modelId="{56DCF726-112B-41BE-AFCC-897CA2D2CFA9}" type="presParOf" srcId="{95037E0A-70CE-4886-B79F-D391A837065D}" destId="{C60E5D1B-CEAD-42CD-BAFD-F538FA353C43}" srcOrd="3" destOrd="0" presId="urn:microsoft.com/office/officeart/2018/5/layout/IconCircleLabelList"/>
    <dgm:cxn modelId="{8968876C-0FF9-4B16-AA24-748B3F78DE21}" type="presParOf" srcId="{95037E0A-70CE-4886-B79F-D391A837065D}" destId="{3BE86D3E-7458-4924-B204-1C6D3A9C9D4A}" srcOrd="4" destOrd="0" presId="urn:microsoft.com/office/officeart/2018/5/layout/IconCircleLabelList"/>
    <dgm:cxn modelId="{AC0F7863-6237-473F-B0FD-3F36E8A6DD20}" type="presParOf" srcId="{3BE86D3E-7458-4924-B204-1C6D3A9C9D4A}" destId="{D523C5C0-9388-497F-939E-C0F0F1EE540E}" srcOrd="0" destOrd="0" presId="urn:microsoft.com/office/officeart/2018/5/layout/IconCircleLabelList"/>
    <dgm:cxn modelId="{01BB0C5F-59B0-44DE-B1B0-AB755E10410E}" type="presParOf" srcId="{3BE86D3E-7458-4924-B204-1C6D3A9C9D4A}" destId="{5AAFA29A-BDCD-4327-B0AE-5655D9B6FD3D}" srcOrd="1" destOrd="0" presId="urn:microsoft.com/office/officeart/2018/5/layout/IconCircleLabelList"/>
    <dgm:cxn modelId="{631EC4A1-D554-43AC-8835-8ADE487018B3}" type="presParOf" srcId="{3BE86D3E-7458-4924-B204-1C6D3A9C9D4A}" destId="{349CC32A-1B58-409A-B251-91CE7B7AA829}" srcOrd="2" destOrd="0" presId="urn:microsoft.com/office/officeart/2018/5/layout/IconCircleLabelList"/>
    <dgm:cxn modelId="{21027E50-4754-4D89-8882-715AE2F5A4CE}" type="presParOf" srcId="{3BE86D3E-7458-4924-B204-1C6D3A9C9D4A}" destId="{A618336A-2DB7-49E2-847E-8024C647F43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05F171-F26A-4C12-BF42-EE40A9E6A949}"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346B6864-448B-45A3-8868-26B334EF83ED}">
      <dgm:prSet/>
      <dgm:spPr/>
      <dgm:t>
        <a:bodyPr/>
        <a:lstStyle/>
        <a:p>
          <a:r>
            <a:rPr lang="en-US" b="0" i="0"/>
            <a:t>Learning Objectives</a:t>
          </a:r>
          <a:endParaRPr lang="en-US"/>
        </a:p>
      </dgm:t>
    </dgm:pt>
    <dgm:pt modelId="{6F82F001-F4FA-4164-B3C4-0A27B633B295}" type="parTrans" cxnId="{FC51BB8B-D965-4A09-BBA3-EBD2E8C2EEFE}">
      <dgm:prSet/>
      <dgm:spPr/>
      <dgm:t>
        <a:bodyPr/>
        <a:lstStyle/>
        <a:p>
          <a:endParaRPr lang="en-US"/>
        </a:p>
      </dgm:t>
    </dgm:pt>
    <dgm:pt modelId="{4AAF78E7-A4AF-451F-A371-33CBD432BAD4}" type="sibTrans" cxnId="{FC51BB8B-D965-4A09-BBA3-EBD2E8C2EEFE}">
      <dgm:prSet/>
      <dgm:spPr/>
      <dgm:t>
        <a:bodyPr/>
        <a:lstStyle/>
        <a:p>
          <a:endParaRPr lang="en-US"/>
        </a:p>
      </dgm:t>
    </dgm:pt>
    <dgm:pt modelId="{882C1B0F-90F8-4D02-ABF5-380F9B31A32E}">
      <dgm:prSet/>
      <dgm:spPr/>
      <dgm:t>
        <a:bodyPr/>
        <a:lstStyle/>
        <a:p>
          <a:r>
            <a:rPr lang="en-US" b="0" i="0"/>
            <a:t>Success Criteria</a:t>
          </a:r>
          <a:endParaRPr lang="en-US"/>
        </a:p>
      </dgm:t>
    </dgm:pt>
    <dgm:pt modelId="{58E880F8-C17E-4A68-ADB8-29DACA078286}" type="parTrans" cxnId="{40B64C0A-0DDB-44F4-973A-C1D2A49B25B4}">
      <dgm:prSet/>
      <dgm:spPr/>
      <dgm:t>
        <a:bodyPr/>
        <a:lstStyle/>
        <a:p>
          <a:endParaRPr lang="en-US"/>
        </a:p>
      </dgm:t>
    </dgm:pt>
    <dgm:pt modelId="{7787DAE7-DE22-419C-927D-152CBE14F45B}" type="sibTrans" cxnId="{40B64C0A-0DDB-44F4-973A-C1D2A49B25B4}">
      <dgm:prSet/>
      <dgm:spPr/>
      <dgm:t>
        <a:bodyPr/>
        <a:lstStyle/>
        <a:p>
          <a:endParaRPr lang="en-US"/>
        </a:p>
      </dgm:t>
    </dgm:pt>
    <dgm:pt modelId="{45511D9B-A072-4D91-99DC-073BF9E488FC}">
      <dgm:prSet/>
      <dgm:spPr/>
      <dgm:t>
        <a:bodyPr/>
        <a:lstStyle/>
        <a:p>
          <a:r>
            <a:rPr lang="en-US" b="0" i="0"/>
            <a:t>Links to the Curriculum</a:t>
          </a:r>
          <a:endParaRPr lang="en-US"/>
        </a:p>
      </dgm:t>
    </dgm:pt>
    <dgm:pt modelId="{F41429BE-4FC7-4403-AAAF-4E2C5CC308A1}" type="parTrans" cxnId="{47B17368-6005-45C1-BE68-73008DE70FA0}">
      <dgm:prSet/>
      <dgm:spPr/>
      <dgm:t>
        <a:bodyPr/>
        <a:lstStyle/>
        <a:p>
          <a:endParaRPr lang="en-US"/>
        </a:p>
      </dgm:t>
    </dgm:pt>
    <dgm:pt modelId="{140FFAA1-FECC-4DD2-A8C2-6D8F6DDC77C0}" type="sibTrans" cxnId="{47B17368-6005-45C1-BE68-73008DE70FA0}">
      <dgm:prSet/>
      <dgm:spPr/>
      <dgm:t>
        <a:bodyPr/>
        <a:lstStyle/>
        <a:p>
          <a:endParaRPr lang="en-US"/>
        </a:p>
      </dgm:t>
    </dgm:pt>
    <dgm:pt modelId="{8ECF93A6-24F6-41F8-AD01-CA4DE12B2250}">
      <dgm:prSet/>
      <dgm:spPr/>
      <dgm:t>
        <a:bodyPr/>
        <a:lstStyle/>
        <a:p>
          <a:r>
            <a:rPr lang="en-US" b="0" i="0"/>
            <a:t>Assessment for Learning Opportunities</a:t>
          </a:r>
          <a:endParaRPr lang="en-US"/>
        </a:p>
      </dgm:t>
    </dgm:pt>
    <dgm:pt modelId="{63DC165E-14C7-44B3-887A-25423BE564FE}" type="parTrans" cxnId="{13889C50-D78A-4A89-9F85-1AF0FAE27259}">
      <dgm:prSet/>
      <dgm:spPr/>
      <dgm:t>
        <a:bodyPr/>
        <a:lstStyle/>
        <a:p>
          <a:endParaRPr lang="en-US"/>
        </a:p>
      </dgm:t>
    </dgm:pt>
    <dgm:pt modelId="{983857AC-D805-4B77-B9DA-9E953FF03F45}" type="sibTrans" cxnId="{13889C50-D78A-4A89-9F85-1AF0FAE27259}">
      <dgm:prSet/>
      <dgm:spPr/>
      <dgm:t>
        <a:bodyPr/>
        <a:lstStyle/>
        <a:p>
          <a:endParaRPr lang="en-US"/>
        </a:p>
      </dgm:t>
    </dgm:pt>
    <dgm:pt modelId="{C40C96F6-FA9B-4B93-A61A-2CE6CC99C47F}">
      <dgm:prSet/>
      <dgm:spPr/>
      <dgm:t>
        <a:bodyPr/>
        <a:lstStyle/>
        <a:p>
          <a:r>
            <a:rPr lang="en-US" b="0" i="0"/>
            <a:t>Use of Visuals and Manipulatives </a:t>
          </a:r>
          <a:endParaRPr lang="en-US"/>
        </a:p>
      </dgm:t>
    </dgm:pt>
    <dgm:pt modelId="{9E05960C-8D5C-451E-A921-9FE743E2C229}" type="parTrans" cxnId="{BF1884FD-49F1-4D07-8522-58155F7BE7AC}">
      <dgm:prSet/>
      <dgm:spPr/>
      <dgm:t>
        <a:bodyPr/>
        <a:lstStyle/>
        <a:p>
          <a:endParaRPr lang="en-US"/>
        </a:p>
      </dgm:t>
    </dgm:pt>
    <dgm:pt modelId="{7E894D09-D0CB-458E-BF05-8208D557E898}" type="sibTrans" cxnId="{BF1884FD-49F1-4D07-8522-58155F7BE7AC}">
      <dgm:prSet/>
      <dgm:spPr/>
      <dgm:t>
        <a:bodyPr/>
        <a:lstStyle/>
        <a:p>
          <a:endParaRPr lang="en-US"/>
        </a:p>
      </dgm:t>
    </dgm:pt>
    <dgm:pt modelId="{9BD90E2D-821D-4F38-BA5A-E64E8042F9BC}">
      <dgm:prSet/>
      <dgm:spPr/>
      <dgm:t>
        <a:bodyPr/>
        <a:lstStyle/>
        <a:p>
          <a:r>
            <a:rPr lang="en-US" b="0" i="0"/>
            <a:t>Group and Independent Activities </a:t>
          </a:r>
          <a:endParaRPr lang="en-US"/>
        </a:p>
      </dgm:t>
    </dgm:pt>
    <dgm:pt modelId="{42986CED-CE6B-4BCB-9E8E-230C3A47157B}" type="parTrans" cxnId="{B6A10591-A1B0-43BD-89E6-0AE23B8BA92E}">
      <dgm:prSet/>
      <dgm:spPr/>
      <dgm:t>
        <a:bodyPr/>
        <a:lstStyle/>
        <a:p>
          <a:endParaRPr lang="en-US"/>
        </a:p>
      </dgm:t>
    </dgm:pt>
    <dgm:pt modelId="{E528CD67-52B5-47E5-A2D0-6AD05B47BE52}" type="sibTrans" cxnId="{B6A10591-A1B0-43BD-89E6-0AE23B8BA92E}">
      <dgm:prSet/>
      <dgm:spPr/>
      <dgm:t>
        <a:bodyPr/>
        <a:lstStyle/>
        <a:p>
          <a:endParaRPr lang="en-US"/>
        </a:p>
      </dgm:t>
    </dgm:pt>
    <dgm:pt modelId="{56B2F9C0-B5FF-4796-8C22-88CEE2C321C1}">
      <dgm:prSet/>
      <dgm:spPr/>
      <dgm:t>
        <a:bodyPr/>
        <a:lstStyle/>
        <a:p>
          <a:r>
            <a:rPr lang="en-US" b="0" i="0"/>
            <a:t>Reading Aloud and Discussions</a:t>
          </a:r>
          <a:endParaRPr lang="en-US"/>
        </a:p>
      </dgm:t>
    </dgm:pt>
    <dgm:pt modelId="{E2A82183-D37F-462D-95C9-9FEC270DAEC5}" type="parTrans" cxnId="{3E7F9C44-FD21-46C4-9163-A89AE4A5A920}">
      <dgm:prSet/>
      <dgm:spPr/>
      <dgm:t>
        <a:bodyPr/>
        <a:lstStyle/>
        <a:p>
          <a:endParaRPr lang="en-US"/>
        </a:p>
      </dgm:t>
    </dgm:pt>
    <dgm:pt modelId="{C8F840CE-7B25-428D-B163-D94770B6A449}" type="sibTrans" cxnId="{3E7F9C44-FD21-46C4-9163-A89AE4A5A920}">
      <dgm:prSet/>
      <dgm:spPr/>
      <dgm:t>
        <a:bodyPr/>
        <a:lstStyle/>
        <a:p>
          <a:endParaRPr lang="en-US"/>
        </a:p>
      </dgm:t>
    </dgm:pt>
    <dgm:pt modelId="{A12B1197-02FA-4350-8714-252A8D27D25B}">
      <dgm:prSet/>
      <dgm:spPr/>
      <dgm:t>
        <a:bodyPr/>
        <a:lstStyle/>
        <a:p>
          <a:r>
            <a:rPr lang="en-US" b="0" i="0"/>
            <a:t>Reflection and Conclusion</a:t>
          </a:r>
          <a:endParaRPr lang="en-US"/>
        </a:p>
      </dgm:t>
    </dgm:pt>
    <dgm:pt modelId="{600A0B83-177B-411F-9FBF-9FBB6E49A65B}" type="parTrans" cxnId="{A84625AF-2DB1-44B3-B5CA-DBE34ABEA48A}">
      <dgm:prSet/>
      <dgm:spPr/>
      <dgm:t>
        <a:bodyPr/>
        <a:lstStyle/>
        <a:p>
          <a:endParaRPr lang="en-US"/>
        </a:p>
      </dgm:t>
    </dgm:pt>
    <dgm:pt modelId="{F29BA83C-2340-4265-B63F-D655EA95E914}" type="sibTrans" cxnId="{A84625AF-2DB1-44B3-B5CA-DBE34ABEA48A}">
      <dgm:prSet/>
      <dgm:spPr/>
      <dgm:t>
        <a:bodyPr/>
        <a:lstStyle/>
        <a:p>
          <a:endParaRPr lang="en-US"/>
        </a:p>
      </dgm:t>
    </dgm:pt>
    <dgm:pt modelId="{CFAB629F-7C2B-DB4F-81EE-2683F0EFB0B0}" type="pres">
      <dgm:prSet presAssocID="{2005F171-F26A-4C12-BF42-EE40A9E6A949}" presName="diagram" presStyleCnt="0">
        <dgm:presLayoutVars>
          <dgm:dir/>
          <dgm:resizeHandles val="exact"/>
        </dgm:presLayoutVars>
      </dgm:prSet>
      <dgm:spPr/>
    </dgm:pt>
    <dgm:pt modelId="{91946741-B506-CC40-9EC8-E4381CEBA865}" type="pres">
      <dgm:prSet presAssocID="{346B6864-448B-45A3-8868-26B334EF83ED}" presName="node" presStyleLbl="node1" presStyleIdx="0" presStyleCnt="8">
        <dgm:presLayoutVars>
          <dgm:bulletEnabled val="1"/>
        </dgm:presLayoutVars>
      </dgm:prSet>
      <dgm:spPr/>
    </dgm:pt>
    <dgm:pt modelId="{A2AF8E30-DF2C-FE44-9E29-AFCFBE0565D6}" type="pres">
      <dgm:prSet presAssocID="{4AAF78E7-A4AF-451F-A371-33CBD432BAD4}" presName="sibTrans" presStyleCnt="0"/>
      <dgm:spPr/>
    </dgm:pt>
    <dgm:pt modelId="{6B98112B-E404-6542-B474-20FA4C60915E}" type="pres">
      <dgm:prSet presAssocID="{882C1B0F-90F8-4D02-ABF5-380F9B31A32E}" presName="node" presStyleLbl="node1" presStyleIdx="1" presStyleCnt="8">
        <dgm:presLayoutVars>
          <dgm:bulletEnabled val="1"/>
        </dgm:presLayoutVars>
      </dgm:prSet>
      <dgm:spPr/>
    </dgm:pt>
    <dgm:pt modelId="{4259B483-61BE-064E-BA38-63C8B0656544}" type="pres">
      <dgm:prSet presAssocID="{7787DAE7-DE22-419C-927D-152CBE14F45B}" presName="sibTrans" presStyleCnt="0"/>
      <dgm:spPr/>
    </dgm:pt>
    <dgm:pt modelId="{C832B4C4-84CE-A844-A77E-D8DF54E1B7B7}" type="pres">
      <dgm:prSet presAssocID="{45511D9B-A072-4D91-99DC-073BF9E488FC}" presName="node" presStyleLbl="node1" presStyleIdx="2" presStyleCnt="8">
        <dgm:presLayoutVars>
          <dgm:bulletEnabled val="1"/>
        </dgm:presLayoutVars>
      </dgm:prSet>
      <dgm:spPr/>
    </dgm:pt>
    <dgm:pt modelId="{026181F3-56A3-5E43-862A-53EC1AE4115C}" type="pres">
      <dgm:prSet presAssocID="{140FFAA1-FECC-4DD2-A8C2-6D8F6DDC77C0}" presName="sibTrans" presStyleCnt="0"/>
      <dgm:spPr/>
    </dgm:pt>
    <dgm:pt modelId="{6DF5C038-7EA1-D245-A94B-C36A13D36AD7}" type="pres">
      <dgm:prSet presAssocID="{8ECF93A6-24F6-41F8-AD01-CA4DE12B2250}" presName="node" presStyleLbl="node1" presStyleIdx="3" presStyleCnt="8">
        <dgm:presLayoutVars>
          <dgm:bulletEnabled val="1"/>
        </dgm:presLayoutVars>
      </dgm:prSet>
      <dgm:spPr/>
    </dgm:pt>
    <dgm:pt modelId="{3963249F-4937-0649-BEF3-2C247885B745}" type="pres">
      <dgm:prSet presAssocID="{983857AC-D805-4B77-B9DA-9E953FF03F45}" presName="sibTrans" presStyleCnt="0"/>
      <dgm:spPr/>
    </dgm:pt>
    <dgm:pt modelId="{93E28081-6A51-9341-B796-D6C9C337F4B6}" type="pres">
      <dgm:prSet presAssocID="{C40C96F6-FA9B-4B93-A61A-2CE6CC99C47F}" presName="node" presStyleLbl="node1" presStyleIdx="4" presStyleCnt="8">
        <dgm:presLayoutVars>
          <dgm:bulletEnabled val="1"/>
        </dgm:presLayoutVars>
      </dgm:prSet>
      <dgm:spPr/>
    </dgm:pt>
    <dgm:pt modelId="{B27E083A-FF93-5C4B-950D-C520AE922EA1}" type="pres">
      <dgm:prSet presAssocID="{7E894D09-D0CB-458E-BF05-8208D557E898}" presName="sibTrans" presStyleCnt="0"/>
      <dgm:spPr/>
    </dgm:pt>
    <dgm:pt modelId="{4A4A7F38-40DD-2E49-82F8-7FE7318635EA}" type="pres">
      <dgm:prSet presAssocID="{9BD90E2D-821D-4F38-BA5A-E64E8042F9BC}" presName="node" presStyleLbl="node1" presStyleIdx="5" presStyleCnt="8">
        <dgm:presLayoutVars>
          <dgm:bulletEnabled val="1"/>
        </dgm:presLayoutVars>
      </dgm:prSet>
      <dgm:spPr/>
    </dgm:pt>
    <dgm:pt modelId="{1C4D4F7C-2D01-BC4B-A19E-28D66C0284C4}" type="pres">
      <dgm:prSet presAssocID="{E528CD67-52B5-47E5-A2D0-6AD05B47BE52}" presName="sibTrans" presStyleCnt="0"/>
      <dgm:spPr/>
    </dgm:pt>
    <dgm:pt modelId="{7BDD664D-BC24-8C45-8F01-F4A8AF693547}" type="pres">
      <dgm:prSet presAssocID="{56B2F9C0-B5FF-4796-8C22-88CEE2C321C1}" presName="node" presStyleLbl="node1" presStyleIdx="6" presStyleCnt="8">
        <dgm:presLayoutVars>
          <dgm:bulletEnabled val="1"/>
        </dgm:presLayoutVars>
      </dgm:prSet>
      <dgm:spPr/>
    </dgm:pt>
    <dgm:pt modelId="{756DB47A-BE64-F245-87B5-7C91ED9059BD}" type="pres">
      <dgm:prSet presAssocID="{C8F840CE-7B25-428D-B163-D94770B6A449}" presName="sibTrans" presStyleCnt="0"/>
      <dgm:spPr/>
    </dgm:pt>
    <dgm:pt modelId="{3FDD81AF-A35A-854A-B35E-16E191E1B1F0}" type="pres">
      <dgm:prSet presAssocID="{A12B1197-02FA-4350-8714-252A8D27D25B}" presName="node" presStyleLbl="node1" presStyleIdx="7" presStyleCnt="8">
        <dgm:presLayoutVars>
          <dgm:bulletEnabled val="1"/>
        </dgm:presLayoutVars>
      </dgm:prSet>
      <dgm:spPr/>
    </dgm:pt>
  </dgm:ptLst>
  <dgm:cxnLst>
    <dgm:cxn modelId="{40B64C0A-0DDB-44F4-973A-C1D2A49B25B4}" srcId="{2005F171-F26A-4C12-BF42-EE40A9E6A949}" destId="{882C1B0F-90F8-4D02-ABF5-380F9B31A32E}" srcOrd="1" destOrd="0" parTransId="{58E880F8-C17E-4A68-ADB8-29DACA078286}" sibTransId="{7787DAE7-DE22-419C-927D-152CBE14F45B}"/>
    <dgm:cxn modelId="{D44AD00D-70D0-DA4F-B545-E8CC4541AFBA}" type="presOf" srcId="{346B6864-448B-45A3-8868-26B334EF83ED}" destId="{91946741-B506-CC40-9EC8-E4381CEBA865}" srcOrd="0" destOrd="0" presId="urn:microsoft.com/office/officeart/2005/8/layout/default"/>
    <dgm:cxn modelId="{0DF12D1D-12C6-984F-8883-66136623559A}" type="presOf" srcId="{45511D9B-A072-4D91-99DC-073BF9E488FC}" destId="{C832B4C4-84CE-A844-A77E-D8DF54E1B7B7}" srcOrd="0" destOrd="0" presId="urn:microsoft.com/office/officeart/2005/8/layout/default"/>
    <dgm:cxn modelId="{0A21F83E-FEBC-9742-AB27-C5A95384A9ED}" type="presOf" srcId="{2005F171-F26A-4C12-BF42-EE40A9E6A949}" destId="{CFAB629F-7C2B-DB4F-81EE-2683F0EFB0B0}" srcOrd="0" destOrd="0" presId="urn:microsoft.com/office/officeart/2005/8/layout/default"/>
    <dgm:cxn modelId="{3E7F9C44-FD21-46C4-9163-A89AE4A5A920}" srcId="{2005F171-F26A-4C12-BF42-EE40A9E6A949}" destId="{56B2F9C0-B5FF-4796-8C22-88CEE2C321C1}" srcOrd="6" destOrd="0" parTransId="{E2A82183-D37F-462D-95C9-9FEC270DAEC5}" sibTransId="{C8F840CE-7B25-428D-B163-D94770B6A449}"/>
    <dgm:cxn modelId="{13889C50-D78A-4A89-9F85-1AF0FAE27259}" srcId="{2005F171-F26A-4C12-BF42-EE40A9E6A949}" destId="{8ECF93A6-24F6-41F8-AD01-CA4DE12B2250}" srcOrd="3" destOrd="0" parTransId="{63DC165E-14C7-44B3-887A-25423BE564FE}" sibTransId="{983857AC-D805-4B77-B9DA-9E953FF03F45}"/>
    <dgm:cxn modelId="{47B17368-6005-45C1-BE68-73008DE70FA0}" srcId="{2005F171-F26A-4C12-BF42-EE40A9E6A949}" destId="{45511D9B-A072-4D91-99DC-073BF9E488FC}" srcOrd="2" destOrd="0" parTransId="{F41429BE-4FC7-4403-AAAF-4E2C5CC308A1}" sibTransId="{140FFAA1-FECC-4DD2-A8C2-6D8F6DDC77C0}"/>
    <dgm:cxn modelId="{FC51BB8B-D965-4A09-BBA3-EBD2E8C2EEFE}" srcId="{2005F171-F26A-4C12-BF42-EE40A9E6A949}" destId="{346B6864-448B-45A3-8868-26B334EF83ED}" srcOrd="0" destOrd="0" parTransId="{6F82F001-F4FA-4164-B3C4-0A27B633B295}" sibTransId="{4AAF78E7-A4AF-451F-A371-33CBD432BAD4}"/>
    <dgm:cxn modelId="{B6A10591-A1B0-43BD-89E6-0AE23B8BA92E}" srcId="{2005F171-F26A-4C12-BF42-EE40A9E6A949}" destId="{9BD90E2D-821D-4F38-BA5A-E64E8042F9BC}" srcOrd="5" destOrd="0" parTransId="{42986CED-CE6B-4BCB-9E8E-230C3A47157B}" sibTransId="{E528CD67-52B5-47E5-A2D0-6AD05B47BE52}"/>
    <dgm:cxn modelId="{A84625AF-2DB1-44B3-B5CA-DBE34ABEA48A}" srcId="{2005F171-F26A-4C12-BF42-EE40A9E6A949}" destId="{A12B1197-02FA-4350-8714-252A8D27D25B}" srcOrd="7" destOrd="0" parTransId="{600A0B83-177B-411F-9FBF-9FBB6E49A65B}" sibTransId="{F29BA83C-2340-4265-B63F-D655EA95E914}"/>
    <dgm:cxn modelId="{D2E0F2C0-51AF-C64B-A18D-677D841451E3}" type="presOf" srcId="{C40C96F6-FA9B-4B93-A61A-2CE6CC99C47F}" destId="{93E28081-6A51-9341-B796-D6C9C337F4B6}" srcOrd="0" destOrd="0" presId="urn:microsoft.com/office/officeart/2005/8/layout/default"/>
    <dgm:cxn modelId="{3FBF19C8-D5C3-1D49-A356-037C1DC4DAC0}" type="presOf" srcId="{56B2F9C0-B5FF-4796-8C22-88CEE2C321C1}" destId="{7BDD664D-BC24-8C45-8F01-F4A8AF693547}" srcOrd="0" destOrd="0" presId="urn:microsoft.com/office/officeart/2005/8/layout/default"/>
    <dgm:cxn modelId="{89E697D4-AD15-5749-A799-6732D14B773D}" type="presOf" srcId="{8ECF93A6-24F6-41F8-AD01-CA4DE12B2250}" destId="{6DF5C038-7EA1-D245-A94B-C36A13D36AD7}" srcOrd="0" destOrd="0" presId="urn:microsoft.com/office/officeart/2005/8/layout/default"/>
    <dgm:cxn modelId="{2EB8ACE3-D7C4-1F4C-9D76-DBAA10DE6158}" type="presOf" srcId="{A12B1197-02FA-4350-8714-252A8D27D25B}" destId="{3FDD81AF-A35A-854A-B35E-16E191E1B1F0}" srcOrd="0" destOrd="0" presId="urn:microsoft.com/office/officeart/2005/8/layout/default"/>
    <dgm:cxn modelId="{8DC187EE-A74C-664E-9344-42B158BC9929}" type="presOf" srcId="{9BD90E2D-821D-4F38-BA5A-E64E8042F9BC}" destId="{4A4A7F38-40DD-2E49-82F8-7FE7318635EA}" srcOrd="0" destOrd="0" presId="urn:microsoft.com/office/officeart/2005/8/layout/default"/>
    <dgm:cxn modelId="{CEF753F9-BE7E-5446-9D71-DCD5244CE603}" type="presOf" srcId="{882C1B0F-90F8-4D02-ABF5-380F9B31A32E}" destId="{6B98112B-E404-6542-B474-20FA4C60915E}" srcOrd="0" destOrd="0" presId="urn:microsoft.com/office/officeart/2005/8/layout/default"/>
    <dgm:cxn modelId="{BF1884FD-49F1-4D07-8522-58155F7BE7AC}" srcId="{2005F171-F26A-4C12-BF42-EE40A9E6A949}" destId="{C40C96F6-FA9B-4B93-A61A-2CE6CC99C47F}" srcOrd="4" destOrd="0" parTransId="{9E05960C-8D5C-451E-A921-9FE743E2C229}" sibTransId="{7E894D09-D0CB-458E-BF05-8208D557E898}"/>
    <dgm:cxn modelId="{958121EA-00FE-074D-B892-54C8598840B5}" type="presParOf" srcId="{CFAB629F-7C2B-DB4F-81EE-2683F0EFB0B0}" destId="{91946741-B506-CC40-9EC8-E4381CEBA865}" srcOrd="0" destOrd="0" presId="urn:microsoft.com/office/officeart/2005/8/layout/default"/>
    <dgm:cxn modelId="{D9528D65-D0A8-0E43-B2FA-D5258CB3C487}" type="presParOf" srcId="{CFAB629F-7C2B-DB4F-81EE-2683F0EFB0B0}" destId="{A2AF8E30-DF2C-FE44-9E29-AFCFBE0565D6}" srcOrd="1" destOrd="0" presId="urn:microsoft.com/office/officeart/2005/8/layout/default"/>
    <dgm:cxn modelId="{98DC45B8-B808-FB49-ABE9-788C48B6A68F}" type="presParOf" srcId="{CFAB629F-7C2B-DB4F-81EE-2683F0EFB0B0}" destId="{6B98112B-E404-6542-B474-20FA4C60915E}" srcOrd="2" destOrd="0" presId="urn:microsoft.com/office/officeart/2005/8/layout/default"/>
    <dgm:cxn modelId="{39D67483-9A93-0D4A-8730-62202CE65B6C}" type="presParOf" srcId="{CFAB629F-7C2B-DB4F-81EE-2683F0EFB0B0}" destId="{4259B483-61BE-064E-BA38-63C8B0656544}" srcOrd="3" destOrd="0" presId="urn:microsoft.com/office/officeart/2005/8/layout/default"/>
    <dgm:cxn modelId="{68F88FC0-76C5-A74C-8B81-9F0391A7089B}" type="presParOf" srcId="{CFAB629F-7C2B-DB4F-81EE-2683F0EFB0B0}" destId="{C832B4C4-84CE-A844-A77E-D8DF54E1B7B7}" srcOrd="4" destOrd="0" presId="urn:microsoft.com/office/officeart/2005/8/layout/default"/>
    <dgm:cxn modelId="{7B061462-F81D-EA42-86EA-266AEEBF6149}" type="presParOf" srcId="{CFAB629F-7C2B-DB4F-81EE-2683F0EFB0B0}" destId="{026181F3-56A3-5E43-862A-53EC1AE4115C}" srcOrd="5" destOrd="0" presId="urn:microsoft.com/office/officeart/2005/8/layout/default"/>
    <dgm:cxn modelId="{2F06E5B8-0C13-0E41-B241-C5D6C253677B}" type="presParOf" srcId="{CFAB629F-7C2B-DB4F-81EE-2683F0EFB0B0}" destId="{6DF5C038-7EA1-D245-A94B-C36A13D36AD7}" srcOrd="6" destOrd="0" presId="urn:microsoft.com/office/officeart/2005/8/layout/default"/>
    <dgm:cxn modelId="{7A5D010E-656C-3342-9BA1-57596DFBFB85}" type="presParOf" srcId="{CFAB629F-7C2B-DB4F-81EE-2683F0EFB0B0}" destId="{3963249F-4937-0649-BEF3-2C247885B745}" srcOrd="7" destOrd="0" presId="urn:microsoft.com/office/officeart/2005/8/layout/default"/>
    <dgm:cxn modelId="{FC8D37C9-9736-0541-984C-C8CDEA2F91B7}" type="presParOf" srcId="{CFAB629F-7C2B-DB4F-81EE-2683F0EFB0B0}" destId="{93E28081-6A51-9341-B796-D6C9C337F4B6}" srcOrd="8" destOrd="0" presId="urn:microsoft.com/office/officeart/2005/8/layout/default"/>
    <dgm:cxn modelId="{5910F77A-679B-884F-908F-0FE513ED7B6D}" type="presParOf" srcId="{CFAB629F-7C2B-DB4F-81EE-2683F0EFB0B0}" destId="{B27E083A-FF93-5C4B-950D-C520AE922EA1}" srcOrd="9" destOrd="0" presId="urn:microsoft.com/office/officeart/2005/8/layout/default"/>
    <dgm:cxn modelId="{61DE2535-9995-CA48-815B-ED310F560BA8}" type="presParOf" srcId="{CFAB629F-7C2B-DB4F-81EE-2683F0EFB0B0}" destId="{4A4A7F38-40DD-2E49-82F8-7FE7318635EA}" srcOrd="10" destOrd="0" presId="urn:microsoft.com/office/officeart/2005/8/layout/default"/>
    <dgm:cxn modelId="{6D025BD5-DEA3-7B4B-9DF7-C6C446B86AE1}" type="presParOf" srcId="{CFAB629F-7C2B-DB4F-81EE-2683F0EFB0B0}" destId="{1C4D4F7C-2D01-BC4B-A19E-28D66C0284C4}" srcOrd="11" destOrd="0" presId="urn:microsoft.com/office/officeart/2005/8/layout/default"/>
    <dgm:cxn modelId="{D2526860-AC46-DA41-834E-F1056956A1A3}" type="presParOf" srcId="{CFAB629F-7C2B-DB4F-81EE-2683F0EFB0B0}" destId="{7BDD664D-BC24-8C45-8F01-F4A8AF693547}" srcOrd="12" destOrd="0" presId="urn:microsoft.com/office/officeart/2005/8/layout/default"/>
    <dgm:cxn modelId="{E7B46BED-7682-8741-B993-E4737D854841}" type="presParOf" srcId="{CFAB629F-7C2B-DB4F-81EE-2683F0EFB0B0}" destId="{756DB47A-BE64-F245-87B5-7C91ED9059BD}" srcOrd="13" destOrd="0" presId="urn:microsoft.com/office/officeart/2005/8/layout/default"/>
    <dgm:cxn modelId="{A101ED96-A1C3-CB42-8945-67DA3BA3AE38}" type="presParOf" srcId="{CFAB629F-7C2B-DB4F-81EE-2683F0EFB0B0}" destId="{3FDD81AF-A35A-854A-B35E-16E191E1B1F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6A504-3B93-4240-915F-DC3822418CA7}">
      <dsp:nvSpPr>
        <dsp:cNvPr id="0" name=""/>
        <dsp:cNvSpPr/>
      </dsp:nvSpPr>
      <dsp:spPr>
        <a:xfrm>
          <a:off x="276718" y="43630"/>
          <a:ext cx="1369144" cy="13691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CC2C9-D805-466D-A304-D68B98C7B384}">
      <dsp:nvSpPr>
        <dsp:cNvPr id="0" name=""/>
        <dsp:cNvSpPr/>
      </dsp:nvSpPr>
      <dsp:spPr>
        <a:xfrm>
          <a:off x="564238" y="331150"/>
          <a:ext cx="794104" cy="794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A5624A-7B9E-40EC-87C1-CC243FA764B5}">
      <dsp:nvSpPr>
        <dsp:cNvPr id="0" name=""/>
        <dsp:cNvSpPr/>
      </dsp:nvSpPr>
      <dsp:spPr>
        <a:xfrm>
          <a:off x="193925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To understand the basic elements of a story, including characters, setting, and plot.</a:t>
          </a:r>
          <a:endParaRPr lang="en-US" sz="1900" kern="1200"/>
        </a:p>
      </dsp:txBody>
      <dsp:txXfrm>
        <a:off x="1939251" y="43630"/>
        <a:ext cx="3227270" cy="1369144"/>
      </dsp:txXfrm>
    </dsp:sp>
    <dsp:sp modelId="{8456391A-0052-44F1-B3D6-6D57348B9F21}">
      <dsp:nvSpPr>
        <dsp:cNvPr id="0" name=""/>
        <dsp:cNvSpPr/>
      </dsp:nvSpPr>
      <dsp:spPr>
        <a:xfrm>
          <a:off x="5728848" y="43630"/>
          <a:ext cx="1369144" cy="136914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55403-3EA3-4007-8596-E3DB729F4EC4}">
      <dsp:nvSpPr>
        <dsp:cNvPr id="0" name=""/>
        <dsp:cNvSpPr/>
      </dsp:nvSpPr>
      <dsp:spPr>
        <a:xfrm>
          <a:off x="6016369" y="331150"/>
          <a:ext cx="794104" cy="794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A8DBEF-92B1-47CC-94FD-936E00A017E2}">
      <dsp:nvSpPr>
        <dsp:cNvPr id="0" name=""/>
        <dsp:cNvSpPr/>
      </dsp:nvSpPr>
      <dsp:spPr>
        <a:xfrm>
          <a:off x="739138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To identify and describe story elements in a given text.</a:t>
          </a:r>
          <a:endParaRPr lang="en-US" sz="1900" kern="1200"/>
        </a:p>
      </dsp:txBody>
      <dsp:txXfrm>
        <a:off x="7391381" y="43630"/>
        <a:ext cx="3227270" cy="1369144"/>
      </dsp:txXfrm>
    </dsp:sp>
    <dsp:sp modelId="{81240576-0F45-49E4-BEA7-540C59BA2536}">
      <dsp:nvSpPr>
        <dsp:cNvPr id="0" name=""/>
        <dsp:cNvSpPr/>
      </dsp:nvSpPr>
      <dsp:spPr>
        <a:xfrm>
          <a:off x="276718" y="1991502"/>
          <a:ext cx="1369144" cy="136914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7A4E11-D290-4C1B-874B-B9239C228CED}">
      <dsp:nvSpPr>
        <dsp:cNvPr id="0" name=""/>
        <dsp:cNvSpPr/>
      </dsp:nvSpPr>
      <dsp:spPr>
        <a:xfrm>
          <a:off x="564238" y="2279022"/>
          <a:ext cx="794104" cy="794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9A0855-65C8-4F18-A04E-C7B918CBCF21}">
      <dsp:nvSpPr>
        <dsp:cNvPr id="0" name=""/>
        <dsp:cNvSpPr/>
      </dsp:nvSpPr>
      <dsp:spPr>
        <a:xfrm>
          <a:off x="193925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To analyze the relationship between story elements and their impact on the overall story.</a:t>
          </a:r>
          <a:endParaRPr lang="en-US" sz="1900" kern="1200"/>
        </a:p>
      </dsp:txBody>
      <dsp:txXfrm>
        <a:off x="1939251" y="1991502"/>
        <a:ext cx="3227270" cy="1369144"/>
      </dsp:txXfrm>
    </dsp:sp>
    <dsp:sp modelId="{FE6FF75E-7721-4D74-AEEF-9CDD754A3D1E}">
      <dsp:nvSpPr>
        <dsp:cNvPr id="0" name=""/>
        <dsp:cNvSpPr/>
      </dsp:nvSpPr>
      <dsp:spPr>
        <a:xfrm>
          <a:off x="5728848" y="1991502"/>
          <a:ext cx="1369144" cy="136914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9FD21-871E-43AF-BFBA-31D0A3919413}">
      <dsp:nvSpPr>
        <dsp:cNvPr id="0" name=""/>
        <dsp:cNvSpPr/>
      </dsp:nvSpPr>
      <dsp:spPr>
        <a:xfrm>
          <a:off x="6016369" y="2279022"/>
          <a:ext cx="794104" cy="794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86F321-7D7A-4DA3-8FED-233595FF11D4}">
      <dsp:nvSpPr>
        <dsp:cNvPr id="0" name=""/>
        <dsp:cNvSpPr/>
      </dsp:nvSpPr>
      <dsp:spPr>
        <a:xfrm>
          <a:off x="739138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To develop reading comprehension and critical thinking skills.</a:t>
          </a:r>
          <a:endParaRPr lang="en-US" sz="1900" kern="1200"/>
        </a:p>
      </dsp:txBody>
      <dsp:txXfrm>
        <a:off x="7391381" y="1991502"/>
        <a:ext cx="3227270" cy="1369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79516-2CC2-8249-8B22-3C961CC1184F}">
      <dsp:nvSpPr>
        <dsp:cNvPr id="0" name=""/>
        <dsp:cNvSpPr/>
      </dsp:nvSpPr>
      <dsp:spPr>
        <a:xfrm>
          <a:off x="5447684" y="1406778"/>
          <a:ext cx="3403672" cy="590720"/>
        </a:xfrm>
        <a:custGeom>
          <a:avLst/>
          <a:gdLst/>
          <a:ahLst/>
          <a:cxnLst/>
          <a:rect l="0" t="0" r="0" b="0"/>
          <a:pathLst>
            <a:path>
              <a:moveTo>
                <a:pt x="0" y="0"/>
              </a:moveTo>
              <a:lnTo>
                <a:pt x="0" y="295360"/>
              </a:lnTo>
              <a:lnTo>
                <a:pt x="3403672" y="295360"/>
              </a:lnTo>
              <a:lnTo>
                <a:pt x="3403672" y="590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E3E536-B752-3748-BFB3-58E55E7CFF72}">
      <dsp:nvSpPr>
        <dsp:cNvPr id="0" name=""/>
        <dsp:cNvSpPr/>
      </dsp:nvSpPr>
      <dsp:spPr>
        <a:xfrm>
          <a:off x="5401964" y="1406778"/>
          <a:ext cx="91440" cy="590720"/>
        </a:xfrm>
        <a:custGeom>
          <a:avLst/>
          <a:gdLst/>
          <a:ahLst/>
          <a:cxnLst/>
          <a:rect l="0" t="0" r="0" b="0"/>
          <a:pathLst>
            <a:path>
              <a:moveTo>
                <a:pt x="45720" y="0"/>
              </a:moveTo>
              <a:lnTo>
                <a:pt x="45720" y="590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B8B30B-E6FB-2743-91F0-48090B5788D1}">
      <dsp:nvSpPr>
        <dsp:cNvPr id="0" name=""/>
        <dsp:cNvSpPr/>
      </dsp:nvSpPr>
      <dsp:spPr>
        <a:xfrm>
          <a:off x="2044012" y="1406778"/>
          <a:ext cx="3403672" cy="590720"/>
        </a:xfrm>
        <a:custGeom>
          <a:avLst/>
          <a:gdLst/>
          <a:ahLst/>
          <a:cxnLst/>
          <a:rect l="0" t="0" r="0" b="0"/>
          <a:pathLst>
            <a:path>
              <a:moveTo>
                <a:pt x="3403672" y="0"/>
              </a:moveTo>
              <a:lnTo>
                <a:pt x="3403672" y="295360"/>
              </a:lnTo>
              <a:lnTo>
                <a:pt x="0" y="295360"/>
              </a:lnTo>
              <a:lnTo>
                <a:pt x="0" y="590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FE0DEE-BCC3-5C47-A680-C3EA826BEFEE}">
      <dsp:nvSpPr>
        <dsp:cNvPr id="0" name=""/>
        <dsp:cNvSpPr/>
      </dsp:nvSpPr>
      <dsp:spPr>
        <a:xfrm>
          <a:off x="4041208" y="302"/>
          <a:ext cx="2812952" cy="1406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a:t>Aligned with the Key Stage 1 English curriculum. </a:t>
          </a:r>
          <a:endParaRPr lang="en-US" sz="1600" kern="1200"/>
        </a:p>
      </dsp:txBody>
      <dsp:txXfrm>
        <a:off x="4041208" y="302"/>
        <a:ext cx="2812952" cy="1406476"/>
      </dsp:txXfrm>
    </dsp:sp>
    <dsp:sp modelId="{EAAE2436-76FF-0A49-A595-7A96B20F656E}">
      <dsp:nvSpPr>
        <dsp:cNvPr id="0" name=""/>
        <dsp:cNvSpPr/>
      </dsp:nvSpPr>
      <dsp:spPr>
        <a:xfrm>
          <a:off x="637536" y="1997498"/>
          <a:ext cx="2812952" cy="1406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a:t>Reading comprehension: By analyzing story elements, students develop their ability to understand and interpret texts.</a:t>
          </a:r>
          <a:endParaRPr lang="en-US" sz="1600" kern="1200"/>
        </a:p>
      </dsp:txBody>
      <dsp:txXfrm>
        <a:off x="637536" y="1997498"/>
        <a:ext cx="2812952" cy="1406476"/>
      </dsp:txXfrm>
    </dsp:sp>
    <dsp:sp modelId="{1602285D-0516-AA45-8189-2BC8BA8F0FC6}">
      <dsp:nvSpPr>
        <dsp:cNvPr id="0" name=""/>
        <dsp:cNvSpPr/>
      </dsp:nvSpPr>
      <dsp:spPr>
        <a:xfrm>
          <a:off x="4041208" y="1997498"/>
          <a:ext cx="2812952" cy="1406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a:t>Story elements: Students learn about the fundamental components of a story, such as characters, settings, and plot.</a:t>
          </a:r>
          <a:endParaRPr lang="en-US" sz="1600" kern="1200"/>
        </a:p>
      </dsp:txBody>
      <dsp:txXfrm>
        <a:off x="4041208" y="1997498"/>
        <a:ext cx="2812952" cy="1406476"/>
      </dsp:txXfrm>
    </dsp:sp>
    <dsp:sp modelId="{E78E80B0-4556-BA44-9D51-A377DE2868D0}">
      <dsp:nvSpPr>
        <dsp:cNvPr id="0" name=""/>
        <dsp:cNvSpPr/>
      </dsp:nvSpPr>
      <dsp:spPr>
        <a:xfrm>
          <a:off x="7444881" y="1997498"/>
          <a:ext cx="2812952" cy="1406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a:t>Critical thinking: Through discussions and analysis, students enhance their critical thinking and analytical skills.</a:t>
          </a:r>
          <a:endParaRPr lang="en-US" sz="1600" kern="1200"/>
        </a:p>
      </dsp:txBody>
      <dsp:txXfrm>
        <a:off x="7444881" y="1997498"/>
        <a:ext cx="2812952" cy="14064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A95C69-9A57-4BFC-AFCB-E7264C212508}">
      <dsp:nvSpPr>
        <dsp:cNvPr id="0" name=""/>
        <dsp:cNvSpPr/>
      </dsp:nvSpPr>
      <dsp:spPr>
        <a:xfrm>
          <a:off x="938072" y="425888"/>
          <a:ext cx="1449518" cy="1449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CA5766-F686-4FD3-9DD9-AD6434315CFC}">
      <dsp:nvSpPr>
        <dsp:cNvPr id="0" name=""/>
        <dsp:cNvSpPr/>
      </dsp:nvSpPr>
      <dsp:spPr>
        <a:xfrm>
          <a:off x="52256"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Observation: We will observe student participation and engagement during class discussions and activities.</a:t>
          </a:r>
        </a:p>
      </dsp:txBody>
      <dsp:txXfrm>
        <a:off x="52256" y="2258388"/>
        <a:ext cx="3221151" cy="720000"/>
      </dsp:txXfrm>
    </dsp:sp>
    <dsp:sp modelId="{AD785398-8728-43BC-8239-C6A510D9E2E8}">
      <dsp:nvSpPr>
        <dsp:cNvPr id="0" name=""/>
        <dsp:cNvSpPr/>
      </dsp:nvSpPr>
      <dsp:spPr>
        <a:xfrm>
          <a:off x="4722925" y="425888"/>
          <a:ext cx="1449518" cy="1449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AC82CC-F92F-4317-981C-BDCDA19FD6C8}">
      <dsp:nvSpPr>
        <dsp:cNvPr id="0" name=""/>
        <dsp:cNvSpPr/>
      </dsp:nvSpPr>
      <dsp:spPr>
        <a:xfrm>
          <a:off x="3837109"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Informal questioning: We will ask questions to assess students’ understanding of story elements.</a:t>
          </a:r>
        </a:p>
      </dsp:txBody>
      <dsp:txXfrm>
        <a:off x="3837109" y="2258388"/>
        <a:ext cx="3221151" cy="720000"/>
      </dsp:txXfrm>
    </dsp:sp>
    <dsp:sp modelId="{245D0C08-1D7B-41B8-9317-00855D635E47}">
      <dsp:nvSpPr>
        <dsp:cNvPr id="0" name=""/>
        <dsp:cNvSpPr/>
      </dsp:nvSpPr>
      <dsp:spPr>
        <a:xfrm>
          <a:off x="8507778" y="425888"/>
          <a:ext cx="1449518" cy="1449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1EAE9C-B5D0-4EAA-8D45-F6FE32949E27}">
      <dsp:nvSpPr>
        <dsp:cNvPr id="0" name=""/>
        <dsp:cNvSpPr/>
      </dsp:nvSpPr>
      <dsp:spPr>
        <a:xfrm>
          <a:off x="7621962"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Review and assessment: We will review and assess written responses and classwork to gauge comprehension and critical thinking skills.</a:t>
          </a:r>
        </a:p>
      </dsp:txBody>
      <dsp:txXfrm>
        <a:off x="7621962" y="2258388"/>
        <a:ext cx="3221151"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7C27B-2F3F-4B15-9C42-C4364F612A73}">
      <dsp:nvSpPr>
        <dsp:cNvPr id="0" name=""/>
        <dsp:cNvSpPr/>
      </dsp:nvSpPr>
      <dsp:spPr>
        <a:xfrm>
          <a:off x="702434" y="59638"/>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73D128-CFEB-4D24-AC9D-06BAE4A5D676}">
      <dsp:nvSpPr>
        <dsp:cNvPr id="0" name=""/>
        <dsp:cNvSpPr/>
      </dsp:nvSpPr>
      <dsp:spPr>
        <a:xfrm>
          <a:off x="1119247" y="47645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569CB9-8096-4FC5-81D7-B344CF52BD20}">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Age-appropriate storybooks or texts: These will serve as the basis for our discussions and activities.</a:t>
          </a:r>
          <a:endParaRPr lang="en-US" sz="1200" kern="1200"/>
        </a:p>
      </dsp:txBody>
      <dsp:txXfrm>
        <a:off x="77216" y="2624638"/>
        <a:ext cx="3206250" cy="720000"/>
      </dsp:txXfrm>
    </dsp:sp>
    <dsp:sp modelId="{BE938B63-C450-4E3E-8914-30E98C36FBAE}">
      <dsp:nvSpPr>
        <dsp:cNvPr id="0" name=""/>
        <dsp:cNvSpPr/>
      </dsp:nvSpPr>
      <dsp:spPr>
        <a:xfrm>
          <a:off x="4469778" y="59638"/>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0ED462-7439-473B-BBED-7F562E2B3B67}">
      <dsp:nvSpPr>
        <dsp:cNvPr id="0" name=""/>
        <dsp:cNvSpPr/>
      </dsp:nvSpPr>
      <dsp:spPr>
        <a:xfrm>
          <a:off x="4886591" y="47645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9A5274-9016-4AB4-93D6-BA10AEC09B31}">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Whiteboard with markers: We will use this to visually represent and discuss story elements.</a:t>
          </a:r>
          <a:endParaRPr lang="en-US" sz="1200" kern="1200"/>
        </a:p>
      </dsp:txBody>
      <dsp:txXfrm>
        <a:off x="3844559" y="2624638"/>
        <a:ext cx="3206250" cy="720000"/>
      </dsp:txXfrm>
    </dsp:sp>
    <dsp:sp modelId="{D523C5C0-9388-497F-939E-C0F0F1EE540E}">
      <dsp:nvSpPr>
        <dsp:cNvPr id="0" name=""/>
        <dsp:cNvSpPr/>
      </dsp:nvSpPr>
      <dsp:spPr>
        <a:xfrm>
          <a:off x="8237122" y="59638"/>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FA29A-BDCD-4327-B0AE-5655D9B6FD3D}">
      <dsp:nvSpPr>
        <dsp:cNvPr id="0" name=""/>
        <dsp:cNvSpPr/>
      </dsp:nvSpPr>
      <dsp:spPr>
        <a:xfrm>
          <a:off x="8653935" y="476450"/>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18336A-2DB7-49E2-847E-8024C647F434}">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Printed handouts with story element graphic organizers or worksheets: These will assist students in organizing their thoughts and observations.</a:t>
          </a:r>
          <a:endParaRPr lang="en-US" sz="1200" kern="1200"/>
        </a:p>
      </dsp:txBody>
      <dsp:txXfrm>
        <a:off x="7611903" y="2624638"/>
        <a:ext cx="32062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46741-B506-CC40-9EC8-E4381CEBA865}">
      <dsp:nvSpPr>
        <dsp:cNvPr id="0" name=""/>
        <dsp:cNvSpPr/>
      </dsp:nvSpPr>
      <dsp:spPr>
        <a:xfrm>
          <a:off x="3192" y="56128"/>
          <a:ext cx="2532322" cy="151939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Learning Objectives</a:t>
          </a:r>
          <a:endParaRPr lang="en-US" sz="2700" kern="1200"/>
        </a:p>
      </dsp:txBody>
      <dsp:txXfrm>
        <a:off x="3192" y="56128"/>
        <a:ext cx="2532322" cy="1519393"/>
      </dsp:txXfrm>
    </dsp:sp>
    <dsp:sp modelId="{6B98112B-E404-6542-B474-20FA4C60915E}">
      <dsp:nvSpPr>
        <dsp:cNvPr id="0" name=""/>
        <dsp:cNvSpPr/>
      </dsp:nvSpPr>
      <dsp:spPr>
        <a:xfrm>
          <a:off x="2788746" y="56128"/>
          <a:ext cx="2532322" cy="1519393"/>
        </a:xfrm>
        <a:prstGeom prst="rect">
          <a:avLst/>
        </a:prstGeom>
        <a:solidFill>
          <a:schemeClr val="accent5">
            <a:hueOff val="891034"/>
            <a:satOff val="-573"/>
            <a:lumOff val="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Success Criteria</a:t>
          </a:r>
          <a:endParaRPr lang="en-US" sz="2700" kern="1200"/>
        </a:p>
      </dsp:txBody>
      <dsp:txXfrm>
        <a:off x="2788746" y="56128"/>
        <a:ext cx="2532322" cy="1519393"/>
      </dsp:txXfrm>
    </dsp:sp>
    <dsp:sp modelId="{C832B4C4-84CE-A844-A77E-D8DF54E1B7B7}">
      <dsp:nvSpPr>
        <dsp:cNvPr id="0" name=""/>
        <dsp:cNvSpPr/>
      </dsp:nvSpPr>
      <dsp:spPr>
        <a:xfrm>
          <a:off x="5574301" y="56128"/>
          <a:ext cx="2532322" cy="1519393"/>
        </a:xfrm>
        <a:prstGeom prst="rect">
          <a:avLst/>
        </a:prstGeom>
        <a:solidFill>
          <a:schemeClr val="accent5">
            <a:hueOff val="1782068"/>
            <a:satOff val="-1147"/>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Links to the Curriculum</a:t>
          </a:r>
          <a:endParaRPr lang="en-US" sz="2700" kern="1200"/>
        </a:p>
      </dsp:txBody>
      <dsp:txXfrm>
        <a:off x="5574301" y="56128"/>
        <a:ext cx="2532322" cy="1519393"/>
      </dsp:txXfrm>
    </dsp:sp>
    <dsp:sp modelId="{6DF5C038-7EA1-D245-A94B-C36A13D36AD7}">
      <dsp:nvSpPr>
        <dsp:cNvPr id="0" name=""/>
        <dsp:cNvSpPr/>
      </dsp:nvSpPr>
      <dsp:spPr>
        <a:xfrm>
          <a:off x="8359855" y="56128"/>
          <a:ext cx="2532322" cy="1519393"/>
        </a:xfrm>
        <a:prstGeom prst="rect">
          <a:avLst/>
        </a:prstGeom>
        <a:solidFill>
          <a:schemeClr val="accent5">
            <a:hueOff val="2673102"/>
            <a:satOff val="-1720"/>
            <a:lumOff val="117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Assessment for Learning Opportunities</a:t>
          </a:r>
          <a:endParaRPr lang="en-US" sz="2700" kern="1200"/>
        </a:p>
      </dsp:txBody>
      <dsp:txXfrm>
        <a:off x="8359855" y="56128"/>
        <a:ext cx="2532322" cy="1519393"/>
      </dsp:txXfrm>
    </dsp:sp>
    <dsp:sp modelId="{93E28081-6A51-9341-B796-D6C9C337F4B6}">
      <dsp:nvSpPr>
        <dsp:cNvPr id="0" name=""/>
        <dsp:cNvSpPr/>
      </dsp:nvSpPr>
      <dsp:spPr>
        <a:xfrm>
          <a:off x="3192" y="1828754"/>
          <a:ext cx="2532322" cy="1519393"/>
        </a:xfrm>
        <a:prstGeom prst="rect">
          <a:avLst/>
        </a:prstGeom>
        <a:solidFill>
          <a:schemeClr val="accent5">
            <a:hueOff val="3564136"/>
            <a:satOff val="-2293"/>
            <a:lumOff val="15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Use of Visuals and Manipulatives </a:t>
          </a:r>
          <a:endParaRPr lang="en-US" sz="2700" kern="1200"/>
        </a:p>
      </dsp:txBody>
      <dsp:txXfrm>
        <a:off x="3192" y="1828754"/>
        <a:ext cx="2532322" cy="1519393"/>
      </dsp:txXfrm>
    </dsp:sp>
    <dsp:sp modelId="{4A4A7F38-40DD-2E49-82F8-7FE7318635EA}">
      <dsp:nvSpPr>
        <dsp:cNvPr id="0" name=""/>
        <dsp:cNvSpPr/>
      </dsp:nvSpPr>
      <dsp:spPr>
        <a:xfrm>
          <a:off x="2788746" y="1828754"/>
          <a:ext cx="2532322" cy="1519393"/>
        </a:xfrm>
        <a:prstGeom prst="rect">
          <a:avLst/>
        </a:prstGeom>
        <a:solidFill>
          <a:schemeClr val="accent5">
            <a:hueOff val="4455170"/>
            <a:satOff val="-2866"/>
            <a:lumOff val="19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Group and Independent Activities </a:t>
          </a:r>
          <a:endParaRPr lang="en-US" sz="2700" kern="1200"/>
        </a:p>
      </dsp:txBody>
      <dsp:txXfrm>
        <a:off x="2788746" y="1828754"/>
        <a:ext cx="2532322" cy="1519393"/>
      </dsp:txXfrm>
    </dsp:sp>
    <dsp:sp modelId="{7BDD664D-BC24-8C45-8F01-F4A8AF693547}">
      <dsp:nvSpPr>
        <dsp:cNvPr id="0" name=""/>
        <dsp:cNvSpPr/>
      </dsp:nvSpPr>
      <dsp:spPr>
        <a:xfrm>
          <a:off x="5574301" y="1828754"/>
          <a:ext cx="2532322" cy="1519393"/>
        </a:xfrm>
        <a:prstGeom prst="rect">
          <a:avLst/>
        </a:prstGeom>
        <a:solidFill>
          <a:schemeClr val="accent5">
            <a:hueOff val="5346204"/>
            <a:satOff val="-3440"/>
            <a:lumOff val="23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Reading Aloud and Discussions</a:t>
          </a:r>
          <a:endParaRPr lang="en-US" sz="2700" kern="1200"/>
        </a:p>
      </dsp:txBody>
      <dsp:txXfrm>
        <a:off x="5574301" y="1828754"/>
        <a:ext cx="2532322" cy="1519393"/>
      </dsp:txXfrm>
    </dsp:sp>
    <dsp:sp modelId="{3FDD81AF-A35A-854A-B35E-16E191E1B1F0}">
      <dsp:nvSpPr>
        <dsp:cNvPr id="0" name=""/>
        <dsp:cNvSpPr/>
      </dsp:nvSpPr>
      <dsp:spPr>
        <a:xfrm>
          <a:off x="8359855" y="1828754"/>
          <a:ext cx="2532322" cy="1519393"/>
        </a:xfrm>
        <a:prstGeom prst="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Reflection and Conclusion</a:t>
          </a:r>
          <a:endParaRPr lang="en-US" sz="2700" kern="1200"/>
        </a:p>
      </dsp:txBody>
      <dsp:txXfrm>
        <a:off x="8359855" y="1828754"/>
        <a:ext cx="2532322" cy="151939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7D0F3E-0AB1-0B48-83EF-1EA32AB28990}" type="datetimeFigureOut">
              <a:rPr lang="en-US" smtClean="0"/>
              <a:t>5/17/23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959EA6-8421-8746-B04B-BBECCAC1FDDE}" type="slidenum">
              <a:rPr lang="en-US" smtClean="0"/>
              <a:t>‹#›</a:t>
            </a:fld>
            <a:endParaRPr lang="en-US"/>
          </a:p>
        </p:txBody>
      </p:sp>
    </p:spTree>
    <p:extLst>
      <p:ext uri="{BB962C8B-B14F-4D97-AF65-F5344CB8AC3E}">
        <p14:creationId xmlns:p14="http://schemas.microsoft.com/office/powerpoint/2010/main" val="1118689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styn.gov.wales/sites/default/files/Common%20inspection%20framework%202017%20guidance.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Söhne"/>
              </a:rPr>
              <a:t>Biggs, J. (2003). Aligning teaching for constructing learning. Higher Education Academy.</a:t>
            </a:r>
          </a:p>
          <a:p>
            <a:pPr algn="l">
              <a:buFont typeface="+mj-lt"/>
              <a:buAutoNum type="arabicPeriod"/>
            </a:pPr>
            <a:r>
              <a:rPr lang="en-GB" b="0" i="0" u="none" strike="noStrike" dirty="0">
                <a:solidFill>
                  <a:srgbClr val="374151"/>
                </a:solidFill>
                <a:effectLst/>
                <a:latin typeface="Söhne"/>
              </a:rPr>
              <a:t>Hattie, J., &amp; Timperley, H. (2007). The power of feedback. Review of Educational Research, 77(1), 81-112.</a:t>
            </a:r>
          </a:p>
          <a:p>
            <a:pPr algn="l">
              <a:buFont typeface="+mj-lt"/>
              <a:buAutoNum type="arabicPeriod"/>
            </a:pPr>
            <a:r>
              <a:rPr lang="en-GB" b="0" i="0" u="none" strike="noStrike" dirty="0">
                <a:solidFill>
                  <a:srgbClr val="374151"/>
                </a:solidFill>
                <a:effectLst/>
                <a:latin typeface="Söhne"/>
              </a:rPr>
              <a:t>Marzano, R. J., Pickering, D. J., &amp; Pollock, J. E. (2001). Classroom instruction that works: Research-based strategies for increasing student achievement. ASCD.</a:t>
            </a:r>
          </a:p>
          <a:p>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12</a:t>
            </a:fld>
            <a:endParaRPr lang="en-US"/>
          </a:p>
        </p:txBody>
      </p:sp>
    </p:spTree>
    <p:extLst>
      <p:ext uri="{BB962C8B-B14F-4D97-AF65-F5344CB8AC3E}">
        <p14:creationId xmlns:p14="http://schemas.microsoft.com/office/powerpoint/2010/main" val="60872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Söhne"/>
              </a:rPr>
              <a:t>Hattie, J. (2012). Visible learning for teachers: Maximizing impact on learning. Routledge.</a:t>
            </a:r>
          </a:p>
          <a:p>
            <a:pPr algn="l">
              <a:buFont typeface="+mj-lt"/>
              <a:buAutoNum type="arabicPeriod"/>
            </a:pPr>
            <a:r>
              <a:rPr lang="en-GB" b="0" i="0" u="none" strike="noStrike" dirty="0" err="1">
                <a:solidFill>
                  <a:srgbClr val="374151"/>
                </a:solidFill>
                <a:effectLst/>
                <a:latin typeface="Söhne"/>
              </a:rPr>
              <a:t>Wiliam</a:t>
            </a:r>
            <a:r>
              <a:rPr lang="en-GB" b="0" i="0" u="none" strike="noStrike" dirty="0">
                <a:solidFill>
                  <a:srgbClr val="374151"/>
                </a:solidFill>
                <a:effectLst/>
                <a:latin typeface="Söhne"/>
              </a:rPr>
              <a:t>, D. (2011). Embedded formative assessment. Solution Tree Press.</a:t>
            </a:r>
          </a:p>
          <a:p>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13</a:t>
            </a:fld>
            <a:endParaRPr lang="en-US"/>
          </a:p>
        </p:txBody>
      </p:sp>
    </p:spTree>
    <p:extLst>
      <p:ext uri="{BB962C8B-B14F-4D97-AF65-F5344CB8AC3E}">
        <p14:creationId xmlns:p14="http://schemas.microsoft.com/office/powerpoint/2010/main" val="3551930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Schmidt, W. H., Cogan, L. S., </a:t>
            </a:r>
            <a:r>
              <a:rPr lang="en-GB" b="0" i="0" u="none" strike="noStrike" dirty="0" err="1">
                <a:solidFill>
                  <a:srgbClr val="374151"/>
                </a:solidFill>
                <a:effectLst/>
                <a:latin typeface="Söhne"/>
              </a:rPr>
              <a:t>Houang</a:t>
            </a:r>
            <a:r>
              <a:rPr lang="en-GB" b="0" i="0" u="none" strike="noStrike" dirty="0">
                <a:solidFill>
                  <a:srgbClr val="374151"/>
                </a:solidFill>
                <a:effectLst/>
                <a:latin typeface="Söhne"/>
              </a:rPr>
              <a:t>, R. T., &amp; McKnight, C. C. (2011). Opportunity to Learn: Curriculum Alignment and Variation in Eighth-Grade Mathematics Achievement Across TIMSS Countries. Educational researcher, 40(2), 74-79.</a:t>
            </a:r>
          </a:p>
          <a:p>
            <a:pPr algn="l">
              <a:buFont typeface="+mj-lt"/>
              <a:buAutoNum type="arabicPeriod"/>
            </a:pPr>
            <a:r>
              <a:rPr lang="en-GB" b="0" i="0" u="none" strike="noStrike" dirty="0">
                <a:solidFill>
                  <a:srgbClr val="374151"/>
                </a:solidFill>
                <a:effectLst/>
                <a:latin typeface="Söhne"/>
              </a:rPr>
              <a:t>Hargreaves, A., &amp; Fullan, M. (2012). Professional capital: Transforming teaching in every school. Teachers College Press.</a:t>
            </a:r>
          </a:p>
          <a:p>
            <a:pPr algn="l">
              <a:buFont typeface="+mj-lt"/>
              <a:buAutoNum type="arabicPeriod"/>
            </a:pPr>
            <a:r>
              <a:rPr lang="en-GB" b="0" i="0" u="none" strike="noStrike" dirty="0">
                <a:solidFill>
                  <a:srgbClr val="374151"/>
                </a:solidFill>
                <a:effectLst/>
                <a:latin typeface="Söhne"/>
              </a:rPr>
              <a:t>Schmidt, W. H., McKnight, C. C., &amp; </a:t>
            </a:r>
            <a:r>
              <a:rPr lang="en-GB" b="0" i="0" u="none" strike="noStrike" dirty="0" err="1">
                <a:solidFill>
                  <a:srgbClr val="374151"/>
                </a:solidFill>
                <a:effectLst/>
                <a:latin typeface="Söhne"/>
              </a:rPr>
              <a:t>Raizen</a:t>
            </a:r>
            <a:r>
              <a:rPr lang="en-GB" b="0" i="0" u="none" strike="noStrike" dirty="0">
                <a:solidFill>
                  <a:srgbClr val="374151"/>
                </a:solidFill>
                <a:effectLst/>
                <a:latin typeface="Söhne"/>
              </a:rPr>
              <a:t>, S. A. (1997). A splintered vision: An investigation of U.S. science and mathematics education. Kluwer Academic Publishers.</a:t>
            </a:r>
          </a:p>
          <a:p>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14</a:t>
            </a:fld>
            <a:endParaRPr lang="en-US"/>
          </a:p>
        </p:txBody>
      </p:sp>
    </p:spTree>
    <p:extLst>
      <p:ext uri="{BB962C8B-B14F-4D97-AF65-F5344CB8AC3E}">
        <p14:creationId xmlns:p14="http://schemas.microsoft.com/office/powerpoint/2010/main" val="2559701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Söhne"/>
              </a:rPr>
              <a:t>Black, P., &amp; </a:t>
            </a:r>
            <a:r>
              <a:rPr lang="en-GB" b="0" i="0" u="none" strike="noStrike" dirty="0" err="1">
                <a:solidFill>
                  <a:srgbClr val="374151"/>
                </a:solidFill>
                <a:effectLst/>
                <a:latin typeface="Söhne"/>
              </a:rPr>
              <a:t>Wiliam</a:t>
            </a:r>
            <a:r>
              <a:rPr lang="en-GB" b="0" i="0" u="none" strike="noStrike" dirty="0">
                <a:solidFill>
                  <a:srgbClr val="374151"/>
                </a:solidFill>
                <a:effectLst/>
                <a:latin typeface="Söhne"/>
              </a:rPr>
              <a:t>, D. (2009). Developing the theory of formative assessment. Educational Assessment, Evaluation and Accountability, 21(1), 5-31.</a:t>
            </a:r>
          </a:p>
          <a:p>
            <a:pPr algn="l">
              <a:buFont typeface="+mj-lt"/>
              <a:buAutoNum type="arabicPeriod"/>
            </a:pPr>
            <a:r>
              <a:rPr lang="en-GB" b="0" i="0" u="none" strike="noStrike" dirty="0">
                <a:solidFill>
                  <a:srgbClr val="374151"/>
                </a:solidFill>
                <a:effectLst/>
                <a:latin typeface="Söhne"/>
              </a:rPr>
              <a:t>Hattie, J., &amp; Timperley, H. (2007). The power of feedback. Review of Educational Research, 77(1), 81-112.</a:t>
            </a:r>
          </a:p>
          <a:p>
            <a:pPr algn="l">
              <a:buFont typeface="+mj-lt"/>
              <a:buAutoNum type="arabicPeriod"/>
            </a:pPr>
            <a:r>
              <a:rPr lang="en-GB" b="0" i="0" u="none" strike="noStrike" dirty="0">
                <a:solidFill>
                  <a:srgbClr val="374151"/>
                </a:solidFill>
                <a:effectLst/>
                <a:latin typeface="Söhne"/>
              </a:rPr>
              <a:t>Shute, V. J., &amp; Ventura, M. (2013). Assessment for learning in game-based environments. Journal of Educational Psychology, 105(4), 1066-1078.</a:t>
            </a:r>
          </a:p>
          <a:p>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15</a:t>
            </a:fld>
            <a:endParaRPr lang="en-US"/>
          </a:p>
        </p:txBody>
      </p:sp>
    </p:spTree>
    <p:extLst>
      <p:ext uri="{BB962C8B-B14F-4D97-AF65-F5344CB8AC3E}">
        <p14:creationId xmlns:p14="http://schemas.microsoft.com/office/powerpoint/2010/main" val="2827494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Mayer, R. E. (2008). Applying the science of learning: Evidence-based principles for the design of multimedia instruction. American Psychologist, 63(8), 760-769. </a:t>
            </a:r>
            <a:r>
              <a:rPr lang="en-GB" b="0" i="0" u="none" strike="noStrike" dirty="0" err="1">
                <a:solidFill>
                  <a:srgbClr val="374151"/>
                </a:solidFill>
                <a:effectLst/>
                <a:latin typeface="Söhne"/>
              </a:rPr>
              <a:t>Sweller</a:t>
            </a:r>
            <a:r>
              <a:rPr lang="en-GB" b="0" i="0" u="none" strike="noStrike" dirty="0">
                <a:solidFill>
                  <a:srgbClr val="374151"/>
                </a:solidFill>
                <a:effectLst/>
                <a:latin typeface="Söhne"/>
              </a:rPr>
              <a:t>, J. (1988). Cognitive load during problem solving: Effects on learning. Cognitive Science, 12(2), 257-285. UK Government. (2010). Equality Act 2010. Retrieved from </a:t>
            </a:r>
            <a:r>
              <a:rPr lang="en-GB" b="0" i="0" u="sng" dirty="0">
                <a:effectLst/>
                <a:latin typeface="Söhne"/>
                <a:hlinkClick r:id="rId3"/>
              </a:rPr>
              <a:t>https://www.legislation.gov.uk/ukpga/2010/15/contents</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16</a:t>
            </a:fld>
            <a:endParaRPr lang="en-US"/>
          </a:p>
        </p:txBody>
      </p:sp>
    </p:spTree>
    <p:extLst>
      <p:ext uri="{BB962C8B-B14F-4D97-AF65-F5344CB8AC3E}">
        <p14:creationId xmlns:p14="http://schemas.microsoft.com/office/powerpoint/2010/main" val="1167729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Vygotsky, L. S. (1978). Mind in society: The development of higher psychological processes. Harvard University Press. UK Government. (2010). Equality Act 2010. Retrieved from </a:t>
            </a:r>
            <a:r>
              <a:rPr lang="en-GB" b="0" i="0" u="sng" dirty="0">
                <a:effectLst/>
                <a:latin typeface="Söhne"/>
                <a:hlinkClick r:id="rId3"/>
              </a:rPr>
              <a:t>https://www.legislation.gov.uk/ukpga/2010/15/contents</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17</a:t>
            </a:fld>
            <a:endParaRPr lang="en-US"/>
          </a:p>
        </p:txBody>
      </p:sp>
    </p:spTree>
    <p:extLst>
      <p:ext uri="{BB962C8B-B14F-4D97-AF65-F5344CB8AC3E}">
        <p14:creationId xmlns:p14="http://schemas.microsoft.com/office/powerpoint/2010/main" val="2064614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err="1">
                <a:solidFill>
                  <a:srgbClr val="374151"/>
                </a:solidFill>
                <a:effectLst/>
                <a:latin typeface="Söhne"/>
              </a:rPr>
              <a:t>Chall</a:t>
            </a:r>
            <a:r>
              <a:rPr lang="en-GB" b="0" i="0" u="none" strike="noStrike" dirty="0">
                <a:solidFill>
                  <a:srgbClr val="374151"/>
                </a:solidFill>
                <a:effectLst/>
                <a:latin typeface="Söhne"/>
              </a:rPr>
              <a:t>, J. S. (2000). The academic achievement challenge: What really works in the classroom? Guilford Press. Vygotsky, L. S. (1978). Mind in society: The development of higher psychological processes. Harvard University Press.</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18</a:t>
            </a:fld>
            <a:endParaRPr lang="en-US"/>
          </a:p>
        </p:txBody>
      </p:sp>
    </p:spTree>
    <p:extLst>
      <p:ext uri="{BB962C8B-B14F-4D97-AF65-F5344CB8AC3E}">
        <p14:creationId xmlns:p14="http://schemas.microsoft.com/office/powerpoint/2010/main" val="1510075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ESTYN. (2017). Common Inspection Framework. Retrieved from </a:t>
            </a:r>
            <a:r>
              <a:rPr lang="en-GB" b="0" i="0" u="sng" dirty="0">
                <a:effectLst/>
                <a:latin typeface="Söhne"/>
                <a:hlinkClick r:id="rId3"/>
              </a:rPr>
              <a:t>https://www.estyn.gov.wales/sites/default/files/Common%20inspection%20framework%202017%20guidance.pdf</a:t>
            </a:r>
            <a:r>
              <a:rPr lang="en-GB" b="0" i="0" u="none" strike="noStrike" dirty="0">
                <a:solidFill>
                  <a:srgbClr val="374151"/>
                </a:solidFill>
                <a:effectLst/>
                <a:latin typeface="Söhne"/>
              </a:rPr>
              <a:t> Schraw, G., &amp; Dennison, R. S. (1994). Assessing metacognitive awareness. Contemporary Educational Psychology, 19(4), 460-475.</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19</a:t>
            </a:fld>
            <a:endParaRPr lang="en-US"/>
          </a:p>
        </p:txBody>
      </p:sp>
    </p:spTree>
    <p:extLst>
      <p:ext uri="{BB962C8B-B14F-4D97-AF65-F5344CB8AC3E}">
        <p14:creationId xmlns:p14="http://schemas.microsoft.com/office/powerpoint/2010/main" val="2742922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Agarwal, P. K., </a:t>
            </a:r>
            <a:r>
              <a:rPr lang="en-GB" b="0" i="0" u="none" strike="noStrike" dirty="0" err="1">
                <a:solidFill>
                  <a:srgbClr val="374151"/>
                </a:solidFill>
                <a:effectLst/>
                <a:latin typeface="Söhne"/>
              </a:rPr>
              <a:t>D'Mello</a:t>
            </a:r>
            <a:r>
              <a:rPr lang="en-GB" b="0" i="0" u="none" strike="noStrike" dirty="0">
                <a:solidFill>
                  <a:srgbClr val="374151"/>
                </a:solidFill>
                <a:effectLst/>
                <a:latin typeface="Söhne"/>
              </a:rPr>
              <a:t>, S. K., &amp; </a:t>
            </a:r>
            <a:r>
              <a:rPr lang="en-GB" b="0" i="0" u="none" strike="noStrike" dirty="0" err="1">
                <a:solidFill>
                  <a:srgbClr val="374151"/>
                </a:solidFill>
                <a:effectLst/>
                <a:latin typeface="Söhne"/>
              </a:rPr>
              <a:t>Schukajlow</a:t>
            </a:r>
            <a:r>
              <a:rPr lang="en-GB" b="0" i="0" u="none" strike="noStrike" dirty="0">
                <a:solidFill>
                  <a:srgbClr val="374151"/>
                </a:solidFill>
                <a:effectLst/>
                <a:latin typeface="Söhne"/>
              </a:rPr>
              <a:t>, S. (2018). How to select and design concept maps for instruction. Educational Psychology Review, 30(4), 1011-1043. </a:t>
            </a:r>
            <a:r>
              <a:rPr lang="en-GB" b="0" i="0" u="none" strike="noStrike" dirty="0" err="1">
                <a:solidFill>
                  <a:srgbClr val="374151"/>
                </a:solidFill>
                <a:effectLst/>
                <a:latin typeface="Söhne"/>
              </a:rPr>
              <a:t>Nokes-Malach</a:t>
            </a:r>
            <a:r>
              <a:rPr lang="en-GB" b="0" i="0" u="none" strike="noStrike" dirty="0">
                <a:solidFill>
                  <a:srgbClr val="374151"/>
                </a:solidFill>
                <a:effectLst/>
                <a:latin typeface="Söhne"/>
              </a:rPr>
              <a:t>, T. J., &amp; Richey, J. E. (2015). Adaptive integration of concept mapping and spaced retrieval practice improves retention. Journal of Experimental Psychology: Applied, 21(3), 257-265. Prabhu, V., &amp; </a:t>
            </a:r>
            <a:r>
              <a:rPr lang="en-GB" b="0" i="0" u="none" strike="noStrike" dirty="0" err="1">
                <a:solidFill>
                  <a:srgbClr val="374151"/>
                </a:solidFill>
                <a:effectLst/>
                <a:latin typeface="Söhne"/>
              </a:rPr>
              <a:t>Padmakumar</a:t>
            </a:r>
            <a:r>
              <a:rPr lang="en-GB" b="0" i="0" u="none" strike="noStrike" dirty="0">
                <a:solidFill>
                  <a:srgbClr val="374151"/>
                </a:solidFill>
                <a:effectLst/>
                <a:latin typeface="Söhne"/>
              </a:rPr>
              <a:t>, A. (2020). The effectiveness of graphic organizers on reading comprehension: A meta-analysis. International Journal of Research in English Education, 5(4), 28-39. Zhang, J., Parker, J. M., &amp; Nurmi, M. (2020). Using graphic organizers to support learning: A literature review. Educational Psychology Review, 32(4), 955-986.</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21</a:t>
            </a:fld>
            <a:endParaRPr lang="en-US"/>
          </a:p>
        </p:txBody>
      </p:sp>
    </p:spTree>
    <p:extLst>
      <p:ext uri="{BB962C8B-B14F-4D97-AF65-F5344CB8AC3E}">
        <p14:creationId xmlns:p14="http://schemas.microsoft.com/office/powerpoint/2010/main" val="3669333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5/16/23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5/16/23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5/16/23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estyn.gov.wales/sites/default/files/Common%20inspection%20framework%202017%20guidance.pdf"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7DC1E-54C3-2B6E-7FFA-5EB8F50FF89D}"/>
              </a:ext>
            </a:extLst>
          </p:cNvPr>
          <p:cNvSpPr>
            <a:spLocks noGrp="1"/>
          </p:cNvSpPr>
          <p:nvPr>
            <p:ph type="ctrTitle"/>
          </p:nvPr>
        </p:nvSpPr>
        <p:spPr>
          <a:xfrm>
            <a:off x="4872012" y="1447800"/>
            <a:ext cx="5222325" cy="3329581"/>
          </a:xfrm>
        </p:spPr>
        <p:txBody>
          <a:bodyPr>
            <a:normAutofit/>
          </a:bodyPr>
          <a:lstStyle/>
          <a:p>
            <a:pPr>
              <a:lnSpc>
                <a:spcPct val="90000"/>
              </a:lnSpc>
            </a:pPr>
            <a:r>
              <a:rPr lang="en-US">
                <a:solidFill>
                  <a:srgbClr val="EBEBEB"/>
                </a:solidFill>
              </a:rPr>
              <a:t>Curriculum and Assessment </a:t>
            </a:r>
          </a:p>
        </p:txBody>
      </p:sp>
      <p:sp>
        <p:nvSpPr>
          <p:cNvPr id="3" name="Subtitle 2">
            <a:extLst>
              <a:ext uri="{FF2B5EF4-FFF2-40B4-BE49-F238E27FC236}">
                <a16:creationId xmlns:a16="http://schemas.microsoft.com/office/drawing/2014/main" id="{30887259-7CD6-3779-8DDC-2F0FF2BF5C67}"/>
              </a:ext>
            </a:extLst>
          </p:cNvPr>
          <p:cNvSpPr>
            <a:spLocks noGrp="1"/>
          </p:cNvSpPr>
          <p:nvPr>
            <p:ph type="subTitle" idx="1"/>
          </p:nvPr>
        </p:nvSpPr>
        <p:spPr>
          <a:xfrm>
            <a:off x="4872012" y="4777380"/>
            <a:ext cx="5222326" cy="861420"/>
          </a:xfrm>
        </p:spPr>
        <p:txBody>
          <a:bodyPr>
            <a:normAutofit/>
          </a:bodyPr>
          <a:lstStyle/>
          <a:p>
            <a:r>
              <a:rPr lang="en-US">
                <a:solidFill>
                  <a:schemeClr val="tx2">
                    <a:lumMod val="40000"/>
                    <a:lumOff val="60000"/>
                  </a:schemeClr>
                </a:solidFill>
              </a:rPr>
              <a:t>1702068</a:t>
            </a:r>
          </a:p>
        </p:txBody>
      </p:sp>
      <p:sp>
        <p:nvSpPr>
          <p:cNvPr id="12"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Books">
            <a:extLst>
              <a:ext uri="{FF2B5EF4-FFF2-40B4-BE49-F238E27FC236}">
                <a16:creationId xmlns:a16="http://schemas.microsoft.com/office/drawing/2014/main" id="{31A58588-F392-6147-FECD-9CFF372DAF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28451907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3B411-C8D8-FAB2-0624-C4D696EB4B4C}"/>
              </a:ext>
            </a:extLst>
          </p:cNvPr>
          <p:cNvSpPr>
            <a:spLocks noGrp="1"/>
          </p:cNvSpPr>
          <p:nvPr>
            <p:ph type="title"/>
          </p:nvPr>
        </p:nvSpPr>
        <p:spPr/>
        <p:txBody>
          <a:bodyPr/>
          <a:lstStyle/>
          <a:p>
            <a:r>
              <a:rPr lang="en-US" dirty="0"/>
              <a:t>1 hour stand-alone lesson plan</a:t>
            </a:r>
          </a:p>
        </p:txBody>
      </p:sp>
      <p:sp>
        <p:nvSpPr>
          <p:cNvPr id="3" name="Text Placeholder 2">
            <a:extLst>
              <a:ext uri="{FF2B5EF4-FFF2-40B4-BE49-F238E27FC236}">
                <a16:creationId xmlns:a16="http://schemas.microsoft.com/office/drawing/2014/main" id="{B6095E28-5401-4D70-7A4F-0BA8F9B06E4C}"/>
              </a:ext>
            </a:extLst>
          </p:cNvPr>
          <p:cNvSpPr>
            <a:spLocks noGrp="1"/>
          </p:cNvSpPr>
          <p:nvPr>
            <p:ph type="body" idx="1"/>
          </p:nvPr>
        </p:nvSpPr>
        <p:spPr/>
        <p:txBody>
          <a:bodyPr/>
          <a:lstStyle/>
          <a:p>
            <a:r>
              <a:rPr lang="en-US" dirty="0"/>
              <a:t>Exploring Story Elements – Key stage 1 mainstream education</a:t>
            </a:r>
          </a:p>
        </p:txBody>
      </p:sp>
    </p:spTree>
    <p:extLst>
      <p:ext uri="{BB962C8B-B14F-4D97-AF65-F5344CB8AC3E}">
        <p14:creationId xmlns:p14="http://schemas.microsoft.com/office/powerpoint/2010/main" val="881170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0B15DB-A71C-4093-0E72-B7A711EEE5AE}"/>
              </a:ext>
            </a:extLst>
          </p:cNvPr>
          <p:cNvSpPr>
            <a:spLocks noGrp="1"/>
          </p:cNvSpPr>
          <p:nvPr>
            <p:ph type="title"/>
          </p:nvPr>
        </p:nvSpPr>
        <p:spPr>
          <a:xfrm>
            <a:off x="648930" y="629267"/>
            <a:ext cx="9252154" cy="1016654"/>
          </a:xfrm>
        </p:spPr>
        <p:txBody>
          <a:bodyPr>
            <a:normAutofit/>
          </a:bodyPr>
          <a:lstStyle/>
          <a:p>
            <a:r>
              <a:rPr lang="en-US">
                <a:solidFill>
                  <a:srgbClr val="EBEBEB"/>
                </a:solidFill>
              </a:rPr>
              <a:t>Learning Objectives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494ED0FB-77CB-A2B9-D185-572F09DD1988}"/>
              </a:ext>
            </a:extLst>
          </p:cNvPr>
          <p:cNvGraphicFramePr>
            <a:graphicFrameLocks noGrp="1"/>
          </p:cNvGraphicFramePr>
          <p:nvPr>
            <p:ph idx="1"/>
            <p:extLst>
              <p:ext uri="{D42A27DB-BD31-4B8C-83A1-F6EECF244321}">
                <p14:modId xmlns:p14="http://schemas.microsoft.com/office/powerpoint/2010/main" val="68082501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431091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A18E4-4B65-052D-DA71-D659F7296B33}"/>
              </a:ext>
            </a:extLst>
          </p:cNvPr>
          <p:cNvSpPr>
            <a:spLocks noGrp="1"/>
          </p:cNvSpPr>
          <p:nvPr>
            <p:ph type="title"/>
          </p:nvPr>
        </p:nvSpPr>
        <p:spPr>
          <a:xfrm>
            <a:off x="5411931" y="452718"/>
            <a:ext cx="4638903" cy="1400530"/>
          </a:xfrm>
        </p:spPr>
        <p:txBody>
          <a:bodyPr>
            <a:normAutofit/>
          </a:bodyPr>
          <a:lstStyle/>
          <a:p>
            <a:r>
              <a:rPr lang="en-US"/>
              <a:t>Success Criteria</a:t>
            </a:r>
            <a:endParaRPr lang="en-US" dirty="0"/>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6" name="Picture 4" descr="White puzzle with one red piece">
            <a:extLst>
              <a:ext uri="{FF2B5EF4-FFF2-40B4-BE49-F238E27FC236}">
                <a16:creationId xmlns:a16="http://schemas.microsoft.com/office/drawing/2014/main" id="{F004293D-41FF-8235-832F-C6E8BDCCE189}"/>
              </a:ext>
            </a:extLst>
          </p:cNvPr>
          <p:cNvPicPr>
            <a:picLocks noChangeAspect="1"/>
          </p:cNvPicPr>
          <p:nvPr/>
        </p:nvPicPr>
        <p:blipFill rotWithShape="1">
          <a:blip r:embed="rId3"/>
          <a:srcRect l="30407" r="2880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540587F-F28C-A10B-EC83-03FD5B471875}"/>
              </a:ext>
            </a:extLst>
          </p:cNvPr>
          <p:cNvSpPr>
            <a:spLocks noGrp="1"/>
          </p:cNvSpPr>
          <p:nvPr>
            <p:ph idx="1"/>
          </p:nvPr>
        </p:nvSpPr>
        <p:spPr>
          <a:xfrm>
            <a:off x="5410950" y="2052918"/>
            <a:ext cx="4638903" cy="4195481"/>
          </a:xfrm>
        </p:spPr>
        <p:txBody>
          <a:bodyPr>
            <a:normAutofit/>
          </a:bodyPr>
          <a:lstStyle/>
          <a:p>
            <a:r>
              <a:rPr lang="en-US"/>
              <a:t>Students will: </a:t>
            </a:r>
          </a:p>
          <a:p>
            <a:pPr lvl="1"/>
            <a:r>
              <a:rPr lang="en-US"/>
              <a:t>Be able to identify and define the key story elements: characters, setting, and plot.</a:t>
            </a:r>
          </a:p>
          <a:p>
            <a:pPr lvl="1"/>
            <a:r>
              <a:rPr lang="en-US"/>
              <a:t>Analyze and discuss the relationship between story elements and their impact on the story.</a:t>
            </a:r>
          </a:p>
          <a:p>
            <a:pPr lvl="1"/>
            <a:r>
              <a:rPr lang="en-US"/>
              <a:t>Demonstrate comprehension through class discussions and written responses.</a:t>
            </a:r>
            <a:endParaRPr lang="en-US" dirty="0"/>
          </a:p>
        </p:txBody>
      </p:sp>
    </p:spTree>
    <p:extLst>
      <p:ext uri="{BB962C8B-B14F-4D97-AF65-F5344CB8AC3E}">
        <p14:creationId xmlns:p14="http://schemas.microsoft.com/office/powerpoint/2010/main" val="601833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F85F1D4-02C8-BE49-5814-8AD13964EE8A}"/>
              </a:ext>
            </a:extLst>
          </p:cNvPr>
          <p:cNvSpPr>
            <a:spLocks noGrp="1"/>
          </p:cNvSpPr>
          <p:nvPr>
            <p:ph type="title"/>
          </p:nvPr>
        </p:nvSpPr>
        <p:spPr>
          <a:xfrm>
            <a:off x="648930" y="629267"/>
            <a:ext cx="9252154" cy="1016654"/>
          </a:xfrm>
        </p:spPr>
        <p:txBody>
          <a:bodyPr>
            <a:normAutofit/>
          </a:bodyPr>
          <a:lstStyle/>
          <a:p>
            <a:r>
              <a:rPr lang="en-US">
                <a:solidFill>
                  <a:srgbClr val="EBEBEB"/>
                </a:solidFill>
              </a:rPr>
              <a:t>Links to the Curriculum</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6743FE2-DE52-B386-9205-B9043AD10A5B}"/>
              </a:ext>
            </a:extLst>
          </p:cNvPr>
          <p:cNvGraphicFramePr>
            <a:graphicFrameLocks noGrp="1"/>
          </p:cNvGraphicFramePr>
          <p:nvPr>
            <p:ph idx="1"/>
            <p:extLst>
              <p:ext uri="{D42A27DB-BD31-4B8C-83A1-F6EECF244321}">
                <p14:modId xmlns:p14="http://schemas.microsoft.com/office/powerpoint/2010/main" val="217083246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97559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1151E85-FA17-F230-462F-EEA3B143DBE1}"/>
              </a:ext>
            </a:extLst>
          </p:cNvPr>
          <p:cNvSpPr>
            <a:spLocks noGrp="1"/>
          </p:cNvSpPr>
          <p:nvPr>
            <p:ph type="title"/>
          </p:nvPr>
        </p:nvSpPr>
        <p:spPr>
          <a:xfrm>
            <a:off x="648930" y="629267"/>
            <a:ext cx="9252154" cy="1016654"/>
          </a:xfrm>
        </p:spPr>
        <p:txBody>
          <a:bodyPr>
            <a:normAutofit/>
          </a:bodyPr>
          <a:lstStyle/>
          <a:p>
            <a:r>
              <a:rPr lang="en-US" sz="3900">
                <a:solidFill>
                  <a:srgbClr val="EBEBEB"/>
                </a:solidFill>
              </a:rPr>
              <a:t>Assessment for Learning Opportunities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808404A8-FDA8-58FF-97C0-A6B864FFB37E}"/>
              </a:ext>
            </a:extLst>
          </p:cNvPr>
          <p:cNvGraphicFramePr>
            <a:graphicFrameLocks noGrp="1"/>
          </p:cNvGraphicFramePr>
          <p:nvPr>
            <p:ph idx="1"/>
            <p:extLst>
              <p:ext uri="{D42A27DB-BD31-4B8C-83A1-F6EECF244321}">
                <p14:modId xmlns:p14="http://schemas.microsoft.com/office/powerpoint/2010/main" val="199344827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49594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18617E3-BBD3-AF24-6E22-73A6C8EE7332}"/>
              </a:ext>
            </a:extLst>
          </p:cNvPr>
          <p:cNvSpPr>
            <a:spLocks noGrp="1"/>
          </p:cNvSpPr>
          <p:nvPr>
            <p:ph type="title"/>
          </p:nvPr>
        </p:nvSpPr>
        <p:spPr>
          <a:xfrm>
            <a:off x="648930" y="629267"/>
            <a:ext cx="9252154" cy="1016654"/>
          </a:xfrm>
        </p:spPr>
        <p:txBody>
          <a:bodyPr>
            <a:normAutofit/>
          </a:bodyPr>
          <a:lstStyle/>
          <a:p>
            <a:r>
              <a:rPr lang="en-US">
                <a:solidFill>
                  <a:srgbClr val="EBEBEB"/>
                </a:solidFill>
              </a:rPr>
              <a:t>Materials:</a:t>
            </a: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355B3EBC-6FA5-8900-F107-C5A90993A52C}"/>
              </a:ext>
            </a:extLst>
          </p:cNvPr>
          <p:cNvGraphicFramePr>
            <a:graphicFrameLocks noGrp="1"/>
          </p:cNvGraphicFramePr>
          <p:nvPr>
            <p:ph idx="1"/>
            <p:extLst>
              <p:ext uri="{D42A27DB-BD31-4B8C-83A1-F6EECF244321}">
                <p14:modId xmlns:p14="http://schemas.microsoft.com/office/powerpoint/2010/main" val="276680858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119805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E6AB0-8F3C-DFD2-0E97-FFEBCCF537BB}"/>
              </a:ext>
            </a:extLst>
          </p:cNvPr>
          <p:cNvSpPr>
            <a:spLocks noGrp="1"/>
          </p:cNvSpPr>
          <p:nvPr>
            <p:ph type="title"/>
          </p:nvPr>
        </p:nvSpPr>
        <p:spPr/>
        <p:txBody>
          <a:bodyPr/>
          <a:lstStyle/>
          <a:p>
            <a:r>
              <a:rPr lang="en-US" dirty="0"/>
              <a:t>Lesson Plan Overview</a:t>
            </a:r>
          </a:p>
        </p:txBody>
      </p:sp>
      <p:sp>
        <p:nvSpPr>
          <p:cNvPr id="3" name="Content Placeholder 2">
            <a:extLst>
              <a:ext uri="{FF2B5EF4-FFF2-40B4-BE49-F238E27FC236}">
                <a16:creationId xmlns:a16="http://schemas.microsoft.com/office/drawing/2014/main" id="{B6D606CC-1DB1-352F-029D-3B35F3E1B754}"/>
              </a:ext>
            </a:extLst>
          </p:cNvPr>
          <p:cNvSpPr>
            <a:spLocks noGrp="1"/>
          </p:cNvSpPr>
          <p:nvPr>
            <p:ph idx="1"/>
          </p:nvPr>
        </p:nvSpPr>
        <p:spPr/>
        <p:txBody>
          <a:bodyPr>
            <a:normAutofit fontScale="92500" lnSpcReduction="10000"/>
          </a:bodyPr>
          <a:lstStyle/>
          <a:p>
            <a:pPr marL="457200" indent="-457200">
              <a:buFont typeface="+mj-lt"/>
              <a:buAutoNum type="arabicPeriod"/>
            </a:pPr>
            <a:r>
              <a:rPr lang="en-US" dirty="0"/>
              <a:t>Introduction (5 minutes): Introduce the learning objectives and engage students by discussing their favorite stories.</a:t>
            </a:r>
          </a:p>
          <a:p>
            <a:pPr marL="457200" indent="-457200">
              <a:buFont typeface="+mj-lt"/>
              <a:buAutoNum type="arabicPeriod"/>
            </a:pPr>
            <a:r>
              <a:rPr lang="en-US" dirty="0"/>
              <a:t>Story Element Introduction (10 minutes): Define and explain the key story elements: characters, setting, and plot.</a:t>
            </a:r>
          </a:p>
          <a:p>
            <a:pPr marL="457200" indent="-457200">
              <a:buFont typeface="+mj-lt"/>
              <a:buAutoNum type="arabicPeriod"/>
            </a:pPr>
            <a:r>
              <a:rPr lang="en-US" dirty="0"/>
              <a:t>Read Aloud and Discussion (20 minutes): Read a selected story aloud and pause for discussions on story elements.</a:t>
            </a:r>
          </a:p>
          <a:p>
            <a:pPr marL="457200" indent="-457200">
              <a:buFont typeface="+mj-lt"/>
              <a:buAutoNum type="arabicPeriod"/>
            </a:pPr>
            <a:r>
              <a:rPr lang="en-US" dirty="0"/>
              <a:t>Group Activity: Story Element Sorting (15 minutes): Students will work in groups to sort picture cards representing story elements.</a:t>
            </a:r>
          </a:p>
          <a:p>
            <a:pPr marL="457200" indent="-457200">
              <a:buFont typeface="+mj-lt"/>
              <a:buAutoNum type="arabicPeriod"/>
            </a:pPr>
            <a:r>
              <a:rPr lang="en-US" dirty="0"/>
              <a:t>Independent Activity: Graphic Organizer (10 minutes): Students will complete a graphic organizer for a different story independently.</a:t>
            </a:r>
          </a:p>
          <a:p>
            <a:pPr marL="457200" indent="-457200">
              <a:buFont typeface="+mj-lt"/>
              <a:buAutoNum type="arabicPeriod"/>
            </a:pPr>
            <a:r>
              <a:rPr lang="en-US" dirty="0"/>
              <a:t>Conclusion (5 minutes): Review the key story elements, reflect on the importance of understanding them, and summarize the main concepts covered.</a:t>
            </a:r>
          </a:p>
        </p:txBody>
      </p:sp>
    </p:spTree>
    <p:extLst>
      <p:ext uri="{BB962C8B-B14F-4D97-AF65-F5344CB8AC3E}">
        <p14:creationId xmlns:p14="http://schemas.microsoft.com/office/powerpoint/2010/main" val="3542685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EF17735-172A-D188-6932-C8C5FC1DD976}"/>
              </a:ext>
            </a:extLst>
          </p:cNvPr>
          <p:cNvPicPr>
            <a:picLocks noChangeAspect="1"/>
          </p:cNvPicPr>
          <p:nvPr/>
        </p:nvPicPr>
        <p:blipFill rotWithShape="1">
          <a:blip r:embed="rId2"/>
          <a:srcRect l="14653" t="17334" r="14410" b="3667"/>
          <a:stretch/>
        </p:blipFill>
        <p:spPr>
          <a:xfrm>
            <a:off x="1200150" y="417019"/>
            <a:ext cx="8892540" cy="6189521"/>
          </a:xfrm>
          <a:prstGeom prst="rect">
            <a:avLst/>
          </a:prstGeom>
        </p:spPr>
      </p:pic>
    </p:spTree>
    <p:extLst>
      <p:ext uri="{BB962C8B-B14F-4D97-AF65-F5344CB8AC3E}">
        <p14:creationId xmlns:p14="http://schemas.microsoft.com/office/powerpoint/2010/main" val="3328838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8A0B882D-4FEF-4E28-9811-11D57386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57B630B3-BFBB-E20B-8993-DDAD03E187F9}"/>
              </a:ext>
            </a:extLst>
          </p:cNvPr>
          <p:cNvSpPr>
            <a:spLocks noGrp="1"/>
          </p:cNvSpPr>
          <p:nvPr>
            <p:ph type="body" idx="1"/>
          </p:nvPr>
        </p:nvSpPr>
        <p:spPr>
          <a:xfrm>
            <a:off x="1154955" y="4777380"/>
            <a:ext cx="8825658" cy="861420"/>
          </a:xfrm>
        </p:spPr>
        <p:txBody>
          <a:bodyPr vert="horz" lIns="91440" tIns="45720" rIns="91440" bIns="45720" rtlCol="0" anchor="t">
            <a:normAutofit/>
          </a:bodyPr>
          <a:lstStyle/>
          <a:p>
            <a:r>
              <a:rPr lang="en-US" b="0" i="0" kern="1200" cap="all">
                <a:solidFill>
                  <a:schemeClr val="tx1"/>
                </a:solidFill>
                <a:latin typeface="+mj-lt"/>
                <a:ea typeface="+mj-ea"/>
                <a:cs typeface="+mj-cs"/>
              </a:rPr>
              <a:t>Rationale for plan and resource</a:t>
            </a:r>
          </a:p>
        </p:txBody>
      </p:sp>
      <p:sp>
        <p:nvSpPr>
          <p:cNvPr id="2" name="Title 1">
            <a:extLst>
              <a:ext uri="{FF2B5EF4-FFF2-40B4-BE49-F238E27FC236}">
                <a16:creationId xmlns:a16="http://schemas.microsoft.com/office/drawing/2014/main" id="{FB926875-A2FE-5FC5-3E0B-A549765F454F}"/>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b="0" i="0" kern="1200" dirty="0">
                <a:solidFill>
                  <a:schemeClr val="tx2"/>
                </a:solidFill>
                <a:latin typeface="+mj-lt"/>
                <a:ea typeface="+mj-ea"/>
                <a:cs typeface="+mj-cs"/>
              </a:rPr>
              <a:t>Part 2</a:t>
            </a:r>
          </a:p>
        </p:txBody>
      </p:sp>
      <p:sp>
        <p:nvSpPr>
          <p:cNvPr id="22" name="Rectangle 21">
            <a:extLst>
              <a:ext uri="{FF2B5EF4-FFF2-40B4-BE49-F238E27FC236}">
                <a16:creationId xmlns:a16="http://schemas.microsoft.com/office/drawing/2014/main" id="{E8DA6D14-0849-4180-8DEF-F2F6BF123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8561383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DFD74BA-3E8E-B6D3-C220-14EBEB099F60}"/>
              </a:ext>
            </a:extLst>
          </p:cNvPr>
          <p:cNvSpPr>
            <a:spLocks noGrp="1"/>
          </p:cNvSpPr>
          <p:nvPr>
            <p:ph type="title"/>
          </p:nvPr>
        </p:nvSpPr>
        <p:spPr>
          <a:xfrm>
            <a:off x="648930" y="629267"/>
            <a:ext cx="9252154" cy="1016654"/>
          </a:xfrm>
        </p:spPr>
        <p:txBody>
          <a:bodyPr>
            <a:normAutofit/>
          </a:bodyPr>
          <a:lstStyle/>
          <a:p>
            <a:r>
              <a:rPr lang="en-US">
                <a:solidFill>
                  <a:srgbClr val="EBEBEB"/>
                </a:solidFill>
              </a:rPr>
              <a:t>8 Important Features</a:t>
            </a: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7" name="Content Placeholder 2">
            <a:extLst>
              <a:ext uri="{FF2B5EF4-FFF2-40B4-BE49-F238E27FC236}">
                <a16:creationId xmlns:a16="http://schemas.microsoft.com/office/drawing/2014/main" id="{2F33D5E1-E587-F11F-FC88-553F283A8440}"/>
              </a:ext>
            </a:extLst>
          </p:cNvPr>
          <p:cNvGraphicFramePr>
            <a:graphicFrameLocks noGrp="1"/>
          </p:cNvGraphicFramePr>
          <p:nvPr>
            <p:ph idx="1"/>
            <p:extLst>
              <p:ext uri="{D42A27DB-BD31-4B8C-83A1-F6EECF244321}">
                <p14:modId xmlns:p14="http://schemas.microsoft.com/office/powerpoint/2010/main" val="125897630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167350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E1179-3045-CD53-95E3-46853B5AB8A6}"/>
              </a:ext>
            </a:extLst>
          </p:cNvPr>
          <p:cNvSpPr>
            <a:spLocks noGrp="1"/>
          </p:cNvSpPr>
          <p:nvPr>
            <p:ph type="title"/>
          </p:nvPr>
        </p:nvSpPr>
        <p:spPr>
          <a:xfrm>
            <a:off x="5411931" y="452718"/>
            <a:ext cx="4638903" cy="1400530"/>
          </a:xfrm>
        </p:spPr>
        <p:txBody>
          <a:bodyPr>
            <a:normAutofit/>
          </a:bodyPr>
          <a:lstStyle/>
          <a:p>
            <a:r>
              <a:rPr lang="en-US" dirty="0"/>
              <a:t>Learning Objectives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86B3E5E1-E65A-3AAD-CB62-729D10AB966A}"/>
              </a:ext>
            </a:extLst>
          </p:cNvPr>
          <p:cNvPicPr>
            <a:picLocks noChangeAspect="1"/>
          </p:cNvPicPr>
          <p:nvPr/>
        </p:nvPicPr>
        <p:blipFill rotWithShape="1">
          <a:blip r:embed="rId4"/>
          <a:srcRect l="49831" r="557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6D4CECE-2931-880E-1A5C-1CF290BC9A88}"/>
              </a:ext>
            </a:extLst>
          </p:cNvPr>
          <p:cNvSpPr>
            <a:spLocks noGrp="1"/>
          </p:cNvSpPr>
          <p:nvPr>
            <p:ph idx="1"/>
          </p:nvPr>
        </p:nvSpPr>
        <p:spPr>
          <a:xfrm>
            <a:off x="5410950" y="2052918"/>
            <a:ext cx="4638903" cy="4195481"/>
          </a:xfrm>
        </p:spPr>
        <p:txBody>
          <a:bodyPr>
            <a:normAutofit/>
          </a:bodyPr>
          <a:lstStyle/>
          <a:p>
            <a:pPr>
              <a:lnSpc>
                <a:spcPct val="90000"/>
              </a:lnSpc>
            </a:pPr>
            <a:r>
              <a:rPr lang="en-US" sz="1600"/>
              <a:t>Crucial in guiding the lesson and ensuring that students achieve specific outcomes.</a:t>
            </a:r>
          </a:p>
          <a:p>
            <a:pPr>
              <a:lnSpc>
                <a:spcPct val="90000"/>
              </a:lnSpc>
            </a:pPr>
            <a:r>
              <a:rPr lang="en-US" sz="1600"/>
              <a:t>According to Hattie and Timperley (2007), clearly defined learning objectives help students focus on what they need to learn and provide a framework for effective instruction. </a:t>
            </a:r>
          </a:p>
          <a:p>
            <a:pPr>
              <a:lnSpc>
                <a:spcPct val="90000"/>
              </a:lnSpc>
            </a:pPr>
            <a:r>
              <a:rPr lang="en-US" sz="1600"/>
              <a:t>Well-defined learning objectives establish a purpose for learning, an understanding of what is expected to be achieved, and allow teachers to plan instruction effectively (Marzano, Pickering, and Pollock, 2001). </a:t>
            </a:r>
          </a:p>
          <a:p>
            <a:pPr>
              <a:lnSpc>
                <a:spcPct val="90000"/>
              </a:lnSpc>
            </a:pPr>
            <a:r>
              <a:rPr lang="en-US" sz="1600"/>
              <a:t>Aligns with the principles of constructive alignment theory proposed by Biggs (2003). </a:t>
            </a:r>
          </a:p>
          <a:p>
            <a:pPr>
              <a:lnSpc>
                <a:spcPct val="90000"/>
              </a:lnSpc>
            </a:pPr>
            <a:endParaRPr lang="en-US" sz="1600"/>
          </a:p>
        </p:txBody>
      </p:sp>
    </p:spTree>
    <p:extLst>
      <p:ext uri="{BB962C8B-B14F-4D97-AF65-F5344CB8AC3E}">
        <p14:creationId xmlns:p14="http://schemas.microsoft.com/office/powerpoint/2010/main" val="3767035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E5E39-300E-ABBD-3786-B4A336B02751}"/>
              </a:ext>
            </a:extLst>
          </p:cNvPr>
          <p:cNvSpPr>
            <a:spLocks noGrp="1"/>
          </p:cNvSpPr>
          <p:nvPr>
            <p:ph type="title"/>
          </p:nvPr>
        </p:nvSpPr>
        <p:spPr>
          <a:xfrm>
            <a:off x="5282381" y="629266"/>
            <a:ext cx="4767471" cy="1641986"/>
          </a:xfrm>
        </p:spPr>
        <p:txBody>
          <a:bodyPr>
            <a:normAutofit/>
          </a:bodyPr>
          <a:lstStyle/>
          <a:p>
            <a:r>
              <a:rPr lang="en-US" dirty="0"/>
              <a:t>Success Criteria</a:t>
            </a:r>
          </a:p>
        </p:txBody>
      </p:sp>
      <p:pic>
        <p:nvPicPr>
          <p:cNvPr id="5" name="Picture 4" descr="Red toy person in front of two lines of white figures">
            <a:extLst>
              <a:ext uri="{FF2B5EF4-FFF2-40B4-BE49-F238E27FC236}">
                <a16:creationId xmlns:a16="http://schemas.microsoft.com/office/drawing/2014/main" id="{884E6CA7-41B2-92FA-9BE7-824588F5B81D}"/>
              </a:ext>
            </a:extLst>
          </p:cNvPr>
          <p:cNvPicPr>
            <a:picLocks noChangeAspect="1"/>
          </p:cNvPicPr>
          <p:nvPr/>
        </p:nvPicPr>
        <p:blipFill rotWithShape="1">
          <a:blip r:embed="rId4"/>
          <a:srcRect l="29711" r="25855"/>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B3C1E163-8CE2-5922-D084-230831D8630A}"/>
              </a:ext>
            </a:extLst>
          </p:cNvPr>
          <p:cNvSpPr>
            <a:spLocks noGrp="1"/>
          </p:cNvSpPr>
          <p:nvPr>
            <p:ph idx="1"/>
          </p:nvPr>
        </p:nvSpPr>
        <p:spPr>
          <a:xfrm>
            <a:off x="5282381" y="2438400"/>
            <a:ext cx="4767471" cy="3809999"/>
          </a:xfrm>
        </p:spPr>
        <p:txBody>
          <a:bodyPr>
            <a:normAutofit/>
          </a:bodyPr>
          <a:lstStyle/>
          <a:p>
            <a:pPr>
              <a:lnSpc>
                <a:spcPct val="90000"/>
              </a:lnSpc>
            </a:pPr>
            <a:r>
              <a:rPr lang="en-US" sz="1400"/>
              <a:t>Provides both an understanding of what is expected, and a clear benchmark for success and progress. </a:t>
            </a:r>
          </a:p>
          <a:p>
            <a:pPr>
              <a:lnSpc>
                <a:spcPct val="90000"/>
              </a:lnSpc>
            </a:pPr>
            <a:r>
              <a:rPr lang="en-US" sz="1400"/>
              <a:t>Hattie (2012) examines the importance of specifying success criteria by explaining the benefits a student will experience, for example, students will become more aware of their own progress and foster a sense of agency and ownership in their learning. </a:t>
            </a:r>
          </a:p>
          <a:p>
            <a:pPr>
              <a:lnSpc>
                <a:spcPct val="90000"/>
              </a:lnSpc>
            </a:pPr>
            <a:r>
              <a:rPr lang="en-US" sz="1400"/>
              <a:t>William (2011) emphasizes the importance of success criteria in formative assessment. Teachers can create a shared language of learning, promote metacognitive awareness, and enable students to monitor their own progress. </a:t>
            </a:r>
          </a:p>
        </p:txBody>
      </p:sp>
    </p:spTree>
    <p:extLst>
      <p:ext uri="{BB962C8B-B14F-4D97-AF65-F5344CB8AC3E}">
        <p14:creationId xmlns:p14="http://schemas.microsoft.com/office/powerpoint/2010/main" val="2119001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47B32-F5D7-E1A0-1907-D2782CDEDB09}"/>
              </a:ext>
            </a:extLst>
          </p:cNvPr>
          <p:cNvSpPr>
            <a:spLocks noGrp="1"/>
          </p:cNvSpPr>
          <p:nvPr>
            <p:ph type="title"/>
          </p:nvPr>
        </p:nvSpPr>
        <p:spPr>
          <a:xfrm>
            <a:off x="5411931" y="452718"/>
            <a:ext cx="4638903" cy="1400530"/>
          </a:xfrm>
        </p:spPr>
        <p:txBody>
          <a:bodyPr>
            <a:normAutofit/>
          </a:bodyPr>
          <a:lstStyle/>
          <a:p>
            <a:r>
              <a:rPr lang="en-US" dirty="0"/>
              <a:t>Links to the Curriculum</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4F4CB697-244F-7BCB-94DF-CA42CA07390A}"/>
              </a:ext>
            </a:extLst>
          </p:cNvPr>
          <p:cNvPicPr>
            <a:picLocks noChangeAspect="1"/>
          </p:cNvPicPr>
          <p:nvPr/>
        </p:nvPicPr>
        <p:blipFill rotWithShape="1">
          <a:blip r:embed="rId4"/>
          <a:srcRect l="13313" r="38645"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BFC9A7A-1E4E-8F05-AE46-E61A84BD35D3}"/>
              </a:ext>
            </a:extLst>
          </p:cNvPr>
          <p:cNvSpPr>
            <a:spLocks noGrp="1"/>
          </p:cNvSpPr>
          <p:nvPr>
            <p:ph idx="1"/>
          </p:nvPr>
        </p:nvSpPr>
        <p:spPr>
          <a:xfrm>
            <a:off x="5410950" y="2052918"/>
            <a:ext cx="4638903" cy="4195481"/>
          </a:xfrm>
        </p:spPr>
        <p:txBody>
          <a:bodyPr>
            <a:normAutofit/>
          </a:bodyPr>
          <a:lstStyle/>
          <a:p>
            <a:pPr>
              <a:lnSpc>
                <a:spcPct val="90000"/>
              </a:lnSpc>
            </a:pPr>
            <a:r>
              <a:rPr lang="en-US" sz="1400"/>
              <a:t>Aligning the lesson plan with the Key Stage 1 English curriculum ensures that the instruction is relevant and meets the requirements set by educational standards. </a:t>
            </a:r>
          </a:p>
          <a:p>
            <a:pPr>
              <a:lnSpc>
                <a:spcPct val="90000"/>
              </a:lnSpc>
            </a:pPr>
            <a:r>
              <a:rPr lang="en-US" sz="1400"/>
              <a:t>Hargreaves and Fullan (2012) discuss the significance of curriculum coherence in their work on professional capital. </a:t>
            </a:r>
          </a:p>
          <a:p>
            <a:pPr>
              <a:lnSpc>
                <a:spcPct val="90000"/>
              </a:lnSpc>
            </a:pPr>
            <a:r>
              <a:rPr lang="en-US" sz="1400"/>
              <a:t>This alignment helps provide a clear framework for instruction, supports student progression, and promotes consistent educational experiences across classrooms. </a:t>
            </a:r>
          </a:p>
          <a:p>
            <a:pPr>
              <a:lnSpc>
                <a:spcPct val="90000"/>
              </a:lnSpc>
            </a:pPr>
            <a:r>
              <a:rPr lang="en-US" sz="1400"/>
              <a:t>The findings of Schmidt et al (2011) highlight the positive impact of curriculum alignment on student achievement.</a:t>
            </a:r>
          </a:p>
        </p:txBody>
      </p:sp>
    </p:spTree>
    <p:extLst>
      <p:ext uri="{BB962C8B-B14F-4D97-AF65-F5344CB8AC3E}">
        <p14:creationId xmlns:p14="http://schemas.microsoft.com/office/powerpoint/2010/main" val="1755529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E040442A-3656-351F-8526-9579D10AFCBB}"/>
              </a:ext>
            </a:extLst>
          </p:cNvPr>
          <p:cNvSpPr>
            <a:spLocks noGrp="1"/>
          </p:cNvSpPr>
          <p:nvPr>
            <p:ph type="title"/>
          </p:nvPr>
        </p:nvSpPr>
        <p:spPr>
          <a:xfrm>
            <a:off x="1103312" y="452718"/>
            <a:ext cx="8947522" cy="1400530"/>
          </a:xfrm>
        </p:spPr>
        <p:txBody>
          <a:bodyPr anchor="ctr">
            <a:normAutofit/>
          </a:bodyPr>
          <a:lstStyle/>
          <a:p>
            <a:r>
              <a:rPr lang="en-US">
                <a:solidFill>
                  <a:srgbClr val="FFFFFF"/>
                </a:solidFill>
              </a:rPr>
              <a:t>Assessment for Learning Opportunities</a:t>
            </a:r>
          </a:p>
        </p:txBody>
      </p:sp>
      <p:sp>
        <p:nvSpPr>
          <p:cNvPr id="3" name="Content Placeholder 2">
            <a:extLst>
              <a:ext uri="{FF2B5EF4-FFF2-40B4-BE49-F238E27FC236}">
                <a16:creationId xmlns:a16="http://schemas.microsoft.com/office/drawing/2014/main" id="{2CB1264C-2C23-4A4B-7421-1B7C6C20C474}"/>
              </a:ext>
            </a:extLst>
          </p:cNvPr>
          <p:cNvSpPr>
            <a:spLocks noGrp="1"/>
          </p:cNvSpPr>
          <p:nvPr>
            <p:ph idx="1"/>
          </p:nvPr>
        </p:nvSpPr>
        <p:spPr>
          <a:xfrm>
            <a:off x="1103312" y="2763520"/>
            <a:ext cx="8946541" cy="3484879"/>
          </a:xfrm>
        </p:spPr>
        <p:txBody>
          <a:bodyPr>
            <a:normAutofit/>
          </a:bodyPr>
          <a:lstStyle/>
          <a:p>
            <a:pPr>
              <a:lnSpc>
                <a:spcPct val="90000"/>
              </a:lnSpc>
            </a:pPr>
            <a:r>
              <a:rPr lang="en-US" sz="1700"/>
              <a:t>Allows for ongoing feedback, monitoring  and informed instructional decision making. </a:t>
            </a:r>
          </a:p>
          <a:p>
            <a:pPr>
              <a:lnSpc>
                <a:spcPct val="90000"/>
              </a:lnSpc>
            </a:pPr>
            <a:r>
              <a:rPr lang="en-US" sz="1700"/>
              <a:t>Black and </a:t>
            </a:r>
            <a:r>
              <a:rPr lang="en-US" sz="1700" err="1"/>
              <a:t>Wiliam</a:t>
            </a:r>
            <a:r>
              <a:rPr lang="en-US" sz="1700"/>
              <a:t> (2009) found that when assessment is used formatively, with a focus on providing timely and specific feedback to students, it leads to significant improvements in learning outcomes.</a:t>
            </a:r>
          </a:p>
          <a:p>
            <a:pPr>
              <a:lnSpc>
                <a:spcPct val="90000"/>
              </a:lnSpc>
            </a:pPr>
            <a:r>
              <a:rPr lang="en-US" sz="1700"/>
              <a:t>Providing feedback that is specific, timely, and actionable helps students develop metacognitive awareness, refine their understanding, and make progress toward achieving the desired learning outcomes. (Hattie and Timperley, 2007).</a:t>
            </a:r>
          </a:p>
          <a:p>
            <a:pPr>
              <a:lnSpc>
                <a:spcPct val="90000"/>
              </a:lnSpc>
            </a:pPr>
            <a:r>
              <a:rPr lang="en-US" sz="1700"/>
              <a:t>Shute and Ventura (2013) explore the use of assessment for learning strategies in digital learning environments. Such practices support students and foster a sense of ownership and empowerment.</a:t>
            </a:r>
          </a:p>
        </p:txBody>
      </p:sp>
    </p:spTree>
    <p:extLst>
      <p:ext uri="{BB962C8B-B14F-4D97-AF65-F5344CB8AC3E}">
        <p14:creationId xmlns:p14="http://schemas.microsoft.com/office/powerpoint/2010/main" val="3333248266"/>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52EF-5DB1-CD0D-C6ED-51CB2C323BF9}"/>
              </a:ext>
            </a:extLst>
          </p:cNvPr>
          <p:cNvSpPr>
            <a:spLocks noGrp="1"/>
          </p:cNvSpPr>
          <p:nvPr>
            <p:ph type="title"/>
          </p:nvPr>
        </p:nvSpPr>
        <p:spPr>
          <a:xfrm>
            <a:off x="5282381" y="629266"/>
            <a:ext cx="4767471" cy="1641986"/>
          </a:xfrm>
        </p:spPr>
        <p:txBody>
          <a:bodyPr>
            <a:normAutofit/>
          </a:bodyPr>
          <a:lstStyle/>
          <a:p>
            <a:r>
              <a:rPr lang="en-US" sz="3900"/>
              <a:t>Use of Visuals and Manipulatives</a:t>
            </a:r>
          </a:p>
        </p:txBody>
      </p:sp>
      <p:pic>
        <p:nvPicPr>
          <p:cNvPr id="5" name="Picture 4" descr="Toy plastic numbers">
            <a:extLst>
              <a:ext uri="{FF2B5EF4-FFF2-40B4-BE49-F238E27FC236}">
                <a16:creationId xmlns:a16="http://schemas.microsoft.com/office/drawing/2014/main" id="{1A465C39-ED74-3B03-D7F4-F415E7B5F636}"/>
              </a:ext>
            </a:extLst>
          </p:cNvPr>
          <p:cNvPicPr>
            <a:picLocks noChangeAspect="1"/>
          </p:cNvPicPr>
          <p:nvPr/>
        </p:nvPicPr>
        <p:blipFill rotWithShape="1">
          <a:blip r:embed="rId4"/>
          <a:srcRect l="24365" r="30524"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65A4F1A6-2876-79A4-2BCC-59CCD37F020B}"/>
              </a:ext>
            </a:extLst>
          </p:cNvPr>
          <p:cNvSpPr>
            <a:spLocks noGrp="1"/>
          </p:cNvSpPr>
          <p:nvPr>
            <p:ph idx="1"/>
          </p:nvPr>
        </p:nvSpPr>
        <p:spPr>
          <a:xfrm>
            <a:off x="5282381" y="2438400"/>
            <a:ext cx="4767471" cy="3809999"/>
          </a:xfrm>
        </p:spPr>
        <p:txBody>
          <a:bodyPr>
            <a:normAutofit/>
          </a:bodyPr>
          <a:lstStyle/>
          <a:p>
            <a:pPr>
              <a:lnSpc>
                <a:spcPct val="90000"/>
              </a:lnSpc>
            </a:pPr>
            <a:r>
              <a:rPr lang="en-US" sz="1300"/>
              <a:t>Mayer (2008) argues that visuals and manipulatives help reduce cognitive load by providing external aids that offload information from working memory. This allows learners to focus on understanding and integrating new information.</a:t>
            </a:r>
          </a:p>
          <a:p>
            <a:pPr>
              <a:lnSpc>
                <a:spcPct val="90000"/>
              </a:lnSpc>
            </a:pPr>
            <a:r>
              <a:rPr lang="en-US" sz="1300"/>
              <a:t>Visuals and manipulatives are encouraged as effective tools for enhancing learning experiences. The inclusion of visuals and manipulatives aligns with the curriculum's aim to promote active engagement, critical thinking, and the development of conceptual understanding in students.</a:t>
            </a:r>
          </a:p>
          <a:p>
            <a:pPr>
              <a:lnSpc>
                <a:spcPct val="90000"/>
              </a:lnSpc>
            </a:pPr>
            <a:r>
              <a:rPr lang="en-US" sz="1300"/>
              <a:t>By incorporating visuals and manipulatives in the lesson plan, teachers can ensure that teaching methods are inclusive and cater to the diverse needs of students. The use of visuals and manipulatives can facilitate learning for students with varying learning styles, abilities, and language proficiency, promoting equal opportunities for all learners. (Equality Act, 2010)</a:t>
            </a:r>
          </a:p>
        </p:txBody>
      </p:sp>
    </p:spTree>
    <p:extLst>
      <p:ext uri="{BB962C8B-B14F-4D97-AF65-F5344CB8AC3E}">
        <p14:creationId xmlns:p14="http://schemas.microsoft.com/office/powerpoint/2010/main" val="4249867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D3C66-A734-CA99-8C1D-44152FCF6619}"/>
              </a:ext>
            </a:extLst>
          </p:cNvPr>
          <p:cNvSpPr>
            <a:spLocks noGrp="1"/>
          </p:cNvSpPr>
          <p:nvPr>
            <p:ph type="title"/>
          </p:nvPr>
        </p:nvSpPr>
        <p:spPr>
          <a:xfrm>
            <a:off x="648930" y="629266"/>
            <a:ext cx="6188190" cy="1622321"/>
          </a:xfrm>
        </p:spPr>
        <p:txBody>
          <a:bodyPr>
            <a:normAutofit/>
          </a:bodyPr>
          <a:lstStyle/>
          <a:p>
            <a:r>
              <a:rPr lang="en-US">
                <a:solidFill>
                  <a:srgbClr val="EBEBEB"/>
                </a:solidFill>
              </a:rPr>
              <a:t>Group and Independent Activities</a:t>
            </a:r>
          </a:p>
        </p:txBody>
      </p:sp>
      <p:sp>
        <p:nvSpPr>
          <p:cNvPr id="3" name="Content Placeholder 2">
            <a:extLst>
              <a:ext uri="{FF2B5EF4-FFF2-40B4-BE49-F238E27FC236}">
                <a16:creationId xmlns:a16="http://schemas.microsoft.com/office/drawing/2014/main" id="{C523AE5B-EA1C-394C-377F-822DA88A3563}"/>
              </a:ext>
            </a:extLst>
          </p:cNvPr>
          <p:cNvSpPr>
            <a:spLocks noGrp="1"/>
          </p:cNvSpPr>
          <p:nvPr>
            <p:ph idx="1"/>
          </p:nvPr>
        </p:nvSpPr>
        <p:spPr>
          <a:xfrm>
            <a:off x="648930" y="2438400"/>
            <a:ext cx="6188189" cy="3785419"/>
          </a:xfrm>
        </p:spPr>
        <p:txBody>
          <a:bodyPr>
            <a:normAutofit/>
          </a:bodyPr>
          <a:lstStyle/>
          <a:p>
            <a:pPr>
              <a:lnSpc>
                <a:spcPct val="90000"/>
              </a:lnSpc>
            </a:pPr>
            <a:r>
              <a:rPr lang="en-US" sz="1400">
                <a:solidFill>
                  <a:srgbClr val="FFFFFF"/>
                </a:solidFill>
              </a:rPr>
              <a:t>Encourages active participation and collaboration among students.</a:t>
            </a:r>
            <a:endParaRPr lang="en-GB" sz="1400">
              <a:solidFill>
                <a:srgbClr val="FFFFFF"/>
              </a:solidFill>
            </a:endParaRPr>
          </a:p>
          <a:p>
            <a:pPr>
              <a:lnSpc>
                <a:spcPct val="90000"/>
              </a:lnSpc>
            </a:pPr>
            <a:r>
              <a:rPr lang="en-US" sz="1400">
                <a:solidFill>
                  <a:srgbClr val="FFFFFF"/>
                </a:solidFill>
              </a:rPr>
              <a:t>According to Vygotsky (1978), learning occurs through interactions with more knowledgeable peers and adults. Collaborative activities, such as group discussions and cooperative learning tasks, provide opportunities for students to engage in meaningful dialogue, share ideas, and co-construct knowledge.</a:t>
            </a:r>
          </a:p>
          <a:p>
            <a:pPr>
              <a:lnSpc>
                <a:spcPct val="90000"/>
              </a:lnSpc>
            </a:pPr>
            <a:r>
              <a:rPr lang="en-US" sz="1400">
                <a:solidFill>
                  <a:srgbClr val="FFFFFF"/>
                </a:solidFill>
              </a:rPr>
              <a:t>The inclusion of group activities aligns with the curriculum's aim to foster active learning, critical thinking, and the development of interpersonal skills.</a:t>
            </a:r>
          </a:p>
          <a:p>
            <a:pPr>
              <a:lnSpc>
                <a:spcPct val="90000"/>
              </a:lnSpc>
            </a:pPr>
            <a:r>
              <a:rPr lang="en-US" sz="1400">
                <a:solidFill>
                  <a:srgbClr val="FFFFFF"/>
                </a:solidFill>
              </a:rPr>
              <a:t>By providing opportunities for peer interaction and independent exploration, teachers can meet the requirements of government legislation regarding equal access to educational opportunities and the promotion of social inclusion. (Equality Act, 2010)</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One in a crowd">
            <a:extLst>
              <a:ext uri="{FF2B5EF4-FFF2-40B4-BE49-F238E27FC236}">
                <a16:creationId xmlns:a16="http://schemas.microsoft.com/office/drawing/2014/main" id="{C760BEB1-8EF6-6F88-F4DE-732D3461814E}"/>
              </a:ext>
            </a:extLst>
          </p:cNvPr>
          <p:cNvPicPr>
            <a:picLocks noChangeAspect="1"/>
          </p:cNvPicPr>
          <p:nvPr/>
        </p:nvPicPr>
        <p:blipFill rotWithShape="1">
          <a:blip r:embed="rId4"/>
          <a:srcRect l="26956" r="18765"/>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89220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5A585-8A8A-9BB1-5C70-F6EC798FA338}"/>
              </a:ext>
            </a:extLst>
          </p:cNvPr>
          <p:cNvSpPr>
            <a:spLocks noGrp="1"/>
          </p:cNvSpPr>
          <p:nvPr>
            <p:ph type="title"/>
          </p:nvPr>
        </p:nvSpPr>
        <p:spPr>
          <a:xfrm>
            <a:off x="5282381" y="629266"/>
            <a:ext cx="4767471" cy="1641986"/>
          </a:xfrm>
        </p:spPr>
        <p:txBody>
          <a:bodyPr>
            <a:normAutofit/>
          </a:bodyPr>
          <a:lstStyle/>
          <a:p>
            <a:r>
              <a:rPr lang="en-US" dirty="0"/>
              <a:t>Reading Aloud and Discussions</a:t>
            </a:r>
          </a:p>
        </p:txBody>
      </p:sp>
      <p:pic>
        <p:nvPicPr>
          <p:cNvPr id="5" name="Picture 4" descr="Glasses on top of a book">
            <a:extLst>
              <a:ext uri="{FF2B5EF4-FFF2-40B4-BE49-F238E27FC236}">
                <a16:creationId xmlns:a16="http://schemas.microsoft.com/office/drawing/2014/main" id="{7844E475-0054-718B-826C-7EDF7F03F324}"/>
              </a:ext>
            </a:extLst>
          </p:cNvPr>
          <p:cNvPicPr>
            <a:picLocks noChangeAspect="1"/>
          </p:cNvPicPr>
          <p:nvPr/>
        </p:nvPicPr>
        <p:blipFill rotWithShape="1">
          <a:blip r:embed="rId4"/>
          <a:srcRect l="14948" r="40280"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F8BB8647-9C26-97A0-6AD0-F289B10D392E}"/>
              </a:ext>
            </a:extLst>
          </p:cNvPr>
          <p:cNvSpPr>
            <a:spLocks noGrp="1"/>
          </p:cNvSpPr>
          <p:nvPr>
            <p:ph idx="1"/>
          </p:nvPr>
        </p:nvSpPr>
        <p:spPr>
          <a:xfrm>
            <a:off x="5282381" y="2438400"/>
            <a:ext cx="4767471" cy="3809999"/>
          </a:xfrm>
        </p:spPr>
        <p:txBody>
          <a:bodyPr>
            <a:normAutofit/>
          </a:bodyPr>
          <a:lstStyle/>
          <a:p>
            <a:pPr>
              <a:lnSpc>
                <a:spcPct val="90000"/>
              </a:lnSpc>
            </a:pPr>
            <a:r>
              <a:rPr lang="en-US" sz="1400"/>
              <a:t>Reading aloud provides an opportunity for students to hear fluent and expressive reading, which models proper pronunciation, intonation, and phrasing. By listening to a skilled reader, students can develop their own language skills, expand their vocabulary, and improve comprehension. (Vygotsky, 1978)</a:t>
            </a:r>
          </a:p>
          <a:p>
            <a:pPr>
              <a:lnSpc>
                <a:spcPct val="90000"/>
              </a:lnSpc>
            </a:pPr>
            <a:r>
              <a:rPr lang="en-US" sz="1400"/>
              <a:t>This process aligns with the concept of scaffolding, where teachers provide support and guidance to help students build their understanding through interaction and dialogue.</a:t>
            </a:r>
          </a:p>
          <a:p>
            <a:pPr>
              <a:lnSpc>
                <a:spcPct val="90000"/>
              </a:lnSpc>
            </a:pPr>
            <a:r>
              <a:rPr lang="en-US" sz="1400"/>
              <a:t>By incorporating reading aloud and discussions, teachers can address specific learning objectives related to reading and language development.</a:t>
            </a:r>
          </a:p>
        </p:txBody>
      </p:sp>
    </p:spTree>
    <p:extLst>
      <p:ext uri="{BB962C8B-B14F-4D97-AF65-F5344CB8AC3E}">
        <p14:creationId xmlns:p14="http://schemas.microsoft.com/office/powerpoint/2010/main" val="1746427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03BFA-FE12-4184-A64F-BDA526C48062}"/>
              </a:ext>
            </a:extLst>
          </p:cNvPr>
          <p:cNvSpPr>
            <a:spLocks noGrp="1"/>
          </p:cNvSpPr>
          <p:nvPr>
            <p:ph type="title"/>
          </p:nvPr>
        </p:nvSpPr>
        <p:spPr/>
        <p:txBody>
          <a:bodyPr/>
          <a:lstStyle/>
          <a:p>
            <a:r>
              <a:rPr lang="en-US" dirty="0"/>
              <a:t>Reflection and Conclusion</a:t>
            </a:r>
          </a:p>
        </p:txBody>
      </p:sp>
      <p:sp>
        <p:nvSpPr>
          <p:cNvPr id="3" name="Content Placeholder 2">
            <a:extLst>
              <a:ext uri="{FF2B5EF4-FFF2-40B4-BE49-F238E27FC236}">
                <a16:creationId xmlns:a16="http://schemas.microsoft.com/office/drawing/2014/main" id="{C9104298-E78C-7108-76E8-D1932A27FE5E}"/>
              </a:ext>
            </a:extLst>
          </p:cNvPr>
          <p:cNvSpPr>
            <a:spLocks noGrp="1"/>
          </p:cNvSpPr>
          <p:nvPr>
            <p:ph idx="1"/>
          </p:nvPr>
        </p:nvSpPr>
        <p:spPr/>
        <p:txBody>
          <a:bodyPr/>
          <a:lstStyle/>
          <a:p>
            <a:r>
              <a:rPr lang="en-US" dirty="0"/>
              <a:t>The importance of reflection aligns with UK legislation, such as the ESTYN (Office for Standards in Education, Children's Services and Skills) inspection framework, which emphasizes the value of metacognition and self-regulated learning.  </a:t>
            </a:r>
          </a:p>
          <a:p>
            <a:r>
              <a:rPr lang="en-US" dirty="0"/>
              <a:t>The work of Schraw and Dennison (1994) emphasizes the benefits of reflection in enhancing students' understanding of their own cognitive processes and promoting deeper learning.</a:t>
            </a:r>
          </a:p>
          <a:p>
            <a:r>
              <a:rPr lang="en-US" dirty="0"/>
              <a:t>By including reflection and conclusion activities in the lesson plan, teachers create a structured space for students to consolidate their learning, engage in metacognitive processes, and develop their ability to self-regulate and direct their learning effectively.</a:t>
            </a:r>
          </a:p>
          <a:p>
            <a:endParaRPr lang="en-US" dirty="0"/>
          </a:p>
        </p:txBody>
      </p:sp>
    </p:spTree>
    <p:extLst>
      <p:ext uri="{BB962C8B-B14F-4D97-AF65-F5344CB8AC3E}">
        <p14:creationId xmlns:p14="http://schemas.microsoft.com/office/powerpoint/2010/main" val="4229063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FEBC38-2320-414A-A3F3-23958170A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F17AD0-4668-46E4-B248-CD980B04F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a:effectLst>
            <a:outerShdw blurRad="50800" dist="50800" dir="5400000" algn="ctr" rotWithShape="0">
              <a:srgbClr val="5F5F5F">
                <a:alpha val="5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B3AD233E-9247-37F8-6E93-BC415339C6A3}"/>
              </a:ext>
            </a:extLst>
          </p:cNvPr>
          <p:cNvPicPr>
            <a:picLocks noChangeAspect="1"/>
          </p:cNvPicPr>
          <p:nvPr/>
        </p:nvPicPr>
        <p:blipFill rotWithShape="1">
          <a:blip r:embed="rId3"/>
          <a:srcRect l="62812" t="18500" r="5125" b="14333"/>
          <a:stretch/>
        </p:blipFill>
        <p:spPr>
          <a:xfrm>
            <a:off x="3732072" y="643467"/>
            <a:ext cx="4727856" cy="5571066"/>
          </a:xfrm>
          <a:prstGeom prst="rect">
            <a:avLst/>
          </a:prstGeom>
        </p:spPr>
      </p:pic>
    </p:spTree>
    <p:extLst>
      <p:ext uri="{BB962C8B-B14F-4D97-AF65-F5344CB8AC3E}">
        <p14:creationId xmlns:p14="http://schemas.microsoft.com/office/powerpoint/2010/main" val="284731908"/>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0A9A4EC-8804-D7F3-88C9-003B23EC7C3D}"/>
              </a:ext>
            </a:extLst>
          </p:cNvPr>
          <p:cNvSpPr>
            <a:spLocks noGrp="1"/>
          </p:cNvSpPr>
          <p:nvPr>
            <p:ph type="title"/>
          </p:nvPr>
        </p:nvSpPr>
        <p:spPr>
          <a:xfrm>
            <a:off x="1103312" y="452718"/>
            <a:ext cx="8947522" cy="1400530"/>
          </a:xfrm>
        </p:spPr>
        <p:txBody>
          <a:bodyPr anchor="ctr">
            <a:normAutofit/>
          </a:bodyPr>
          <a:lstStyle/>
          <a:p>
            <a:r>
              <a:rPr lang="en-US">
                <a:solidFill>
                  <a:srgbClr val="FFFFFF"/>
                </a:solidFill>
              </a:rPr>
              <a:t>Rationale for Using a Graphic Organizer as a Class Activity</a:t>
            </a:r>
          </a:p>
        </p:txBody>
      </p:sp>
      <p:sp>
        <p:nvSpPr>
          <p:cNvPr id="3" name="Content Placeholder 2">
            <a:extLst>
              <a:ext uri="{FF2B5EF4-FFF2-40B4-BE49-F238E27FC236}">
                <a16:creationId xmlns:a16="http://schemas.microsoft.com/office/drawing/2014/main" id="{7C1AF072-BC6D-69E4-2774-48B9630F2026}"/>
              </a:ext>
            </a:extLst>
          </p:cNvPr>
          <p:cNvSpPr>
            <a:spLocks noGrp="1"/>
          </p:cNvSpPr>
          <p:nvPr>
            <p:ph idx="1"/>
          </p:nvPr>
        </p:nvSpPr>
        <p:spPr>
          <a:xfrm>
            <a:off x="1103312" y="2763520"/>
            <a:ext cx="8946541" cy="3484879"/>
          </a:xfrm>
        </p:spPr>
        <p:txBody>
          <a:bodyPr>
            <a:normAutofit/>
          </a:bodyPr>
          <a:lstStyle/>
          <a:p>
            <a:pPr>
              <a:lnSpc>
                <a:spcPct val="90000"/>
              </a:lnSpc>
            </a:pPr>
            <a:r>
              <a:rPr lang="en-US" sz="1700"/>
              <a:t>Agarwal, </a:t>
            </a:r>
            <a:r>
              <a:rPr lang="en-US" sz="1700" err="1"/>
              <a:t>D'Mello</a:t>
            </a:r>
            <a:r>
              <a:rPr lang="en-US" sz="1700"/>
              <a:t>, and </a:t>
            </a:r>
            <a:r>
              <a:rPr lang="en-US" sz="1700" err="1"/>
              <a:t>Schukajlow</a:t>
            </a:r>
            <a:r>
              <a:rPr lang="en-US" sz="1700"/>
              <a:t> (2018) emphasize that well-designed concept maps, a type of graphic organizer, facilitate meaningful learning by promoting connections between concepts and improving understanding.</a:t>
            </a:r>
          </a:p>
          <a:p>
            <a:pPr>
              <a:lnSpc>
                <a:spcPct val="90000"/>
              </a:lnSpc>
            </a:pPr>
            <a:r>
              <a:rPr lang="en-US" sz="1700" err="1"/>
              <a:t>Nokes-Malach</a:t>
            </a:r>
            <a:r>
              <a:rPr lang="en-US" sz="1700"/>
              <a:t> and Richey (2015) found that combining concept mapping, a type of graphic organizer, with spaced retrieval practice enhances learning outcomes and promotes deeper understanding. The study highlights the ability of graphic organizers to facilitate the analysis, evaluation, and synthesis of information. </a:t>
            </a:r>
          </a:p>
          <a:p>
            <a:pPr>
              <a:lnSpc>
                <a:spcPct val="90000"/>
              </a:lnSpc>
            </a:pPr>
            <a:r>
              <a:rPr lang="en-US" sz="1700"/>
              <a:t>Graphic organizers accommodate diverse learning styles and abilities by providing a visual representation of information. They offer a non-linguistic approach to organizing and presenting information, benefiting visual learners, kinesthetic learners, and students with learning difficulties. (Zhang, Parker &amp; Nurmi, 2020)</a:t>
            </a:r>
          </a:p>
        </p:txBody>
      </p:sp>
    </p:spTree>
    <p:extLst>
      <p:ext uri="{BB962C8B-B14F-4D97-AF65-F5344CB8AC3E}">
        <p14:creationId xmlns:p14="http://schemas.microsoft.com/office/powerpoint/2010/main" val="1728656645"/>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929B1-F325-329C-7A46-918AD8356AD2}"/>
              </a:ext>
            </a:extLst>
          </p:cNvPr>
          <p:cNvSpPr>
            <a:spLocks noGrp="1"/>
          </p:cNvSpPr>
          <p:nvPr>
            <p:ph type="title"/>
          </p:nvPr>
        </p:nvSpPr>
        <p:spPr/>
        <p:txBody>
          <a:bodyPr/>
          <a:lstStyle/>
          <a:p>
            <a:r>
              <a:rPr lang="en-US" dirty="0"/>
              <a:t>To Conclude</a:t>
            </a:r>
          </a:p>
        </p:txBody>
      </p:sp>
      <p:sp>
        <p:nvSpPr>
          <p:cNvPr id="3" name="Text Placeholder 2">
            <a:extLst>
              <a:ext uri="{FF2B5EF4-FFF2-40B4-BE49-F238E27FC236}">
                <a16:creationId xmlns:a16="http://schemas.microsoft.com/office/drawing/2014/main" id="{D7EB8578-4FE9-01CB-92F9-A36712BB01F7}"/>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7699584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FA902-05F9-CD5C-BC4D-AC4AC88900F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D7BC939F-2834-5941-84CA-983135C565E7}"/>
              </a:ext>
            </a:extLst>
          </p:cNvPr>
          <p:cNvSpPr>
            <a:spLocks noGrp="1"/>
          </p:cNvSpPr>
          <p:nvPr>
            <p:ph idx="1"/>
          </p:nvPr>
        </p:nvSpPr>
        <p:spPr>
          <a:xfrm>
            <a:off x="1103312" y="2052918"/>
            <a:ext cx="8946541" cy="4656492"/>
          </a:xfrm>
        </p:spPr>
        <p:txBody>
          <a:bodyPr>
            <a:normAutofit fontScale="70000" lnSpcReduction="20000"/>
          </a:bodyPr>
          <a:lstStyle/>
          <a:p>
            <a:pPr marL="0" indent="0">
              <a:buNone/>
            </a:pPr>
            <a:r>
              <a:rPr lang="en-GB" b="0" i="0" u="none" strike="noStrike" dirty="0">
                <a:effectLst/>
                <a:latin typeface="Söhne"/>
              </a:rPr>
              <a:t>Biggs, J. (2003). Aligning teaching for constructing learning. Higher Education Academy.</a:t>
            </a:r>
          </a:p>
          <a:p>
            <a:pPr marL="0" indent="0">
              <a:buNone/>
            </a:pPr>
            <a:r>
              <a:rPr lang="en-GB" b="0" i="0" u="none" strike="noStrike" dirty="0">
                <a:effectLst/>
                <a:latin typeface="Söhne"/>
              </a:rPr>
              <a:t>Hattie, J., &amp; Timperley, H. (2007). The power of feedback. Review of Educational Research, 77(1), 81-112.</a:t>
            </a:r>
          </a:p>
          <a:p>
            <a:pPr marL="0" indent="0">
              <a:buNone/>
            </a:pPr>
            <a:r>
              <a:rPr lang="en-GB" b="0" i="0" u="none" strike="noStrike" dirty="0">
                <a:effectLst/>
                <a:latin typeface="Söhne"/>
              </a:rPr>
              <a:t>Marzano, R. J., Pickering, D. J., &amp; Pollock, J. E. (2001). Classroom instruction that works: Research-based strategies for increasing student achievement. ASCD.</a:t>
            </a:r>
          </a:p>
          <a:p>
            <a:pPr marL="0" indent="0">
              <a:buNone/>
            </a:pPr>
            <a:r>
              <a:rPr lang="en-GB" b="0" i="0" u="none" strike="noStrike" dirty="0">
                <a:effectLst/>
                <a:latin typeface="Söhne"/>
              </a:rPr>
              <a:t>Hattie, J. (2012). Visible learning for teachers: Maximizing impact on learning. Routledge.</a:t>
            </a:r>
          </a:p>
          <a:p>
            <a:pPr marL="0" indent="0">
              <a:buNone/>
            </a:pPr>
            <a:r>
              <a:rPr lang="en-GB" b="0" i="0" u="none" strike="noStrike" dirty="0" err="1">
                <a:effectLst/>
                <a:latin typeface="Söhne"/>
              </a:rPr>
              <a:t>Wiliam</a:t>
            </a:r>
            <a:r>
              <a:rPr lang="en-GB" b="0" i="0" u="none" strike="noStrike" dirty="0">
                <a:effectLst/>
                <a:latin typeface="Söhne"/>
              </a:rPr>
              <a:t>, D. (2011). Embedded formative assessment. Solution Tree Press.</a:t>
            </a:r>
          </a:p>
          <a:p>
            <a:pPr marL="0" indent="0">
              <a:buNone/>
            </a:pPr>
            <a:r>
              <a:rPr lang="en-GB" b="0" i="0" u="none" strike="noStrike" dirty="0">
                <a:effectLst/>
                <a:latin typeface="Söhne"/>
              </a:rPr>
              <a:t>Schmidt, W. H., Cogan, L. S., </a:t>
            </a:r>
            <a:r>
              <a:rPr lang="en-GB" b="0" i="0" u="none" strike="noStrike" dirty="0" err="1">
                <a:effectLst/>
                <a:latin typeface="Söhne"/>
              </a:rPr>
              <a:t>Houang</a:t>
            </a:r>
            <a:r>
              <a:rPr lang="en-GB" b="0" i="0" u="none" strike="noStrike" dirty="0">
                <a:effectLst/>
                <a:latin typeface="Söhne"/>
              </a:rPr>
              <a:t>, R. T., &amp; McKnight, C. C. (2011). Opportunity to Learn: Curriculum Alignment and Variation in Eighth-Grade Mathematics Achievement Across TIMSS Countries. Educational researcher, 40(2), 74-79.</a:t>
            </a:r>
          </a:p>
          <a:p>
            <a:pPr marL="0" indent="0">
              <a:buNone/>
            </a:pPr>
            <a:r>
              <a:rPr lang="en-GB" b="0" i="0" u="none" strike="noStrike" dirty="0">
                <a:effectLst/>
                <a:latin typeface="Söhne"/>
              </a:rPr>
              <a:t>Hargreaves, A., &amp; Fullan, M. (2012). Professional capital: Transforming teaching in every school. Teachers College Press.</a:t>
            </a:r>
          </a:p>
          <a:p>
            <a:pPr marL="0" indent="0">
              <a:buNone/>
            </a:pPr>
            <a:r>
              <a:rPr lang="en-GB" b="0" i="0" u="none" strike="noStrike" dirty="0">
                <a:effectLst/>
                <a:latin typeface="Söhne"/>
              </a:rPr>
              <a:t>Schmidt, W. H., McKnight, C. C., &amp; </a:t>
            </a:r>
            <a:r>
              <a:rPr lang="en-GB" b="0" i="0" u="none" strike="noStrike" dirty="0" err="1">
                <a:effectLst/>
                <a:latin typeface="Söhne"/>
              </a:rPr>
              <a:t>Raizen</a:t>
            </a:r>
            <a:r>
              <a:rPr lang="en-GB" b="0" i="0" u="none" strike="noStrike" dirty="0">
                <a:effectLst/>
                <a:latin typeface="Söhne"/>
              </a:rPr>
              <a:t>, S. A. (1997). A splintered vision: An investigation of U.S. science and mathematics education. Kluwer Academic Publishers.</a:t>
            </a:r>
          </a:p>
          <a:p>
            <a:pPr marL="0" indent="0">
              <a:buNone/>
            </a:pPr>
            <a:r>
              <a:rPr lang="en-GB" b="0" i="0" u="none" strike="noStrike" dirty="0">
                <a:effectLst/>
                <a:latin typeface="Söhne"/>
              </a:rPr>
              <a:t>Black, P., &amp; </a:t>
            </a:r>
            <a:r>
              <a:rPr lang="en-GB" b="0" i="0" u="none" strike="noStrike" dirty="0" err="1">
                <a:effectLst/>
                <a:latin typeface="Söhne"/>
              </a:rPr>
              <a:t>Wiliam</a:t>
            </a:r>
            <a:r>
              <a:rPr lang="en-GB" b="0" i="0" u="none" strike="noStrike" dirty="0">
                <a:effectLst/>
                <a:latin typeface="Söhne"/>
              </a:rPr>
              <a:t>, D. (2009). Developing the theory of formative assessment. Educational Assessment, Evaluation and Accountability, 21(1), 5-31.</a:t>
            </a:r>
          </a:p>
          <a:p>
            <a:pPr marL="0" indent="0">
              <a:buNone/>
            </a:pPr>
            <a:r>
              <a:rPr lang="en-GB" b="0" i="0" u="none" strike="noStrike" dirty="0">
                <a:effectLst/>
                <a:latin typeface="Söhne"/>
              </a:rPr>
              <a:t>Hattie, J., &amp; Timperley, H. (2007). The power of feedback. Review of Educational Research, 77(1), 81-112.</a:t>
            </a:r>
          </a:p>
          <a:p>
            <a:pPr marL="0" indent="0">
              <a:buNone/>
            </a:pPr>
            <a:r>
              <a:rPr lang="en-GB" b="0" i="0" u="none" strike="noStrike" dirty="0">
                <a:effectLst/>
                <a:latin typeface="Söhne"/>
              </a:rPr>
              <a:t>Shute, V. J., &amp; Ventura, M. (2013). Assessment for learning in game-based environments. Journal of Educational Psychology, 105(4), 1066-1078.</a:t>
            </a:r>
          </a:p>
        </p:txBody>
      </p:sp>
    </p:spTree>
    <p:extLst>
      <p:ext uri="{BB962C8B-B14F-4D97-AF65-F5344CB8AC3E}">
        <p14:creationId xmlns:p14="http://schemas.microsoft.com/office/powerpoint/2010/main" val="2644972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2142-1293-2E47-8E33-9C905BC04FA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5CC2BC5-7047-1D81-61F0-B9087090CEF5}"/>
              </a:ext>
            </a:extLst>
          </p:cNvPr>
          <p:cNvSpPr>
            <a:spLocks noGrp="1"/>
          </p:cNvSpPr>
          <p:nvPr>
            <p:ph idx="1"/>
          </p:nvPr>
        </p:nvSpPr>
        <p:spPr>
          <a:xfrm>
            <a:off x="1103312" y="2052918"/>
            <a:ext cx="8946541" cy="4725072"/>
          </a:xfrm>
        </p:spPr>
        <p:txBody>
          <a:bodyPr>
            <a:normAutofit fontScale="62500" lnSpcReduction="20000"/>
          </a:bodyPr>
          <a:lstStyle/>
          <a:p>
            <a:pPr marL="0" indent="0">
              <a:buNone/>
            </a:pPr>
            <a:r>
              <a:rPr lang="en-GB" b="0" i="0" u="none" strike="noStrike" dirty="0">
                <a:effectLst/>
                <a:latin typeface="Söhne"/>
              </a:rPr>
              <a:t>Mayer, R. E. (2008). Applying the science of learning: Evidence-based principles for the design of multimedia instruction. American Psychologist, 63(8), 760-769. </a:t>
            </a:r>
            <a:r>
              <a:rPr lang="en-GB" b="0" i="0" u="none" strike="noStrike" dirty="0" err="1">
                <a:effectLst/>
                <a:latin typeface="Söhne"/>
              </a:rPr>
              <a:t>Sweller</a:t>
            </a:r>
            <a:r>
              <a:rPr lang="en-GB" b="0" i="0" u="none" strike="noStrike" dirty="0">
                <a:effectLst/>
                <a:latin typeface="Söhne"/>
              </a:rPr>
              <a:t>, J. (1988). Cognitive load during problem solving: Effects on learning. Cognitive Science, 12(2), 257-285. </a:t>
            </a:r>
          </a:p>
          <a:p>
            <a:pPr marL="0" indent="0">
              <a:buNone/>
            </a:pPr>
            <a:r>
              <a:rPr lang="en-GB" b="0" i="0" u="none" strike="noStrike" dirty="0">
                <a:effectLst/>
                <a:latin typeface="Söhne"/>
              </a:rPr>
              <a:t>UK Government. (2010). Equality Act 2010. Retrieved from </a:t>
            </a:r>
            <a:r>
              <a:rPr lang="en-GB" b="0" i="0" u="sng" dirty="0">
                <a:effectLst/>
                <a:latin typeface="Söhne"/>
                <a:hlinkClick r:id="rId2">
                  <a:extLst>
                    <a:ext uri="{A12FA001-AC4F-418D-AE19-62706E023703}">
                      <ahyp:hlinkClr xmlns:ahyp="http://schemas.microsoft.com/office/drawing/2018/hyperlinkcolor" val="tx"/>
                    </a:ext>
                  </a:extLst>
                </a:hlinkClick>
              </a:rPr>
              <a:t>https://www.legislation.gov.uk/ukpga/2010/15/contents</a:t>
            </a:r>
            <a:endParaRPr lang="en-GB" b="0" i="0" u="none" strike="noStrike" dirty="0">
              <a:effectLst/>
              <a:latin typeface="Söhne"/>
            </a:endParaRPr>
          </a:p>
          <a:p>
            <a:pPr marL="0" indent="0">
              <a:buNone/>
            </a:pPr>
            <a:r>
              <a:rPr lang="en-GB" b="0" i="0" u="none" strike="noStrike" dirty="0">
                <a:effectLst/>
                <a:latin typeface="Söhne"/>
              </a:rPr>
              <a:t>Vygotsky, L. S. (1978). Mind in society: The development of higher psychological processes. Harvard University Press. </a:t>
            </a:r>
          </a:p>
          <a:p>
            <a:pPr marL="0" indent="0">
              <a:buNone/>
            </a:pPr>
            <a:r>
              <a:rPr lang="en-GB" b="0" i="0" u="none" strike="noStrike" dirty="0">
                <a:effectLst/>
                <a:latin typeface="Söhne"/>
              </a:rPr>
              <a:t>UK Government. (2010). Equality Act 2010. Retrieved from </a:t>
            </a:r>
            <a:r>
              <a:rPr lang="en-GB" b="0" i="0" u="sng" dirty="0">
                <a:effectLst/>
                <a:latin typeface="Söhne"/>
                <a:hlinkClick r:id="rId2">
                  <a:extLst>
                    <a:ext uri="{A12FA001-AC4F-418D-AE19-62706E023703}">
                      <ahyp:hlinkClr xmlns:ahyp="http://schemas.microsoft.com/office/drawing/2018/hyperlinkcolor" val="tx"/>
                    </a:ext>
                  </a:extLst>
                </a:hlinkClick>
              </a:rPr>
              <a:t>https://www.legislation.gov.uk/ukpga/2010/15/contents</a:t>
            </a:r>
            <a:endParaRPr lang="en-US" dirty="0"/>
          </a:p>
          <a:p>
            <a:pPr marL="0" indent="0">
              <a:buNone/>
            </a:pPr>
            <a:r>
              <a:rPr lang="en-GB" b="0" i="0" u="none" strike="noStrike" dirty="0" err="1">
                <a:effectLst/>
                <a:latin typeface="Söhne"/>
              </a:rPr>
              <a:t>Chall</a:t>
            </a:r>
            <a:r>
              <a:rPr lang="en-GB" b="0" i="0" u="none" strike="noStrike" dirty="0">
                <a:effectLst/>
                <a:latin typeface="Söhne"/>
              </a:rPr>
              <a:t>, J. S. (2000). The academic achievement challenge: What really works in the classroom? Guilford Press. </a:t>
            </a:r>
          </a:p>
          <a:p>
            <a:pPr marL="0" indent="0">
              <a:buNone/>
            </a:pPr>
            <a:r>
              <a:rPr lang="en-GB" b="0" i="0" u="none" strike="noStrike" dirty="0">
                <a:effectLst/>
                <a:latin typeface="Söhne"/>
              </a:rPr>
              <a:t>Vygotsky, L. S. (1978). Mind in society: The development of higher psychological processes. Harvard University Press.</a:t>
            </a:r>
            <a:endParaRPr lang="en-US" dirty="0"/>
          </a:p>
          <a:p>
            <a:pPr marL="0" indent="0">
              <a:buNone/>
            </a:pPr>
            <a:r>
              <a:rPr lang="en-GB" b="0" i="0" u="none" strike="noStrike" dirty="0">
                <a:effectLst/>
                <a:latin typeface="Söhne"/>
              </a:rPr>
              <a:t>ESTYN. (2017). Common Inspection Framework. Retrieved from </a:t>
            </a:r>
            <a:r>
              <a:rPr lang="en-GB" b="0" i="0" u="sng" dirty="0">
                <a:effectLst/>
                <a:latin typeface="Söhne"/>
                <a:hlinkClick r:id="rId3">
                  <a:extLst>
                    <a:ext uri="{A12FA001-AC4F-418D-AE19-62706E023703}">
                      <ahyp:hlinkClr xmlns:ahyp="http://schemas.microsoft.com/office/drawing/2018/hyperlinkcolor" val="tx"/>
                    </a:ext>
                  </a:extLst>
                </a:hlinkClick>
              </a:rPr>
              <a:t>https://www.estyn.gov.wales/sites/default/files/Common%20inspection%20framework%202017%20guidance.pdf</a:t>
            </a:r>
            <a:endParaRPr lang="en-GB" b="0" i="0" u="sng" dirty="0">
              <a:effectLst/>
              <a:latin typeface="Söhne"/>
            </a:endParaRPr>
          </a:p>
          <a:p>
            <a:pPr marL="0" indent="0">
              <a:buNone/>
            </a:pPr>
            <a:r>
              <a:rPr lang="en-GB" b="0" i="0" u="none" strike="noStrike" dirty="0">
                <a:effectLst/>
                <a:latin typeface="Söhne"/>
              </a:rPr>
              <a:t> Schraw, G., &amp; Dennison, R. S. (1994). Assessing metacognitive awareness. Contemporary Educational Psychology, 19(4), 460-475.</a:t>
            </a:r>
            <a:endParaRPr lang="en-US" dirty="0"/>
          </a:p>
          <a:p>
            <a:pPr marL="0" indent="0">
              <a:buNone/>
            </a:pPr>
            <a:r>
              <a:rPr lang="en-GB" b="0" i="0" u="none" strike="noStrike" dirty="0">
                <a:effectLst/>
                <a:latin typeface="Söhne"/>
              </a:rPr>
              <a:t>Agarwal, P. K., </a:t>
            </a:r>
            <a:r>
              <a:rPr lang="en-GB" b="0" i="0" u="none" strike="noStrike" dirty="0" err="1">
                <a:effectLst/>
                <a:latin typeface="Söhne"/>
              </a:rPr>
              <a:t>D'Mello</a:t>
            </a:r>
            <a:r>
              <a:rPr lang="en-GB" b="0" i="0" u="none" strike="noStrike" dirty="0">
                <a:effectLst/>
                <a:latin typeface="Söhne"/>
              </a:rPr>
              <a:t>, S. K., &amp; </a:t>
            </a:r>
            <a:r>
              <a:rPr lang="en-GB" b="0" i="0" u="none" strike="noStrike" dirty="0" err="1">
                <a:effectLst/>
                <a:latin typeface="Söhne"/>
              </a:rPr>
              <a:t>Schukajlow</a:t>
            </a:r>
            <a:r>
              <a:rPr lang="en-GB" b="0" i="0" u="none" strike="noStrike" dirty="0">
                <a:effectLst/>
                <a:latin typeface="Söhne"/>
              </a:rPr>
              <a:t>, S. (2018). How to select and design concept maps for instruction. Educational Psychology Review, 30(4), 1011-1043. </a:t>
            </a:r>
          </a:p>
          <a:p>
            <a:pPr marL="0" indent="0">
              <a:buNone/>
            </a:pPr>
            <a:r>
              <a:rPr lang="en-GB" b="0" i="0" u="none" strike="noStrike" dirty="0" err="1">
                <a:effectLst/>
                <a:latin typeface="Söhne"/>
              </a:rPr>
              <a:t>Nokes-Malach</a:t>
            </a:r>
            <a:r>
              <a:rPr lang="en-GB" b="0" i="0" u="none" strike="noStrike" dirty="0">
                <a:effectLst/>
                <a:latin typeface="Söhne"/>
              </a:rPr>
              <a:t>, T. J., &amp; Richey, J. E. (2015). Adaptive integration of concept mapping and spaced retrieval practice improves retention. Journal of Experimental Psychology: Applied, 21(3), 257-265. </a:t>
            </a:r>
          </a:p>
          <a:p>
            <a:pPr marL="0" indent="0">
              <a:buNone/>
            </a:pPr>
            <a:r>
              <a:rPr lang="en-GB" b="0" i="0" u="none" strike="noStrike" dirty="0">
                <a:effectLst/>
                <a:latin typeface="Söhne"/>
              </a:rPr>
              <a:t>Prabhu, V., &amp; </a:t>
            </a:r>
            <a:r>
              <a:rPr lang="en-GB" b="0" i="0" u="none" strike="noStrike" dirty="0" err="1">
                <a:effectLst/>
                <a:latin typeface="Söhne"/>
              </a:rPr>
              <a:t>Padmakumar</a:t>
            </a:r>
            <a:r>
              <a:rPr lang="en-GB" b="0" i="0" u="none" strike="noStrike" dirty="0">
                <a:effectLst/>
                <a:latin typeface="Söhne"/>
              </a:rPr>
              <a:t>, A. (2020). The effectiveness of graphic organizers on reading comprehension: A meta-analysis. International Journal of Research in English Education, 5(4), 28-39. </a:t>
            </a:r>
          </a:p>
          <a:p>
            <a:pPr marL="0" indent="0">
              <a:buNone/>
            </a:pPr>
            <a:r>
              <a:rPr lang="en-GB" b="0" i="0" u="none" strike="noStrike" dirty="0">
                <a:effectLst/>
                <a:latin typeface="Söhne"/>
              </a:rPr>
              <a:t>Zhang, J., Parker, J. M., &amp; Nurmi, M. (2020). Using graphic organizers to support learning: A literature review. Educational Psychology Review, 32(4), 955-986.</a:t>
            </a:r>
            <a:endParaRPr lang="en-US" dirty="0"/>
          </a:p>
          <a:p>
            <a:endParaRPr lang="en-US" dirty="0"/>
          </a:p>
        </p:txBody>
      </p:sp>
    </p:spTree>
    <p:extLst>
      <p:ext uri="{BB962C8B-B14F-4D97-AF65-F5344CB8AC3E}">
        <p14:creationId xmlns:p14="http://schemas.microsoft.com/office/powerpoint/2010/main" val="31342166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9150</TotalTime>
  <Words>2930</Words>
  <Application>Microsoft Macintosh PowerPoint</Application>
  <PresentationFormat>Widescreen</PresentationFormat>
  <Paragraphs>136</Paragraphs>
  <Slides>24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Century Gothic</vt:lpstr>
      <vt:lpstr>Söhne</vt:lpstr>
      <vt:lpstr>Wingdings 3</vt:lpstr>
      <vt:lpstr>Ion</vt:lpstr>
      <vt:lpstr>Curriculum and Assessment </vt:lpstr>
      <vt:lpstr>1 hour stand-alone lesson plan</vt:lpstr>
      <vt:lpstr>Learning Objectives</vt:lpstr>
      <vt:lpstr>Success Criteria</vt:lpstr>
      <vt:lpstr>Links to the Curriculum</vt:lpstr>
      <vt:lpstr>Assessment for Learning Opportunities</vt:lpstr>
      <vt:lpstr>Materials:</vt:lpstr>
      <vt:lpstr>Lesson Plan Overview</vt:lpstr>
      <vt:lpstr>PowerPoint Presentation</vt:lpstr>
      <vt:lpstr>Part 2</vt:lpstr>
      <vt:lpstr>8 Important Features</vt:lpstr>
      <vt:lpstr>Learning Objectives</vt:lpstr>
      <vt:lpstr>Success Criteria</vt:lpstr>
      <vt:lpstr>Links to the Curriculum</vt:lpstr>
      <vt:lpstr>Assessment for Learning Opportunities</vt:lpstr>
      <vt:lpstr>Use of Visuals and Manipulatives</vt:lpstr>
      <vt:lpstr>Group and Independent Activities</vt:lpstr>
      <vt:lpstr>Reading Aloud and Discussions</vt:lpstr>
      <vt:lpstr>Reflection and Conclusion</vt:lpstr>
      <vt:lpstr>PowerPoint Presentation</vt:lpstr>
      <vt:lpstr>Rationale for Using a Graphic Organizer as a Class Activity</vt:lpstr>
      <vt:lpstr>To Conclude</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and Assessment </dc:title>
  <dc:creator>Carys Messer (1702068)</dc:creator>
  <cp:lastModifiedBy>Carys Messer (1702068)</cp:lastModifiedBy>
  <cp:revision>32</cp:revision>
  <dcterms:created xsi:type="dcterms:W3CDTF">2023-05-16T13:08:19Z</dcterms:created>
  <dcterms:modified xsi:type="dcterms:W3CDTF">2023-05-22T21:38:40Z</dcterms:modified>
</cp:coreProperties>
</file>