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8"/>
  </p:notesMasterIdLst>
  <p:sldIdLst>
    <p:sldId id="257" r:id="rId2"/>
    <p:sldId id="264" r:id="rId3"/>
    <p:sldId id="260" r:id="rId4"/>
    <p:sldId id="256" r:id="rId5"/>
    <p:sldId id="266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F26E55-B8FD-48F6-80B1-FD078433D410}" v="10" dt="2026-07-23T19:22:47.1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3" autoAdjust="0"/>
    <p:restoredTop sz="86376" autoAdjust="0"/>
  </p:normalViewPr>
  <p:slideViewPr>
    <p:cSldViewPr snapToGrid="0">
      <p:cViewPr varScale="1">
        <p:scale>
          <a:sx n="68" d="100"/>
          <a:sy n="68" d="100"/>
        </p:scale>
        <p:origin x="365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WAJA WASEEM" userId="87b3c7c8687c3091" providerId="LiveId" clId="{E9BFEBBF-4E69-4917-BAAD-D9F9143A7CB5}"/>
    <pc:docChg chg="undo custSel addSld delSld modSld sldOrd addMainMaster delMainMaster">
      <pc:chgData name="KHAWAJA WASEEM" userId="87b3c7c8687c3091" providerId="LiveId" clId="{E9BFEBBF-4E69-4917-BAAD-D9F9143A7CB5}" dt="2026-07-23T19:41:35.803" v="4078" actId="20577"/>
      <pc:docMkLst>
        <pc:docMk/>
      </pc:docMkLst>
      <pc:sldChg chg="addSp delSp modSp mod ord setBg modClrScheme addAnim delAnim modAnim setClrOvrMap delDesignElem chgLayout">
        <pc:chgData name="KHAWAJA WASEEM" userId="87b3c7c8687c3091" providerId="LiveId" clId="{E9BFEBBF-4E69-4917-BAAD-D9F9143A7CB5}" dt="2026-07-12T10:28:55.076" v="2032" actId="14100"/>
        <pc:sldMkLst>
          <pc:docMk/>
          <pc:sldMk cId="1990170969" sldId="256"/>
        </pc:sldMkLst>
        <pc:spChg chg="add mod">
          <ac:chgData name="KHAWAJA WASEEM" userId="87b3c7c8687c3091" providerId="LiveId" clId="{E9BFEBBF-4E69-4917-BAAD-D9F9143A7CB5}" dt="2026-07-12T03:24:52.979" v="1427" actId="14100"/>
          <ac:spMkLst>
            <pc:docMk/>
            <pc:sldMk cId="1990170969" sldId="256"/>
            <ac:spMk id="2" creationId="{FC886FF9-3C29-8847-612C-7053B9D69E81}"/>
          </ac:spMkLst>
        </pc:spChg>
        <pc:spChg chg="mod">
          <ac:chgData name="KHAWAJA WASEEM" userId="87b3c7c8687c3091" providerId="LiveId" clId="{E9BFEBBF-4E69-4917-BAAD-D9F9143A7CB5}" dt="2026-07-12T03:18:50.374" v="1383" actId="255"/>
          <ac:spMkLst>
            <pc:docMk/>
            <pc:sldMk cId="1990170969" sldId="256"/>
            <ac:spMk id="3" creationId="{CA4F3107-429F-0587-EDA1-901338627863}"/>
          </ac:spMkLst>
        </pc:spChg>
        <pc:spChg chg="add mod">
          <ac:chgData name="KHAWAJA WASEEM" userId="87b3c7c8687c3091" providerId="LiveId" clId="{E9BFEBBF-4E69-4917-BAAD-D9F9143A7CB5}" dt="2026-07-12T10:28:55.076" v="2032" actId="14100"/>
          <ac:spMkLst>
            <pc:docMk/>
            <pc:sldMk cId="1990170969" sldId="256"/>
            <ac:spMk id="4" creationId="{26831B76-C0C9-C45C-BC59-28E3DBA58CFF}"/>
          </ac:spMkLst>
        </pc:spChg>
        <pc:picChg chg="add mod">
          <ac:chgData name="KHAWAJA WASEEM" userId="87b3c7c8687c3091" providerId="LiveId" clId="{E9BFEBBF-4E69-4917-BAAD-D9F9143A7CB5}" dt="2026-07-12T03:12:15.871" v="1370" actId="1076"/>
          <ac:picMkLst>
            <pc:docMk/>
            <pc:sldMk cId="1990170969" sldId="256"/>
            <ac:picMk id="6" creationId="{3E892CF3-B181-A699-A58A-8EB81AF85661}"/>
          </ac:picMkLst>
        </pc:picChg>
      </pc:sldChg>
      <pc:sldChg chg="addSp delSp modSp new mod ord setBg delDesignElem">
        <pc:chgData name="KHAWAJA WASEEM" userId="87b3c7c8687c3091" providerId="LiveId" clId="{E9BFEBBF-4E69-4917-BAAD-D9F9143A7CB5}" dt="2026-07-23T19:41:35.803" v="4078" actId="20577"/>
        <pc:sldMkLst>
          <pc:docMk/>
          <pc:sldMk cId="2724833106" sldId="257"/>
        </pc:sldMkLst>
        <pc:spChg chg="mod">
          <ac:chgData name="KHAWAJA WASEEM" userId="87b3c7c8687c3091" providerId="LiveId" clId="{E9BFEBBF-4E69-4917-BAAD-D9F9143A7CB5}" dt="2026-07-17T08:20:46.336" v="2673" actId="20577"/>
          <ac:spMkLst>
            <pc:docMk/>
            <pc:sldMk cId="2724833106" sldId="257"/>
            <ac:spMk id="2" creationId="{7CF5DF04-95C0-50DC-E3ED-52434F383CA4}"/>
          </ac:spMkLst>
        </pc:spChg>
        <pc:spChg chg="mod">
          <ac:chgData name="KHAWAJA WASEEM" userId="87b3c7c8687c3091" providerId="LiveId" clId="{E9BFEBBF-4E69-4917-BAAD-D9F9143A7CB5}" dt="2026-07-23T19:41:35.803" v="4078" actId="20577"/>
          <ac:spMkLst>
            <pc:docMk/>
            <pc:sldMk cId="2724833106" sldId="257"/>
            <ac:spMk id="3" creationId="{1BB50538-1F8E-5443-9D60-7EA9A567471B}"/>
          </ac:spMkLst>
        </pc:spChg>
        <pc:spChg chg="add del">
          <ac:chgData name="KHAWAJA WASEEM" userId="87b3c7c8687c3091" providerId="LiveId" clId="{E9BFEBBF-4E69-4917-BAAD-D9F9143A7CB5}" dt="2026-07-23T19:01:16.011" v="2952"/>
          <ac:spMkLst>
            <pc:docMk/>
            <pc:sldMk cId="2724833106" sldId="257"/>
            <ac:spMk id="10" creationId="{A6073935-E043-4801-AF06-06093A9145F7}"/>
          </ac:spMkLst>
        </pc:spChg>
        <pc:spChg chg="add del">
          <ac:chgData name="KHAWAJA WASEEM" userId="87b3c7c8687c3091" providerId="LiveId" clId="{E9BFEBBF-4E69-4917-BAAD-D9F9143A7CB5}" dt="2026-07-23T19:01:16.011" v="2952"/>
          <ac:spMkLst>
            <pc:docMk/>
            <pc:sldMk cId="2724833106" sldId="257"/>
            <ac:spMk id="20" creationId="{8D6B9972-4A81-4223-9901-0E559A1D5E59}"/>
          </ac:spMkLst>
        </pc:spChg>
        <pc:grpChg chg="add del">
          <ac:chgData name="KHAWAJA WASEEM" userId="87b3c7c8687c3091" providerId="LiveId" clId="{E9BFEBBF-4E69-4917-BAAD-D9F9143A7CB5}" dt="2026-07-23T19:01:16.011" v="2952"/>
          <ac:grpSpMkLst>
            <pc:docMk/>
            <pc:sldMk cId="2724833106" sldId="257"/>
            <ac:grpSpMk id="12" creationId="{8AC26FF4-D6F9-4A94-A837-D051A101EDD3}"/>
          </ac:grpSpMkLst>
        </pc:grpChg>
        <pc:picChg chg="add">
          <ac:chgData name="KHAWAJA WASEEM" userId="87b3c7c8687c3091" providerId="LiveId" clId="{E9BFEBBF-4E69-4917-BAAD-D9F9143A7CB5}" dt="2026-07-12T03:06:12.145" v="1335" actId="26606"/>
          <ac:picMkLst>
            <pc:docMk/>
            <pc:sldMk cId="2724833106" sldId="257"/>
            <ac:picMk id="7" creationId="{99941F07-E1ED-99F6-C43A-E9F1B49B9B84}"/>
          </ac:picMkLst>
        </pc:picChg>
      </pc:sldChg>
      <pc:sldChg chg="addSp delSp modSp new mod ord setBg delDesignElem">
        <pc:chgData name="KHAWAJA WASEEM" userId="87b3c7c8687c3091" providerId="LiveId" clId="{E9BFEBBF-4E69-4917-BAAD-D9F9143A7CB5}" dt="2026-07-23T19:01:16.011" v="2952"/>
        <pc:sldMkLst>
          <pc:docMk/>
          <pc:sldMk cId="1171203207" sldId="258"/>
        </pc:sldMkLst>
        <pc:spChg chg="add mod">
          <ac:chgData name="KHAWAJA WASEEM" userId="87b3c7c8687c3091" providerId="LiveId" clId="{E9BFEBBF-4E69-4917-BAAD-D9F9143A7CB5}" dt="2026-07-12T10:44:32.845" v="2515" actId="255"/>
          <ac:spMkLst>
            <pc:docMk/>
            <pc:sldMk cId="1171203207" sldId="258"/>
            <ac:spMk id="2" creationId="{A1CDB59B-15D4-9D11-7ED4-AFD98BEE21FA}"/>
          </ac:spMkLst>
        </pc:spChg>
        <pc:spChg chg="add mod">
          <ac:chgData name="KHAWAJA WASEEM" userId="87b3c7c8687c3091" providerId="LiveId" clId="{E9BFEBBF-4E69-4917-BAAD-D9F9143A7CB5}" dt="2026-07-22T20:04:19.116" v="2774" actId="20577"/>
          <ac:spMkLst>
            <pc:docMk/>
            <pc:sldMk cId="1171203207" sldId="258"/>
            <ac:spMk id="3" creationId="{237E124C-8B7E-CDBF-3CE4-56A9596F9F06}"/>
          </ac:spMkLst>
        </pc:spChg>
        <pc:spChg chg="add del">
          <ac:chgData name="KHAWAJA WASEEM" userId="87b3c7c8687c3091" providerId="LiveId" clId="{E9BFEBBF-4E69-4917-BAAD-D9F9143A7CB5}" dt="2026-07-23T19:01:16.011" v="2952"/>
          <ac:spMkLst>
            <pc:docMk/>
            <pc:sldMk cId="1171203207" sldId="258"/>
            <ac:spMk id="18" creationId="{084966D2-3C9B-4F47-8231-1DEC33D3BDFE}"/>
          </ac:spMkLst>
        </pc:spChg>
        <pc:grpChg chg="add del">
          <ac:chgData name="KHAWAJA WASEEM" userId="87b3c7c8687c3091" providerId="LiveId" clId="{E9BFEBBF-4E69-4917-BAAD-D9F9143A7CB5}" dt="2026-07-23T19:01:16.011" v="2952"/>
          <ac:grpSpMkLst>
            <pc:docMk/>
            <pc:sldMk cId="1171203207" sldId="258"/>
            <ac:grpSpMk id="10" creationId="{DD65B30C-427F-449E-B039-E288E85D8AFA}"/>
          </ac:grpSpMkLst>
        </pc:grpChg>
        <pc:picChg chg="add mod">
          <ac:chgData name="KHAWAJA WASEEM" userId="87b3c7c8687c3091" providerId="LiveId" clId="{E9BFEBBF-4E69-4917-BAAD-D9F9143A7CB5}" dt="2026-07-12T10:44:57.201" v="2518" actId="14100"/>
          <ac:picMkLst>
            <pc:docMk/>
            <pc:sldMk cId="1171203207" sldId="258"/>
            <ac:picMk id="5" creationId="{0562F236-BC58-3BEF-39AF-73E3AD0FEC59}"/>
          </ac:picMkLst>
        </pc:picChg>
      </pc:sldChg>
      <pc:sldChg chg="addSp modSp new mod ord">
        <pc:chgData name="KHAWAJA WASEEM" userId="87b3c7c8687c3091" providerId="LiveId" clId="{E9BFEBBF-4E69-4917-BAAD-D9F9143A7CB5}" dt="2026-07-12T10:54:03.081" v="2631" actId="20577"/>
        <pc:sldMkLst>
          <pc:docMk/>
          <pc:sldMk cId="733325063" sldId="260"/>
        </pc:sldMkLst>
        <pc:spChg chg="add mod">
          <ac:chgData name="KHAWAJA WASEEM" userId="87b3c7c8687c3091" providerId="LiveId" clId="{E9BFEBBF-4E69-4917-BAAD-D9F9143A7CB5}" dt="2026-07-12T10:35:58.220" v="2337" actId="14100"/>
          <ac:spMkLst>
            <pc:docMk/>
            <pc:sldMk cId="733325063" sldId="260"/>
            <ac:spMk id="2" creationId="{C0F3D7B7-8EBA-1FB5-CC88-4DC40A6D9755}"/>
          </ac:spMkLst>
        </pc:spChg>
        <pc:spChg chg="add mod">
          <ac:chgData name="KHAWAJA WASEEM" userId="87b3c7c8687c3091" providerId="LiveId" clId="{E9BFEBBF-4E69-4917-BAAD-D9F9143A7CB5}" dt="2026-07-12T10:54:03.081" v="2631" actId="20577"/>
          <ac:spMkLst>
            <pc:docMk/>
            <pc:sldMk cId="733325063" sldId="260"/>
            <ac:spMk id="4" creationId="{1CF5E76F-C0A4-B479-0767-CE9176EAA24F}"/>
          </ac:spMkLst>
        </pc:spChg>
        <pc:picChg chg="add mod">
          <ac:chgData name="KHAWAJA WASEEM" userId="87b3c7c8687c3091" providerId="LiveId" clId="{E9BFEBBF-4E69-4917-BAAD-D9F9143A7CB5}" dt="2026-07-12T10:37:09.452" v="2345" actId="14100"/>
          <ac:picMkLst>
            <pc:docMk/>
            <pc:sldMk cId="733325063" sldId="260"/>
            <ac:picMk id="3" creationId="{9097E92B-CE1F-5A76-89F0-84273EBB6889}"/>
          </ac:picMkLst>
        </pc:picChg>
      </pc:sldChg>
      <pc:sldChg chg="addSp delSp modSp new mod ord setBg delDesignElem">
        <pc:chgData name="KHAWAJA WASEEM" userId="87b3c7c8687c3091" providerId="LiveId" clId="{E9BFEBBF-4E69-4917-BAAD-D9F9143A7CB5}" dt="2026-07-12T10:33:04.675" v="2202" actId="1076"/>
        <pc:sldMkLst>
          <pc:docMk/>
          <pc:sldMk cId="94796822" sldId="264"/>
        </pc:sldMkLst>
        <pc:spChg chg="mod">
          <ac:chgData name="KHAWAJA WASEEM" userId="87b3c7c8687c3091" providerId="LiveId" clId="{E9BFEBBF-4E69-4917-BAAD-D9F9143A7CB5}" dt="2026-07-12T03:32:32.923" v="1676" actId="14100"/>
          <ac:spMkLst>
            <pc:docMk/>
            <pc:sldMk cId="94796822" sldId="264"/>
            <ac:spMk id="2" creationId="{98CAB459-9052-0E9D-8EE9-295EF2F7004F}"/>
          </ac:spMkLst>
        </pc:spChg>
        <pc:spChg chg="mod">
          <ac:chgData name="KHAWAJA WASEEM" userId="87b3c7c8687c3091" providerId="LiveId" clId="{E9BFEBBF-4E69-4917-BAAD-D9F9143A7CB5}" dt="2026-07-12T10:32:35.161" v="2200" actId="113"/>
          <ac:spMkLst>
            <pc:docMk/>
            <pc:sldMk cId="94796822" sldId="264"/>
            <ac:spMk id="3" creationId="{35A8D315-45C9-7951-E0EA-BED1FE02A982}"/>
          </ac:spMkLst>
        </pc:spChg>
        <pc:picChg chg="add mod ord">
          <ac:chgData name="KHAWAJA WASEEM" userId="87b3c7c8687c3091" providerId="LiveId" clId="{E9BFEBBF-4E69-4917-BAAD-D9F9143A7CB5}" dt="2026-07-12T10:33:04.675" v="2202" actId="1076"/>
          <ac:picMkLst>
            <pc:docMk/>
            <pc:sldMk cId="94796822" sldId="264"/>
            <ac:picMk id="4" creationId="{5E676C1A-D0DC-D060-623E-1121267F4499}"/>
          </ac:picMkLst>
        </pc:picChg>
      </pc:sldChg>
      <pc:sldChg chg="addSp modSp new del mod">
        <pc:chgData name="KHAWAJA WASEEM" userId="87b3c7c8687c3091" providerId="LiveId" clId="{E9BFEBBF-4E69-4917-BAAD-D9F9143A7CB5}" dt="2026-07-22T19:57:26.687" v="2732" actId="2696"/>
        <pc:sldMkLst>
          <pc:docMk/>
          <pc:sldMk cId="299890379" sldId="265"/>
        </pc:sldMkLst>
        <pc:spChg chg="mod">
          <ac:chgData name="KHAWAJA WASEEM" userId="87b3c7c8687c3091" providerId="LiveId" clId="{E9BFEBBF-4E69-4917-BAAD-D9F9143A7CB5}" dt="2026-07-22T19:32:46.448" v="2729" actId="14100"/>
          <ac:spMkLst>
            <pc:docMk/>
            <pc:sldMk cId="299890379" sldId="265"/>
            <ac:spMk id="2" creationId="{089AD85E-E3C1-4CCA-353F-37EA083C5462}"/>
          </ac:spMkLst>
        </pc:spChg>
        <pc:spChg chg="mod">
          <ac:chgData name="KHAWAJA WASEEM" userId="87b3c7c8687c3091" providerId="LiveId" clId="{E9BFEBBF-4E69-4917-BAAD-D9F9143A7CB5}" dt="2026-07-22T19:32:58.029" v="2731" actId="14100"/>
          <ac:spMkLst>
            <pc:docMk/>
            <pc:sldMk cId="299890379" sldId="265"/>
            <ac:spMk id="3" creationId="{3D387624-BCCE-456F-E802-33F0F7FA0F8A}"/>
          </ac:spMkLst>
        </pc:spChg>
        <pc:picChg chg="add mod">
          <ac:chgData name="KHAWAJA WASEEM" userId="87b3c7c8687c3091" providerId="LiveId" clId="{E9BFEBBF-4E69-4917-BAAD-D9F9143A7CB5}" dt="2026-07-22T19:32:18.147" v="2726" actId="14100"/>
          <ac:picMkLst>
            <pc:docMk/>
            <pc:sldMk cId="299890379" sldId="265"/>
            <ac:picMk id="4" creationId="{93C4AEF3-EA3B-C056-550F-205EB7A6D9E2}"/>
          </ac:picMkLst>
        </pc:picChg>
      </pc:sldChg>
      <pc:sldChg chg="new del">
        <pc:chgData name="KHAWAJA WASEEM" userId="87b3c7c8687c3091" providerId="LiveId" clId="{E9BFEBBF-4E69-4917-BAAD-D9F9143A7CB5}" dt="2026-07-23T18:59:48.999" v="2948" actId="2696"/>
        <pc:sldMkLst>
          <pc:docMk/>
          <pc:sldMk cId="850667860" sldId="265"/>
        </pc:sldMkLst>
      </pc:sldChg>
      <pc:sldChg chg="addSp modSp new del mod">
        <pc:chgData name="KHAWAJA WASEEM" userId="87b3c7c8687c3091" providerId="LiveId" clId="{E9BFEBBF-4E69-4917-BAAD-D9F9143A7CB5}" dt="2026-07-22T20:08:54.587" v="2893" actId="2696"/>
        <pc:sldMkLst>
          <pc:docMk/>
          <pc:sldMk cId="947729107" sldId="265"/>
        </pc:sldMkLst>
        <pc:spChg chg="mod">
          <ac:chgData name="KHAWAJA WASEEM" userId="87b3c7c8687c3091" providerId="LiveId" clId="{E9BFEBBF-4E69-4917-BAAD-D9F9143A7CB5}" dt="2026-07-22T20:01:21.484" v="2759" actId="20577"/>
          <ac:spMkLst>
            <pc:docMk/>
            <pc:sldMk cId="947729107" sldId="265"/>
            <ac:spMk id="2" creationId="{391AE19B-46E0-6D1D-EC78-068E40F55751}"/>
          </ac:spMkLst>
        </pc:spChg>
        <pc:spChg chg="mod">
          <ac:chgData name="KHAWAJA WASEEM" userId="87b3c7c8687c3091" providerId="LiveId" clId="{E9BFEBBF-4E69-4917-BAAD-D9F9143A7CB5}" dt="2026-07-22T20:08:30.166" v="2892" actId="20577"/>
          <ac:spMkLst>
            <pc:docMk/>
            <pc:sldMk cId="947729107" sldId="265"/>
            <ac:spMk id="3" creationId="{4836D419-B6E0-A83B-620A-FB48ECD62897}"/>
          </ac:spMkLst>
        </pc:spChg>
        <pc:picChg chg="add mod">
          <ac:chgData name="KHAWAJA WASEEM" userId="87b3c7c8687c3091" providerId="LiveId" clId="{E9BFEBBF-4E69-4917-BAAD-D9F9143A7CB5}" dt="2026-07-22T20:00:08.391" v="2745" actId="14100"/>
          <ac:picMkLst>
            <pc:docMk/>
            <pc:sldMk cId="947729107" sldId="265"/>
            <ac:picMk id="4" creationId="{8ACAF624-3044-1122-21B1-33A19798AB61}"/>
          </ac:picMkLst>
        </pc:picChg>
      </pc:sldChg>
      <pc:sldChg chg="addSp modSp new del mod">
        <pc:chgData name="KHAWAJA WASEEM" userId="87b3c7c8687c3091" providerId="LiveId" clId="{E9BFEBBF-4E69-4917-BAAD-D9F9143A7CB5}" dt="2026-07-23T18:56:40.716" v="2936" actId="2696"/>
        <pc:sldMkLst>
          <pc:docMk/>
          <pc:sldMk cId="1492343809" sldId="265"/>
        </pc:sldMkLst>
        <pc:graphicFrameChg chg="add modGraphic">
          <ac:chgData name="KHAWAJA WASEEM" userId="87b3c7c8687c3091" providerId="LiveId" clId="{E9BFEBBF-4E69-4917-BAAD-D9F9143A7CB5}" dt="2026-07-23T18:55:25.866" v="2935" actId="20577"/>
          <ac:graphicFrameMkLst>
            <pc:docMk/>
            <pc:sldMk cId="1492343809" sldId="265"/>
            <ac:graphicFrameMk id="2" creationId="{684D8396-DB5C-B3A3-587C-D02A93C45C04}"/>
          </ac:graphicFrameMkLst>
        </pc:graphicFrameChg>
      </pc:sldChg>
      <pc:sldChg chg="new del">
        <pc:chgData name="KHAWAJA WASEEM" userId="87b3c7c8687c3091" providerId="LiveId" clId="{E9BFEBBF-4E69-4917-BAAD-D9F9143A7CB5}" dt="2026-07-22T20:09:22.026" v="2895" actId="2696"/>
        <pc:sldMkLst>
          <pc:docMk/>
          <pc:sldMk cId="2224599592" sldId="265"/>
        </pc:sldMkLst>
      </pc:sldChg>
      <pc:sldChg chg="addSp modSp new del mod">
        <pc:chgData name="KHAWAJA WASEEM" userId="87b3c7c8687c3091" providerId="LiveId" clId="{E9BFEBBF-4E69-4917-BAAD-D9F9143A7CB5}" dt="2026-07-22T20:12:14.104" v="2929" actId="2696"/>
        <pc:sldMkLst>
          <pc:docMk/>
          <pc:sldMk cId="2438529678" sldId="265"/>
        </pc:sldMkLst>
        <pc:spChg chg="mod">
          <ac:chgData name="KHAWAJA WASEEM" userId="87b3c7c8687c3091" providerId="LiveId" clId="{E9BFEBBF-4E69-4917-BAAD-D9F9143A7CB5}" dt="2026-07-22T20:10:57.310" v="2901" actId="14100"/>
          <ac:spMkLst>
            <pc:docMk/>
            <pc:sldMk cId="2438529678" sldId="265"/>
            <ac:spMk id="2" creationId="{D97D36C5-C049-AA61-313A-E6067608F596}"/>
          </ac:spMkLst>
        </pc:spChg>
        <pc:spChg chg="mod">
          <ac:chgData name="KHAWAJA WASEEM" userId="87b3c7c8687c3091" providerId="LiveId" clId="{E9BFEBBF-4E69-4917-BAAD-D9F9143A7CB5}" dt="2026-07-22T20:11:58.825" v="2928" actId="20577"/>
          <ac:spMkLst>
            <pc:docMk/>
            <pc:sldMk cId="2438529678" sldId="265"/>
            <ac:spMk id="3" creationId="{DE0122E7-EC31-CD26-1A0C-BEDA17606ACB}"/>
          </ac:spMkLst>
        </pc:spChg>
        <pc:picChg chg="add mod">
          <ac:chgData name="KHAWAJA WASEEM" userId="87b3c7c8687c3091" providerId="LiveId" clId="{E9BFEBBF-4E69-4917-BAAD-D9F9143A7CB5}" dt="2026-07-22T20:11:31.418" v="2906" actId="1076"/>
          <ac:picMkLst>
            <pc:docMk/>
            <pc:sldMk cId="2438529678" sldId="265"/>
            <ac:picMk id="4" creationId="{9C95580E-9767-1911-8119-E97379936FF2}"/>
          </ac:picMkLst>
        </pc:picChg>
      </pc:sldChg>
      <pc:sldChg chg="addSp delSp modSp new del mod ord modClrScheme chgLayout">
        <pc:chgData name="KHAWAJA WASEEM" userId="87b3c7c8687c3091" providerId="LiveId" clId="{E9BFEBBF-4E69-4917-BAAD-D9F9143A7CB5}" dt="2026-07-22T18:45:38.688" v="2716" actId="2696"/>
        <pc:sldMkLst>
          <pc:docMk/>
          <pc:sldMk cId="3079603979" sldId="265"/>
        </pc:sldMkLst>
      </pc:sldChg>
      <pc:sldChg chg="addSp delSp modSp new mod setBg delDesignElem">
        <pc:chgData name="KHAWAJA WASEEM" userId="87b3c7c8687c3091" providerId="LiveId" clId="{E9BFEBBF-4E69-4917-BAAD-D9F9143A7CB5}" dt="2026-07-23T19:34:59.297" v="4074" actId="113"/>
        <pc:sldMkLst>
          <pc:docMk/>
          <pc:sldMk cId="3350311052" sldId="266"/>
        </pc:sldMkLst>
        <pc:spChg chg="del mod">
          <ac:chgData name="KHAWAJA WASEEM" userId="87b3c7c8687c3091" providerId="LiveId" clId="{E9BFEBBF-4E69-4917-BAAD-D9F9143A7CB5}" dt="2026-07-23T18:59:09.920" v="2942" actId="26606"/>
          <ac:spMkLst>
            <pc:docMk/>
            <pc:sldMk cId="3350311052" sldId="266"/>
            <ac:spMk id="2" creationId="{5C14DD44-19D7-F6CC-BDEA-C742CFC7C469}"/>
          </ac:spMkLst>
        </pc:spChg>
        <pc:spChg chg="del">
          <ac:chgData name="KHAWAJA WASEEM" userId="87b3c7c8687c3091" providerId="LiveId" clId="{E9BFEBBF-4E69-4917-BAAD-D9F9143A7CB5}" dt="2026-07-23T18:59:09.920" v="2942" actId="26606"/>
          <ac:spMkLst>
            <pc:docMk/>
            <pc:sldMk cId="3350311052" sldId="266"/>
            <ac:spMk id="3" creationId="{6D743181-682E-C43A-177D-32568FF83592}"/>
          </ac:spMkLst>
        </pc:spChg>
        <pc:spChg chg="add del mod">
          <ac:chgData name="KHAWAJA WASEEM" userId="87b3c7c8687c3091" providerId="LiveId" clId="{E9BFEBBF-4E69-4917-BAAD-D9F9143A7CB5}" dt="2026-07-23T19:04:13.411" v="2966"/>
          <ac:spMkLst>
            <pc:docMk/>
            <pc:sldMk cId="3350311052" sldId="266"/>
            <ac:spMk id="7" creationId="{6C19E3CC-341E-520B-09E1-683AA8B992CF}"/>
          </ac:spMkLst>
        </pc:spChg>
        <pc:spChg chg="add del mod">
          <ac:chgData name="KHAWAJA WASEEM" userId="87b3c7c8687c3091" providerId="LiveId" clId="{E9BFEBBF-4E69-4917-BAAD-D9F9143A7CB5}" dt="2026-07-23T19:04:13.411" v="2968"/>
          <ac:spMkLst>
            <pc:docMk/>
            <pc:sldMk cId="3350311052" sldId="266"/>
            <ac:spMk id="8" creationId="{8224A60C-6D9D-D87A-763A-F2D058AD1F22}"/>
          </ac:spMkLst>
        </pc:spChg>
        <pc:spChg chg="add del mod">
          <ac:chgData name="KHAWAJA WASEEM" userId="87b3c7c8687c3091" providerId="LiveId" clId="{E9BFEBBF-4E69-4917-BAAD-D9F9143A7CB5}" dt="2026-07-23T19:22:20.822" v="3483" actId="478"/>
          <ac:spMkLst>
            <pc:docMk/>
            <pc:sldMk cId="3350311052" sldId="266"/>
            <ac:spMk id="16" creationId="{2E5F4E66-5FAC-CEF0-AEAE-90721E5FC724}"/>
          </ac:spMkLst>
        </pc:spChg>
        <pc:spChg chg="add mod">
          <ac:chgData name="KHAWAJA WASEEM" userId="87b3c7c8687c3091" providerId="LiveId" clId="{E9BFEBBF-4E69-4917-BAAD-D9F9143A7CB5}" dt="2026-07-23T19:34:59.297" v="4074" actId="113"/>
          <ac:spMkLst>
            <pc:docMk/>
            <pc:sldMk cId="3350311052" sldId="266"/>
            <ac:spMk id="17" creationId="{D53141B3-C8DE-65C4-0958-DD949C5B0771}"/>
          </ac:spMkLst>
        </pc:spChg>
        <pc:grpChg chg="add del">
          <ac:chgData name="KHAWAJA WASEEM" userId="87b3c7c8687c3091" providerId="LiveId" clId="{E9BFEBBF-4E69-4917-BAAD-D9F9143A7CB5}" dt="2026-07-23T19:01:16.011" v="2952"/>
          <ac:grpSpMkLst>
            <pc:docMk/>
            <pc:sldMk cId="3350311052" sldId="266"/>
            <ac:grpSpMk id="9" creationId="{6ADA8EC3-01C5-453C-91A6-D01B9E15BF0B}"/>
          </ac:grpSpMkLst>
        </pc:grpChg>
        <pc:picChg chg="add mod">
          <ac:chgData name="KHAWAJA WASEEM" userId="87b3c7c8687c3091" providerId="LiveId" clId="{E9BFEBBF-4E69-4917-BAAD-D9F9143A7CB5}" dt="2026-07-23T19:23:34.873" v="3493" actId="14100"/>
          <ac:picMkLst>
            <pc:docMk/>
            <pc:sldMk cId="3350311052" sldId="266"/>
            <ac:picMk id="4" creationId="{06A948CB-F894-6531-E716-6B86107BF75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FE83A-88C0-4A2F-9EEB-AFDAC1FE10E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E4AF06-87F9-4582-BFA3-968DB38323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836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E4AF06-87F9-4582-BFA3-968DB383230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546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E4AF06-87F9-4582-BFA3-968DB38323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870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E4AF06-87F9-4582-BFA3-968DB38323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09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248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07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46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150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660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19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37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921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41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57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7444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49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870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622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8368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1007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807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DAF61AA-5A98-4049-A93E-477E5505141A}" type="datetimeFigureOut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71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5DF04-95C0-50DC-E3ED-52434F383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200" y="648931"/>
            <a:ext cx="4287520" cy="12700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/>
              <a:t>DS3.Digital Portfolio</a:t>
            </a:r>
            <a:br>
              <a:rPr lang="en-GB" sz="3200" dirty="0"/>
            </a:br>
            <a:r>
              <a:rPr lang="en-GB" sz="3200" dirty="0"/>
              <a:t>Khawaja M Waseem</a:t>
            </a:r>
            <a:br>
              <a:rPr lang="en-GB" sz="3200" dirty="0"/>
            </a:br>
            <a:r>
              <a:rPr lang="en-GB" sz="3200" dirty="0"/>
              <a:t>Student no : 2522357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50538-1F8E-5443-9D60-7EA9A56747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41147" y="2085261"/>
            <a:ext cx="2645268" cy="830659"/>
          </a:xfrm>
        </p:spPr>
        <p:txBody>
          <a:bodyPr>
            <a:normAutofit fontScale="77500" lnSpcReduction="20000"/>
          </a:bodyPr>
          <a:lstStyle/>
          <a:p>
            <a:endParaRPr lang="en-GB" sz="1800" dirty="0"/>
          </a:p>
          <a:p>
            <a:r>
              <a:rPr lang="en-GB" sz="3200" dirty="0"/>
              <a:t>23 July 2026</a:t>
            </a:r>
          </a:p>
          <a:p>
            <a:endParaRPr lang="en-GB" sz="1800" dirty="0"/>
          </a:p>
        </p:txBody>
      </p:sp>
      <p:pic>
        <p:nvPicPr>
          <p:cNvPr id="7" name="Graphic 6" descr="Laptop">
            <a:extLst>
              <a:ext uri="{FF2B5EF4-FFF2-40B4-BE49-F238E27FC236}">
                <a16:creationId xmlns:a16="http://schemas.microsoft.com/office/drawing/2014/main" id="{99941F07-E1ED-99F6-C43A-E9F1B49B9B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05585" y="1011765"/>
            <a:ext cx="4546708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833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AB459-9052-0E9D-8EE9-295EF2F70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02801" y="955040"/>
            <a:ext cx="3776415" cy="2473960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200" b="1" dirty="0"/>
              <a:t>Time Management &amp; Digital Organization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8D315-45C9-7951-E0EA-BED1FE02A9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2801" y="3779520"/>
            <a:ext cx="3776415" cy="2349570"/>
          </a:xfrm>
        </p:spPr>
        <p:txBody>
          <a:bodyPr anchor="t">
            <a:normAutofit fontScale="85000" lnSpcReduction="10000"/>
          </a:bodyPr>
          <a:lstStyle/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Tools Used : </a:t>
            </a:r>
            <a:r>
              <a:rPr lang="en-GB" sz="2000" dirty="0"/>
              <a:t>The UWTSD “</a:t>
            </a:r>
            <a:r>
              <a:rPr lang="en-GB" sz="2000" dirty="0" err="1"/>
              <a:t>hwb</a:t>
            </a:r>
            <a:r>
              <a:rPr lang="en-GB" sz="2000" dirty="0"/>
              <a:t>” app and Moodle calendar.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Source Data : </a:t>
            </a:r>
            <a:r>
              <a:rPr lang="en-GB" sz="2000" dirty="0"/>
              <a:t>Received timetables, module schedules, and assignment deadlines from the University system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Skills Shown : </a:t>
            </a:r>
            <a:r>
              <a:rPr lang="en-GB" sz="2000" dirty="0"/>
              <a:t>Time management, digital skills, and planning ahead.</a:t>
            </a:r>
          </a:p>
          <a:p>
            <a:pPr algn="l"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676C1A-D0DC-D060-623E-1121267F4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37" y="1179358"/>
            <a:ext cx="6730885" cy="471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6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MW 1&#10;&#10;AI-generated content may be incorrect.">
            <a:extLst>
              <a:ext uri="{FF2B5EF4-FFF2-40B4-BE49-F238E27FC236}">
                <a16:creationId xmlns:a16="http://schemas.microsoft.com/office/drawing/2014/main" id="{9097E92B-CE1F-5A76-89F0-84273EBB6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703" y="914400"/>
            <a:ext cx="8481390" cy="53538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F3D7B7-8EBA-1FB5-CC88-4DC40A6D9755}"/>
              </a:ext>
            </a:extLst>
          </p:cNvPr>
          <p:cNvSpPr txBox="1"/>
          <p:nvPr/>
        </p:nvSpPr>
        <p:spPr>
          <a:xfrm>
            <a:off x="8660336" y="914400"/>
            <a:ext cx="33069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File Management &amp; Cloud Storage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F5E76F-C0A4-B479-0767-CE9176EAA24F}"/>
              </a:ext>
            </a:extLst>
          </p:cNvPr>
          <p:cNvSpPr txBox="1"/>
          <p:nvPr/>
        </p:nvSpPr>
        <p:spPr>
          <a:xfrm>
            <a:off x="8868010" y="2668726"/>
            <a:ext cx="28837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Tools Used : </a:t>
            </a:r>
            <a:r>
              <a:rPr lang="en-GB" dirty="0"/>
              <a:t>Micro soft One Drive, Word, and EXCEL</a:t>
            </a:r>
          </a:p>
          <a:p>
            <a:endParaRPr lang="en-GB" b="1" dirty="0"/>
          </a:p>
          <a:p>
            <a:r>
              <a:rPr lang="en-GB" b="1" dirty="0"/>
              <a:t>Source Data :</a:t>
            </a:r>
            <a:r>
              <a:rPr lang="en-GB" dirty="0"/>
              <a:t> Received assignment templates and data files downloaded from the university portal </a:t>
            </a:r>
          </a:p>
          <a:p>
            <a:endParaRPr lang="en-GB" b="1" dirty="0"/>
          </a:p>
          <a:p>
            <a:r>
              <a:rPr lang="en-GB" b="1" dirty="0"/>
              <a:t>Skills Shown : </a:t>
            </a:r>
            <a:r>
              <a:rPr lang="en-GB" dirty="0"/>
              <a:t>File management , cloud storage organization, and professional naming habits.</a:t>
            </a:r>
          </a:p>
        </p:txBody>
      </p:sp>
    </p:spTree>
    <p:extLst>
      <p:ext uri="{BB962C8B-B14F-4D97-AF65-F5344CB8AC3E}">
        <p14:creationId xmlns:p14="http://schemas.microsoft.com/office/powerpoint/2010/main" val="733325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A4F3107-429F-0587-EDA1-901338627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461" y="149792"/>
            <a:ext cx="7085011" cy="751715"/>
          </a:xfrm>
        </p:spPr>
        <p:txBody>
          <a:bodyPr anchor="t">
            <a:normAutofit/>
          </a:bodyPr>
          <a:lstStyle/>
          <a:p>
            <a:pPr algn="ctr"/>
            <a:r>
              <a:rPr lang="en-GB" sz="2800" dirty="0"/>
              <a:t>Valley Coffee.co. Weekly Sales </a:t>
            </a:r>
          </a:p>
        </p:txBody>
      </p:sp>
      <p:pic>
        <p:nvPicPr>
          <p:cNvPr id="6" name="Picture 5" descr="Valley Coffee Co. Weekly Sales&#10;&#10;AI-generated content may be incorrect.">
            <a:extLst>
              <a:ext uri="{FF2B5EF4-FFF2-40B4-BE49-F238E27FC236}">
                <a16:creationId xmlns:a16="http://schemas.microsoft.com/office/drawing/2014/main" id="{3E892CF3-B181-A699-A58A-8EB81AF856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40" y="901507"/>
            <a:ext cx="7085011" cy="464059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886FF9-3C29-8847-612C-7053B9D69E81}"/>
              </a:ext>
            </a:extLst>
          </p:cNvPr>
          <p:cNvSpPr txBox="1"/>
          <p:nvPr/>
        </p:nvSpPr>
        <p:spPr>
          <a:xfrm>
            <a:off x="7731760" y="901508"/>
            <a:ext cx="3667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Data Analysis &amp; Visualization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831B76-C0C9-C45C-BC59-28E3DBA58CFF}"/>
              </a:ext>
            </a:extLst>
          </p:cNvPr>
          <p:cNvSpPr txBox="1"/>
          <p:nvPr/>
        </p:nvSpPr>
        <p:spPr>
          <a:xfrm>
            <a:off x="7904472" y="2478157"/>
            <a:ext cx="324060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Tools Used :</a:t>
            </a:r>
            <a:r>
              <a:rPr lang="en-GB" dirty="0"/>
              <a:t> Microsoft Excel</a:t>
            </a:r>
          </a:p>
          <a:p>
            <a:r>
              <a:rPr lang="en-GB" dirty="0"/>
              <a:t> ( Tables, Formulas, Charts, and             Add Text 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Source Data :</a:t>
            </a:r>
            <a:r>
              <a:rPr lang="en-GB" dirty="0"/>
              <a:t> Received raw weekly sales information via email.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Skills Shown :</a:t>
            </a:r>
            <a:r>
              <a:rPr lang="en-GB" dirty="0"/>
              <a:t> Data entry, basic math formulas ( SUM), creating visual chart and log.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17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A948CB-F894-6531-E716-6B86107BF7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3" r="4567" b="1"/>
          <a:stretch>
            <a:fillRect/>
          </a:stretch>
        </p:blipFill>
        <p:spPr>
          <a:xfrm>
            <a:off x="569844" y="709684"/>
            <a:ext cx="6404162" cy="565017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53141B3-C8DE-65C4-0958-DD949C5B0771}"/>
              </a:ext>
            </a:extLst>
          </p:cNvPr>
          <p:cNvSpPr txBox="1"/>
          <p:nvPr/>
        </p:nvSpPr>
        <p:spPr>
          <a:xfrm>
            <a:off x="7110483" y="805218"/>
            <a:ext cx="495413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Tools Used: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Microsoft Word</a:t>
            </a:r>
            <a:r>
              <a:rPr lang="en-GB" dirty="0"/>
              <a:t>: Document structuring &amp; template design.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Snipping Tool</a:t>
            </a:r>
            <a:r>
              <a:rPr lang="en-GB" dirty="0"/>
              <a:t>: Screenshot capture.</a:t>
            </a:r>
          </a:p>
          <a:p>
            <a:endParaRPr lang="en-GB" dirty="0"/>
          </a:p>
          <a:p>
            <a:r>
              <a:rPr lang="en-GB" b="1" dirty="0"/>
              <a:t>Source: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UWTSD Student Dashboard </a:t>
            </a:r>
            <a:r>
              <a:rPr lang="en-GB" dirty="0"/>
              <a:t>( assessed via the </a:t>
            </a:r>
            <a:r>
              <a:rPr lang="en-GB" dirty="0" err="1"/>
              <a:t>hwb</a:t>
            </a:r>
            <a:r>
              <a:rPr lang="en-GB" dirty="0"/>
              <a:t> app ) for the DS1 Assignment.</a:t>
            </a:r>
          </a:p>
          <a:p>
            <a:endParaRPr lang="en-GB" dirty="0"/>
          </a:p>
          <a:p>
            <a:r>
              <a:rPr lang="en-GB" b="1" dirty="0"/>
              <a:t>Skills Shown: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Digital Literacy </a:t>
            </a:r>
            <a:r>
              <a:rPr lang="en-GB" dirty="0"/>
              <a:t>: Navigating university portals &amp; apps.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Document Processing: </a:t>
            </a:r>
            <a:r>
              <a:rPr lang="en-GB" dirty="0"/>
              <a:t>Structuring text &amp; integrating visuals cleanly.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Visual Presentation: </a:t>
            </a:r>
            <a:r>
              <a:rPr lang="en-GB" dirty="0"/>
              <a:t>Presentation: Presenting Information clearly on slides.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311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slide shows a list of key achievements for the quarter, including increased customer engagement, improved service delivery, reduced response times, completed internal training, updated systems, improved reporting, staff development sessions, and new processes.&#10;&#10;AI-generated content may be incorrect.">
            <a:extLst>
              <a:ext uri="{FF2B5EF4-FFF2-40B4-BE49-F238E27FC236}">
                <a16:creationId xmlns:a16="http://schemas.microsoft.com/office/drawing/2014/main" id="{0562F236-BC58-3BEF-39AF-73E3AD0FEC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12" y="1403939"/>
            <a:ext cx="7992234" cy="419464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CDB59B-15D4-9D11-7ED4-AFD98BEE21FA}"/>
              </a:ext>
            </a:extLst>
          </p:cNvPr>
          <p:cNvSpPr txBox="1"/>
          <p:nvPr/>
        </p:nvSpPr>
        <p:spPr>
          <a:xfrm>
            <a:off x="8170901" y="1326806"/>
            <a:ext cx="34114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Presentations &amp; Visual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7E124C-8B7E-CDBF-3CE4-56A9596F9F06}"/>
              </a:ext>
            </a:extLst>
          </p:cNvPr>
          <p:cNvSpPr txBox="1"/>
          <p:nvPr/>
        </p:nvSpPr>
        <p:spPr>
          <a:xfrm>
            <a:off x="8181203" y="2330318"/>
            <a:ext cx="325751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Tools Used : </a:t>
            </a:r>
            <a:r>
              <a:rPr lang="en-GB" dirty="0"/>
              <a:t>Microsoft </a:t>
            </a:r>
            <a:r>
              <a:rPr lang="en-GB" dirty="0" err="1"/>
              <a:t>Powerpoint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Source Data :</a:t>
            </a:r>
            <a:r>
              <a:rPr lang="en-GB" dirty="0"/>
              <a:t> Received a template text outline of business achievements and corporate goals, on Moodle.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Skills Shown : </a:t>
            </a:r>
            <a:r>
              <a:rPr lang="en-GB" dirty="0"/>
              <a:t>Slide design layouts, formatting text hierarchies, styling and structural visual formatting </a:t>
            </a:r>
          </a:p>
        </p:txBody>
      </p:sp>
    </p:spTree>
    <p:extLst>
      <p:ext uri="{BB962C8B-B14F-4D97-AF65-F5344CB8AC3E}">
        <p14:creationId xmlns:p14="http://schemas.microsoft.com/office/powerpoint/2010/main" val="1171203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280</Words>
  <Application>Microsoft Office PowerPoint</Application>
  <PresentationFormat>Widescreen</PresentationFormat>
  <Paragraphs>39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Corbel</vt:lpstr>
      <vt:lpstr>Parallax</vt:lpstr>
      <vt:lpstr>DS3.Digital Portfolio Khawaja M Waseem Student no : 2522357</vt:lpstr>
      <vt:lpstr>Time Management &amp; Digital Organization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KHAWAJA WASEEM</dc:creator>
  <cp:lastModifiedBy>KHAWAJA WASEEM</cp:lastModifiedBy>
  <cp:revision>1</cp:revision>
  <dcterms:created xsi:type="dcterms:W3CDTF">2026-07-05T13:05:50Z</dcterms:created>
  <dcterms:modified xsi:type="dcterms:W3CDTF">2026-07-23T19:41:42Z</dcterms:modified>
</cp:coreProperties>
</file>